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23"/>
  </p:notesMasterIdLst>
  <p:handoutMasterIdLst>
    <p:handoutMasterId r:id="rId24"/>
  </p:handoutMasterIdLst>
  <p:sldIdLst>
    <p:sldId id="256" r:id="rId12"/>
    <p:sldId id="258" r:id="rId13"/>
    <p:sldId id="287" r:id="rId14"/>
    <p:sldId id="284" r:id="rId15"/>
    <p:sldId id="288" r:id="rId16"/>
    <p:sldId id="286" r:id="rId17"/>
    <p:sldId id="285" r:id="rId18"/>
    <p:sldId id="283" r:id="rId19"/>
    <p:sldId id="277" r:id="rId20"/>
    <p:sldId id="282" r:id="rId21"/>
    <p:sldId id="281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9874F-0F94-4EBB-8C1F-8871FCC7BEDD}" v="1041" dt="2021-12-25T21:43:47.017"/>
    <p1510:client id="{FB196BB5-6E02-47A6-A13D-F3AECC073EA8}" v="226" dt="2021-12-25T21:20:2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513057-51CA-4711-A01A-BB646290A54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A00F5-C55F-44F7-BB95-5AE6E4D9F34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0BB7B-D726-407B-855B-3490C8155FB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4974-FCF8-458D-8CD6-E8AAECFDEF5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numCol="1" anchor="b" anchorCtr="0" compatLnSpc="1">
            <a:prstTxWarp prst="textNoShape">
              <a:avLst/>
            </a:prstTxWarp>
            <a:noAutofit/>
          </a:bodyPr>
          <a:lstStyle>
            <a:lvl1pPr algn="r" eaLnBrk="1">
              <a:defRPr sz="1200">
                <a:latin typeface="Arial" panose="020B0604020202020204" pitchFamily="34" charset="0"/>
                <a:ea typeface="Microsoft YaHei" panose="020B0503020204020204" pitchFamily="34" charset="-122"/>
                <a:cs typeface="Mangal" panose="02040503050203030202" pitchFamily="18" charset="0"/>
              </a:defRPr>
            </a:lvl1pPr>
          </a:lstStyle>
          <a:p>
            <a:fld id="{1EC39F53-C327-4210-9A46-8708AEB26FD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088731D-04DF-47D6-B9DE-DCB71AFAC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5D39C-7090-43E2-B93A-32BC6D4230F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ru-RU" noProof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9FADBB0-9966-4F64-9B46-6B634EB5FDC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1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29413-425D-4827-A94E-04816075B16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1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159C-324B-4E37-8B4E-0D60B0EFC6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1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0818-410D-466E-92EA-EAE28EB622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r" eaLnBrk="1">
              <a:defRPr sz="140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defRPr>
            </a:lvl1pPr>
          </a:lstStyle>
          <a:p>
            <a:fld id="{88B0FB42-82D4-4711-8CAA-41DF0DD67EC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ru-RU" sz="2000" kern="1200">
        <a:solidFill>
          <a:schemeClr val="tx1"/>
        </a:solidFill>
        <a:latin typeface="Arial" pitchFamily="18"/>
        <a:ea typeface="Microsoft YaHei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>
            <a:extLst>
              <a:ext uri="{FF2B5EF4-FFF2-40B4-BE49-F238E27FC236}">
                <a16:creationId xmlns:a16="http://schemas.microsoft.com/office/drawing/2014/main" id="{C77EA530-E8C6-431F-8B7D-66FC3B957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9512166-4F6D-40B7-AC29-E7BD797FCBE6}" type="slidenum">
              <a:rPr lang="ru-RU" altLang="en-US">
                <a:latin typeface="Times New Roman" panose="02020603050405020304" pitchFamily="18" charset="0"/>
              </a:rPr>
              <a:pPr/>
              <a:t>1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5363" name="Google Shape;198;p1:notes">
            <a:extLst>
              <a:ext uri="{FF2B5EF4-FFF2-40B4-BE49-F238E27FC236}">
                <a16:creationId xmlns:a16="http://schemas.microsoft.com/office/drawing/2014/main" id="{23B2B8D5-4E8A-41FA-9CA0-A8248D424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199;p1:notes">
            <a:extLst>
              <a:ext uri="{FF2B5EF4-FFF2-40B4-BE49-F238E27FC236}">
                <a16:creationId xmlns:a16="http://schemas.microsoft.com/office/drawing/2014/main" id="{BBEB39D8-53C8-4D41-8599-F9F9034525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5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306455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6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84079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3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3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15657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3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290730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5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28293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4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1527073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4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355098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4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68936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9EE8F3C7-D04B-4C9F-A720-FF22E3DD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CA5490-5A04-4E72-BE28-1BEFF3BC1687}" type="slidenum">
              <a:rPr lang="ru-RU" altLang="en-US">
                <a:latin typeface="Times New Roman" panose="02020603050405020304" pitchFamily="18" charset="0"/>
              </a:rPr>
              <a:pPr/>
              <a:t>4</a:t>
            </a:fld>
            <a:endParaRPr lang="ru-RU" altLang="en-US">
              <a:latin typeface="Times New Roman" panose="02020603050405020304" pitchFamily="18" charset="0"/>
            </a:endParaRPr>
          </a:p>
        </p:txBody>
      </p:sp>
      <p:sp>
        <p:nvSpPr>
          <p:cNvPr id="19459" name="Google Shape;216;p2:notes">
            <a:extLst>
              <a:ext uri="{FF2B5EF4-FFF2-40B4-BE49-F238E27FC236}">
                <a16:creationId xmlns:a16="http://schemas.microsoft.com/office/drawing/2014/main" id="{46767795-57E5-4506-9646-B661DEDFF9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altLang="en-US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Google Shape;217;p2:notes">
            <a:extLst>
              <a:ext uri="{FF2B5EF4-FFF2-40B4-BE49-F238E27FC236}">
                <a16:creationId xmlns:a16="http://schemas.microsoft.com/office/drawing/2014/main" id="{9DD7BDE5-2CA6-47C8-81ED-C249D15B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96258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57129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429057"/>
      </p:ext>
    </p:extLst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DBF57BE5-D3F4-48A2-8EB5-5A45BFB887F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304866"/>
      </p:ext>
    </p:extLst>
  </p:cSld>
  <p:clrMapOvr>
    <a:masterClrMapping/>
  </p:clrMapOvr>
  <p:transition spd="slow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E867C99B-36AB-4DD2-B43E-F7EA74167A5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366939"/>
      </p:ext>
    </p:extLst>
  </p:cSld>
  <p:clrMapOvr>
    <a:masterClrMapping/>
  </p:clrMapOvr>
  <p:transition spd="slow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902482DE-0916-488F-9CA4-BCCE10F933F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040595"/>
      </p:ext>
    </p:extLst>
  </p:cSld>
  <p:clrMapOvr>
    <a:masterClrMapping/>
  </p:clrMapOvr>
  <p:transition spd="slow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3308350"/>
            <a:ext cx="2774950" cy="2622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3308350"/>
            <a:ext cx="2776537" cy="2622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82;p31">
            <a:extLst>
              <a:ext uri="{FF2B5EF4-FFF2-40B4-BE49-F238E27FC236}">
                <a16:creationId xmlns:a16="http://schemas.microsoft.com/office/drawing/2014/main" id="{648E1282-C0EC-45E0-9430-ABA958561DD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432741"/>
      </p:ext>
    </p:extLst>
  </p:cSld>
  <p:clrMapOvr>
    <a:masterClrMapping/>
  </p:clrMapOvr>
  <p:transition spd="slow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82;p31">
            <a:extLst>
              <a:ext uri="{FF2B5EF4-FFF2-40B4-BE49-F238E27FC236}">
                <a16:creationId xmlns:a16="http://schemas.microsoft.com/office/drawing/2014/main" id="{B0C27C49-63B3-4061-93E4-BD65FEFBDC33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745132"/>
      </p:ext>
    </p:extLst>
  </p:cSld>
  <p:clrMapOvr>
    <a:masterClrMapping/>
  </p:clrMapOvr>
  <p:transition spd="slow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82;p31">
            <a:extLst>
              <a:ext uri="{FF2B5EF4-FFF2-40B4-BE49-F238E27FC236}">
                <a16:creationId xmlns:a16="http://schemas.microsoft.com/office/drawing/2014/main" id="{F1BC8F54-C152-4532-AA78-7DEA0BB0241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938311"/>
      </p:ext>
    </p:extLst>
  </p:cSld>
  <p:clrMapOvr>
    <a:masterClrMapping/>
  </p:clrMapOvr>
  <p:transition spd="slow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31">
            <a:extLst>
              <a:ext uri="{FF2B5EF4-FFF2-40B4-BE49-F238E27FC236}">
                <a16:creationId xmlns:a16="http://schemas.microsoft.com/office/drawing/2014/main" id="{0EF0B4FE-1D17-4182-BA72-923BD4F6813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84692"/>
      </p:ext>
    </p:extLst>
  </p:cSld>
  <p:clrMapOvr>
    <a:masterClrMapping/>
  </p:clrMapOvr>
  <p:transition spd="slow"/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82;p31">
            <a:extLst>
              <a:ext uri="{FF2B5EF4-FFF2-40B4-BE49-F238E27FC236}">
                <a16:creationId xmlns:a16="http://schemas.microsoft.com/office/drawing/2014/main" id="{5786AE39-64E8-4F5B-9FD9-3043DC58B75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84037"/>
      </p:ext>
    </p:extLst>
  </p:cSld>
  <p:clrMapOvr>
    <a:masterClrMapping/>
  </p:clrMapOvr>
  <p:transition spd="slow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82;p31">
            <a:extLst>
              <a:ext uri="{FF2B5EF4-FFF2-40B4-BE49-F238E27FC236}">
                <a16:creationId xmlns:a16="http://schemas.microsoft.com/office/drawing/2014/main" id="{B62FDD65-27FB-4C48-900A-BB99661FCE5F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79038"/>
      </p:ext>
    </p:extLst>
  </p:cSld>
  <p:clrMapOvr>
    <a:masterClrMapping/>
  </p:clrMapOvr>
  <p:transition spd="slow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E797C9D9-ED81-4278-A6C1-2D432B6D4FF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01850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4683125"/>
            <a:ext cx="2041525" cy="1743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4683125"/>
            <a:ext cx="5972175" cy="17430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962399"/>
      </p:ext>
    </p:extLst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1438" y="628650"/>
            <a:ext cx="1933575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648325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82;p31">
            <a:extLst>
              <a:ext uri="{FF2B5EF4-FFF2-40B4-BE49-F238E27FC236}">
                <a16:creationId xmlns:a16="http://schemas.microsoft.com/office/drawing/2014/main" id="{777AC3F1-7BA5-4D31-B5CC-675E13F8175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52448"/>
      </p:ext>
    </p:extLst>
  </p:cSld>
  <p:clrMapOvr>
    <a:masterClrMapping/>
  </p:clrMapOvr>
  <p:transition spd="slow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254515"/>
      </p:ext>
    </p:extLst>
  </p:cSld>
  <p:clrMapOvr>
    <a:masterClrMapping/>
  </p:clrMapOvr>
  <p:transition spd="slow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495273"/>
      </p:ext>
    </p:extLst>
  </p:cSld>
  <p:clrMapOvr>
    <a:masterClrMapping/>
  </p:clrMapOvr>
  <p:transition spd="slow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572837"/>
      </p:ext>
    </p:extLst>
  </p:cSld>
  <p:clrMapOvr>
    <a:masterClrMapping/>
  </p:clrMapOvr>
  <p:transition spd="slow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6088063"/>
            <a:ext cx="2884487" cy="338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6088063"/>
            <a:ext cx="2884488" cy="338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205532"/>
      </p:ext>
    </p:extLst>
  </p:cSld>
  <p:clrMapOvr>
    <a:masterClrMapping/>
  </p:clrMapOvr>
  <p:transition spd="slow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550900"/>
      </p:ext>
    </p:extLst>
  </p:cSld>
  <p:clrMapOvr>
    <a:masterClrMapping/>
  </p:clrMapOvr>
  <p:transition spd="slow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4510"/>
      </p:ext>
    </p:extLst>
  </p:cSld>
  <p:clrMapOvr>
    <a:masterClrMapping/>
  </p:clrMapOvr>
  <p:transition spd="slow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675759"/>
      </p:ext>
    </p:extLst>
  </p:cSld>
  <p:clrMapOvr>
    <a:masterClrMapping/>
  </p:clrMapOvr>
  <p:transition spd="slow"/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625837"/>
      </p:ext>
    </p:extLst>
  </p:cSld>
  <p:clrMapOvr>
    <a:masterClrMapping/>
  </p:clrMapOvr>
  <p:transition spd="slow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88457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27;p24">
            <a:extLst>
              <a:ext uri="{FF2B5EF4-FFF2-40B4-BE49-F238E27FC236}">
                <a16:creationId xmlns:a16="http://schemas.microsoft.com/office/drawing/2014/main" id="{F73B0195-57E0-4051-9E28-2F4582DB43D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671423"/>
      </p:ext>
    </p:extLst>
  </p:cSld>
  <p:clrMapOvr>
    <a:masterClrMapping/>
  </p:clrMapOvr>
  <p:transition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380766"/>
      </p:ext>
    </p:extLst>
  </p:cSld>
  <p:clrMapOvr>
    <a:masterClrMapping/>
  </p:clrMapOvr>
  <p:transition spd="slow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4683125"/>
            <a:ext cx="2041525" cy="1743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4683125"/>
            <a:ext cx="5972175" cy="17430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58417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27;p24">
            <a:extLst>
              <a:ext uri="{FF2B5EF4-FFF2-40B4-BE49-F238E27FC236}">
                <a16:creationId xmlns:a16="http://schemas.microsoft.com/office/drawing/2014/main" id="{35790573-22AB-47EE-AA40-49F46FB8370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05717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27;p24">
            <a:extLst>
              <a:ext uri="{FF2B5EF4-FFF2-40B4-BE49-F238E27FC236}">
                <a16:creationId xmlns:a16="http://schemas.microsoft.com/office/drawing/2014/main" id="{94A9594B-0ACB-40BC-AADF-70226BA3453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18959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3308350"/>
            <a:ext cx="2774950" cy="2622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3308350"/>
            <a:ext cx="2776537" cy="2622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27;p24">
            <a:extLst>
              <a:ext uri="{FF2B5EF4-FFF2-40B4-BE49-F238E27FC236}">
                <a16:creationId xmlns:a16="http://schemas.microsoft.com/office/drawing/2014/main" id="{16F33EC8-69BD-41EF-8A25-33C466BA6A6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81886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27;p24">
            <a:extLst>
              <a:ext uri="{FF2B5EF4-FFF2-40B4-BE49-F238E27FC236}">
                <a16:creationId xmlns:a16="http://schemas.microsoft.com/office/drawing/2014/main" id="{09D08A1B-2C12-4F86-8E67-5CAA372498F0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317506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27;p24">
            <a:extLst>
              <a:ext uri="{FF2B5EF4-FFF2-40B4-BE49-F238E27FC236}">
                <a16:creationId xmlns:a16="http://schemas.microsoft.com/office/drawing/2014/main" id="{8710ECF6-9CD1-4D01-A42B-E1F54DA5DB04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30042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;p24">
            <a:extLst>
              <a:ext uri="{FF2B5EF4-FFF2-40B4-BE49-F238E27FC236}">
                <a16:creationId xmlns:a16="http://schemas.microsoft.com/office/drawing/2014/main" id="{E31ACEE0-9755-495D-A0C7-77EA0939A7A3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052420"/>
      </p:ext>
    </p:extLst>
  </p:cSld>
  <p:clrMapOvr>
    <a:masterClrMapping/>
  </p:clrMapOvr>
  <p:transition spd="slow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27;p24">
            <a:extLst>
              <a:ext uri="{FF2B5EF4-FFF2-40B4-BE49-F238E27FC236}">
                <a16:creationId xmlns:a16="http://schemas.microsoft.com/office/drawing/2014/main" id="{DDEF8CDF-3D37-4EBC-B152-7277B51108B4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54517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978297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27;p24">
            <a:extLst>
              <a:ext uri="{FF2B5EF4-FFF2-40B4-BE49-F238E27FC236}">
                <a16:creationId xmlns:a16="http://schemas.microsoft.com/office/drawing/2014/main" id="{4E0ECC6B-FBAC-410C-B68A-5BE85E0CE47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91641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27;p24">
            <a:extLst>
              <a:ext uri="{FF2B5EF4-FFF2-40B4-BE49-F238E27FC236}">
                <a16:creationId xmlns:a16="http://schemas.microsoft.com/office/drawing/2014/main" id="{A753EB35-AC7F-4102-9C8B-697DFAEBC2D7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0365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628650"/>
            <a:ext cx="1985962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810250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27;p24">
            <a:extLst>
              <a:ext uri="{FF2B5EF4-FFF2-40B4-BE49-F238E27FC236}">
                <a16:creationId xmlns:a16="http://schemas.microsoft.com/office/drawing/2014/main" id="{F65FB19D-EA1B-434A-B850-3D1A51CCB3F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73335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856808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24499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355664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335458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31408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763622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699269"/>
      </p:ext>
    </p:extLst>
  </p:cSld>
  <p:clrMapOvr>
    <a:masterClrMapping/>
  </p:clrMapOvr>
  <p:transition spd="slow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807588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900050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5151293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16562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604963"/>
            <a:ext cx="2743200" cy="452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77200" cy="45259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9107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36;p25">
            <a:extLst>
              <a:ext uri="{FF2B5EF4-FFF2-40B4-BE49-F238E27FC236}">
                <a16:creationId xmlns:a16="http://schemas.microsoft.com/office/drawing/2014/main" id="{EE31C6D0-9B32-4B32-AC17-60200248EDD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841613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36;p25">
            <a:extLst>
              <a:ext uri="{FF2B5EF4-FFF2-40B4-BE49-F238E27FC236}">
                <a16:creationId xmlns:a16="http://schemas.microsoft.com/office/drawing/2014/main" id="{2C7E7616-11FE-4952-AAFB-37157FF52C10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759733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36;p25">
            <a:extLst>
              <a:ext uri="{FF2B5EF4-FFF2-40B4-BE49-F238E27FC236}">
                <a16:creationId xmlns:a16="http://schemas.microsoft.com/office/drawing/2014/main" id="{43142AD8-939B-4558-B488-4E29AB4AD4F7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538952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4700588"/>
            <a:ext cx="2774950" cy="123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4700588"/>
            <a:ext cx="2776537" cy="123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36;p25">
            <a:extLst>
              <a:ext uri="{FF2B5EF4-FFF2-40B4-BE49-F238E27FC236}">
                <a16:creationId xmlns:a16="http://schemas.microsoft.com/office/drawing/2014/main" id="{5ADDAB3A-6FA3-492F-BFF7-1DE4096E251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586965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36;p25">
            <a:extLst>
              <a:ext uri="{FF2B5EF4-FFF2-40B4-BE49-F238E27FC236}">
                <a16:creationId xmlns:a16="http://schemas.microsoft.com/office/drawing/2014/main" id="{8B611217-0BB5-432A-BB70-4E18F83FE2F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382280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36;p25">
            <a:extLst>
              <a:ext uri="{FF2B5EF4-FFF2-40B4-BE49-F238E27FC236}">
                <a16:creationId xmlns:a16="http://schemas.microsoft.com/office/drawing/2014/main" id="{7CB2FBCA-76A7-4BCC-8285-B1ECD534CAF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9804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6088063"/>
            <a:ext cx="2884487" cy="338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6088063"/>
            <a:ext cx="2884488" cy="3381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121044"/>
      </p:ext>
    </p:extLst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25">
            <a:extLst>
              <a:ext uri="{FF2B5EF4-FFF2-40B4-BE49-F238E27FC236}">
                <a16:creationId xmlns:a16="http://schemas.microsoft.com/office/drawing/2014/main" id="{D619FF1F-071D-441E-9E9E-6ED162C0011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426805"/>
      </p:ext>
    </p:extLst>
  </p:cSld>
  <p:clrMapOvr>
    <a:masterClrMapping/>
  </p:clrMapOvr>
  <p:transition spd="slow"/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36;p25">
            <a:extLst>
              <a:ext uri="{FF2B5EF4-FFF2-40B4-BE49-F238E27FC236}">
                <a16:creationId xmlns:a16="http://schemas.microsoft.com/office/drawing/2014/main" id="{C85BBB0D-3626-4EC5-8E3B-64664EAB7D7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192288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36;p25">
            <a:extLst>
              <a:ext uri="{FF2B5EF4-FFF2-40B4-BE49-F238E27FC236}">
                <a16:creationId xmlns:a16="http://schemas.microsoft.com/office/drawing/2014/main" id="{231F53D2-C828-47E3-BA99-D5BEF6D38A1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996954"/>
      </p:ext>
    </p:extLst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36;p25">
            <a:extLst>
              <a:ext uri="{FF2B5EF4-FFF2-40B4-BE49-F238E27FC236}">
                <a16:creationId xmlns:a16="http://schemas.microsoft.com/office/drawing/2014/main" id="{4811F623-30C7-4D02-9341-7D9DAB7D657F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05189"/>
      </p:ext>
    </p:extLst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9025" y="628650"/>
            <a:ext cx="1425575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4125912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36;p25">
            <a:extLst>
              <a:ext uri="{FF2B5EF4-FFF2-40B4-BE49-F238E27FC236}">
                <a16:creationId xmlns:a16="http://schemas.microsoft.com/office/drawing/2014/main" id="{C2D700F4-3D67-4599-BE3C-3D3DF9FA70A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18460"/>
      </p:ext>
    </p:extLst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95614B9C-494F-44E7-8B9D-C8AEB5F24BA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632446"/>
      </p:ext>
    </p:extLst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BB996D40-B607-4F9E-94D8-70CC32609FD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854451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A724DF33-AB81-4688-9EED-0D9D50DFCAC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05959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4700588"/>
            <a:ext cx="2774950" cy="123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4700588"/>
            <a:ext cx="2776537" cy="123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42;p26">
            <a:extLst>
              <a:ext uri="{FF2B5EF4-FFF2-40B4-BE49-F238E27FC236}">
                <a16:creationId xmlns:a16="http://schemas.microsoft.com/office/drawing/2014/main" id="{71472302-AEE5-4D2B-AF72-047F75AE894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225531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42;p26">
            <a:extLst>
              <a:ext uri="{FF2B5EF4-FFF2-40B4-BE49-F238E27FC236}">
                <a16:creationId xmlns:a16="http://schemas.microsoft.com/office/drawing/2014/main" id="{A566B992-12B9-475E-8171-545A14E709C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1017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3192180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42;p26">
            <a:extLst>
              <a:ext uri="{FF2B5EF4-FFF2-40B4-BE49-F238E27FC236}">
                <a16:creationId xmlns:a16="http://schemas.microsoft.com/office/drawing/2014/main" id="{B42820E5-88FC-4D48-B73E-81E49E9BCBB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66078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26">
            <a:extLst>
              <a:ext uri="{FF2B5EF4-FFF2-40B4-BE49-F238E27FC236}">
                <a16:creationId xmlns:a16="http://schemas.microsoft.com/office/drawing/2014/main" id="{164F63DD-E28A-4AF3-92AF-D30AF8CFE9D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280492"/>
      </p:ext>
    </p:extLst>
  </p:cSld>
  <p:clrMapOvr>
    <a:masterClrMapping/>
  </p:clrMapOvr>
  <p:transition spd="slow"/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42;p26">
            <a:extLst>
              <a:ext uri="{FF2B5EF4-FFF2-40B4-BE49-F238E27FC236}">
                <a16:creationId xmlns:a16="http://schemas.microsoft.com/office/drawing/2014/main" id="{0665EC51-9D59-4057-8FA8-C57B51AF721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89958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42;p26">
            <a:extLst>
              <a:ext uri="{FF2B5EF4-FFF2-40B4-BE49-F238E27FC236}">
                <a16:creationId xmlns:a16="http://schemas.microsoft.com/office/drawing/2014/main" id="{73044553-AC64-4464-AB8C-4884F4B511B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95816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D307A1B9-D363-4CF1-9018-728E6C7C5AA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842291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9025" y="628650"/>
            <a:ext cx="1425575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4125912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42;p26">
            <a:extLst>
              <a:ext uri="{FF2B5EF4-FFF2-40B4-BE49-F238E27FC236}">
                <a16:creationId xmlns:a16="http://schemas.microsoft.com/office/drawing/2014/main" id="{0BAC5EEE-6719-4ACC-BEB8-20C4F0EA31A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327039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E19CB029-F640-4504-BE89-B4A75A902F00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60953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0C8CA3CA-825D-4B5B-B141-B81DE4068EC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914803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00F7ABB3-8164-439F-96E2-CED7374FC88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961446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3981450"/>
            <a:ext cx="2774950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3981450"/>
            <a:ext cx="2776537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51;p27">
            <a:extLst>
              <a:ext uri="{FF2B5EF4-FFF2-40B4-BE49-F238E27FC236}">
                <a16:creationId xmlns:a16="http://schemas.microsoft.com/office/drawing/2014/main" id="{A75DC074-3822-4D1E-BAD5-EB36F6ABE90F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0171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918032"/>
      </p:ext>
    </p:extLst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51;p27">
            <a:extLst>
              <a:ext uri="{FF2B5EF4-FFF2-40B4-BE49-F238E27FC236}">
                <a16:creationId xmlns:a16="http://schemas.microsoft.com/office/drawing/2014/main" id="{59A513E9-590A-4368-B0E0-F71F15D0C977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151259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51;p27">
            <a:extLst>
              <a:ext uri="{FF2B5EF4-FFF2-40B4-BE49-F238E27FC236}">
                <a16:creationId xmlns:a16="http://schemas.microsoft.com/office/drawing/2014/main" id="{ED780AB7-541C-4F30-BD35-397A017C8AD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967370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27">
            <a:extLst>
              <a:ext uri="{FF2B5EF4-FFF2-40B4-BE49-F238E27FC236}">
                <a16:creationId xmlns:a16="http://schemas.microsoft.com/office/drawing/2014/main" id="{3FF59D71-DADE-45D6-B9DD-758481ED05E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231827"/>
      </p:ext>
    </p:extLst>
  </p:cSld>
  <p:clrMapOvr>
    <a:masterClrMapping/>
  </p:clrMapOvr>
  <p:transition spd="slow"/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51;p27">
            <a:extLst>
              <a:ext uri="{FF2B5EF4-FFF2-40B4-BE49-F238E27FC236}">
                <a16:creationId xmlns:a16="http://schemas.microsoft.com/office/drawing/2014/main" id="{92C19069-EB69-4822-9E9B-C1E52F8CE2B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574631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51;p27">
            <a:extLst>
              <a:ext uri="{FF2B5EF4-FFF2-40B4-BE49-F238E27FC236}">
                <a16:creationId xmlns:a16="http://schemas.microsoft.com/office/drawing/2014/main" id="{D60185AC-A187-415D-9492-741ACF0619E7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12115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6A35E697-83BB-4924-93DB-F8222A8742C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692164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628650"/>
            <a:ext cx="1985962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810250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1;p27">
            <a:extLst>
              <a:ext uri="{FF2B5EF4-FFF2-40B4-BE49-F238E27FC236}">
                <a16:creationId xmlns:a16="http://schemas.microsoft.com/office/drawing/2014/main" id="{EEF89DA4-A571-40A2-AE90-BA02D24AE3B9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540866"/>
      </p:ext>
    </p:extLst>
  </p:cSld>
  <p:clrMapOvr>
    <a:masterClrMapping/>
  </p:clrMapOvr>
  <p:transition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306485C7-AA12-431F-AA3F-D50311FE6CB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760252"/>
      </p:ext>
    </p:extLst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58805474-435A-4108-9F2B-EAD23D18200F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19961"/>
      </p:ext>
    </p:extLst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28F832B8-7AF2-405C-9393-DD42453AAFC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20428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068968"/>
      </p:ext>
    </p:extLst>
  </p:cSld>
  <p:clrMapOvr>
    <a:masterClrMapping/>
  </p:clrMapOvr>
  <p:transition spd="slow"/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3981450"/>
            <a:ext cx="2774950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3981450"/>
            <a:ext cx="2776537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58;p28">
            <a:extLst>
              <a:ext uri="{FF2B5EF4-FFF2-40B4-BE49-F238E27FC236}">
                <a16:creationId xmlns:a16="http://schemas.microsoft.com/office/drawing/2014/main" id="{DEE5016A-BFF3-4622-9674-2C9BBFC417F0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95675"/>
      </p:ext>
    </p:extLst>
  </p:cSld>
  <p:clrMapOvr>
    <a:masterClrMapping/>
  </p:clrMapOvr>
  <p:transition spd="slow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58;p28">
            <a:extLst>
              <a:ext uri="{FF2B5EF4-FFF2-40B4-BE49-F238E27FC236}">
                <a16:creationId xmlns:a16="http://schemas.microsoft.com/office/drawing/2014/main" id="{B67F17D0-458E-4359-9866-04CFB4078AA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960792"/>
      </p:ext>
    </p:extLst>
  </p:cSld>
  <p:clrMapOvr>
    <a:masterClrMapping/>
  </p:clrMapOvr>
  <p:transition spd="slow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58;p28">
            <a:extLst>
              <a:ext uri="{FF2B5EF4-FFF2-40B4-BE49-F238E27FC236}">
                <a16:creationId xmlns:a16="http://schemas.microsoft.com/office/drawing/2014/main" id="{4CE3EEC0-518F-438A-ABD6-B88D45C4D53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762315"/>
      </p:ext>
    </p:extLst>
  </p:cSld>
  <p:clrMapOvr>
    <a:masterClrMapping/>
  </p:clrMapOvr>
  <p:transition spd="slow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8">
            <a:extLst>
              <a:ext uri="{FF2B5EF4-FFF2-40B4-BE49-F238E27FC236}">
                <a16:creationId xmlns:a16="http://schemas.microsoft.com/office/drawing/2014/main" id="{16F53223-98A5-49E0-9FAD-08ADC4C2603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52201"/>
      </p:ext>
    </p:extLst>
  </p:cSld>
  <p:clrMapOvr>
    <a:masterClrMapping/>
  </p:clrMapOvr>
  <p:transition spd="slow"/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58;p28">
            <a:extLst>
              <a:ext uri="{FF2B5EF4-FFF2-40B4-BE49-F238E27FC236}">
                <a16:creationId xmlns:a16="http://schemas.microsoft.com/office/drawing/2014/main" id="{7F549838-D0FA-453B-8AEB-1AA522EBCF8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872821"/>
      </p:ext>
    </p:extLst>
  </p:cSld>
  <p:clrMapOvr>
    <a:masterClrMapping/>
  </p:clrMapOvr>
  <p:transition spd="slow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58;p28">
            <a:extLst>
              <a:ext uri="{FF2B5EF4-FFF2-40B4-BE49-F238E27FC236}">
                <a16:creationId xmlns:a16="http://schemas.microsoft.com/office/drawing/2014/main" id="{AF52710E-25E9-4384-BB73-2B3E531051D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491925"/>
      </p:ext>
    </p:extLst>
  </p:cSld>
  <p:clrMapOvr>
    <a:masterClrMapping/>
  </p:clrMapOvr>
  <p:transition spd="slow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E65830B2-1FAD-4E35-ABE3-9CB57E9343F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61170"/>
      </p:ext>
    </p:extLst>
  </p:cSld>
  <p:clrMapOvr>
    <a:masterClrMapping/>
  </p:clrMapOvr>
  <p:transition spd="slow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628650"/>
            <a:ext cx="1985962" cy="5302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810250" cy="5302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58;p28">
            <a:extLst>
              <a:ext uri="{FF2B5EF4-FFF2-40B4-BE49-F238E27FC236}">
                <a16:creationId xmlns:a16="http://schemas.microsoft.com/office/drawing/2014/main" id="{C42B8BFE-0B2E-4DEC-9217-45E0A33B1854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717041"/>
      </p:ext>
    </p:extLst>
  </p:cSld>
  <p:clrMapOvr>
    <a:masterClrMapping/>
  </p:clrMapOvr>
  <p:transition spd="slow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AA29435A-771B-44E9-A5B0-53C8956C122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83260"/>
      </p:ext>
    </p:extLst>
  </p:cSld>
  <p:clrMapOvr>
    <a:masterClrMapping/>
  </p:clrMapOvr>
  <p:transition spd="slow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A81AE04C-1DE9-47CD-A2B6-2220F7544534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51111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790067"/>
      </p:ext>
    </p:extLst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31622090-239E-45F8-B2B0-5A3D092F226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23201"/>
      </p:ext>
    </p:extLst>
  </p:cSld>
  <p:clrMapOvr>
    <a:masterClrMapping/>
  </p:clrMapOvr>
  <p:transition spd="slow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5045075"/>
            <a:ext cx="2503487" cy="928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5045075"/>
            <a:ext cx="2505075" cy="928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67;p29">
            <a:extLst>
              <a:ext uri="{FF2B5EF4-FFF2-40B4-BE49-F238E27FC236}">
                <a16:creationId xmlns:a16="http://schemas.microsoft.com/office/drawing/2014/main" id="{FB0FCE17-1C5A-4169-B2D2-F84C260ACAB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22464"/>
      </p:ext>
    </p:extLst>
  </p:cSld>
  <p:clrMapOvr>
    <a:masterClrMapping/>
  </p:clrMapOvr>
  <p:transition spd="slow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67;p29">
            <a:extLst>
              <a:ext uri="{FF2B5EF4-FFF2-40B4-BE49-F238E27FC236}">
                <a16:creationId xmlns:a16="http://schemas.microsoft.com/office/drawing/2014/main" id="{C1464CA2-9634-4700-9A99-CAA02E6EA26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793986"/>
      </p:ext>
    </p:extLst>
  </p:cSld>
  <p:clrMapOvr>
    <a:masterClrMapping/>
  </p:clrMapOvr>
  <p:transition spd="slow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67;p29">
            <a:extLst>
              <a:ext uri="{FF2B5EF4-FFF2-40B4-BE49-F238E27FC236}">
                <a16:creationId xmlns:a16="http://schemas.microsoft.com/office/drawing/2014/main" id="{3B455724-A569-4615-AB3D-6391CF86B92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819710"/>
      </p:ext>
    </p:extLst>
  </p:cSld>
  <p:clrMapOvr>
    <a:masterClrMapping/>
  </p:clrMapOvr>
  <p:transition spd="slow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29">
            <a:extLst>
              <a:ext uri="{FF2B5EF4-FFF2-40B4-BE49-F238E27FC236}">
                <a16:creationId xmlns:a16="http://schemas.microsoft.com/office/drawing/2014/main" id="{910BB4F2-FA16-4570-9AB5-E76D2CF850E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615493"/>
      </p:ext>
    </p:extLst>
  </p:cSld>
  <p:clrMapOvr>
    <a:masterClrMapping/>
  </p:clrMapOvr>
  <p:transition spd="slow"/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67;p29">
            <a:extLst>
              <a:ext uri="{FF2B5EF4-FFF2-40B4-BE49-F238E27FC236}">
                <a16:creationId xmlns:a16="http://schemas.microsoft.com/office/drawing/2014/main" id="{EC940559-94D7-4F7F-B9C3-D55B3C5CE87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31741"/>
      </p:ext>
    </p:extLst>
  </p:cSld>
  <p:clrMapOvr>
    <a:masterClrMapping/>
  </p:clrMapOvr>
  <p:transition spd="slow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67;p29">
            <a:extLst>
              <a:ext uri="{FF2B5EF4-FFF2-40B4-BE49-F238E27FC236}">
                <a16:creationId xmlns:a16="http://schemas.microsoft.com/office/drawing/2014/main" id="{A0D140BD-6759-4AA1-A824-65BBDD6CF1B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20765"/>
      </p:ext>
    </p:extLst>
  </p:cSld>
  <p:clrMapOvr>
    <a:masterClrMapping/>
  </p:clrMapOvr>
  <p:transition spd="slow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007C9ABC-4306-40B2-83B3-654CF9648DE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752631"/>
      </p:ext>
    </p:extLst>
  </p:cSld>
  <p:clrMapOvr>
    <a:masterClrMapping/>
  </p:clrMapOvr>
  <p:transition spd="slow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1438" y="628650"/>
            <a:ext cx="1933575" cy="5345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648325" cy="53451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67;p29">
            <a:extLst>
              <a:ext uri="{FF2B5EF4-FFF2-40B4-BE49-F238E27FC236}">
                <a16:creationId xmlns:a16="http://schemas.microsoft.com/office/drawing/2014/main" id="{D1A4C12D-BDEE-4761-9287-7DA5394525E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669306"/>
      </p:ext>
    </p:extLst>
  </p:cSld>
  <p:clrMapOvr>
    <a:masterClrMapping/>
  </p:clrMapOvr>
  <p:transition spd="slow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oogle Shape;76;p30">
            <a:extLst>
              <a:ext uri="{FF2B5EF4-FFF2-40B4-BE49-F238E27FC236}">
                <a16:creationId xmlns:a16="http://schemas.microsoft.com/office/drawing/2014/main" id="{16EE2B5F-C0D0-4C6A-8958-71C2EA57E99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82241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211884"/>
      </p:ext>
    </p:extLst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76;p30">
            <a:extLst>
              <a:ext uri="{FF2B5EF4-FFF2-40B4-BE49-F238E27FC236}">
                <a16:creationId xmlns:a16="http://schemas.microsoft.com/office/drawing/2014/main" id="{705BFCA3-6EBA-49DA-B638-4531C9D68A7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417904"/>
      </p:ext>
    </p:extLst>
  </p:cSld>
  <p:clrMapOvr>
    <a:masterClrMapping/>
  </p:clrMapOvr>
  <p:transition spd="slow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Google Shape;76;p30">
            <a:extLst>
              <a:ext uri="{FF2B5EF4-FFF2-40B4-BE49-F238E27FC236}">
                <a16:creationId xmlns:a16="http://schemas.microsoft.com/office/drawing/2014/main" id="{BD499914-34EB-4A16-AE79-DBC412E8A4D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594956"/>
      </p:ext>
    </p:extLst>
  </p:cSld>
  <p:clrMapOvr>
    <a:masterClrMapping/>
  </p:clrMapOvr>
  <p:transition spd="slow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13" y="5045075"/>
            <a:ext cx="2505075" cy="928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8188" y="5045075"/>
            <a:ext cx="2506662" cy="928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Google Shape;76;p30">
            <a:extLst>
              <a:ext uri="{FF2B5EF4-FFF2-40B4-BE49-F238E27FC236}">
                <a16:creationId xmlns:a16="http://schemas.microsoft.com/office/drawing/2014/main" id="{98F55153-9C8B-4AB3-A620-DC8321E61BF3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753589"/>
      </p:ext>
    </p:extLst>
  </p:cSld>
  <p:clrMapOvr>
    <a:masterClrMapping/>
  </p:clrMapOvr>
  <p:transition spd="slow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oogle Shape;76;p30">
            <a:extLst>
              <a:ext uri="{FF2B5EF4-FFF2-40B4-BE49-F238E27FC236}">
                <a16:creationId xmlns:a16="http://schemas.microsoft.com/office/drawing/2014/main" id="{6E3EFE05-5557-4173-86F7-A7A7C120DA1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883080"/>
      </p:ext>
    </p:extLst>
  </p:cSld>
  <p:clrMapOvr>
    <a:masterClrMapping/>
  </p:clrMapOvr>
  <p:transition spd="slow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Google Shape;76;p30">
            <a:extLst>
              <a:ext uri="{FF2B5EF4-FFF2-40B4-BE49-F238E27FC236}">
                <a16:creationId xmlns:a16="http://schemas.microsoft.com/office/drawing/2014/main" id="{7774D3DB-4F08-42A1-8FFC-44337033D6FF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290028"/>
      </p:ext>
    </p:extLst>
  </p:cSld>
  <p:clrMapOvr>
    <a:masterClrMapping/>
  </p:clrMapOvr>
  <p:transition spd="slow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30">
            <a:extLst>
              <a:ext uri="{FF2B5EF4-FFF2-40B4-BE49-F238E27FC236}">
                <a16:creationId xmlns:a16="http://schemas.microsoft.com/office/drawing/2014/main" id="{588FF2AD-4A38-4EE9-9F59-E36A13DA8E6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389625"/>
      </p:ext>
    </p:extLst>
  </p:cSld>
  <p:clrMapOvr>
    <a:masterClrMapping/>
  </p:clrMapOvr>
  <p:transition spd="slow"/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76;p30">
            <a:extLst>
              <a:ext uri="{FF2B5EF4-FFF2-40B4-BE49-F238E27FC236}">
                <a16:creationId xmlns:a16="http://schemas.microsoft.com/office/drawing/2014/main" id="{6D323B56-1D69-4C8B-B574-2A26CBE3A33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59160"/>
      </p:ext>
    </p:extLst>
  </p:cSld>
  <p:clrMapOvr>
    <a:masterClrMapping/>
  </p:clrMapOvr>
  <p:transition spd="slow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Google Shape;76;p30">
            <a:extLst>
              <a:ext uri="{FF2B5EF4-FFF2-40B4-BE49-F238E27FC236}">
                <a16:creationId xmlns:a16="http://schemas.microsoft.com/office/drawing/2014/main" id="{21E1B081-BD5A-455B-BF66-5810D25F3506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866766"/>
      </p:ext>
    </p:extLst>
  </p:cSld>
  <p:clrMapOvr>
    <a:masterClrMapping/>
  </p:clrMapOvr>
  <p:transition spd="slow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76;p30">
            <a:extLst>
              <a:ext uri="{FF2B5EF4-FFF2-40B4-BE49-F238E27FC236}">
                <a16:creationId xmlns:a16="http://schemas.microsoft.com/office/drawing/2014/main" id="{9728A0D7-E05A-45E8-B21D-9B682A3A160C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015726"/>
      </p:ext>
    </p:extLst>
  </p:cSld>
  <p:clrMapOvr>
    <a:masterClrMapping/>
  </p:clrMapOvr>
  <p:transition spd="slow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628650"/>
            <a:ext cx="2019300" cy="5345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713" y="628650"/>
            <a:ext cx="5910262" cy="53451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Google Shape;76;p30">
            <a:extLst>
              <a:ext uri="{FF2B5EF4-FFF2-40B4-BE49-F238E27FC236}">
                <a16:creationId xmlns:a16="http://schemas.microsoft.com/office/drawing/2014/main" id="{0EFE8D84-0F2E-4A4F-8BD0-30926E987C2A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82751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5;p22">
            <a:extLst>
              <a:ext uri="{FF2B5EF4-FFF2-40B4-BE49-F238E27FC236}">
                <a16:creationId xmlns:a16="http://schemas.microsoft.com/office/drawing/2014/main" id="{AC8C4F1B-CCC3-4573-8449-AC31AACD7CDA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4683125"/>
            <a:ext cx="81661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pic>
        <p:nvPicPr>
          <p:cNvPr id="1027" name="Google Shape;17;p22">
            <a:extLst>
              <a:ext uri="{FF2B5EF4-FFF2-40B4-BE49-F238E27FC236}">
                <a16:creationId xmlns:a16="http://schemas.microsoft.com/office/drawing/2014/main" id="{39960064-907A-4AF6-9EC6-54AD66D09F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18;p22">
            <a:extLst>
              <a:ext uri="{FF2B5EF4-FFF2-40B4-BE49-F238E27FC236}">
                <a16:creationId xmlns:a16="http://schemas.microsoft.com/office/drawing/2014/main" id="{E0CC3823-E1C4-4AD2-872D-DEB1A7AF2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6088063"/>
            <a:ext cx="5921375" cy="338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pic>
        <p:nvPicPr>
          <p:cNvPr id="1029" name="Google Shape;19;p22">
            <a:extLst>
              <a:ext uri="{FF2B5EF4-FFF2-40B4-BE49-F238E27FC236}">
                <a16:creationId xmlns:a16="http://schemas.microsoft.com/office/drawing/2014/main" id="{E0CE4082-8872-4613-A828-FF6880A8C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31800"/>
            <a:ext cx="1758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78;p31">
            <a:extLst>
              <a:ext uri="{FF2B5EF4-FFF2-40B4-BE49-F238E27FC236}">
                <a16:creationId xmlns:a16="http://schemas.microsoft.com/office/drawing/2014/main" id="{4F55925F-2DEF-453C-8FD4-EB39E0ED1EF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7343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80;p31">
            <a:extLst>
              <a:ext uri="{FF2B5EF4-FFF2-40B4-BE49-F238E27FC236}">
                <a16:creationId xmlns:a16="http://schemas.microsoft.com/office/drawing/2014/main" id="{004D2A08-CE60-49D0-875B-E540FE63D58B}"/>
              </a:ext>
            </a:extLst>
          </p:cNvPr>
          <p:cNvSpPr/>
          <p:nvPr/>
        </p:nvSpPr>
        <p:spPr>
          <a:xfrm>
            <a:off x="6750050" y="1947863"/>
            <a:ext cx="4603750" cy="39830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81;p31">
            <a:extLst>
              <a:ext uri="{FF2B5EF4-FFF2-40B4-BE49-F238E27FC236}">
                <a16:creationId xmlns:a16="http://schemas.microsoft.com/office/drawing/2014/main" id="{416CA5F1-B9B9-454A-ACD3-66479FB60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3308350"/>
            <a:ext cx="5703887" cy="2622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82;p31">
            <a:extLst>
              <a:ext uri="{FF2B5EF4-FFF2-40B4-BE49-F238E27FC236}">
                <a16:creationId xmlns:a16="http://schemas.microsoft.com/office/drawing/2014/main" id="{D7B89989-BDD3-47A1-80E3-A10D3563CB1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lvl="1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lvl="2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lvl="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lvl="4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0" marR="0" lvl="5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0" marR="0" lvl="6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0" marR="0" lvl="7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0" marR="0" lvl="8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84;p32">
            <a:extLst>
              <a:ext uri="{FF2B5EF4-FFF2-40B4-BE49-F238E27FC236}">
                <a16:creationId xmlns:a16="http://schemas.microsoft.com/office/drawing/2014/main" id="{DE0384F5-9A89-485B-B8DB-016ECF0ACBF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4683125"/>
            <a:ext cx="81661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86;p32">
            <a:extLst>
              <a:ext uri="{FF2B5EF4-FFF2-40B4-BE49-F238E27FC236}">
                <a16:creationId xmlns:a16="http://schemas.microsoft.com/office/drawing/2014/main" id="{3BFAE461-2B14-492E-9CEB-2C1503964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6088063"/>
            <a:ext cx="5921375" cy="338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pic>
        <p:nvPicPr>
          <p:cNvPr id="11268" name="Google Shape;87;p32">
            <a:extLst>
              <a:ext uri="{FF2B5EF4-FFF2-40B4-BE49-F238E27FC236}">
                <a16:creationId xmlns:a16="http://schemas.microsoft.com/office/drawing/2014/main" id="{12BEF2E3-C127-4C53-BF5F-1898FF040B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Google Shape;88;p32">
            <a:extLst>
              <a:ext uri="{FF2B5EF4-FFF2-40B4-BE49-F238E27FC236}">
                <a16:creationId xmlns:a16="http://schemas.microsoft.com/office/drawing/2014/main" id="{B0F95D09-FE74-4666-AA8D-DF656D2D4A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31800"/>
            <a:ext cx="1758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3;p24">
            <a:extLst>
              <a:ext uri="{FF2B5EF4-FFF2-40B4-BE49-F238E27FC236}">
                <a16:creationId xmlns:a16="http://schemas.microsoft.com/office/drawing/2014/main" id="{96F99BA7-75C3-41BA-9FB0-C3F3345393FF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94861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25;p24">
            <a:extLst>
              <a:ext uri="{FF2B5EF4-FFF2-40B4-BE49-F238E27FC236}">
                <a16:creationId xmlns:a16="http://schemas.microsoft.com/office/drawing/2014/main" id="{2B8C2508-21C3-4EA4-9534-293B43F8CA10}"/>
              </a:ext>
            </a:extLst>
          </p:cNvPr>
          <p:cNvSpPr/>
          <p:nvPr/>
        </p:nvSpPr>
        <p:spPr>
          <a:xfrm>
            <a:off x="6734175" y="1947863"/>
            <a:ext cx="4619625" cy="39830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26;p24">
            <a:extLst>
              <a:ext uri="{FF2B5EF4-FFF2-40B4-BE49-F238E27FC236}">
                <a16:creationId xmlns:a16="http://schemas.microsoft.com/office/drawing/2014/main" id="{B56656EC-E655-48E2-8C99-1112377BCF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3308350"/>
            <a:ext cx="5703887" cy="2622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27;p24">
            <a:extLst>
              <a:ext uri="{FF2B5EF4-FFF2-40B4-BE49-F238E27FC236}">
                <a16:creationId xmlns:a16="http://schemas.microsoft.com/office/drawing/2014/main" id="{62FB8E3F-A4FA-41DC-86B0-8ADC61BAC14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lvl="1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lvl="2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lvl="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lvl="4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0" marR="0" lvl="5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0" marR="0" lvl="6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0" marR="0" lvl="7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0" marR="0" lvl="8" indent="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21;p23">
            <a:extLst>
              <a:ext uri="{FF2B5EF4-FFF2-40B4-BE49-F238E27FC236}">
                <a16:creationId xmlns:a16="http://schemas.microsoft.com/office/drawing/2014/main" id="{FD2FA446-F6F3-43A9-A3FC-339567BCC243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1850" y="2835275"/>
            <a:ext cx="105156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C471D93A-04E8-467D-81B1-6AE120B30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09600" y="160496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413"/>
        </a:spcAft>
        <a:defRPr lang="ru-RU" sz="1400" kern="1200">
          <a:solidFill>
            <a:srgbClr val="000000"/>
          </a:solidFill>
          <a:latin typeface="Arial" pitchFamily="18"/>
          <a:cs typeface="Arial" pitchFamily="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5">
            <a:extLst>
              <a:ext uri="{FF2B5EF4-FFF2-40B4-BE49-F238E27FC236}">
                <a16:creationId xmlns:a16="http://schemas.microsoft.com/office/drawing/2014/main" id="{A968329B-6D50-49B6-85E8-B0C35A2D2759}"/>
              </a:ext>
            </a:extLst>
          </p:cNvPr>
          <p:cNvSpPr/>
          <p:nvPr/>
        </p:nvSpPr>
        <p:spPr>
          <a:xfrm>
            <a:off x="6734175" y="0"/>
            <a:ext cx="5457825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Google Shape;30;p25">
            <a:extLst>
              <a:ext uri="{FF2B5EF4-FFF2-40B4-BE49-F238E27FC236}">
                <a16:creationId xmlns:a16="http://schemas.microsoft.com/office/drawing/2014/main" id="{591B6F51-6007-4260-A1C8-CFDF36459F62}"/>
              </a:ext>
            </a:extLst>
          </p:cNvPr>
          <p:cNvSpPr/>
          <p:nvPr/>
        </p:nvSpPr>
        <p:spPr>
          <a:xfrm>
            <a:off x="0" y="1719263"/>
            <a:ext cx="7743825" cy="1262062"/>
          </a:xfrm>
          <a:custGeom>
            <a:avLst/>
            <a:gdLst>
              <a:gd name="f0" fmla="val 0"/>
              <a:gd name="f1" fmla="val 2015697"/>
              <a:gd name="f2" fmla="val 13111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111480" h="2016125">
                <a:moveTo>
                  <a:pt x="f0" y="f1"/>
                </a:moveTo>
                <a:lnTo>
                  <a:pt x="f2" y="f1"/>
                </a:lnTo>
                <a:lnTo>
                  <a:pt x="f2" y="f0"/>
                </a:lnTo>
                <a:lnTo>
                  <a:pt x="f0" y="f0"/>
                </a:lnTo>
                <a:lnTo>
                  <a:pt x="f0" y="f1"/>
                </a:lnTo>
                <a:close/>
              </a:path>
            </a:pathLst>
          </a:custGeom>
          <a:solidFill>
            <a:srgbClr val="80BC00"/>
          </a:solidFill>
          <a:ln>
            <a:noFill/>
            <a:prstDash val="solid"/>
          </a:ln>
        </p:spPr>
        <p:txBody>
          <a:bodyPr lIns="0" tIns="0" rIns="0" bIns="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31;p25">
            <a:extLst>
              <a:ext uri="{FF2B5EF4-FFF2-40B4-BE49-F238E27FC236}">
                <a16:creationId xmlns:a16="http://schemas.microsoft.com/office/drawing/2014/main" id="{33633409-4E26-4912-B2AB-D832FB8194EF}"/>
              </a:ext>
            </a:extLst>
          </p:cNvPr>
          <p:cNvSpPr/>
          <p:nvPr/>
        </p:nvSpPr>
        <p:spPr>
          <a:xfrm>
            <a:off x="0" y="1719263"/>
            <a:ext cx="7743825" cy="1262062"/>
          </a:xfrm>
          <a:custGeom>
            <a:avLst/>
            <a:gdLst>
              <a:gd name="f0" fmla="val 0"/>
              <a:gd name="f1" fmla="val 2015697"/>
              <a:gd name="f2" fmla="val 13111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111480" h="2016125">
                <a:moveTo>
                  <a:pt x="f0" y="f1"/>
                </a:moveTo>
                <a:lnTo>
                  <a:pt x="f2" y="f1"/>
                </a:lnTo>
                <a:lnTo>
                  <a:pt x="f2" y="f0"/>
                </a:lnTo>
                <a:lnTo>
                  <a:pt x="f0" y="f0"/>
                </a:lnTo>
                <a:lnTo>
                  <a:pt x="f0" y="f1"/>
                </a:lnTo>
                <a:close/>
              </a:path>
            </a:pathLst>
          </a:custGeom>
          <a:solidFill>
            <a:srgbClr val="80BC00"/>
          </a:solidFill>
          <a:ln>
            <a:noFill/>
            <a:prstDash val="solid"/>
          </a:ln>
        </p:spPr>
        <p:txBody>
          <a:bodyPr lIns="0" tIns="0" rIns="0" bIns="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101" name="Google Shape;32;p25">
            <a:extLst>
              <a:ext uri="{FF2B5EF4-FFF2-40B4-BE49-F238E27FC236}">
                <a16:creationId xmlns:a16="http://schemas.microsoft.com/office/drawing/2014/main" id="{F42E959C-FC16-4604-9C1D-5D565F153273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570388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6" name="Google Shape;34;p25">
            <a:extLst>
              <a:ext uri="{FF2B5EF4-FFF2-40B4-BE49-F238E27FC236}">
                <a16:creationId xmlns:a16="http://schemas.microsoft.com/office/drawing/2014/main" id="{D00F5412-7D82-4027-9B7C-6801B9E94C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4700588"/>
            <a:ext cx="5703887" cy="1230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7" name="Google Shape;35;p25">
            <a:extLst>
              <a:ext uri="{FF2B5EF4-FFF2-40B4-BE49-F238E27FC236}">
                <a16:creationId xmlns:a16="http://schemas.microsoft.com/office/drawing/2014/main" id="{07B050C2-0EEE-4A3E-B7BB-01371768661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3305175"/>
            <a:ext cx="5703887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8" name="Google Shape;36;p25">
            <a:extLst>
              <a:ext uri="{FF2B5EF4-FFF2-40B4-BE49-F238E27FC236}">
                <a16:creationId xmlns:a16="http://schemas.microsoft.com/office/drawing/2014/main" id="{74BAB25F-6934-443D-8841-1E8954EF49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26">
            <a:extLst>
              <a:ext uri="{FF2B5EF4-FFF2-40B4-BE49-F238E27FC236}">
                <a16:creationId xmlns:a16="http://schemas.microsoft.com/office/drawing/2014/main" id="{6507BC7B-0CA1-4F06-9E6A-05DDB7BB1EA8}"/>
              </a:ext>
            </a:extLst>
          </p:cNvPr>
          <p:cNvSpPr/>
          <p:nvPr/>
        </p:nvSpPr>
        <p:spPr>
          <a:xfrm>
            <a:off x="6734175" y="0"/>
            <a:ext cx="5457825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123" name="Google Shape;39;p26">
            <a:extLst>
              <a:ext uri="{FF2B5EF4-FFF2-40B4-BE49-F238E27FC236}">
                <a16:creationId xmlns:a16="http://schemas.microsoft.com/office/drawing/2014/main" id="{435F3856-D0A9-4AF2-91DB-2A3A75FFDD8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570388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4" name="Google Shape;40;p26">
            <a:extLst>
              <a:ext uri="{FF2B5EF4-FFF2-40B4-BE49-F238E27FC236}">
                <a16:creationId xmlns:a16="http://schemas.microsoft.com/office/drawing/2014/main" id="{2B6B24EC-9889-43C4-BCA2-F58FB7361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4700588"/>
            <a:ext cx="5703887" cy="12303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41;p26">
            <a:extLst>
              <a:ext uri="{FF2B5EF4-FFF2-40B4-BE49-F238E27FC236}">
                <a16:creationId xmlns:a16="http://schemas.microsoft.com/office/drawing/2014/main" id="{EEFBF7B1-1338-41FE-A32C-69AFE407A74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3305175"/>
            <a:ext cx="5703887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6" name="Google Shape;42;p26">
            <a:extLst>
              <a:ext uri="{FF2B5EF4-FFF2-40B4-BE49-F238E27FC236}">
                <a16:creationId xmlns:a16="http://schemas.microsoft.com/office/drawing/2014/main" id="{AB31D4BE-EC8F-4E03-BB88-887B91EE661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Google Shape;43;p26">
            <a:extLst>
              <a:ext uri="{FF2B5EF4-FFF2-40B4-BE49-F238E27FC236}">
                <a16:creationId xmlns:a16="http://schemas.microsoft.com/office/drawing/2014/main" id="{9088738C-5B3D-448C-9FAA-E7E99DFC9164}"/>
              </a:ext>
            </a:extLst>
          </p:cNvPr>
          <p:cNvSpPr/>
          <p:nvPr/>
        </p:nvSpPr>
        <p:spPr>
          <a:xfrm>
            <a:off x="0" y="1733550"/>
            <a:ext cx="7743825" cy="1262063"/>
          </a:xfrm>
          <a:custGeom>
            <a:avLst/>
            <a:gdLst>
              <a:gd name="f0" fmla="val 0"/>
              <a:gd name="f1" fmla="val 2015697"/>
              <a:gd name="f2" fmla="val 1311142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3111480" h="2016125">
                <a:moveTo>
                  <a:pt x="f0" y="f1"/>
                </a:moveTo>
                <a:lnTo>
                  <a:pt x="f2" y="f1"/>
                </a:lnTo>
                <a:lnTo>
                  <a:pt x="f2" y="f0"/>
                </a:lnTo>
                <a:lnTo>
                  <a:pt x="f0" y="f0"/>
                </a:lnTo>
                <a:lnTo>
                  <a:pt x="f0" y="f1"/>
                </a:lnTo>
                <a:close/>
              </a:path>
            </a:pathLst>
          </a:custGeom>
          <a:solidFill>
            <a:srgbClr val="80BC00"/>
          </a:solidFill>
          <a:ln>
            <a:noFill/>
            <a:prstDash val="solid"/>
          </a:ln>
        </p:spPr>
        <p:txBody>
          <a:bodyPr lIns="0" tIns="0" rIns="0" bIns="0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46;p27">
            <a:extLst>
              <a:ext uri="{FF2B5EF4-FFF2-40B4-BE49-F238E27FC236}">
                <a16:creationId xmlns:a16="http://schemas.microsoft.com/office/drawing/2014/main" id="{1DB5C5E9-4A9C-4132-9E82-C21CF7994E6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94861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47;p27">
            <a:extLst>
              <a:ext uri="{FF2B5EF4-FFF2-40B4-BE49-F238E27FC236}">
                <a16:creationId xmlns:a16="http://schemas.microsoft.com/office/drawing/2014/main" id="{893C0B33-15FA-409D-A79B-B4133BA7FD58}"/>
              </a:ext>
            </a:extLst>
          </p:cNvPr>
          <p:cNvSpPr/>
          <p:nvPr/>
        </p:nvSpPr>
        <p:spPr>
          <a:xfrm>
            <a:off x="6734175" y="1947863"/>
            <a:ext cx="4619625" cy="39830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48;p27">
            <a:extLst>
              <a:ext uri="{FF2B5EF4-FFF2-40B4-BE49-F238E27FC236}">
                <a16:creationId xmlns:a16="http://schemas.microsoft.com/office/drawing/2014/main" id="{4DBA39F4-11A6-43DD-9807-4943B82D2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3981450"/>
            <a:ext cx="5703887" cy="194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49;p27">
            <a:extLst>
              <a:ext uri="{FF2B5EF4-FFF2-40B4-BE49-F238E27FC236}">
                <a16:creationId xmlns:a16="http://schemas.microsoft.com/office/drawing/2014/main" id="{8F0FF8BC-9965-441E-A0FC-10F163E3654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2603500"/>
            <a:ext cx="5703887" cy="1084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6" name="Google Shape;50;p27">
            <a:extLst>
              <a:ext uri="{FF2B5EF4-FFF2-40B4-BE49-F238E27FC236}">
                <a16:creationId xmlns:a16="http://schemas.microsoft.com/office/drawing/2014/main" id="{CC8C067D-BFB7-4A19-9ACF-28872C4EA91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1379538"/>
            <a:ext cx="5703887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7" name="Google Shape;51;p27">
            <a:extLst>
              <a:ext uri="{FF2B5EF4-FFF2-40B4-BE49-F238E27FC236}">
                <a16:creationId xmlns:a16="http://schemas.microsoft.com/office/drawing/2014/main" id="{17AE29FF-C786-4F12-AEE7-0CA325C1317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53;p28">
            <a:extLst>
              <a:ext uri="{FF2B5EF4-FFF2-40B4-BE49-F238E27FC236}">
                <a16:creationId xmlns:a16="http://schemas.microsoft.com/office/drawing/2014/main" id="{B83DDA47-177E-4E98-8A59-98EEBDA454A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94861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54;p28">
            <a:extLst>
              <a:ext uri="{FF2B5EF4-FFF2-40B4-BE49-F238E27FC236}">
                <a16:creationId xmlns:a16="http://schemas.microsoft.com/office/drawing/2014/main" id="{63C2FD26-4E15-4C03-AAF5-9B62944D1444}"/>
              </a:ext>
            </a:extLst>
          </p:cNvPr>
          <p:cNvSpPr/>
          <p:nvPr/>
        </p:nvSpPr>
        <p:spPr>
          <a:xfrm>
            <a:off x="6734175" y="1947863"/>
            <a:ext cx="4619625" cy="39830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55;p28">
            <a:extLst>
              <a:ext uri="{FF2B5EF4-FFF2-40B4-BE49-F238E27FC236}">
                <a16:creationId xmlns:a16="http://schemas.microsoft.com/office/drawing/2014/main" id="{D7E27095-7661-4683-A224-1FE601A89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3981450"/>
            <a:ext cx="5703887" cy="194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56;p28">
            <a:extLst>
              <a:ext uri="{FF2B5EF4-FFF2-40B4-BE49-F238E27FC236}">
                <a16:creationId xmlns:a16="http://schemas.microsoft.com/office/drawing/2014/main" id="{B61975F9-F491-4B71-B38E-A184908BE49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2603500"/>
            <a:ext cx="5703887" cy="1084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6" name="Google Shape;57;p28">
            <a:extLst>
              <a:ext uri="{FF2B5EF4-FFF2-40B4-BE49-F238E27FC236}">
                <a16:creationId xmlns:a16="http://schemas.microsoft.com/office/drawing/2014/main" id="{88432198-FE65-4C60-8B88-61B54C09D50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3" y="1379538"/>
            <a:ext cx="5703887" cy="1085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7" name="Google Shape;58;p28">
            <a:extLst>
              <a:ext uri="{FF2B5EF4-FFF2-40B4-BE49-F238E27FC236}">
                <a16:creationId xmlns:a16="http://schemas.microsoft.com/office/drawing/2014/main" id="{19697FF0-8C9A-4466-9876-09D3395C0E0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sz="2000" kern="1200"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Calibri" pitchFamily="2"/>
          <a:cs typeface="Calibri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60;p29">
            <a:extLst>
              <a:ext uri="{FF2B5EF4-FFF2-40B4-BE49-F238E27FC236}">
                <a16:creationId xmlns:a16="http://schemas.microsoft.com/office/drawing/2014/main" id="{00814396-8F53-43A9-897B-9108E6486F0A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0713" y="628650"/>
            <a:ext cx="77343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D57DFED1-6484-478E-9524-32A517917A60}"/>
              </a:ext>
            </a:extLst>
          </p:cNvPr>
          <p:cNvSpPr/>
          <p:nvPr/>
        </p:nvSpPr>
        <p:spPr>
          <a:xfrm>
            <a:off x="620713" y="1601788"/>
            <a:ext cx="5160962" cy="20304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63;p29">
            <a:extLst>
              <a:ext uri="{FF2B5EF4-FFF2-40B4-BE49-F238E27FC236}">
                <a16:creationId xmlns:a16="http://schemas.microsoft.com/office/drawing/2014/main" id="{447E4474-D648-4F9A-BF89-C322B7DA9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5045075"/>
            <a:ext cx="5160962" cy="928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64;p29">
            <a:extLst>
              <a:ext uri="{FF2B5EF4-FFF2-40B4-BE49-F238E27FC236}">
                <a16:creationId xmlns:a16="http://schemas.microsoft.com/office/drawing/2014/main" id="{3C667872-1F54-4912-A254-81E37F73F8F8}"/>
              </a:ext>
            </a:extLst>
          </p:cNvPr>
          <p:cNvSpPr/>
          <p:nvPr/>
        </p:nvSpPr>
        <p:spPr>
          <a:xfrm>
            <a:off x="6200775" y="1601788"/>
            <a:ext cx="5167313" cy="20304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Google Shape;65;p29">
            <a:extLst>
              <a:ext uri="{FF2B5EF4-FFF2-40B4-BE49-F238E27FC236}">
                <a16:creationId xmlns:a16="http://schemas.microsoft.com/office/drawing/2014/main" id="{301F4983-E77D-482C-938D-8B17FA41AE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25" y="5045075"/>
            <a:ext cx="5160963" cy="928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7" name="Google Shape;66;p29">
            <a:extLst>
              <a:ext uri="{FF2B5EF4-FFF2-40B4-BE49-F238E27FC236}">
                <a16:creationId xmlns:a16="http://schemas.microsoft.com/office/drawing/2014/main" id="{8607BA92-F3F1-464C-800A-517BF5906D4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07125" y="3835400"/>
            <a:ext cx="5160963" cy="944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8" name="Google Shape;67;p29">
            <a:extLst>
              <a:ext uri="{FF2B5EF4-FFF2-40B4-BE49-F238E27FC236}">
                <a16:creationId xmlns:a16="http://schemas.microsoft.com/office/drawing/2014/main" id="{146E1575-1C86-4CA6-8B63-34CEAC6115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69;p30">
            <a:extLst>
              <a:ext uri="{FF2B5EF4-FFF2-40B4-BE49-F238E27FC236}">
                <a16:creationId xmlns:a16="http://schemas.microsoft.com/office/drawing/2014/main" id="{4BB8130F-2EF7-4DCE-8953-001EDA1A25D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628650" y="628650"/>
            <a:ext cx="80740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Для правки текста заголовка щелкните мышью</a:t>
            </a:r>
          </a:p>
        </p:txBody>
      </p:sp>
      <p:sp>
        <p:nvSpPr>
          <p:cNvPr id="3" name="Google Shape;71;p30">
            <a:extLst>
              <a:ext uri="{FF2B5EF4-FFF2-40B4-BE49-F238E27FC236}">
                <a16:creationId xmlns:a16="http://schemas.microsoft.com/office/drawing/2014/main" id="{BB426F6A-CE70-4CF8-95CF-5B690D759850}"/>
              </a:ext>
            </a:extLst>
          </p:cNvPr>
          <p:cNvSpPr/>
          <p:nvPr/>
        </p:nvSpPr>
        <p:spPr>
          <a:xfrm>
            <a:off x="620713" y="1601788"/>
            <a:ext cx="5164137" cy="20304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Google Shape;72;p30">
            <a:extLst>
              <a:ext uri="{FF2B5EF4-FFF2-40B4-BE49-F238E27FC236}">
                <a16:creationId xmlns:a16="http://schemas.microsoft.com/office/drawing/2014/main" id="{343F79D1-BAEF-4D5B-9861-E3AEFAFAC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0713" y="5045075"/>
            <a:ext cx="5164137" cy="928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5" name="Google Shape;73;p30">
            <a:extLst>
              <a:ext uri="{FF2B5EF4-FFF2-40B4-BE49-F238E27FC236}">
                <a16:creationId xmlns:a16="http://schemas.microsoft.com/office/drawing/2014/main" id="{E64BFF4C-2F55-44B4-9F6D-30824F139173}"/>
              </a:ext>
            </a:extLst>
          </p:cNvPr>
          <p:cNvSpPr/>
          <p:nvPr/>
        </p:nvSpPr>
        <p:spPr>
          <a:xfrm>
            <a:off x="6188075" y="1601788"/>
            <a:ext cx="5165725" cy="20304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Google Shape;74;p30">
            <a:extLst>
              <a:ext uri="{FF2B5EF4-FFF2-40B4-BE49-F238E27FC236}">
                <a16:creationId xmlns:a16="http://schemas.microsoft.com/office/drawing/2014/main" id="{669D90E0-BEC2-45A4-AE28-0F11DE6E61C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88075" y="5045075"/>
            <a:ext cx="5165725" cy="9286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7" name="Google Shape;75;p30">
            <a:extLst>
              <a:ext uri="{FF2B5EF4-FFF2-40B4-BE49-F238E27FC236}">
                <a16:creationId xmlns:a16="http://schemas.microsoft.com/office/drawing/2014/main" id="{707CB5C0-FF54-4150-8229-95ACDA25937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188075" y="3835400"/>
            <a:ext cx="5165725" cy="944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altLang="en-US"/>
              <a:t>Для правки структуры щелкните мышью</a:t>
            </a:r>
          </a:p>
          <a:p>
            <a:pPr lvl="1"/>
            <a:r>
              <a:rPr lang="ru-RU" altLang="en-US"/>
              <a:t>Второй уровень структуры</a:t>
            </a:r>
          </a:p>
          <a:p>
            <a:pPr lvl="2"/>
            <a:r>
              <a:rPr lang="ru-RU" altLang="en-US"/>
              <a:t>Третий уровень структуры</a:t>
            </a:r>
          </a:p>
          <a:p>
            <a:pPr lvl="3"/>
            <a:r>
              <a:rPr lang="ru-RU" altLang="en-US"/>
              <a:t>Четвёртый уровень структуры</a:t>
            </a:r>
          </a:p>
          <a:p>
            <a:pPr lvl="4"/>
            <a:r>
              <a:rPr lang="ru-RU" altLang="en-US"/>
              <a:t>Пятый уровень структуры</a:t>
            </a:r>
          </a:p>
          <a:p>
            <a:pPr lvl="4"/>
            <a:r>
              <a:rPr lang="ru-RU" altLang="en-US"/>
              <a:t>Шестой уровень структуры</a:t>
            </a:r>
          </a:p>
          <a:p>
            <a:pPr lvl="4"/>
            <a:r>
              <a:rPr lang="ru-RU" altLang="en-US"/>
              <a:t>Седьмой уровень структуры</a:t>
            </a:r>
          </a:p>
          <a:p>
            <a:pPr lvl="4"/>
            <a:r>
              <a:rPr lang="ru-RU" altLang="en-US"/>
              <a:t>Восьмой уровень структуры</a:t>
            </a:r>
          </a:p>
          <a:p>
            <a:pPr lvl="4"/>
            <a:r>
              <a:rPr lang="ru-RU" altLang="en-US"/>
              <a:t>Девятый уровень структуры</a:t>
            </a:r>
          </a:p>
        </p:txBody>
      </p:sp>
      <p:sp>
        <p:nvSpPr>
          <p:cNvPr id="8" name="Google Shape;76;p30">
            <a:extLst>
              <a:ext uri="{FF2B5EF4-FFF2-40B4-BE49-F238E27FC236}">
                <a16:creationId xmlns:a16="http://schemas.microsoft.com/office/drawing/2014/main" id="{4F12AE98-92A1-4BB4-A508-5E1F3E88EA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ru-RU" sz="2400" kern="1200" smtClean="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3600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200" indent="-227013" algn="l" rtl="0" eaLnBrk="0" fontAlgn="base" hangingPunct="0">
        <a:spcBef>
          <a:spcPts val="1000"/>
        </a:spcBef>
        <a:spcAft>
          <a:spcPct val="0"/>
        </a:spcAft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1pPr>
      <a:lvl2pPr marL="457200" lvl="1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2pPr>
      <a:lvl3pPr marL="457200" lvl="2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3pPr>
      <a:lvl4pPr marL="457200" lvl="3" indent="-227013" algn="l" rtl="0" eaLnBrk="0" fontAlgn="base" hangingPunct="0">
        <a:spcBef>
          <a:spcPts val="1000"/>
        </a:spcBef>
        <a:spcAft>
          <a:spcPct val="0"/>
        </a:spcAft>
        <a:buSzPct val="75000"/>
        <a:buFont typeface="StarSymbol"/>
        <a:buChar char="–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4pPr>
      <a:lvl5pPr marL="457200" lvl="4" indent="-227013" algn="l" rtl="0" eaLnBrk="0" fontAlgn="base" hangingPunct="0">
        <a:spcBef>
          <a:spcPts val="1000"/>
        </a:spcBef>
        <a:spcAft>
          <a:spcPct val="0"/>
        </a:spcAft>
        <a:buSzPct val="45000"/>
        <a:buFont typeface="StarSymbol"/>
        <a:buChar char="●"/>
        <a:defRPr lang="ru-RU" kern="1200">
          <a:solidFill>
            <a:srgbClr val="000000"/>
          </a:solidFill>
          <a:latin typeface="Arial" pitchFamily="18"/>
          <a:ea typeface="Arial" pitchFamily="2"/>
          <a:cs typeface="Arial" pitchFamily="2"/>
        </a:defRPr>
      </a:lvl5pPr>
      <a:lvl6pPr marL="457200" marR="0" lvl="5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6pPr>
      <a:lvl7pPr marL="457200" marR="0" lvl="6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7pPr>
      <a:lvl8pPr marL="457200" marR="0" lvl="7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8pPr>
      <a:lvl9pPr marL="457200" marR="0" lvl="8" indent="-228240" algn="l" rtl="0" hangingPunct="0">
        <a:lnSpc>
          <a:spcPct val="10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Arial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1">
            <a:extLst>
              <a:ext uri="{FF2B5EF4-FFF2-40B4-BE49-F238E27FC236}">
                <a16:creationId xmlns:a16="http://schemas.microsoft.com/office/drawing/2014/main" id="{CE3D5677-E2B4-496D-8FBB-354913F0A7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9288" y="4432300"/>
            <a:ext cx="9161462" cy="588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altLang="en-US" sz="3200" b="1" dirty="0">
                <a:latin typeface="Calibri"/>
                <a:cs typeface="Calibri"/>
              </a:rPr>
              <a:t>Онлайн склад автозапчастей</a:t>
            </a:r>
            <a:br>
              <a:rPr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en-US" sz="3200" b="1" dirty="0">
                <a:latin typeface="Calibri"/>
                <a:cs typeface="Calibri"/>
              </a:rPr>
              <a:t>Пятков Петр Александрович</a:t>
            </a:r>
            <a:endParaRPr dirty="0"/>
          </a:p>
        </p:txBody>
      </p:sp>
      <p:sp>
        <p:nvSpPr>
          <p:cNvPr id="14339" name="Google Shape;202;p1">
            <a:extLst>
              <a:ext uri="{FF2B5EF4-FFF2-40B4-BE49-F238E27FC236}">
                <a16:creationId xmlns:a16="http://schemas.microsoft.com/office/drawing/2014/main" id="{A210FD6A-2857-447A-812B-267946D389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 bwMode="auto">
          <a:xfrm>
            <a:off x="755650" y="5849938"/>
            <a:ext cx="5703888" cy="338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>
              <a:spcBef>
                <a:spcPct val="0"/>
              </a:spcBef>
              <a:spcAft>
                <a:spcPts val="1413"/>
              </a:spcAft>
            </a:pPr>
            <a:endParaRPr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Google Shape;203;p1">
            <a:extLst>
              <a:ext uri="{FF2B5EF4-FFF2-40B4-BE49-F238E27FC236}">
                <a16:creationId xmlns:a16="http://schemas.microsoft.com/office/drawing/2014/main" id="{76C50F24-9A83-4B20-A9F5-50FA56299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7463"/>
            <a:ext cx="12196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Google Shape;204;p1">
            <a:extLst>
              <a:ext uri="{FF2B5EF4-FFF2-40B4-BE49-F238E27FC236}">
                <a16:creationId xmlns:a16="http://schemas.microsoft.com/office/drawing/2014/main" id="{58E58205-D095-4864-9AB8-B2D12F19A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38150"/>
            <a:ext cx="19319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13" y="889227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9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Страница</a:t>
            </a:r>
            <a:r>
              <a:rPr altLang="en-US" sz="1400" dirty="0">
                <a:latin typeface="Arial"/>
                <a:cs typeface="Arial"/>
              </a:rPr>
              <a:t> </a:t>
            </a:r>
            <a:r>
              <a:rPr lang="ru-RU" altLang="en-US" sz="1400" dirty="0">
                <a:latin typeface="Arial"/>
                <a:cs typeface="Arial"/>
              </a:rPr>
              <a:t>«Гараж»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67F2924-AD13-46B6-88F8-984EA514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1307727"/>
            <a:ext cx="9372599" cy="40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5311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6799" y="834799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10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Страница</a:t>
            </a:r>
            <a:r>
              <a:rPr altLang="en-US" sz="1400" dirty="0">
                <a:latin typeface="Arial"/>
                <a:cs typeface="Arial"/>
              </a:rPr>
              <a:t> </a:t>
            </a:r>
            <a:r>
              <a:rPr lang="ru-RU" altLang="en-US" sz="1400" dirty="0">
                <a:latin typeface="Arial"/>
                <a:cs typeface="Arial"/>
              </a:rPr>
              <a:t>«Добавление запчастей»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1823B3D-9FBF-432F-99C2-305C6BA43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5" y="1206633"/>
            <a:ext cx="10548256" cy="46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66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0713" y="900113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1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Описание проекта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Arial"/>
                <a:cs typeface="Arial"/>
              </a:rPr>
              <a:t>Онлайн сервис "Склад автозапчастей" позволяет вести учет запчастей на предприятии.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Сервис содержит следующие страницы:</a:t>
            </a:r>
            <a:br>
              <a:rPr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-Страница регистрации пользователей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-Страница авторизации пользователей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-Главная страница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-Страница </a:t>
            </a:r>
            <a:r>
              <a:rPr lang="ru-RU" sz="1400" dirty="0">
                <a:latin typeface="Arial"/>
                <a:cs typeface="Arial"/>
              </a:rPr>
              <a:t>для  </a:t>
            </a:r>
            <a:r>
              <a:rPr lang="ru-RU" altLang="en-US" sz="1400" dirty="0">
                <a:latin typeface="Arial"/>
                <a:cs typeface="Arial"/>
              </a:rPr>
              <a:t>добавления автомобилей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-Страница  </a:t>
            </a:r>
            <a:r>
              <a:rPr lang="ru-RU" sz="1400" dirty="0">
                <a:latin typeface="Arial"/>
                <a:cs typeface="Arial"/>
              </a:rPr>
              <a:t>для  добавления </a:t>
            </a:r>
            <a:r>
              <a:rPr lang="ru-RU" altLang="en-US" sz="1400" dirty="0">
                <a:latin typeface="Arial"/>
                <a:cs typeface="Arial"/>
              </a:rPr>
              <a:t> водителей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-Страница для добавления автомобилей к водителям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-Страница </a:t>
            </a:r>
            <a:r>
              <a:rPr lang="ru-RU" sz="1400" dirty="0">
                <a:latin typeface="Arial"/>
                <a:cs typeface="Arial"/>
              </a:rPr>
              <a:t>для добавления </a:t>
            </a:r>
            <a:r>
              <a:rPr lang="ru-RU" altLang="en-US" sz="1400" dirty="0">
                <a:latin typeface="Arial"/>
                <a:cs typeface="Arial"/>
              </a:rPr>
              <a:t> запчастей</a:t>
            </a: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2800" dirty="0">
                <a:latin typeface="Calibri"/>
                <a:cs typeface="Calibri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0713" y="900113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2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Структура проекта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Arial"/>
                <a:cs typeface="Arial"/>
              </a:rPr>
              <a:t>Проект содержит следующие сущности: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-Customer - описание водителя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</a:t>
            </a:r>
            <a:r>
              <a:rPr lang="ru-RU" altLang="en-US" sz="1400" dirty="0" err="1">
                <a:latin typeface="Arial"/>
                <a:cs typeface="Arial"/>
              </a:rPr>
              <a:t>Order</a:t>
            </a:r>
            <a:r>
              <a:rPr lang="ru-RU" altLang="en-US" sz="1400" dirty="0">
                <a:latin typeface="Arial"/>
                <a:cs typeface="Arial"/>
              </a:rPr>
              <a:t> - сущность для прикрепления автомобилей к водителям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</a:t>
            </a:r>
            <a:r>
              <a:rPr lang="ru-RU" altLang="en-US" sz="1400" dirty="0" err="1">
                <a:latin typeface="Arial"/>
                <a:cs typeface="Arial"/>
              </a:rPr>
              <a:t>Part</a:t>
            </a:r>
            <a:r>
              <a:rPr lang="ru-RU" altLang="en-US" sz="1400" dirty="0">
                <a:latin typeface="Arial"/>
                <a:cs typeface="Arial"/>
              </a:rPr>
              <a:t> - описание запчастей</a:t>
            </a:r>
            <a:br>
              <a:rPr lang="ru-RU"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-Product - описание автомобилей</a:t>
            </a: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2119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0713" y="900113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3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Структура базы данных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Arial"/>
                <a:cs typeface="Arial"/>
              </a:rPr>
              <a:t>В качестве базы данных используется </a:t>
            </a:r>
            <a:r>
              <a:rPr lang="ru-RU" altLang="en-US" sz="1400" dirty="0" err="1">
                <a:latin typeface="Arial"/>
                <a:cs typeface="Arial"/>
              </a:rPr>
              <a:t>Postgres</a:t>
            </a:r>
            <a:r>
              <a:rPr lang="ru-RU" altLang="en-US" sz="1400" dirty="0">
                <a:latin typeface="Arial"/>
                <a:cs typeface="Arial"/>
              </a:rPr>
              <a:t> SQL</a:t>
            </a:r>
            <a:br>
              <a:rPr altLang="en-US" sz="1400" dirty="0">
                <a:latin typeface="Arial"/>
                <a:cs typeface="Arial"/>
              </a:rPr>
            </a:br>
            <a:r>
              <a:rPr lang="ru-RU" altLang="en-US" sz="1400" dirty="0">
                <a:latin typeface="Arial"/>
                <a:cs typeface="Arial"/>
              </a:rPr>
              <a:t>База данных содержит следующие таблицы :</a:t>
            </a: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55CDAFE-A1FB-4C61-B012-4359137C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13491"/>
            <a:ext cx="5442857" cy="47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465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0713" y="900113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4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«Страница регистрации»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Arial"/>
                <a:cs typeface="Arial"/>
              </a:rPr>
              <a:t>Страница регистрации пользователя сервиса</a:t>
            </a:r>
            <a:br>
              <a:rPr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B1EBA21D-6D92-46CD-81E9-54D3B5C6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662804"/>
            <a:ext cx="8371114" cy="41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651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0713" y="900113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5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«Страница регистрации»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Arial"/>
                <a:cs typeface="Arial"/>
              </a:rPr>
              <a:t>Страница авторизации пользователя сервиса</a:t>
            </a:r>
            <a:br>
              <a:rPr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67A2A617-D21F-4D5E-9FD4-DEF28E0F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5" y="1616504"/>
            <a:ext cx="6513093" cy="22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247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0713" y="900113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6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«Главная страница»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en-US" sz="1400" dirty="0">
                <a:latin typeface="Arial"/>
                <a:cs typeface="Arial"/>
              </a:rPr>
              <a:t>Онлайн сервис "Склад автозапчастей" позволяет</a:t>
            </a:r>
            <a:br>
              <a:rPr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8E06BC-7B82-47CB-AF53-EAE275AA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2387702"/>
            <a:ext cx="10635342" cy="38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184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0713" y="900113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7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Страница</a:t>
            </a:r>
            <a:r>
              <a:rPr altLang="en-US" sz="1400" dirty="0">
                <a:latin typeface="Arial"/>
                <a:cs typeface="Arial"/>
              </a:rPr>
              <a:t> </a:t>
            </a:r>
            <a:r>
              <a:rPr lang="ru-RU" altLang="en-US" sz="1400" dirty="0">
                <a:latin typeface="Arial"/>
                <a:cs typeface="Arial"/>
              </a:rPr>
              <a:t>«Добавление автомобиля»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altLang="en-US" sz="1400" dirty="0">
                <a:latin typeface="Arial"/>
                <a:cs typeface="Arial"/>
              </a:rPr>
            </a:br>
            <a:br>
              <a:rPr lang="ru-RU" altLang="en-US" sz="2800" dirty="0">
                <a:latin typeface="Calibri"/>
                <a:cs typeface="Calibri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E97A0F6-0CAF-4667-B7D5-4322ABDC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17509"/>
            <a:ext cx="11005456" cy="49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866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19;p2">
            <a:extLst>
              <a:ext uri="{FF2B5EF4-FFF2-40B4-BE49-F238E27FC236}">
                <a16:creationId xmlns:a16="http://schemas.microsoft.com/office/drawing/2014/main" id="{A1E9FD98-D04A-45B3-83F7-0DAA9751B7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0713" y="900113"/>
            <a:ext cx="11252200" cy="544671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ru-RU" altLang="en-US" sz="1400" dirty="0">
                <a:latin typeface="Arial"/>
                <a:cs typeface="Arial"/>
              </a:rPr>
              <a:t>8</a:t>
            </a:r>
            <a:r>
              <a:rPr altLang="en-US" sz="1400" dirty="0">
                <a:latin typeface="Arial"/>
                <a:cs typeface="Arial"/>
              </a:rPr>
              <a:t>. </a:t>
            </a:r>
            <a:r>
              <a:rPr lang="ru-RU" altLang="en-US" sz="1400" dirty="0">
                <a:latin typeface="Arial"/>
                <a:cs typeface="Arial"/>
              </a:rPr>
              <a:t>Страница</a:t>
            </a:r>
            <a:r>
              <a:rPr altLang="en-US" sz="1400" dirty="0">
                <a:latin typeface="Arial"/>
                <a:cs typeface="Arial"/>
              </a:rPr>
              <a:t> </a:t>
            </a:r>
            <a:r>
              <a:rPr lang="ru-RU" altLang="en-US" sz="1400" dirty="0">
                <a:latin typeface="Arial"/>
                <a:cs typeface="Arial"/>
              </a:rPr>
              <a:t>«Добавление водителя»</a:t>
            </a: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7CCCA397-24A6-4FAC-85DB-FDC39D68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4" y="1324797"/>
            <a:ext cx="10635342" cy="27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1471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Обычный 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Обычный 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бычный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ычный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Обычный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Обычный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Обычный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ычный 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Обычный 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Обычный 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322</Words>
  <Application>Microsoft Office PowerPoint</Application>
  <PresentationFormat>Широкоэкранный</PresentationFormat>
  <Paragraphs>177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Обычный</vt:lpstr>
      <vt:lpstr>Обычный 1</vt:lpstr>
      <vt:lpstr>Обычный 2</vt:lpstr>
      <vt:lpstr>Обычный 3</vt:lpstr>
      <vt:lpstr>Обычный 4</vt:lpstr>
      <vt:lpstr>Обычный 5</vt:lpstr>
      <vt:lpstr>Обычный 6</vt:lpstr>
      <vt:lpstr>Обычный 7</vt:lpstr>
      <vt:lpstr>Обычный 8</vt:lpstr>
      <vt:lpstr>Обычный 9</vt:lpstr>
      <vt:lpstr>Обычный 10</vt:lpstr>
      <vt:lpstr>Онлайн склад автозапчастей  Пятков Петр Александрович</vt:lpstr>
      <vt:lpstr>1. Описание проекта  Онлайн сервис "Склад автозапчастей" позволяет вести учет запчастей на предприятии. Сервис содержит следующие страницы: -Страница регистрации пользователей -Страница авторизации пользователей -Главная страница -Страница для  добавления автомобилей -Страница  для  добавления  водителей -Страница для добавления автомобилей к водителям -Страница для добавления  запчастей    </vt:lpstr>
      <vt:lpstr>2. Структура проекта  Проект содержит следующие сущности: -Customer - описание водителя -Order - сущность для прикрепления автомобилей к водителям -Part - описание запчастей -Product - описание автомобилей      </vt:lpstr>
      <vt:lpstr>3. Структура базы данных  В качестве базы данных используется Postgres SQL База данных содержит следующие таблицы :    </vt:lpstr>
      <vt:lpstr>4. «Страница регистрации»  Страница регистрации пользователя сервиса    </vt:lpstr>
      <vt:lpstr>5. «Страница регистрации»  Страница авторизации пользователя сервиса    </vt:lpstr>
      <vt:lpstr>6. «Главная страница»  Онлайн сервис "Склад автозапчастей" позволяет    </vt:lpstr>
      <vt:lpstr>7. Страница «Добавление автомобиля»    </vt:lpstr>
      <vt:lpstr>8. Страница «Добавление водителя»   </vt:lpstr>
      <vt:lpstr>9. Страница «Гараж»   </vt:lpstr>
      <vt:lpstr>10. Страница «Добавление запчастей»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смартфонов  Тюгаев Андрей Олегович</dc:title>
  <cp:lastModifiedBy>Convertio</cp:lastModifiedBy>
  <cp:revision>180</cp:revision>
  <dcterms:modified xsi:type="dcterms:W3CDTF">2021-12-25T21:44:56Z</dcterms:modified>
</cp:coreProperties>
</file>