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BEB8-BC68-480B-B5E0-4D19795C952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5ECE-4FF8-458D-9450-2E0004B9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4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BEB8-BC68-480B-B5E0-4D19795C952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5ECE-4FF8-458D-9450-2E0004B9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BEB8-BC68-480B-B5E0-4D19795C952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5ECE-4FF8-458D-9450-2E0004B9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BEB8-BC68-480B-B5E0-4D19795C952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5ECE-4FF8-458D-9450-2E0004B9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4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BEB8-BC68-480B-B5E0-4D19795C952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5ECE-4FF8-458D-9450-2E0004B9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1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BEB8-BC68-480B-B5E0-4D19795C952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5ECE-4FF8-458D-9450-2E0004B9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8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BEB8-BC68-480B-B5E0-4D19795C952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5ECE-4FF8-458D-9450-2E0004B9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BEB8-BC68-480B-B5E0-4D19795C952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5ECE-4FF8-458D-9450-2E0004B9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8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BEB8-BC68-480B-B5E0-4D19795C952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5ECE-4FF8-458D-9450-2E0004B9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5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BEB8-BC68-480B-B5E0-4D19795C952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5ECE-4FF8-458D-9450-2E0004B9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BEB8-BC68-480B-B5E0-4D19795C952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5ECE-4FF8-458D-9450-2E0004B9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6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8BEB8-BC68-480B-B5E0-4D19795C952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5ECE-4FF8-458D-9450-2E0004B9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3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7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readiness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8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Project overview</vt:lpstr>
      <vt:lpstr>Project schedule</vt:lpstr>
      <vt:lpstr>Testing readiness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 Boy</dc:creator>
  <cp:lastModifiedBy>Big Boy</cp:lastModifiedBy>
  <cp:revision>1</cp:revision>
  <dcterms:created xsi:type="dcterms:W3CDTF">2019-05-07T02:18:19Z</dcterms:created>
  <dcterms:modified xsi:type="dcterms:W3CDTF">2019-05-07T02:23:47Z</dcterms:modified>
</cp:coreProperties>
</file>