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E5DD-2F62-496A-A81E-79502E63677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81D3-553D-4DD3-9DA8-BAB5DA7D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download.gamezone.com/uploads/image/data/871850/minecraft-creeper-4381_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92" y="293800"/>
            <a:ext cx="2216035" cy="22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ic1.wikia.nocookie.net/__cb20131205121603/mugen/images/7/70/Minecraf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" y="-21770"/>
            <a:ext cx="3016786" cy="6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tatic1.textcraft.net/data1/7/6/7674d4f5913e350b131cf102b3413fc6072c15b5da39a3ee5e6b4b0d3255bfef95601890afd80709da39a3ee5e6b4b0d3255bfef95601890afd80709e80d5ef172b925e7e30cefee92ae2eb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05393"/>
            <a:ext cx="2647950" cy="50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94315" y="-19593"/>
            <a:ext cx="4749685" cy="20443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31661"/>
              </p:ext>
            </p:extLst>
          </p:nvPr>
        </p:nvGraphicFramePr>
        <p:xfrm>
          <a:off x="4392139" y="-19593"/>
          <a:ext cx="4749684" cy="2052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228"/>
                <a:gridCol w="1583228"/>
                <a:gridCol w="1583228"/>
              </a:tblGrid>
              <a:tr h="1026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26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2044336"/>
            <a:ext cx="6096000" cy="4813664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2024744"/>
            <a:ext cx="800100" cy="43226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http://minecraft.neoseeker.com/w/i/minecraft/c/c3/Zomb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59" y="1018229"/>
            <a:ext cx="585592" cy="98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ydra-media.cursecdn.com/minecraft.gamepedia.com/thumb/0/0a/Creeper.png/150px-Creep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7207"/>
            <a:ext cx="479185" cy="97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thjfilmsproducts.files.wordpress.com/2013/01/stev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69" y="1040000"/>
            <a:ext cx="1768890" cy="99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inecraft-delicious.com/wp-content/uploads/2012/04/minecraft-shee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43" y="140445"/>
            <a:ext cx="741692" cy="74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i.imgur.com/LSde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27" y="166376"/>
            <a:ext cx="708135" cy="74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mages.wikia.com/minecraft/images/archive/9/91/20110918093000!200px-Pi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654" y="196960"/>
            <a:ext cx="643358" cy="6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static1.textcraft.net/data1/a/f/af5f42bd86dce70e33606575f13dbb2e6f654208da39a3ee5e6b4b0d3255bfef95601890afd80709da39a3ee5e6b4b0d3255bfef95601890afd80709e80d5ef172b925e7e30cefee92ae2eb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63" y="1698439"/>
            <a:ext cx="1241425" cy="3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static1.textcraft.net/data1/c/5/c5a9f65fc38b635667683c46e6b317d5a780cd84da39a3ee5e6b4b0d3255bfef95601890afd80709da39a3ee5e6b4b0d3255bfef95601890afd80709e80d5ef172b925e7e30cefee92ae2eb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25" y="1698439"/>
            <a:ext cx="1389778" cy="2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static1.textcraft.net/data1/c/4/c4e3705764fc348a02e61ac2bb08f860aaded13eda39a3ee5e6b4b0d3255bfef95601890afd80709da39a3ee5e6b4b0d3255bfef95601890afd80709e80d5ef172b925e7e30cefee92ae2eb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81" y="1676400"/>
            <a:ext cx="1037919" cy="29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static1.textcraft.net/data1/1/2/12b27cd83b95e8e8fe989f64074d54ff92d05cf3da39a3ee5e6b4b0d3255bfef95601890afd80709da39a3ee5e6b4b0d3255bfef95601890afd80709e80d5ef172b925e7e30cefee92ae2eb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51" y="700268"/>
            <a:ext cx="1029213" cy="29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static1.textcraft.net/data1/f/3/f3611911bcfb4051596056e172eafcdef7d7e493da39a3ee5e6b4b0d3255bfef95601890afd80709da39a3ee5e6b4b0d3255bfef95601890afd80709e80d5ef172b925e7e30cefee92ae2eb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17" y="705079"/>
            <a:ext cx="740625" cy="2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static1.textcraft.net/data1/0/d/0d0ddcff7bf55ba9557013ed42d68522eb9a403ada39a3ee5e6b4b0d3255bfef95601890afd80709da39a3ee5e6b4b0d3255bfef95601890afd80709e80d5ef172b925e7e30cefee92ae2eb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75" y="696206"/>
            <a:ext cx="586102" cy="2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0" y="2024743"/>
            <a:ext cx="800100" cy="71845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6000" y="2749675"/>
            <a:ext cx="800100" cy="71845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19949" y="2309385"/>
            <a:ext cx="800100" cy="71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29881" y="3036580"/>
            <a:ext cx="800100" cy="71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6000" y="3467608"/>
            <a:ext cx="800100" cy="36517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5999" y="4186065"/>
            <a:ext cx="800100" cy="3848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5999" y="4908477"/>
            <a:ext cx="800100" cy="71845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5998" y="5628928"/>
            <a:ext cx="800100" cy="61947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http://e-logotexnia.gr/favicon.ic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57" y="208214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upload.wikimedia.org/wikipedia/commons/thumb/d/dd/Pink-eraser.svg/570px-Pink-eraser.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02" y="2926820"/>
            <a:ext cx="400894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6279450" y="3498704"/>
            <a:ext cx="467271" cy="250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0" y="3826372"/>
            <a:ext cx="800100" cy="35969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71210" y="3886200"/>
            <a:ext cx="467271" cy="2508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6082" y="4221168"/>
            <a:ext cx="539932" cy="233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5999" y="4570884"/>
            <a:ext cx="800100" cy="33363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29225" y="4631316"/>
            <a:ext cx="539932" cy="23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26082" y="5029200"/>
            <a:ext cx="512399" cy="45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2" descr="http://motorcitytimes.com/mct/wp-content/uploads/2013/06/save-icon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95" y="5647010"/>
            <a:ext cx="541501" cy="54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6095998" y="6248400"/>
            <a:ext cx="800100" cy="60959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http://pixabay.com/static/uploads/photo/2012/04/02/17/45/computer-25064_640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82" y="6291308"/>
            <a:ext cx="584850" cy="53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41225" y="3912372"/>
            <a:ext cx="2174064" cy="1473267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896098" y="6248399"/>
            <a:ext cx="800100" cy="60960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://www2.psd100.com/ppp/2013/10/0501/spray-paint-symbol-icon-1005072302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8763" y="6305818"/>
            <a:ext cx="497986" cy="4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84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GECDSB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I.T. Services</dc:creator>
  <cp:lastModifiedBy>TrzacExpress</cp:lastModifiedBy>
  <cp:revision>12</cp:revision>
  <dcterms:created xsi:type="dcterms:W3CDTF">2014-02-03T18:21:02Z</dcterms:created>
  <dcterms:modified xsi:type="dcterms:W3CDTF">2014-02-04T22:41:00Z</dcterms:modified>
</cp:coreProperties>
</file>