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7"/>
  </p:notesMasterIdLst>
  <p:sldIdLst>
    <p:sldId id="262" r:id="rId2"/>
    <p:sldId id="256" r:id="rId3"/>
    <p:sldId id="259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9"/>
    <p:restoredTop sz="96208"/>
  </p:normalViewPr>
  <p:slideViewPr>
    <p:cSldViewPr snapToGrid="0" snapToObjects="1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670" y="2394049"/>
            <a:ext cx="5717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Variable: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string, integer, </a:t>
            </a: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booleen</a:t>
            </a:r>
            <a:endParaRPr lang="en-US" sz="2800" dirty="0" smtClean="0">
              <a:solidFill>
                <a:srgbClr val="FF0000"/>
              </a:solidFill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err="1"/>
              <a:t>str</a:t>
            </a:r>
            <a:r>
              <a:rPr lang="en-US" sz="3200" dirty="0"/>
              <a:t>():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convert to string.</a:t>
            </a:r>
          </a:p>
          <a:p>
            <a:pPr marL="285750" indent="-285750">
              <a:buFontTx/>
              <a:buChar char="-"/>
            </a:pPr>
            <a:r>
              <a:rPr lang="en-US" sz="3200" dirty="0" err="1"/>
              <a:t>int</a:t>
            </a:r>
            <a:r>
              <a:rPr lang="en-US" sz="3200" dirty="0"/>
              <a:t>():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convert to integer.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0571" y="2394050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wrong?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70091" y="4333499"/>
            <a:ext cx="5392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Cannot add a string to an integer 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number! </a:t>
            </a:r>
            <a:endParaRPr 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1796" y="3439197"/>
            <a:ext cx="1906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4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5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71795" y="4629233"/>
            <a:ext cx="1906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“</a:t>
            </a:r>
            <a:r>
              <a:rPr lang="mr-IN" dirty="0" smtClean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dirty="0" smtClean="0">
                <a:solidFill>
                  <a:srgbClr val="1C00CF"/>
                </a:solidFill>
                <a:latin typeface="Menlo-Regular" charset="0"/>
              </a:rPr>
              <a:t>”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5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71795" y="5739576"/>
            <a:ext cx="26672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“</a:t>
            </a:r>
            <a:r>
              <a:rPr lang="mr-IN" dirty="0" smtClean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dirty="0" smtClean="0">
                <a:solidFill>
                  <a:srgbClr val="1C00CF"/>
                </a:solidFill>
                <a:latin typeface="Menlo-Regular" charset="0"/>
              </a:rPr>
              <a:t>”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5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print(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(x)+y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9864" y="3720987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9864" y="488380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9864" y="5970408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660686"/>
            <a:ext cx="10261602" cy="194721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700" dirty="0" smtClean="0">
                <a:solidFill>
                  <a:schemeClr val="tx1"/>
                </a:solidFill>
              </a:rPr>
              <a:t>Lecture04:</a:t>
            </a:r>
            <a:r>
              <a:rPr lang="zh-CN" altLang="en-US" sz="6700" dirty="0" smtClean="0">
                <a:solidFill>
                  <a:schemeClr val="tx1"/>
                </a:solidFill>
              </a:rPr>
              <a:t> </a:t>
            </a:r>
            <a:r>
              <a:rPr lang="en-US" altLang="zh-CN" sz="6700" dirty="0" smtClean="0">
                <a:solidFill>
                  <a:schemeClr val="tx1"/>
                </a:solidFill>
              </a:rPr>
              <a:t/>
            </a:r>
            <a:br>
              <a:rPr lang="en-US" altLang="zh-CN" sz="6700" dirty="0" smtClean="0">
                <a:solidFill>
                  <a:schemeClr val="tx1"/>
                </a:solidFill>
              </a:rPr>
            </a:br>
            <a:r>
              <a:rPr lang="en-US" altLang="zh-CN" sz="6700" dirty="0" smtClean="0">
                <a:solidFill>
                  <a:schemeClr val="tx1"/>
                </a:solidFill>
              </a:rPr>
              <a:t>Using </a:t>
            </a:r>
            <a:r>
              <a:rPr lang="en-US" sz="6700" dirty="0" smtClean="0">
                <a:solidFill>
                  <a:schemeClr val="tx1"/>
                </a:solidFill>
              </a:rPr>
              <a:t>loops in turtle</a:t>
            </a:r>
            <a:endParaRPr lang="en-US" sz="67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3" y="74369"/>
            <a:ext cx="5359293" cy="970450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333" y="1321937"/>
            <a:ext cx="570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A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loop is used for iterating over a sequence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49082" y="2234775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46106" y="2319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49082" y="2234775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176" y="3074000"/>
            <a:ext cx="1072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orange </a:t>
            </a:r>
          </a:p>
          <a:p>
            <a:r>
              <a:rPr lang="en-US" dirty="0" smtClean="0"/>
              <a:t>pear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6106" y="4611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0,1,2,3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]: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176" y="5434302"/>
            <a:ext cx="10454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210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84310" y="4611470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3327" y="4908466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25465" y="4893003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17326" y="4908466"/>
              <a:ext cx="391297" cy="454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3" y="74369"/>
            <a:ext cx="5359293" cy="970450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333" y="1321937"/>
            <a:ext cx="570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A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loop is used for iterating over a sequence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49082" y="2234775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46106" y="2319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49082" y="2234775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176" y="3074000"/>
            <a:ext cx="1072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orange </a:t>
            </a:r>
          </a:p>
          <a:p>
            <a:r>
              <a:rPr lang="en-US" dirty="0" smtClean="0"/>
              <a:t>pear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6106" y="4611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range(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0,4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176" y="5434302"/>
            <a:ext cx="10454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210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84310" y="4611470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3327" y="4908466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25465" y="4893003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17326" y="4908466"/>
              <a:ext cx="391297" cy="454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0" y="177435"/>
            <a:ext cx="5359293" cy="970450"/>
          </a:xfrm>
        </p:spPr>
        <p:txBody>
          <a:bodyPr/>
          <a:lstStyle/>
          <a:p>
            <a:r>
              <a:rPr lang="en-US" dirty="0" smtClean="0"/>
              <a:t>double </a:t>
            </a:r>
            <a:r>
              <a:rPr lang="en-US" dirty="0"/>
              <a:t>loops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549082" y="4993238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6549082" y="4993238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6968" y="4074268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915297" cy="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549082" y="3056714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926757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8966" y="4914529"/>
              <a:ext cx="997808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Jack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4080" y="2113567"/>
            <a:ext cx="6495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name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Tom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Jack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name,fruit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968" y="46153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/>
              <a:t>('</a:t>
            </a:r>
            <a:r>
              <a:rPr lang="mr-IN" dirty="0" err="1"/>
              <a:t>Tom</a:t>
            </a:r>
            <a:r>
              <a:rPr lang="mr-IN" dirty="0"/>
              <a:t>', '</a:t>
            </a:r>
            <a:r>
              <a:rPr lang="mr-IN" dirty="0" err="1"/>
              <a:t>orange</a:t>
            </a:r>
            <a:r>
              <a:rPr lang="mr-IN" dirty="0" smtClean="0"/>
              <a:t>')</a:t>
            </a:r>
            <a:endParaRPr lang="en-US" dirty="0" smtClean="0"/>
          </a:p>
          <a:p>
            <a:r>
              <a:rPr lang="mr-IN" dirty="0" smtClean="0"/>
              <a:t> </a:t>
            </a:r>
            <a:r>
              <a:rPr lang="mr-IN" dirty="0"/>
              <a:t>('</a:t>
            </a:r>
            <a:r>
              <a:rPr lang="mr-IN" dirty="0" err="1"/>
              <a:t>Tom</a:t>
            </a:r>
            <a:r>
              <a:rPr lang="mr-IN" dirty="0"/>
              <a:t>', '</a:t>
            </a:r>
            <a:r>
              <a:rPr lang="mr-IN" dirty="0" err="1"/>
              <a:t>pear</a:t>
            </a:r>
            <a:r>
              <a:rPr lang="mr-IN" dirty="0" smtClean="0"/>
              <a:t>')</a:t>
            </a:r>
            <a:endParaRPr lang="en-US" dirty="0" smtClean="0"/>
          </a:p>
          <a:p>
            <a:r>
              <a:rPr lang="mr-IN" dirty="0" smtClean="0"/>
              <a:t> </a:t>
            </a:r>
            <a:r>
              <a:rPr lang="mr-IN" dirty="0"/>
              <a:t>('</a:t>
            </a:r>
            <a:r>
              <a:rPr lang="mr-IN" dirty="0" err="1"/>
              <a:t>Tom</a:t>
            </a:r>
            <a:r>
              <a:rPr lang="mr-IN" dirty="0"/>
              <a:t>', '</a:t>
            </a:r>
            <a:r>
              <a:rPr lang="mr-IN" dirty="0" err="1"/>
              <a:t>apple</a:t>
            </a:r>
            <a:r>
              <a:rPr lang="mr-IN" dirty="0"/>
              <a:t>') </a:t>
            </a:r>
            <a:endParaRPr lang="en-US" dirty="0" smtClean="0"/>
          </a:p>
          <a:p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Jack</a:t>
            </a:r>
            <a:r>
              <a:rPr lang="mr-IN" dirty="0"/>
              <a:t>', '</a:t>
            </a:r>
            <a:r>
              <a:rPr lang="mr-IN" dirty="0" err="1"/>
              <a:t>orange</a:t>
            </a:r>
            <a:r>
              <a:rPr lang="mr-IN" dirty="0"/>
              <a:t>') </a:t>
            </a:r>
            <a:endParaRPr lang="en-US" dirty="0" smtClean="0"/>
          </a:p>
          <a:p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Jack</a:t>
            </a:r>
            <a:r>
              <a:rPr lang="mr-IN" dirty="0"/>
              <a:t>', '</a:t>
            </a:r>
            <a:r>
              <a:rPr lang="mr-IN" dirty="0" err="1"/>
              <a:t>pear</a:t>
            </a:r>
            <a:r>
              <a:rPr lang="mr-IN" dirty="0"/>
              <a:t>') </a:t>
            </a:r>
            <a:endParaRPr lang="en-US" dirty="0" smtClean="0"/>
          </a:p>
          <a:p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Jack</a:t>
            </a:r>
            <a:r>
              <a:rPr lang="mr-IN" dirty="0"/>
              <a:t>', '</a:t>
            </a:r>
            <a:r>
              <a:rPr lang="mr-IN" dirty="0" err="1"/>
              <a:t>apple</a:t>
            </a:r>
            <a:r>
              <a:rPr lang="mr-IN" dirty="0"/>
              <a:t>')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5" idx="2"/>
          </p:cNvCxnSpPr>
          <p:nvPr/>
        </p:nvCxnSpPr>
        <p:spPr>
          <a:xfrm flipH="1">
            <a:off x="7393204" y="3808079"/>
            <a:ext cx="8493" cy="123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8" idx="0"/>
          </p:cNvCxnSpPr>
          <p:nvPr/>
        </p:nvCxnSpPr>
        <p:spPr>
          <a:xfrm>
            <a:off x="7483428" y="3852572"/>
            <a:ext cx="1679108" cy="11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77386" y="3819768"/>
            <a:ext cx="3397846" cy="119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802642" y="3856079"/>
            <a:ext cx="2072590" cy="1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0"/>
          </p:cNvCxnSpPr>
          <p:nvPr/>
        </p:nvCxnSpPr>
        <p:spPr>
          <a:xfrm>
            <a:off x="8678238" y="3865800"/>
            <a:ext cx="484298" cy="11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423714" y="3865800"/>
            <a:ext cx="1086479" cy="11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4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197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Ä&gt;r„˛</vt:lpstr>
      <vt:lpstr>Calibri</vt:lpstr>
      <vt:lpstr>Century Gothic</vt:lpstr>
      <vt:lpstr>Consolas</vt:lpstr>
      <vt:lpstr>Mangal</vt:lpstr>
      <vt:lpstr>Menlo</vt:lpstr>
      <vt:lpstr>Menlo-Regular</vt:lpstr>
      <vt:lpstr>Times New Roman</vt:lpstr>
      <vt:lpstr>Verdana</vt:lpstr>
      <vt:lpstr>Wingdings 2</vt:lpstr>
      <vt:lpstr>宋体</vt:lpstr>
      <vt:lpstr>Quotable</vt:lpstr>
      <vt:lpstr>Review</vt:lpstr>
      <vt:lpstr>Lecture04:  Using loops in turtle</vt:lpstr>
      <vt:lpstr>For loops</vt:lpstr>
      <vt:lpstr>For loops</vt:lpstr>
      <vt:lpstr>double loops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52</cp:revision>
  <dcterms:created xsi:type="dcterms:W3CDTF">2020-05-15T20:12:13Z</dcterms:created>
  <dcterms:modified xsi:type="dcterms:W3CDTF">2020-07-03T02:25:29Z</dcterms:modified>
</cp:coreProperties>
</file>