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61" r:id="rId2"/>
    <p:sldId id="256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90" d="100"/>
          <a:sy n="90" d="100"/>
        </p:scale>
        <p:origin x="74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960" y="2417358"/>
            <a:ext cx="423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1+2+3+4+</a:t>
            </a:r>
            <a:r>
              <a:rPr lang="mr-IN" sz="3200" dirty="0" smtClean="0"/>
              <a:t>…</a:t>
            </a:r>
            <a:r>
              <a:rPr lang="en-US" sz="3200" dirty="0" smtClean="0"/>
              <a:t>+10=?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63740" y="238998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3740" y="3914312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6358" y="560107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65443" y="3824183"/>
            <a:ext cx="4201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Menlo" charset="0"/>
              </a:rPr>
              <a:t>Which code will print out the above summation?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3526" y="2263873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3525" y="3914312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3525" y="5307876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Lecture05</a:t>
            </a:r>
            <a:r>
              <a:rPr lang="en-US" altLang="zh-CN" sz="6700" smtClean="0">
                <a:solidFill>
                  <a:schemeClr val="tx1"/>
                </a:solidFill>
              </a:rPr>
              <a:t>: </a:t>
            </a:r>
            <a:br>
              <a:rPr lang="en-US" altLang="zh-CN" sz="6700" smtClean="0">
                <a:solidFill>
                  <a:schemeClr val="tx1"/>
                </a:solidFill>
              </a:rPr>
            </a:br>
            <a:r>
              <a:rPr lang="en-US" sz="6700" smtClean="0">
                <a:solidFill>
                  <a:schemeClr val="tx1"/>
                </a:solidFill>
              </a:rPr>
              <a:t>Conditional </a:t>
            </a:r>
            <a:r>
              <a:rPr lang="en-US" sz="67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319" y="31221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Python supports the usual logical conditions from mathematics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==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Not 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!=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&gt;= b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19" y="2232062"/>
            <a:ext cx="61514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Booleans represent one of two values: 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or 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041" y="4414798"/>
            <a:ext cx="5143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keyword catches anything which isn't caught by the preceding conditions.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041" y="2758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keyword is pythons way of saying 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if the previous conditions were not true, 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try this condition".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83" y="91451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while loops keep looping while a condition is true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while condition: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code_to_excecute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A2B081C-08A3-3A4E-A963-9E16DEA7F114}"/>
              </a:ext>
            </a:extLst>
          </p:cNvPr>
          <p:cNvSpPr/>
          <p:nvPr/>
        </p:nvSpPr>
        <p:spPr>
          <a:xfrm>
            <a:off x="551083" y="3904838"/>
            <a:ext cx="9250839" cy="280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while True: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name = input(“Who are you?”)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name != “Jim”: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continue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password = input(“Hello, Jim. What is the password?”)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password == “123456”: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break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print(“Access granted”)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D9B0AA-77A7-8847-BBE1-6F5BFC374CBD}"/>
              </a:ext>
            </a:extLst>
          </p:cNvPr>
          <p:cNvSpPr/>
          <p:nvPr/>
        </p:nvSpPr>
        <p:spPr>
          <a:xfrm>
            <a:off x="4313518" y="3177777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E42235D7-4BA9-8244-AC04-EC16462F539D}"/>
              </a:ext>
            </a:extLst>
          </p:cNvPr>
          <p:cNvCxnSpPr/>
          <p:nvPr/>
        </p:nvCxnSpPr>
        <p:spPr>
          <a:xfrm>
            <a:off x="3278459" y="5115282"/>
            <a:ext cx="579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C2AA12E-5430-9547-8664-0EB5EBA736FF}"/>
              </a:ext>
            </a:extLst>
          </p:cNvPr>
          <p:cNvCxnSpPr>
            <a:cxnSpLocks/>
          </p:cNvCxnSpPr>
          <p:nvPr/>
        </p:nvCxnSpPr>
        <p:spPr>
          <a:xfrm flipV="1">
            <a:off x="3858322" y="4570203"/>
            <a:ext cx="301083" cy="545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5" y="163033"/>
            <a:ext cx="10571998" cy="970450"/>
          </a:xfrm>
        </p:spPr>
        <p:txBody>
          <a:bodyPr/>
          <a:lstStyle/>
          <a:p>
            <a:r>
              <a:rPr lang="en-US" dirty="0" smtClean="0"/>
              <a:t>What we will learn in the coming week?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1" y="4461642"/>
            <a:ext cx="3750750" cy="2109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016"/>
            <a:ext cx="8087711" cy="2428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02" y="4319461"/>
            <a:ext cx="1706043" cy="2251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82" y="4380720"/>
            <a:ext cx="1659635" cy="21907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80" y="4319460"/>
            <a:ext cx="1706043" cy="225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835" y="1846782"/>
            <a:ext cx="3626068" cy="247267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 txBox="1">
            <a:spLocks/>
          </p:cNvSpPr>
          <p:nvPr/>
        </p:nvSpPr>
        <p:spPr>
          <a:xfrm>
            <a:off x="580900" y="858404"/>
            <a:ext cx="936714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Don</a:t>
            </a:r>
            <a:r>
              <a:rPr lang="mr-IN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 forget to register the course!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147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Century Gothic</vt:lpstr>
      <vt:lpstr>Consolas</vt:lpstr>
      <vt:lpstr>Courier</vt:lpstr>
      <vt:lpstr>Mangal</vt:lpstr>
      <vt:lpstr>Menlo</vt:lpstr>
      <vt:lpstr>Verdana</vt:lpstr>
      <vt:lpstr>Wingdings 2</vt:lpstr>
      <vt:lpstr>宋体</vt:lpstr>
      <vt:lpstr>Arial</vt:lpstr>
      <vt:lpstr>Quotable</vt:lpstr>
      <vt:lpstr>Review</vt:lpstr>
      <vt:lpstr>Lecture05:  Conditional Statements</vt:lpstr>
      <vt:lpstr>if statements</vt:lpstr>
      <vt:lpstr>if statements</vt:lpstr>
      <vt:lpstr>While loops</vt:lpstr>
      <vt:lpstr>What we will learn in the coming week?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60</cp:revision>
  <dcterms:created xsi:type="dcterms:W3CDTF">2020-05-15T20:12:13Z</dcterms:created>
  <dcterms:modified xsi:type="dcterms:W3CDTF">2020-07-03T19:06:53Z</dcterms:modified>
</cp:coreProperties>
</file>