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4"/>
  </p:notesMasterIdLst>
  <p:sldIdLst>
    <p:sldId id="270" r:id="rId2"/>
    <p:sldId id="27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99"/>
    <p:restoredTop sz="96208"/>
  </p:normalViewPr>
  <p:slideViewPr>
    <p:cSldViewPr snapToGrid="0" snapToObjects="1">
      <p:cViewPr>
        <p:scale>
          <a:sx n="98" d="100"/>
          <a:sy n="98" d="100"/>
        </p:scale>
        <p:origin x="42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FE712-A26B-0143-8ED7-35E624D38358}" type="datetimeFigureOut">
              <a:rPr lang="en-US" smtClean="0"/>
              <a:t>7/17/20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AD57D-B97D-4E4A-9504-254FF908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2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5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0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5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86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4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5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0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3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5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0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3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CCC848F-6185-D24C-8AC6-1AEBBA8AB9E9}" type="datetimeFigureOut">
              <a:rPr lang="en-US" smtClean="0"/>
              <a:t>7/17/20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1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CCC848F-6185-D24C-8AC6-1AEBBA8AB9E9}" type="datetimeFigureOut">
              <a:rPr lang="en-US" smtClean="0"/>
              <a:t>7/17/20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8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97EA66B-2AAB-42B0-9F9D-38920D8D82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7674F6-73A9-0648-A682-1E6E87D11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911" y="2240601"/>
            <a:ext cx="10804435" cy="928570"/>
          </a:xfrm>
          <a:effectLst/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dirty="0" smtClean="0">
                <a:solidFill>
                  <a:schemeClr val="tx1"/>
                </a:solidFill>
              </a:rPr>
              <a:t>Animation with </a:t>
            </a:r>
            <a:r>
              <a:rPr lang="en-US" sz="4400" dirty="0" err="1" smtClean="0">
                <a:solidFill>
                  <a:schemeClr val="tx1"/>
                </a:solidFill>
              </a:rPr>
              <a:t>Pygame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360EBE3-31BB-422F-AA87-FA3873DAE4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06955" cy="94995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80038" y="4278705"/>
            <a:ext cx="5870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bigbrainacademy</a:t>
            </a:r>
            <a:r>
              <a:rPr lang="en-US" dirty="0"/>
              <a:t>/python4kids</a:t>
            </a:r>
          </a:p>
        </p:txBody>
      </p:sp>
    </p:spTree>
    <p:extLst>
      <p:ext uri="{BB962C8B-B14F-4D97-AF65-F5344CB8AC3E}">
        <p14:creationId xmlns:p14="http://schemas.microsoft.com/office/powerpoint/2010/main" val="3518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15151"/>
                </a:solidFill>
                <a:latin typeface="Droid Sans" charset="0"/>
              </a:rPr>
              <a:t>Import images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31799" y="1850461"/>
            <a:ext cx="8258679" cy="2865229"/>
            <a:chOff x="431799" y="1850461"/>
            <a:chExt cx="8258679" cy="286522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799" y="2460533"/>
              <a:ext cx="7505970" cy="2255157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6635931" y="2312126"/>
              <a:ext cx="809898" cy="836023"/>
            </a:xfrm>
            <a:prstGeom prst="straightConnector1">
              <a:avLst/>
            </a:prstGeom>
            <a:ln w="79375"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85105" y="1850461"/>
              <a:ext cx="4405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Click here to upload images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235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4013</TotalTime>
  <Words>13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Century Gothic</vt:lpstr>
      <vt:lpstr>Droid Sans</vt:lpstr>
      <vt:lpstr>Wingdings 2</vt:lpstr>
      <vt:lpstr>Quotable</vt:lpstr>
      <vt:lpstr>Animation with Pygame</vt:lpstr>
      <vt:lpstr>Import images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 with python.turtle and pygame</dc:title>
  <dc:creator>Microsoft Office User</dc:creator>
  <cp:lastModifiedBy>Office</cp:lastModifiedBy>
  <cp:revision>120</cp:revision>
  <dcterms:created xsi:type="dcterms:W3CDTF">2020-05-15T20:12:13Z</dcterms:created>
  <dcterms:modified xsi:type="dcterms:W3CDTF">2020-07-17T19:58:39Z</dcterms:modified>
</cp:coreProperties>
</file>