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6" r:id="rId2"/>
    <p:sldId id="262" r:id="rId3"/>
    <p:sldId id="263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/>
    <p:restoredTop sz="96208"/>
  </p:normalViewPr>
  <p:slideViewPr>
    <p:cSldViewPr snapToGrid="0" snapToObjects="1">
      <p:cViewPr>
        <p:scale>
          <a:sx n="84" d="100"/>
          <a:sy n="84" d="100"/>
        </p:scale>
        <p:origin x="19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27376"/>
            <a:ext cx="10261602" cy="1728370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Advanced Python </a:t>
            </a:r>
            <a:r>
              <a:rPr lang="en-US" smtClean="0">
                <a:solidFill>
                  <a:schemeClr val="tx1"/>
                </a:solidFill>
              </a:rPr>
              <a:t>course: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Functions </a:t>
            </a:r>
            <a:r>
              <a:rPr lang="en-US" dirty="0" smtClean="0">
                <a:solidFill>
                  <a:schemeClr val="tx1"/>
                </a:solidFill>
              </a:rPr>
              <a:t>and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3101" y="4033163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is a block of code which only runs when it is called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You can pass data, known as parameters, into a function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can return data as a result.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65" y="4904817"/>
            <a:ext cx="402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In Python a function is defined using 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keyword: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6720" y="2382222"/>
            <a:ext cx="44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8351" y="34729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78" y="447188"/>
            <a:ext cx="8163339" cy="970450"/>
          </a:xfrm>
        </p:spPr>
        <p:txBody>
          <a:bodyPr/>
          <a:lstStyle/>
          <a:p>
            <a:r>
              <a:rPr lang="en-US" b="0" dirty="0" smtClean="0"/>
              <a:t>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43" y="23575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Information can be passed into functions as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arguments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360" y="2357561"/>
            <a:ext cx="377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”</a:t>
            </a:r>
            <a:r>
              <a:rPr lang="en-US" dirty="0" err="1" smtClean="0">
                <a:solidFill>
                  <a:srgbClr val="A52A2A"/>
                </a:solidFill>
                <a:latin typeface="Consolas" charset="0"/>
              </a:rPr>
              <a:t>Hi,"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+name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84080" y="2072640"/>
            <a:ext cx="228600" cy="2849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12680" y="184576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509" y="3586814"/>
            <a:ext cx="373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Segoe UI" charset="0"/>
              </a:rPr>
              <a:t>Number of Arguments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278" y="4185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By default, a function must be called with the correct number of arguments.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703" y="5309713"/>
            <a:ext cx="792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apples(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color,number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I want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(number)+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+color+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apples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apples(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red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3" y="533400"/>
            <a:ext cx="10571998" cy="792480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0B8844-AC57-4C4B-BBBA-383430EEFAF9}"/>
              </a:ext>
            </a:extLst>
          </p:cNvPr>
          <p:cNvSpPr txBox="1"/>
          <p:nvPr/>
        </p:nvSpPr>
        <p:spPr>
          <a:xfrm>
            <a:off x="241609" y="2073954"/>
            <a:ext cx="5241073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 smtClean="0">
                <a:latin typeface="Courier" pitchFamily="2" charset="0"/>
              </a:rPr>
              <a:t>turtle.</a:t>
            </a:r>
            <a:r>
              <a:rPr lang="en-US" altLang="zh-CN" dirty="0" err="1" smtClean="0">
                <a:latin typeface="Courier" pitchFamily="2" charset="0"/>
              </a:rPr>
              <a:t>Turtle</a:t>
            </a:r>
            <a:r>
              <a:rPr lang="en-US" dirty="0" smtClean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in range(4):  # Draw </a:t>
            </a:r>
            <a:r>
              <a:rPr lang="en-US" dirty="0" smtClean="0">
                <a:solidFill>
                  <a:srgbClr val="FF0000"/>
                </a:solidFill>
                <a:latin typeface="Courier" pitchFamily="2" charset="0"/>
              </a:rPr>
              <a:t>a square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fred.forward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(100)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fred.left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(200)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(100)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CB9EE0-96D6-EF40-ABC6-D3289A3E1AD8}"/>
              </a:ext>
            </a:extLst>
          </p:cNvPr>
          <p:cNvSpPr txBox="1"/>
          <p:nvPr/>
        </p:nvSpPr>
        <p:spPr>
          <a:xfrm>
            <a:off x="6709318" y="1974075"/>
            <a:ext cx="5241073" cy="48013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 smtClean="0">
                <a:latin typeface="Courier" pitchFamily="2" charset="0"/>
              </a:rPr>
              <a:t>turtle.Turtle</a:t>
            </a:r>
            <a:r>
              <a:rPr lang="en-US" dirty="0" smtClean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: </a:t>
            </a:r>
            <a:r>
              <a:rPr lang="en-US" dirty="0">
                <a:latin typeface="Courier" pitchFamily="2" charset="0"/>
              </a:rPr>
              <a:t># Draw </a:t>
            </a:r>
            <a:r>
              <a:rPr lang="en-US" dirty="0" smtClean="0">
                <a:latin typeface="Courier" pitchFamily="2" charset="0"/>
              </a:rPr>
              <a:t>a square</a:t>
            </a:r>
            <a:endParaRPr lang="en-US" b="1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100</a:t>
            </a:r>
            <a:r>
              <a:rPr lang="en-US" dirty="0" smtClean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200</a:t>
            </a:r>
            <a:r>
              <a:rPr lang="en-US" dirty="0" smtClean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150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="" xmlns:a16="http://schemas.microsoft.com/office/drawing/2014/main" id="{95F46E81-E9EA-3048-843C-9A9AC5F10F44}"/>
              </a:ext>
            </a:extLst>
          </p:cNvPr>
          <p:cNvSpPr/>
          <p:nvPr/>
        </p:nvSpPr>
        <p:spPr>
          <a:xfrm>
            <a:off x="5791200" y="3824867"/>
            <a:ext cx="609599" cy="511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Classes/Objects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Python is an object oriented programming language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Almost everything in Python is an object, with its properties and methods.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654" y="4996238"/>
            <a:ext cx="5018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charset="0"/>
              </a:rPr>
              <a:t>To create a class, use the keyword </a:t>
            </a:r>
            <a:r>
              <a:rPr lang="en-US" sz="2400"/>
              <a:t>class</a:t>
            </a:r>
            <a:r>
              <a:rPr lang="en-US" sz="2400">
                <a:solidFill>
                  <a:srgbClr val="000000"/>
                </a:solidFill>
                <a:latin typeface="Verdana" charset="0"/>
              </a:rPr>
              <a:t>: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8549640" y="2382222"/>
            <a:ext cx="269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  x = </a:t>
            </a:r>
            <a:r>
              <a:rPr lang="en-US" sz="2400" dirty="0">
                <a:solidFill>
                  <a:srgbClr val="FF0000"/>
                </a:solidFill>
                <a:latin typeface="Consolas" charset="0"/>
              </a:rPr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5165" y="6072671"/>
            <a:ext cx="785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use the class named </a:t>
            </a:r>
            <a:r>
              <a:rPr lang="en-US" sz="2400" dirty="0" err="1">
                <a:solidFill>
                  <a:srgbClr val="000000"/>
                </a:solidFill>
                <a:latin typeface="Verdana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 to create objects: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566870" y="3785581"/>
            <a:ext cx="2665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p1 = 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(p1.x)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6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__</a:t>
            </a:r>
            <a:r>
              <a:rPr lang="en-US" b="0" dirty="0" err="1"/>
              <a:t>init</a:t>
            </a:r>
            <a:r>
              <a:rPr lang="en-US" b="0" dirty="0"/>
              <a:t>__()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All classes have a function called </a:t>
            </a:r>
            <a:r>
              <a:rPr lang="en-US" sz="2400" dirty="0">
                <a:solidFill>
                  <a:srgbClr val="FF0000"/>
                </a:solidFill>
              </a:rPr>
              <a:t>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__()</a:t>
            </a:r>
            <a:r>
              <a:rPr lang="en-US" sz="2400" dirty="0"/>
              <a:t>, which is always executed when the class is being initiated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Use the __</a:t>
            </a:r>
            <a:r>
              <a:rPr lang="en-US" sz="2400" dirty="0" err="1"/>
              <a:t>init</a:t>
            </a:r>
            <a:r>
              <a:rPr lang="en-US" sz="2400" dirty="0"/>
              <a:t>__() function to assign values to object properties, or other operations that are necessary to do when the object is being created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8520" y="2243019"/>
            <a:ext cx="448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Objects can also contain methods. Methods in objects are functions that belong to the object.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0322" y="2151390"/>
            <a:ext cx="5547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(self):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my name is 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65" y="4090382"/>
            <a:ext cx="5652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parameter is a reference to the current instance of the class, and is used to access variables that belong to the class.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5204" y="6157737"/>
            <a:ext cx="8258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It does not have to be named </a:t>
            </a:r>
            <a:r>
              <a:rPr lang="en-US"/>
              <a:t>self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, you can call it whatever you like, but it has to be the first parameter of any function in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866" y="2544633"/>
            <a:ext cx="5138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modify properties on objects like this: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134556" y="2175301"/>
            <a:ext cx="30973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p1.age 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=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866" y="41094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properties on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134556" y="43402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p1.age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866" y="5395466"/>
            <a:ext cx="6266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134556" y="584992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291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</vt:lpstr>
      <vt:lpstr>Mangal</vt:lpstr>
      <vt:lpstr>Menlo</vt:lpstr>
      <vt:lpstr>Segoe UI</vt:lpstr>
      <vt:lpstr>Verdana</vt:lpstr>
      <vt:lpstr>Wingdings 2</vt:lpstr>
      <vt:lpstr>宋体</vt:lpstr>
      <vt:lpstr>Quotable</vt:lpstr>
      <vt:lpstr>Advanced Python course: Functions and objects</vt:lpstr>
      <vt:lpstr>Python Functions</vt:lpstr>
      <vt:lpstr>Arguments</vt:lpstr>
      <vt:lpstr>More examples</vt:lpstr>
      <vt:lpstr>Python Classes/Objects</vt:lpstr>
      <vt:lpstr>The __init__() Function</vt:lpstr>
      <vt:lpstr>Object Methods</vt:lpstr>
      <vt:lpstr>Object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94</cp:revision>
  <dcterms:created xsi:type="dcterms:W3CDTF">2020-05-15T20:12:13Z</dcterms:created>
  <dcterms:modified xsi:type="dcterms:W3CDTF">2020-07-13T16:54:40Z</dcterms:modified>
</cp:coreProperties>
</file>