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7"/>
    <p:restoredTop sz="96208"/>
  </p:normalViewPr>
  <p:slideViewPr>
    <p:cSldViewPr snapToGrid="0" snapToObjects="1">
      <p:cViewPr>
        <p:scale>
          <a:sx n="98" d="100"/>
          <a:sy n="98" d="100"/>
        </p:scale>
        <p:origin x="13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1" y="2240601"/>
            <a:ext cx="10804435" cy="928570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Introduction to </a:t>
            </a:r>
            <a:r>
              <a:rPr lang="en-US" sz="4400" dirty="0" err="1" smtClean="0">
                <a:solidFill>
                  <a:schemeClr val="tx1"/>
                </a:solidFill>
              </a:rPr>
              <a:t>Pygame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80038" y="4278705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</a:t>
            </a:r>
          </a:p>
        </p:txBody>
      </p:sp>
    </p:spTree>
    <p:extLst>
      <p:ext uri="{BB962C8B-B14F-4D97-AF65-F5344CB8AC3E}">
        <p14:creationId xmlns:p14="http://schemas.microsoft.com/office/powerpoint/2010/main" val="351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started with </a:t>
            </a:r>
            <a:r>
              <a:rPr lang="en-US" b="0" dirty="0" err="1"/>
              <a:t>pygame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931" y="2593704"/>
            <a:ext cx="2699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B2393"/>
                </a:solidFill>
                <a:latin typeface="Menlo-Bold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pygame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pygame.init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87" y="2259875"/>
            <a:ext cx="5355822" cy="41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1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Century Gothic</vt:lpstr>
      <vt:lpstr>Menlo-Bold</vt:lpstr>
      <vt:lpstr>Menlo-Regular</vt:lpstr>
      <vt:lpstr>Wingdings 2</vt:lpstr>
      <vt:lpstr>Quotable</vt:lpstr>
      <vt:lpstr>Introduction to Pygame</vt:lpstr>
      <vt:lpstr>Getting started with pygame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110</cp:revision>
  <dcterms:created xsi:type="dcterms:W3CDTF">2020-05-15T20:12:13Z</dcterms:created>
  <dcterms:modified xsi:type="dcterms:W3CDTF">2020-07-14T23:57:54Z</dcterms:modified>
</cp:coreProperties>
</file>