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CA084-260F-4C43-8791-5B2AD221D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AE8DC5-B065-48AB-A040-21CEF42C2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A67477-AAF2-4E47-9A5B-6CC72137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A8B0-D40C-4962-AEF8-191AABD80030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C03784-3442-49B2-BE2F-73FE892F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6EFD31-FC05-4A89-AA61-EA835E79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21F7-EE24-4217-B80E-BDDD6E4C4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3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DB97B-CB3F-4768-9AF7-D995DF641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E5FB7F-504C-40F4-8E72-A25704D25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9FA4EE-7014-43EC-9990-9EC5129AA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A8B0-D40C-4962-AEF8-191AABD80030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A1C64D-F8AE-445E-87B4-12E3AB6A5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98F209-0597-48E4-9BDE-5AC55AF5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21F7-EE24-4217-B80E-BDDD6E4C4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72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246FA3-E277-4154-B601-8C85E3E2E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20EBA0-4C75-4C94-8676-387D6A01A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64A24D-1C42-4D4B-A018-61E3EB95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A8B0-D40C-4962-AEF8-191AABD80030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9A516B-0045-44B9-B91F-9C8FDE67F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B079F-CD2F-4B2D-84B6-2D1B10728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21F7-EE24-4217-B80E-BDDD6E4C4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11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FD1F6-630B-455A-9BA4-D1283CA89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52E0E-BD3E-475F-B380-6DBF7700C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488FB-A665-455C-B85D-E63DE06A4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A8B0-D40C-4962-AEF8-191AABD80030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99480C-46B4-4722-85F2-09BE0F3A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FA34DD-2841-4930-B985-3D80E4FD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21F7-EE24-4217-B80E-BDDD6E4C4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036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6DFC5-3BCD-43E5-9D7F-BC08CCD3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56B856-B019-4D52-9D39-C47FA282C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D87EA8-5FB8-4280-8B23-F983338C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A8B0-D40C-4962-AEF8-191AABD80030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53103E-2248-4E8E-8152-816B1D216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5A708-2073-427E-8190-19CE8535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21F7-EE24-4217-B80E-BDDD6E4C4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49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30C0F-0B2E-461E-BD0E-045CA2FC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0F423C-B8B1-4FD8-9B9B-15919FED3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356982-97A9-49C0-AD3F-73DD8ABB0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FF57FA-5EB4-49FC-9E58-D1CDAC6E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A8B0-D40C-4962-AEF8-191AABD80030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A488AC-26AE-4A12-A5BC-7BAC154AF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A1C9CF-87BC-4F98-9B99-25685E12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21F7-EE24-4217-B80E-BDDD6E4C4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92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23842-74B0-45AA-90A0-C68FC3B29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99240B-D94E-457D-A78F-FD12B7B8C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85D57E-1BFF-4EA8-A26A-8C978732D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096C7F-FB2E-4D29-B682-0A297640D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8E01AD-2A2A-46C8-BF76-40E643A89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785D47-35D4-4ABD-8597-6371308F7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A8B0-D40C-4962-AEF8-191AABD80030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29DA12-F57B-44C7-A8A8-25D181FEE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682E62-A282-4391-9D69-0DF1945C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21F7-EE24-4217-B80E-BDDD6E4C4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10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240B8-A792-4253-B49C-31D48D13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7867A5-2009-4555-8D58-16826F4A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A8B0-D40C-4962-AEF8-191AABD80030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83B54F-65CC-456C-A3B8-C19348C6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F92451-232B-4C0A-BBCD-B59599E1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21F7-EE24-4217-B80E-BDDD6E4C4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37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999DE5-C491-45C6-BE00-235BE1EF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A8B0-D40C-4962-AEF8-191AABD80030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A0B3AB-8282-49B6-AD85-7FEEABD4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D4120-1AE3-4970-92D5-2A382CBE4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21F7-EE24-4217-B80E-BDDD6E4C4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85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3BA33-095A-462D-88B3-6F13E2E2C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F024D4-7CEA-46C9-B141-FC64C91DF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3D102E-1BEA-45B9-B557-6857B1530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B9BA74-9B66-47A3-947A-C3CA7B52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A8B0-D40C-4962-AEF8-191AABD80030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487C27-F234-44CE-B0B2-E073A410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AD36D0-CCBB-4D5A-821B-2CC548C9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21F7-EE24-4217-B80E-BDDD6E4C4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28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47E4C-8D08-483C-99E0-C611EC5B0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F94291-92FF-45FC-87B2-8ACFEB9CC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DBADA0-5B76-4A90-A22A-83ED3B4E2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083DCE-CA5A-467A-8889-65B19FA6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A8B0-D40C-4962-AEF8-191AABD80030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11A0FF-6592-4BA5-8726-31B5A44AF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2209B4-2D06-40C2-A745-6DA6A69A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21F7-EE24-4217-B80E-BDDD6E4C4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59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37FA41-BF50-4C54-BF80-083D2D5F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945FDD-79EA-482E-AE0B-242A2B98B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6EE3B-29E9-49BF-8645-6EE246F3B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7A8B0-D40C-4962-AEF8-191AABD80030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B11DDA-A601-4A78-9B3C-F6F52E378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052FBB-440F-4124-B01B-9B72AD754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421F7-EE24-4217-B80E-BDDD6E4C48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6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전자기기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4F0DA42F-87C5-4655-BDDA-4A6706C0AA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68" t="10561" r="36117" b="10262"/>
          <a:stretch/>
        </p:blipFill>
        <p:spPr>
          <a:xfrm>
            <a:off x="2081373" y="714054"/>
            <a:ext cx="2613917" cy="542989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B5C40DF-1E8F-44B2-A5A8-021F76CC1AFD}"/>
              </a:ext>
            </a:extLst>
          </p:cNvPr>
          <p:cNvSpPr/>
          <p:nvPr/>
        </p:nvSpPr>
        <p:spPr>
          <a:xfrm>
            <a:off x="7989014" y="714055"/>
            <a:ext cx="2613917" cy="542989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28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Seunggeon</dc:creator>
  <cp:lastModifiedBy>Lim Seunggeon</cp:lastModifiedBy>
  <cp:revision>4</cp:revision>
  <dcterms:created xsi:type="dcterms:W3CDTF">2021-08-03T08:17:24Z</dcterms:created>
  <dcterms:modified xsi:type="dcterms:W3CDTF">2021-08-03T08:54:09Z</dcterms:modified>
</cp:coreProperties>
</file>