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59576-5919-4678-BCA6-07CA0CC91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6AF842-A574-421A-AD3D-A946E1647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0C3AD-6239-47D1-A6B9-B5040968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F52-2107-4880-9372-BD1DB11B468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0CC44-8793-4770-9D90-EDCF36AB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AFB42-B488-403C-A341-F559970F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8BE3-5D5E-47F0-8E2F-7EC064AC3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0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AB6FF-CF64-4024-8559-AE853E6D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39A815-2236-488F-923C-5F6E348E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C4F03-8130-4B39-BBE4-696A6C2E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F52-2107-4880-9372-BD1DB11B468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569DB-24CD-48AE-AB21-5D69E0C2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5AE7A-04A8-4743-98AB-65D645B1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8BE3-5D5E-47F0-8E2F-7EC064AC3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5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ABBD6A-88AF-42E6-9DC0-2D66DB563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667E84-07E4-4DEC-8ABC-B7CB61A0B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7E433-8918-4329-AE4F-15FB5642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F52-2107-4880-9372-BD1DB11B468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362B3-44FE-480F-AB12-7C001B52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09465-7183-4680-AF31-23DF5453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8BE3-5D5E-47F0-8E2F-7EC064AC3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3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926C5-2B08-4B88-84CA-67380EB4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0D620-2550-4E01-8C4E-37C819FB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C6514-AA28-4197-8DE3-2CE9261C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F52-2107-4880-9372-BD1DB11B468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13A84-3A3E-4C4B-9E12-AA0487B6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3124F-67E7-4C7F-8C61-1293D1E3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8BE3-5D5E-47F0-8E2F-7EC064AC3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741F8-22FD-4407-A450-46753982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99248-49D3-40F3-99F7-A5CEFA9B2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DCC69-8BB3-40FB-ADBD-4C01047E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F52-2107-4880-9372-BD1DB11B468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D740A-D436-4CAB-8BAF-3C0B4BE9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1896F-A8CF-4C58-847F-FC5873EE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8BE3-5D5E-47F0-8E2F-7EC064AC3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0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AC8BD-1BF8-48E4-852E-9844D355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F0F45-2B70-4B11-BE86-FF35ACA92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920AC-7C3A-4FB0-8022-112505B6C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74C51-4144-4362-ACBA-AD8C0C0F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F52-2107-4880-9372-BD1DB11B468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5624EF-B491-466C-9775-08B5BC55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607DED-C8D6-4C06-92C3-7EF5B275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8BE3-5D5E-47F0-8E2F-7EC064AC3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80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653E7-50D1-48D2-9630-E8BC3942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CB391-3E94-414D-BEA1-970FCF7EA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2657E-CE4E-4357-BE2B-D72AB7CF6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D10716-0E32-4422-850D-233742F16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64FC3D-53B7-4BBB-BD6B-A9AA99F96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393B58-BCF2-445F-A522-F521C0F1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F52-2107-4880-9372-BD1DB11B468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A0C039-0B61-4A77-AF05-49C9C24B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D34818-156C-4E1C-9B32-8184851F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8BE3-5D5E-47F0-8E2F-7EC064AC3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7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C5809-522A-4B75-B8CC-CCB180C0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FDE1EB-87B0-4CD1-972C-0646A954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F52-2107-4880-9372-BD1DB11B468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E641D3-D43D-4CA8-A3F7-EBAC4FC9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20D48D-9C12-4F33-BC84-1BBECFEC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8BE3-5D5E-47F0-8E2F-7EC064AC3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8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FB1C6-A43F-41FD-A90C-F9286F9C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F52-2107-4880-9372-BD1DB11B468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56EA7D-B91A-4459-A40A-7E6F7FAD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F8FE39-FCD0-426C-B387-AF3A7CD5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8BE3-5D5E-47F0-8E2F-7EC064AC3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2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79F3D-62A7-4491-BA85-7D0542B7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D2126-A76D-435A-83F6-57BF3564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ED8CF8-BF42-4E24-8C4A-CBE4E169B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199EDF-18C2-493A-B3D6-10B777F0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F52-2107-4880-9372-BD1DB11B468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6E21FB-9041-460A-AE50-75324747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8BBD26-4974-4325-AAD7-23070D60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8BE3-5D5E-47F0-8E2F-7EC064AC3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9C875-74EB-450E-BB1A-74EB81A3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A1512A-3129-43E9-9F1A-9B88D7CC3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D9A315-58B2-4289-AAB4-24A332E6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F1CA2-B474-48FA-B4DA-989CCEFD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F52-2107-4880-9372-BD1DB11B468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94DAD-040D-4A36-9B54-B990EC13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114355-E63A-46B6-AE56-8D7E856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8BE3-5D5E-47F0-8E2F-7EC064AC3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5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78FAC9-D178-4AFD-9B17-40BD5ABF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0C2C8-FB40-4D99-8DFB-4EBA65115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406E7-D94F-4F1A-8A49-BBF66431F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8F52-2107-4880-9372-BD1DB11B468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5CBCF-C74A-4F5E-BD92-F13160FBE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D6177-71D1-45DB-BFB3-7E10ABB8F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38BE3-5D5E-47F0-8E2F-7EC064AC3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5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CF1DE8EB-AC70-472A-8730-D95E5DEE4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6" y="1547458"/>
            <a:ext cx="4391762" cy="407086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70E2EAB-8764-4825-860D-CC8EB49DF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310" y="1547458"/>
            <a:ext cx="3869152" cy="448344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761F182-8621-4527-8D9C-B5F4B8C63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58" y="1547458"/>
            <a:ext cx="3869152" cy="407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6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51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Seunggeon</dc:creator>
  <cp:lastModifiedBy>Lim Seunggeon</cp:lastModifiedBy>
  <cp:revision>1</cp:revision>
  <dcterms:created xsi:type="dcterms:W3CDTF">2021-08-22T08:56:44Z</dcterms:created>
  <dcterms:modified xsi:type="dcterms:W3CDTF">2021-08-22T09:29:32Z</dcterms:modified>
</cp:coreProperties>
</file>