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21BAB-001D-42AB-B8E8-9B769FF5B46E}" v="73" dt="2019-02-25T16:38:33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g Li" userId="1cd81906256f894b" providerId="LiveId" clId="{EE621BAB-001D-42AB-B8E8-9B769FF5B46E}"/>
    <pc:docChg chg="custSel modSld">
      <pc:chgData name="Qiang Li" userId="1cd81906256f894b" providerId="LiveId" clId="{EE621BAB-001D-42AB-B8E8-9B769FF5B46E}" dt="2019-02-26T12:43:38.577" v="1127" actId="1076"/>
      <pc:docMkLst>
        <pc:docMk/>
      </pc:docMkLst>
      <pc:sldChg chg="delSp modSp">
        <pc:chgData name="Qiang Li" userId="1cd81906256f894b" providerId="LiveId" clId="{EE621BAB-001D-42AB-B8E8-9B769FF5B46E}" dt="2019-02-26T12:43:38.577" v="1127" actId="1076"/>
        <pc:sldMkLst>
          <pc:docMk/>
          <pc:sldMk cId="1054046945" sldId="256"/>
        </pc:sldMkLst>
        <pc:spChg chg="mod">
          <ac:chgData name="Qiang Li" userId="1cd81906256f894b" providerId="LiveId" clId="{EE621BAB-001D-42AB-B8E8-9B769FF5B46E}" dt="2019-02-25T13:46:46.091" v="673" actId="20577"/>
          <ac:spMkLst>
            <pc:docMk/>
            <pc:sldMk cId="1054046945" sldId="256"/>
            <ac:spMk id="2" creationId="{00000000-0000-0000-0000-000000000000}"/>
          </ac:spMkLst>
        </pc:spChg>
        <pc:spChg chg="mod">
          <ac:chgData name="Qiang Li" userId="1cd81906256f894b" providerId="LiveId" clId="{EE621BAB-001D-42AB-B8E8-9B769FF5B46E}" dt="2019-02-25T16:31:16.687" v="1118" actId="1076"/>
          <ac:spMkLst>
            <pc:docMk/>
            <pc:sldMk cId="1054046945" sldId="256"/>
            <ac:spMk id="7" creationId="{00000000-0000-0000-0000-000000000000}"/>
          </ac:spMkLst>
        </pc:spChg>
        <pc:spChg chg="mod">
          <ac:chgData name="Qiang Li" userId="1cd81906256f894b" providerId="LiveId" clId="{EE621BAB-001D-42AB-B8E8-9B769FF5B46E}" dt="2019-02-25T16:38:35.067" v="1125" actId="113"/>
          <ac:spMkLst>
            <pc:docMk/>
            <pc:sldMk cId="1054046945" sldId="256"/>
            <ac:spMk id="8" creationId="{00000000-0000-0000-0000-000000000000}"/>
          </ac:spMkLst>
        </pc:spChg>
        <pc:spChg chg="del mod">
          <ac:chgData name="Qiang Li" userId="1cd81906256f894b" providerId="LiveId" clId="{EE621BAB-001D-42AB-B8E8-9B769FF5B46E}" dt="2019-02-25T14:02:56.216" v="749"/>
          <ac:spMkLst>
            <pc:docMk/>
            <pc:sldMk cId="1054046945" sldId="256"/>
            <ac:spMk id="9" creationId="{00000000-0000-0000-0000-000000000000}"/>
          </ac:spMkLst>
        </pc:spChg>
        <pc:spChg chg="del mod">
          <ac:chgData name="Qiang Li" userId="1cd81906256f894b" providerId="LiveId" clId="{EE621BAB-001D-42AB-B8E8-9B769FF5B46E}" dt="2019-02-25T14:02:56.216" v="747" actId="478"/>
          <ac:spMkLst>
            <pc:docMk/>
            <pc:sldMk cId="1054046945" sldId="256"/>
            <ac:spMk id="10" creationId="{00000000-0000-0000-0000-000000000000}"/>
          </ac:spMkLst>
        </pc:spChg>
        <pc:picChg chg="mod">
          <ac:chgData name="Qiang Li" userId="1cd81906256f894b" providerId="LiveId" clId="{EE621BAB-001D-42AB-B8E8-9B769FF5B46E}" dt="2019-02-26T12:43:38.577" v="1127" actId="1076"/>
          <ac:picMkLst>
            <pc:docMk/>
            <pc:sldMk cId="1054046945" sldId="256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5E877-8AF1-4078-9EB7-8D6A3EEDA031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10D7A-9EBE-45AD-AFB9-3DBA80117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82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10D7A-9EBE-45AD-AFB9-3DBA80117E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0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2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8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7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8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83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91CA-92C0-41DF-856E-F191BD264BF3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BC39-C6EB-4030-968C-D62590EFA9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8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liga.iciq.es/wiki/index.php/Main_P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-9578"/>
            <a:ext cx="9144000" cy="924560"/>
          </a:xfrm>
        </p:spPr>
        <p:txBody>
          <a:bodyPr/>
          <a:lstStyle/>
          <a:p>
            <a:r>
              <a:rPr lang="en-US" altLang="zh-CN" dirty="0"/>
              <a:t>The Q-robot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9683" r="9131" b="23810"/>
          <a:stretch/>
        </p:blipFill>
        <p:spPr>
          <a:xfrm>
            <a:off x="656124" y="851065"/>
            <a:ext cx="4525902" cy="19764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5017" y="2441475"/>
            <a:ext cx="536665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FF"/>
                </a:solidFill>
              </a:rPr>
              <a:t>Rubbish –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INCAR: ALGO, ISMEAR, </a:t>
            </a:r>
            <a:r>
              <a:rPr lang="en-US" altLang="zh-CN" dirty="0" err="1"/>
              <a:t>vdW</a:t>
            </a:r>
            <a:r>
              <a:rPr lang="en-US" altLang="zh-CN" dirty="0"/>
              <a:t>, DFT+U, EDIFF(G);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KPOINTS: HCP(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-centered</a:t>
            </a:r>
            <a:r>
              <a:rPr lang="en-US" altLang="zh-CN" dirty="0"/>
              <a:t>), K*a, Line mode;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POSCAR: Structure with Physical meanings;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POTCAR: Consistent with POSCAR, </a:t>
            </a:r>
            <a:r>
              <a:rPr lang="en-US" altLang="zh-CN" dirty="0" err="1"/>
              <a:t>M_sv</a:t>
            </a:r>
            <a:r>
              <a:rPr lang="en-US" altLang="zh-CN" dirty="0"/>
              <a:t>, </a:t>
            </a:r>
            <a:r>
              <a:rPr lang="en-US" altLang="zh-CN" dirty="0" err="1"/>
              <a:t>M_pv</a:t>
            </a:r>
            <a:r>
              <a:rPr lang="en-US" altLang="zh-CN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Script: which queue, </a:t>
            </a:r>
            <a:r>
              <a:rPr lang="en-US" altLang="zh-CN" dirty="0" err="1"/>
              <a:t>vasp_version</a:t>
            </a:r>
            <a:r>
              <a:rPr lang="en-US" altLang="zh-CN" dirty="0"/>
              <a:t>, how many cores?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FF"/>
                </a:solidFill>
              </a:rPr>
              <a:t>Rubbish –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Errors/Wrong Results/Hanging in the queue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None-Physical geometric and electronic structures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Waste time/resources (Not only Yours!!!)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98941" y="914982"/>
            <a:ext cx="6032677" cy="58015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What is Q-robot?</a:t>
            </a:r>
          </a:p>
          <a:p>
            <a:r>
              <a:rPr lang="en-US" altLang="zh-CN" dirty="0"/>
              <a:t>-- A bunch of python/bash scripts with element operations;</a:t>
            </a:r>
          </a:p>
          <a:p>
            <a:r>
              <a:rPr lang="en-US" altLang="zh-CN" dirty="0"/>
              <a:t>-- A </a:t>
            </a:r>
            <a:r>
              <a:rPr lang="en-US" altLang="zh-CN" b="1" dirty="0">
                <a:solidFill>
                  <a:srgbClr val="0000FF"/>
                </a:solidFill>
              </a:rPr>
              <a:t>DIY</a:t>
            </a:r>
            <a:r>
              <a:rPr lang="en-US" altLang="zh-CN" dirty="0"/>
              <a:t> Assistant; A </a:t>
            </a:r>
            <a:r>
              <a:rPr lang="en-US" altLang="zh-CN" b="1" dirty="0">
                <a:solidFill>
                  <a:srgbClr val="FF00FF"/>
                </a:solidFill>
              </a:rPr>
              <a:t>TRUSTED</a:t>
            </a:r>
            <a:r>
              <a:rPr lang="en-US" altLang="zh-CN" dirty="0"/>
              <a:t> Friend (Not only tools);</a:t>
            </a:r>
          </a:p>
          <a:p>
            <a:r>
              <a:rPr lang="en-US" altLang="zh-CN" dirty="0"/>
              <a:t>-- An intelligent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Chemist</a:t>
            </a:r>
            <a:r>
              <a:rPr lang="en-US" altLang="zh-CN" dirty="0"/>
              <a:t> (Perhaps in the future).</a:t>
            </a:r>
          </a:p>
          <a:p>
            <a:endParaRPr lang="en-US" altLang="zh-CN" sz="1100" dirty="0"/>
          </a:p>
          <a:p>
            <a:r>
              <a:rPr lang="en-US" altLang="zh-CN" dirty="0">
                <a:solidFill>
                  <a:srgbClr val="FF0000"/>
                </a:solidFill>
              </a:rPr>
              <a:t>What Can Q-robot do?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Check/Generate initial inputs (Avoid Rubbish--IN);</a:t>
            </a:r>
          </a:p>
          <a:p>
            <a:pPr marL="342900" indent="-342900">
              <a:buAutoNum type="arabicParenR"/>
            </a:pPr>
            <a:r>
              <a:rPr lang="en-US" altLang="zh-CN" dirty="0"/>
              <a:t>Build  geometries from commands (supervised model);</a:t>
            </a:r>
          </a:p>
          <a:p>
            <a:pPr marL="342900" indent="-342900">
              <a:buAutoNum type="arabicParenR"/>
            </a:pPr>
            <a:r>
              <a:rPr lang="en-US" altLang="zh-CN" dirty="0"/>
              <a:t>Analysis outputs (Geometric, Electronic)</a:t>
            </a:r>
          </a:p>
          <a:p>
            <a:r>
              <a:rPr lang="en-US" altLang="zh-CN" b="1" dirty="0">
                <a:solidFill>
                  <a:srgbClr val="FF9900"/>
                </a:solidFill>
              </a:rPr>
              <a:t>Example</a:t>
            </a:r>
            <a:r>
              <a:rPr lang="en-US" altLang="zh-CN" dirty="0">
                <a:solidFill>
                  <a:srgbClr val="FF9900"/>
                </a:solidFill>
              </a:rPr>
              <a:t>:  </a:t>
            </a:r>
            <a:r>
              <a:rPr lang="en-US" altLang="zh-CN" dirty="0"/>
              <a:t>xps.py; d2-dict.py, e6.py, check.py, opt.py, neb.py</a:t>
            </a:r>
          </a:p>
          <a:p>
            <a:r>
              <a:rPr lang="en-US" altLang="zh-CN" dirty="0"/>
              <a:t>fix.sh, translate.py, rotate.py, copy.py, del.py, add.py;</a:t>
            </a:r>
          </a:p>
          <a:p>
            <a:r>
              <a:rPr lang="en-US" altLang="zh-CN" dirty="0"/>
              <a:t>dos_extract.py,</a:t>
            </a:r>
            <a:r>
              <a:rPr lang="zh-CN" altLang="en-US" dirty="0"/>
              <a:t> </a:t>
            </a:r>
            <a:r>
              <a:rPr lang="en-US" altLang="zh-CN" dirty="0"/>
              <a:t>entropy.sh, band.py, etc. 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Where to find the current version of Q-Robot? </a:t>
            </a:r>
          </a:p>
          <a:p>
            <a:pPr marL="342900" indent="-342900">
              <a:buAutoNum type="arabicParenR"/>
            </a:pPr>
            <a:r>
              <a:rPr lang="en-US" altLang="zh-CN" dirty="0">
                <a:hlinkClick r:id="rId4"/>
              </a:rPr>
              <a:t>aliga.iciq.es/wiki; </a:t>
            </a:r>
            <a:r>
              <a:rPr lang="en-US" altLang="zh-CN" dirty="0"/>
              <a:t> 2) /home/</a:t>
            </a:r>
            <a:r>
              <a:rPr lang="en-US" altLang="zh-CN" dirty="0" err="1"/>
              <a:t>qli</a:t>
            </a:r>
            <a:r>
              <a:rPr lang="en-US" altLang="zh-CN" dirty="0"/>
              <a:t>/bin; 3) ask me directly.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What will Q-robot do in the future? </a:t>
            </a:r>
          </a:p>
          <a:p>
            <a:pPr marL="342900" indent="-342900">
              <a:buAutoNum type="arabicParenR"/>
            </a:pPr>
            <a:r>
              <a:rPr lang="en-US" altLang="zh-CN" dirty="0"/>
              <a:t>Analyze the task and Provide the best strategy;</a:t>
            </a:r>
          </a:p>
          <a:p>
            <a:pPr marL="342900" indent="-342900">
              <a:buFontTx/>
              <a:buAutoNum type="arabicParenR"/>
            </a:pPr>
            <a:r>
              <a:rPr lang="en-US" altLang="zh-CN" dirty="0"/>
              <a:t>Automatically generate the tasks (unsupervised model);</a:t>
            </a:r>
          </a:p>
          <a:p>
            <a:pPr marL="342900" indent="-342900">
              <a:buAutoNum type="arabicParenR"/>
            </a:pPr>
            <a:r>
              <a:rPr lang="en-US" altLang="zh-CN" dirty="0"/>
              <a:t>Supervise the calculation by itself and generate the report;</a:t>
            </a:r>
          </a:p>
          <a:p>
            <a:pPr marL="342900" indent="-342900">
              <a:buAutoNum type="arabicParenR"/>
            </a:pPr>
            <a:r>
              <a:rPr lang="en-US" altLang="zh-CN" dirty="0"/>
              <a:t>Analysis outputs in a Chemist view.</a:t>
            </a:r>
          </a:p>
        </p:txBody>
      </p:sp>
    </p:spTree>
    <p:extLst>
      <p:ext uri="{BB962C8B-B14F-4D97-AF65-F5344CB8AC3E}">
        <p14:creationId xmlns:p14="http://schemas.microsoft.com/office/powerpoint/2010/main" val="105404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305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</vt:lpstr>
      <vt:lpstr>The Q-robot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Q-robot</dc:title>
  <dc:creator>Li Qiang</dc:creator>
  <cp:lastModifiedBy>Qiang Li</cp:lastModifiedBy>
  <cp:revision>10</cp:revision>
  <dcterms:created xsi:type="dcterms:W3CDTF">2019-02-24T13:17:21Z</dcterms:created>
  <dcterms:modified xsi:type="dcterms:W3CDTF">2019-02-26T12:43:47Z</dcterms:modified>
</cp:coreProperties>
</file>