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0111B-4563-446D-9603-AAA85BCF23AB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D0349-4E01-4BB6-B1A4-39431B9E3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1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D0349-4E01-4BB6-B1A4-39431B9E35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8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9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3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6688-488E-47F5-BA17-B88FD68C59E3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727E-1FC6-4566-B1A9-F1C0B1D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Ibezim Jeffrey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9788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061397" y="0"/>
            <a:ext cx="2125013" cy="79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59060" y="5054316"/>
            <a:ext cx="2395471" cy="99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/>
          <p:cNvSpPr/>
          <p:nvPr/>
        </p:nvSpPr>
        <p:spPr>
          <a:xfrm>
            <a:off x="5493912" y="3127420"/>
            <a:ext cx="1385553" cy="12957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elogram 11"/>
          <p:cNvSpPr/>
          <p:nvPr/>
        </p:nvSpPr>
        <p:spPr>
          <a:xfrm>
            <a:off x="4879216" y="1097596"/>
            <a:ext cx="2562895" cy="6471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2003" y="795223"/>
            <a:ext cx="0" cy="2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69650" y="1756560"/>
            <a:ext cx="7648" cy="39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9492" y="4221385"/>
            <a:ext cx="1885683" cy="105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79465" y="3775286"/>
            <a:ext cx="104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86689" y="2791175"/>
            <a:ext cx="0" cy="40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19600" y="3758583"/>
            <a:ext cx="1074312" cy="1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54531" y="4257273"/>
            <a:ext cx="1316867" cy="111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5175" y="128789"/>
            <a:ext cx="148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START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5159060" y="1097596"/>
            <a:ext cx="202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=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765444" y="3588218"/>
            <a:ext cx="77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 &gt; 17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057623" y="3329187"/>
            <a:ext cx="6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720109" y="3340559"/>
            <a:ext cx="67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654898" y="5276850"/>
            <a:ext cx="13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 End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8216721" y="347730"/>
            <a:ext cx="346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</a:rPr>
              <a:t>Exercise 1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6756" y="2190026"/>
            <a:ext cx="2485355" cy="62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493912" y="2235768"/>
            <a:ext cx="212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P = a - 17</a:t>
            </a:r>
          </a:p>
        </p:txBody>
      </p:sp>
      <p:sp>
        <p:nvSpPr>
          <p:cNvPr id="19" name="Flowchart: Data 18"/>
          <p:cNvSpPr/>
          <p:nvPr/>
        </p:nvSpPr>
        <p:spPr>
          <a:xfrm>
            <a:off x="2378288" y="3420674"/>
            <a:ext cx="2262407" cy="7092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Print(abs(P))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8121535" y="3525225"/>
            <a:ext cx="1978429" cy="60467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354291" y="3588218"/>
            <a:ext cx="145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 (P **2)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2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2518" y="6537"/>
            <a:ext cx="1894114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88350" y="2801981"/>
            <a:ext cx="0" cy="58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488350" y="4314003"/>
            <a:ext cx="9799" cy="79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89668" y="3458390"/>
            <a:ext cx="2739931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62225" y="979715"/>
            <a:ext cx="0" cy="7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52606" y="535577"/>
            <a:ext cx="14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39884" y="979715"/>
            <a:ext cx="2197827" cy="43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31230" y="1528354"/>
            <a:ext cx="48984" cy="11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284428" y="1025433"/>
            <a:ext cx="0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422279" y="3095896"/>
            <a:ext cx="1724297" cy="1058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elogram 21"/>
          <p:cNvSpPr/>
          <p:nvPr/>
        </p:nvSpPr>
        <p:spPr>
          <a:xfrm>
            <a:off x="317590" y="1887579"/>
            <a:ext cx="2181497" cy="8360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elogram 22"/>
          <p:cNvSpPr/>
          <p:nvPr/>
        </p:nvSpPr>
        <p:spPr>
          <a:xfrm>
            <a:off x="317590" y="3445325"/>
            <a:ext cx="2139042" cy="76091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elogram 23"/>
          <p:cNvSpPr/>
          <p:nvPr/>
        </p:nvSpPr>
        <p:spPr>
          <a:xfrm>
            <a:off x="317590" y="5218607"/>
            <a:ext cx="2194560" cy="11495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Decision 24"/>
          <p:cNvSpPr/>
          <p:nvPr/>
        </p:nvSpPr>
        <p:spPr>
          <a:xfrm>
            <a:off x="4127862" y="-235131"/>
            <a:ext cx="1737360" cy="1541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152606" y="4833257"/>
            <a:ext cx="361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</a:rPr>
              <a:t>Exercise 2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1337" y="137159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Start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43718" y="1971286"/>
            <a:ext cx="254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76370" y="3492513"/>
            <a:ext cx="221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 =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376370" y="5474958"/>
            <a:ext cx="259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 =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4345031" y="331318"/>
            <a:ext cx="12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u = p = t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420145" y="1971286"/>
            <a:ext cx="5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533877" y="137159"/>
            <a:ext cx="6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8804366" y="3386547"/>
            <a:ext cx="9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End</a:t>
            </a:r>
            <a:endParaRPr lang="en-GB" dirty="0"/>
          </a:p>
        </p:txBody>
      </p:sp>
      <p:sp>
        <p:nvSpPr>
          <p:cNvPr id="3" name="Parallelogram 2"/>
          <p:cNvSpPr/>
          <p:nvPr/>
        </p:nvSpPr>
        <p:spPr>
          <a:xfrm>
            <a:off x="3433080" y="2894616"/>
            <a:ext cx="2169404" cy="8612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Print( u + p + t )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7655431" y="137159"/>
            <a:ext cx="2777042" cy="7665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Print((u + p + t )*3)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1885" y="0"/>
            <a:ext cx="1867989" cy="836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5328555" y="5799909"/>
            <a:ext cx="1989909" cy="1018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/>
          <p:cNvSpPr/>
          <p:nvPr/>
        </p:nvSpPr>
        <p:spPr>
          <a:xfrm>
            <a:off x="7074" y="1348741"/>
            <a:ext cx="2662640" cy="7707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arallelogram 4"/>
          <p:cNvSpPr/>
          <p:nvPr/>
        </p:nvSpPr>
        <p:spPr>
          <a:xfrm>
            <a:off x="7074" y="2579914"/>
            <a:ext cx="2662639" cy="7576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/>
          <p:cNvSpPr/>
          <p:nvPr/>
        </p:nvSpPr>
        <p:spPr>
          <a:xfrm>
            <a:off x="3062149" y="1657350"/>
            <a:ext cx="1345474" cy="15283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/>
          <p:cNvSpPr/>
          <p:nvPr/>
        </p:nvSpPr>
        <p:spPr>
          <a:xfrm>
            <a:off x="3075212" y="3944982"/>
            <a:ext cx="1345474" cy="128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/>
          <p:cNvSpPr/>
          <p:nvPr/>
        </p:nvSpPr>
        <p:spPr>
          <a:xfrm>
            <a:off x="594358" y="3775165"/>
            <a:ext cx="1554480" cy="14499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19617" y="2132509"/>
            <a:ext cx="56061" cy="3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92084" y="6257109"/>
            <a:ext cx="3162027" cy="5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53228" y="3360419"/>
            <a:ext cx="36739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34836" y="4585062"/>
            <a:ext cx="973731" cy="3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78581" y="4911634"/>
            <a:ext cx="71303" cy="88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18464" y="6309360"/>
            <a:ext cx="2472147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71597" y="5218611"/>
            <a:ext cx="1631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71598" y="689066"/>
            <a:ext cx="58782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1"/>
          </p:cNvCxnSpPr>
          <p:nvPr/>
        </p:nvCxnSpPr>
        <p:spPr>
          <a:xfrm>
            <a:off x="2148699" y="4509950"/>
            <a:ext cx="926513" cy="7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21823" y="3239589"/>
            <a:ext cx="26126" cy="70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949874" y="982908"/>
            <a:ext cx="782147" cy="9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3"/>
          </p:cNvCxnSpPr>
          <p:nvPr/>
        </p:nvCxnSpPr>
        <p:spPr>
          <a:xfrm>
            <a:off x="4407623" y="2421527"/>
            <a:ext cx="2751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159398" y="2421527"/>
            <a:ext cx="0" cy="363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216829" y="836023"/>
            <a:ext cx="3573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790611" y="836023"/>
            <a:ext cx="0" cy="547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62149" y="195943"/>
            <a:ext cx="914400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Start</a:t>
            </a:r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169817" y="1476103"/>
            <a:ext cx="316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218800" y="2676688"/>
            <a:ext cx="2364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  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971140" y="4318753"/>
            <a:ext cx="10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u = p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1430380" y="5225142"/>
            <a:ext cx="56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2259874" y="4003765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5783510" y="6061166"/>
            <a:ext cx="10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End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3214548" y="2177605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is u – p = 5 or p-u = 5</a:t>
            </a:r>
            <a:endParaRPr lang="en-GB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536405" y="2119450"/>
            <a:ext cx="5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4478790" y="4217671"/>
            <a:ext cx="67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93" name="TextBox 92"/>
          <p:cNvSpPr txBox="1"/>
          <p:nvPr/>
        </p:nvSpPr>
        <p:spPr>
          <a:xfrm>
            <a:off x="3158352" y="4400396"/>
            <a:ext cx="11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</a:t>
            </a:r>
            <a:r>
              <a:rPr lang="en-GB" dirty="0" err="1" smtClean="0"/>
              <a:t>u+p</a:t>
            </a:r>
            <a:r>
              <a:rPr lang="en-GB" dirty="0" smtClean="0"/>
              <a:t> = 5</a:t>
            </a:r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>
            <a:off x="9898111" y="3185704"/>
            <a:ext cx="211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Exercise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3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3875498" y="382846"/>
            <a:ext cx="2726470" cy="5533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8790" y="463706"/>
            <a:ext cx="1571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Print(“True”)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5" name="Flowchart: Data 44"/>
          <p:cNvSpPr/>
          <p:nvPr/>
        </p:nvSpPr>
        <p:spPr>
          <a:xfrm>
            <a:off x="5297642" y="4287361"/>
            <a:ext cx="1819180" cy="5533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6" name="Flowchart: Data 45"/>
          <p:cNvSpPr/>
          <p:nvPr/>
        </p:nvSpPr>
        <p:spPr>
          <a:xfrm>
            <a:off x="26732" y="5818347"/>
            <a:ext cx="2726470" cy="5533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9538" y="4337545"/>
            <a:ext cx="1571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Print(“True”)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23067" y="5869440"/>
            <a:ext cx="1571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Print(“True”)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0574" y="400594"/>
            <a:ext cx="1815737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9002486" y="2732313"/>
            <a:ext cx="1815737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0" y="4717870"/>
            <a:ext cx="2313486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-1" y="1918062"/>
            <a:ext cx="2416083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ata 10"/>
          <p:cNvSpPr/>
          <p:nvPr/>
        </p:nvSpPr>
        <p:spPr>
          <a:xfrm>
            <a:off x="0" y="3317966"/>
            <a:ext cx="2313486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3332" y="1293222"/>
            <a:ext cx="60959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4291" y="4036423"/>
            <a:ext cx="14151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54208" y="1347651"/>
            <a:ext cx="1837235" cy="372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5447" y="1349828"/>
            <a:ext cx="8709" cy="5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14156" y="4103915"/>
            <a:ext cx="17551" cy="54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4156" y="2743200"/>
            <a:ext cx="0" cy="5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19178" y="1289110"/>
            <a:ext cx="4666706" cy="372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73332" y="2536371"/>
            <a:ext cx="30479" cy="78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975668" y="1375410"/>
            <a:ext cx="113211" cy="136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2331" y="629194"/>
            <a:ext cx="9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Start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26409" y="1999344"/>
            <a:ext cx="2259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u = 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85329" y="3393328"/>
            <a:ext cx="2200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p = 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92803" y="4790439"/>
            <a:ext cx="222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t = 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9392194" y="3028405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End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537269" y="4377146"/>
            <a:ext cx="359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Exercise 4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894" y="550399"/>
            <a:ext cx="1604259" cy="67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q = max(u,p,t)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49679" y="1957557"/>
            <a:ext cx="1604259" cy="67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v = min(u,p,t)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7753" y="3364715"/>
            <a:ext cx="1604259" cy="67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g= u+p+t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91443" y="4714871"/>
            <a:ext cx="1604259" cy="67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f = g-q-v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9002486" y="512293"/>
            <a:ext cx="2129245" cy="7081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Print(v,f,q)</a:t>
            </a:r>
          </a:p>
          <a:p>
            <a:pPr lvl="0"/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0574" y="400594"/>
            <a:ext cx="1815737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386818" y="3293959"/>
            <a:ext cx="1815737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0" y="4717870"/>
            <a:ext cx="2313486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-1" y="1918062"/>
            <a:ext cx="2416083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ata 10"/>
          <p:cNvSpPr/>
          <p:nvPr/>
        </p:nvSpPr>
        <p:spPr>
          <a:xfrm>
            <a:off x="0" y="3317966"/>
            <a:ext cx="2313486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3332" y="1293222"/>
            <a:ext cx="60959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4291" y="4036423"/>
            <a:ext cx="14151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54208" y="1347651"/>
            <a:ext cx="1837235" cy="372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5447" y="1349828"/>
            <a:ext cx="8709" cy="5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4156" y="2743200"/>
            <a:ext cx="0" cy="5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73332" y="2536371"/>
            <a:ext cx="30479" cy="78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2331" y="629194"/>
            <a:ext cx="9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Start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26409" y="1999344"/>
            <a:ext cx="2259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u =  input(</a:t>
            </a:r>
            <a:r>
              <a:rPr lang="en-GB" dirty="0" err="1" smtClean="0"/>
              <a:t>int</a:t>
            </a:r>
            <a:r>
              <a:rPr lang="en-GB" dirty="0" smtClean="0"/>
              <a:t>(“write a number”))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85329" y="3393328"/>
            <a:ext cx="220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do = list(range(1,u))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92803" y="4790439"/>
            <a:ext cx="222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     d = 0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814898" y="3513784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End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197635" y="2416571"/>
            <a:ext cx="359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Exercise 5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388" y="400594"/>
            <a:ext cx="174811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724002" y="366364"/>
            <a:ext cx="140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do:</a:t>
            </a:r>
          </a:p>
          <a:p>
            <a:r>
              <a:rPr lang="en-GB" dirty="0"/>
              <a:t>   e = </a:t>
            </a:r>
            <a:r>
              <a:rPr lang="en-GB" dirty="0" err="1"/>
              <a:t>i</a:t>
            </a:r>
            <a:r>
              <a:rPr lang="en-GB" dirty="0"/>
              <a:t>**3</a:t>
            </a:r>
          </a:p>
          <a:p>
            <a:r>
              <a:rPr lang="en-GB" dirty="0"/>
              <a:t>   d = d + e </a:t>
            </a:r>
          </a:p>
          <a:p>
            <a:endParaRPr lang="en-GB" dirty="0"/>
          </a:p>
        </p:txBody>
      </p:sp>
      <p:sp>
        <p:nvSpPr>
          <p:cNvPr id="4" name="Parallelogram 3"/>
          <p:cNvSpPr/>
          <p:nvPr/>
        </p:nvSpPr>
        <p:spPr>
          <a:xfrm>
            <a:off x="3525190" y="2000333"/>
            <a:ext cx="1712422" cy="6483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>
                <a:solidFill>
                  <a:prstClr val="black"/>
                </a:solidFill>
              </a:rPr>
              <a:t>Print(d)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240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Ibezim Jeffrey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SST-LAB</cp:lastModifiedBy>
  <cp:revision>22</cp:revision>
  <dcterms:created xsi:type="dcterms:W3CDTF">2021-04-17T18:28:22Z</dcterms:created>
  <dcterms:modified xsi:type="dcterms:W3CDTF">2021-04-20T15:13:51Z</dcterms:modified>
</cp:coreProperties>
</file>