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1" r:id="rId4"/>
    <p:sldId id="280" r:id="rId5"/>
    <p:sldId id="282" r:id="rId6"/>
    <p:sldId id="283" r:id="rId7"/>
    <p:sldId id="285" r:id="rId8"/>
    <p:sldId id="287" r:id="rId9"/>
    <p:sldId id="286" r:id="rId10"/>
    <p:sldId id="309" r:id="rId11"/>
    <p:sldId id="260" r:id="rId12"/>
    <p:sldId id="288" r:id="rId13"/>
    <p:sldId id="289" r:id="rId14"/>
    <p:sldId id="310" r:id="rId15"/>
    <p:sldId id="291" r:id="rId16"/>
    <p:sldId id="311" r:id="rId17"/>
    <p:sldId id="269" r:id="rId18"/>
    <p:sldId id="270" r:id="rId19"/>
    <p:sldId id="276" r:id="rId20"/>
    <p:sldId id="277" r:id="rId21"/>
    <p:sldId id="278" r:id="rId22"/>
    <p:sldId id="292" r:id="rId23"/>
    <p:sldId id="293" r:id="rId24"/>
    <p:sldId id="294" r:id="rId25"/>
    <p:sldId id="295" r:id="rId26"/>
    <p:sldId id="266" r:id="rId27"/>
    <p:sldId id="267" r:id="rId28"/>
    <p:sldId id="264" r:id="rId29"/>
    <p:sldId id="265" r:id="rId30"/>
    <p:sldId id="297" r:id="rId31"/>
    <p:sldId id="298" r:id="rId32"/>
    <p:sldId id="299" r:id="rId33"/>
    <p:sldId id="301" r:id="rId34"/>
    <p:sldId id="302" r:id="rId35"/>
    <p:sldId id="303" r:id="rId36"/>
    <p:sldId id="304" r:id="rId37"/>
    <p:sldId id="305" r:id="rId38"/>
    <p:sldId id="300" r:id="rId39"/>
    <p:sldId id="306" r:id="rId40"/>
    <p:sldId id="307" r:id="rId41"/>
    <p:sldId id="313" r:id="rId42"/>
    <p:sldId id="314" r:id="rId43"/>
    <p:sldId id="315" r:id="rId44"/>
    <p:sldId id="30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1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diagrams/_rels/data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g"/></Relationships>
</file>

<file path=ppt/diagrams/_rels/data5.xml.rels><?xml version="1.0" encoding="UTF-8" standalone="yes"?>
<Relationships xmlns="http://schemas.openxmlformats.org/package/2006/relationships"><Relationship Id="rId1" Type="http://schemas.openxmlformats.org/officeDocument/2006/relationships/image" Target="../media/image1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g"/></Relationships>
</file>

<file path=ppt/diagrams/_rels/drawing5.xml.rels><?xml version="1.0" encoding="UTF-8" standalone="yes"?>
<Relationships xmlns="http://schemas.openxmlformats.org/package/2006/relationships"><Relationship Id="rId1" Type="http://schemas.openxmlformats.org/officeDocument/2006/relationships/image" Target="../media/image1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D3C11-C6B3-4154-B35E-2A20839FCD9B}"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FA87D326-4A63-4B36-BC2D-C0FE01943401}">
      <dgm:prSet phldrT="[Text]" custT="1"/>
      <dgm:spPr/>
      <dgm:t>
        <a:bodyPr/>
        <a:lstStyle/>
        <a:p>
          <a:r>
            <a:rPr lang="en-US" sz="2400" smtClean="0"/>
            <a:t>Mempelajari dan menganalisis data menggunakan alat dan teknik modern untuk menemukan pola yang tidak terlihat dan informasi  untuk membuat keputusan bisnis. </a:t>
          </a:r>
          <a:endParaRPr lang="en-US" sz="2400"/>
        </a:p>
      </dgm:t>
    </dgm:pt>
    <dgm:pt modelId="{02E6A57D-FD33-4739-83EE-13B6FF366F89}" type="parTrans" cxnId="{165866F3-A661-45B1-BE27-08B8CE49078D}">
      <dgm:prSet/>
      <dgm:spPr/>
      <dgm:t>
        <a:bodyPr/>
        <a:lstStyle/>
        <a:p>
          <a:endParaRPr lang="en-US"/>
        </a:p>
      </dgm:t>
    </dgm:pt>
    <dgm:pt modelId="{FA4DC854-D999-447D-A0B6-FE063F1CAC8A}" type="sibTrans" cxnId="{165866F3-A661-45B1-BE27-08B8CE49078D}">
      <dgm:prSet/>
      <dgm:spPr/>
      <dgm:t>
        <a:bodyPr/>
        <a:lstStyle/>
        <a:p>
          <a:endParaRPr lang="en-US"/>
        </a:p>
      </dgm:t>
    </dgm:pt>
    <dgm:pt modelId="{15A65EFD-7D8E-4D8B-B3BC-192139A47121}">
      <dgm:prSet phldrT="[Text]" custT="1"/>
      <dgm:spPr/>
      <dgm:t>
        <a:bodyPr/>
        <a:lstStyle/>
        <a:p>
          <a:r>
            <a:rPr lang="en-US" sz="2400" smtClean="0"/>
            <a:t>Pada era digital dan big data saat sangat penting karena melimpahnya data yang tersedia. </a:t>
          </a:r>
          <a:r>
            <a:rPr lang="en-US" sz="3500" smtClean="0"/>
            <a:t>(3V) </a:t>
          </a:r>
          <a:endParaRPr lang="en-US" sz="3500"/>
        </a:p>
      </dgm:t>
    </dgm:pt>
    <dgm:pt modelId="{74189343-2132-46F9-A854-FCE1001FB8AC}" type="parTrans" cxnId="{3643448E-CF31-4E30-A219-CBFDF68ED294}">
      <dgm:prSet/>
      <dgm:spPr/>
      <dgm:t>
        <a:bodyPr/>
        <a:lstStyle/>
        <a:p>
          <a:endParaRPr lang="en-US"/>
        </a:p>
      </dgm:t>
    </dgm:pt>
    <dgm:pt modelId="{AAA3FAFB-6F96-4508-818D-5DE219215E48}" type="sibTrans" cxnId="{3643448E-CF31-4E30-A219-CBFDF68ED294}">
      <dgm:prSet/>
      <dgm:spPr/>
      <dgm:t>
        <a:bodyPr/>
        <a:lstStyle/>
        <a:p>
          <a:endParaRPr lang="en-US"/>
        </a:p>
      </dgm:t>
    </dgm:pt>
    <dgm:pt modelId="{DF11067E-6FCE-4269-BD65-91A523514A3A}">
      <dgm:prSet phldrT="[Text]"/>
      <dgm:spPr/>
      <dgm:t>
        <a:bodyPr/>
        <a:lstStyle/>
        <a:p>
          <a:r>
            <a:rPr lang="en-US" smtClean="0"/>
            <a:t>Memberikan informasi yang dapat menentukan keputusan penting dalam berbagai sektor industri (smarter decisions)</a:t>
          </a:r>
          <a:endParaRPr lang="en-US"/>
        </a:p>
      </dgm:t>
    </dgm:pt>
    <dgm:pt modelId="{B804F599-CFFD-4F21-94EB-F71C17B97F08}" type="parTrans" cxnId="{8D694430-219D-4458-8DF7-DDCEE04E7AF7}">
      <dgm:prSet/>
      <dgm:spPr/>
      <dgm:t>
        <a:bodyPr/>
        <a:lstStyle/>
        <a:p>
          <a:endParaRPr lang="en-US"/>
        </a:p>
      </dgm:t>
    </dgm:pt>
    <dgm:pt modelId="{5769E845-D752-4749-94C1-CE834A2BB008}" type="sibTrans" cxnId="{8D694430-219D-4458-8DF7-DDCEE04E7AF7}">
      <dgm:prSet/>
      <dgm:spPr/>
      <dgm:t>
        <a:bodyPr/>
        <a:lstStyle/>
        <a:p>
          <a:endParaRPr lang="en-US"/>
        </a:p>
      </dgm:t>
    </dgm:pt>
    <dgm:pt modelId="{AC01BDC9-C669-44B8-B2A1-107B1EA6C77D}" type="pres">
      <dgm:prSet presAssocID="{0C4D3C11-C6B3-4154-B35E-2A20839FCD9B}" presName="linear" presStyleCnt="0">
        <dgm:presLayoutVars>
          <dgm:dir/>
          <dgm:resizeHandles val="exact"/>
        </dgm:presLayoutVars>
      </dgm:prSet>
      <dgm:spPr/>
      <dgm:t>
        <a:bodyPr/>
        <a:lstStyle/>
        <a:p>
          <a:endParaRPr lang="en-US"/>
        </a:p>
      </dgm:t>
    </dgm:pt>
    <dgm:pt modelId="{ADE11897-4BF6-497F-A390-DC91126D0FD9}" type="pres">
      <dgm:prSet presAssocID="{FA87D326-4A63-4B36-BC2D-C0FE01943401}" presName="comp" presStyleCnt="0"/>
      <dgm:spPr/>
    </dgm:pt>
    <dgm:pt modelId="{FB1B2504-76AE-4933-B725-07B138FEF070}" type="pres">
      <dgm:prSet presAssocID="{FA87D326-4A63-4B36-BC2D-C0FE01943401}" presName="box" presStyleLbl="node1" presStyleIdx="0" presStyleCnt="3" custLinFactNeighborY="9590"/>
      <dgm:spPr/>
      <dgm:t>
        <a:bodyPr/>
        <a:lstStyle/>
        <a:p>
          <a:endParaRPr lang="en-US"/>
        </a:p>
      </dgm:t>
    </dgm:pt>
    <dgm:pt modelId="{58E99B42-A935-43E7-A7AC-2CE6946EB014}" type="pres">
      <dgm:prSet presAssocID="{FA87D326-4A63-4B36-BC2D-C0FE01943401}" presName="img"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0" b="-10000"/>
          </a:stretch>
        </a:blipFill>
      </dgm:spPr>
    </dgm:pt>
    <dgm:pt modelId="{F1B5CCA3-BCF9-47FC-96E4-735D98F42FE7}" type="pres">
      <dgm:prSet presAssocID="{FA87D326-4A63-4B36-BC2D-C0FE01943401}" presName="text" presStyleLbl="node1" presStyleIdx="0" presStyleCnt="3">
        <dgm:presLayoutVars>
          <dgm:bulletEnabled val="1"/>
        </dgm:presLayoutVars>
      </dgm:prSet>
      <dgm:spPr/>
      <dgm:t>
        <a:bodyPr/>
        <a:lstStyle/>
        <a:p>
          <a:endParaRPr lang="en-US"/>
        </a:p>
      </dgm:t>
    </dgm:pt>
    <dgm:pt modelId="{30A6E2FD-AFD1-4948-B8AF-08C8221DE251}" type="pres">
      <dgm:prSet presAssocID="{FA4DC854-D999-447D-A0B6-FE063F1CAC8A}" presName="spacer" presStyleCnt="0"/>
      <dgm:spPr/>
    </dgm:pt>
    <dgm:pt modelId="{7F157F38-6D84-411A-AE26-8356DCB54C70}" type="pres">
      <dgm:prSet presAssocID="{15A65EFD-7D8E-4D8B-B3BC-192139A47121}" presName="comp" presStyleCnt="0"/>
      <dgm:spPr/>
    </dgm:pt>
    <dgm:pt modelId="{6ABFB432-49CC-4CE2-AFDC-EDBA64890BDC}" type="pres">
      <dgm:prSet presAssocID="{15A65EFD-7D8E-4D8B-B3BC-192139A47121}" presName="box" presStyleLbl="node1" presStyleIdx="1" presStyleCnt="3"/>
      <dgm:spPr/>
      <dgm:t>
        <a:bodyPr/>
        <a:lstStyle/>
        <a:p>
          <a:endParaRPr lang="en-US"/>
        </a:p>
      </dgm:t>
    </dgm:pt>
    <dgm:pt modelId="{FF15CBC5-8288-4545-8DF1-879B82EB2869}" type="pres">
      <dgm:prSet presAssocID="{15A65EFD-7D8E-4D8B-B3BC-192139A47121}" presName="img"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3000" r="-13000"/>
          </a:stretch>
        </a:blipFill>
      </dgm:spPr>
    </dgm:pt>
    <dgm:pt modelId="{24DD1127-6C20-49ED-AF0B-0EB1D23CEE52}" type="pres">
      <dgm:prSet presAssocID="{15A65EFD-7D8E-4D8B-B3BC-192139A47121}" presName="text" presStyleLbl="node1" presStyleIdx="1" presStyleCnt="3">
        <dgm:presLayoutVars>
          <dgm:bulletEnabled val="1"/>
        </dgm:presLayoutVars>
      </dgm:prSet>
      <dgm:spPr/>
      <dgm:t>
        <a:bodyPr/>
        <a:lstStyle/>
        <a:p>
          <a:endParaRPr lang="en-US"/>
        </a:p>
      </dgm:t>
    </dgm:pt>
    <dgm:pt modelId="{328CF048-469B-4337-A54B-9C5DDF0BCB41}" type="pres">
      <dgm:prSet presAssocID="{AAA3FAFB-6F96-4508-818D-5DE219215E48}" presName="spacer" presStyleCnt="0"/>
      <dgm:spPr/>
    </dgm:pt>
    <dgm:pt modelId="{A946AB31-E96E-450D-AD0E-B14DC357D44D}" type="pres">
      <dgm:prSet presAssocID="{DF11067E-6FCE-4269-BD65-91A523514A3A}" presName="comp" presStyleCnt="0"/>
      <dgm:spPr/>
    </dgm:pt>
    <dgm:pt modelId="{19CFE8F0-B576-40D0-91FD-C1942BDF2F83}" type="pres">
      <dgm:prSet presAssocID="{DF11067E-6FCE-4269-BD65-91A523514A3A}" presName="box" presStyleLbl="node1" presStyleIdx="2" presStyleCnt="3"/>
      <dgm:spPr/>
      <dgm:t>
        <a:bodyPr/>
        <a:lstStyle/>
        <a:p>
          <a:endParaRPr lang="en-US"/>
        </a:p>
      </dgm:t>
    </dgm:pt>
    <dgm:pt modelId="{A65FB281-95DF-4B71-82DF-08DE0F9CDC60}" type="pres">
      <dgm:prSet presAssocID="{DF11067E-6FCE-4269-BD65-91A523514A3A}"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pt>
    <dgm:pt modelId="{4572D726-AF81-4A65-93FE-EDCDC155C7FA}" type="pres">
      <dgm:prSet presAssocID="{DF11067E-6FCE-4269-BD65-91A523514A3A}" presName="text" presStyleLbl="node1" presStyleIdx="2" presStyleCnt="3">
        <dgm:presLayoutVars>
          <dgm:bulletEnabled val="1"/>
        </dgm:presLayoutVars>
      </dgm:prSet>
      <dgm:spPr/>
      <dgm:t>
        <a:bodyPr/>
        <a:lstStyle/>
        <a:p>
          <a:endParaRPr lang="en-US"/>
        </a:p>
      </dgm:t>
    </dgm:pt>
  </dgm:ptLst>
  <dgm:cxnLst>
    <dgm:cxn modelId="{165866F3-A661-45B1-BE27-08B8CE49078D}" srcId="{0C4D3C11-C6B3-4154-B35E-2A20839FCD9B}" destId="{FA87D326-4A63-4B36-BC2D-C0FE01943401}" srcOrd="0" destOrd="0" parTransId="{02E6A57D-FD33-4739-83EE-13B6FF366F89}" sibTransId="{FA4DC854-D999-447D-A0B6-FE063F1CAC8A}"/>
    <dgm:cxn modelId="{3643448E-CF31-4E30-A219-CBFDF68ED294}" srcId="{0C4D3C11-C6B3-4154-B35E-2A20839FCD9B}" destId="{15A65EFD-7D8E-4D8B-B3BC-192139A47121}" srcOrd="1" destOrd="0" parTransId="{74189343-2132-46F9-A854-FCE1001FB8AC}" sibTransId="{AAA3FAFB-6F96-4508-818D-5DE219215E48}"/>
    <dgm:cxn modelId="{B3EA7B71-3823-4FAD-B64B-7EDAB45C7A8F}" type="presOf" srcId="{15A65EFD-7D8E-4D8B-B3BC-192139A47121}" destId="{6ABFB432-49CC-4CE2-AFDC-EDBA64890BDC}" srcOrd="0" destOrd="0" presId="urn:microsoft.com/office/officeart/2005/8/layout/vList4"/>
    <dgm:cxn modelId="{D4040574-6C5A-48C9-B2F3-2999C7D3A142}" type="presOf" srcId="{FA87D326-4A63-4B36-BC2D-C0FE01943401}" destId="{FB1B2504-76AE-4933-B725-07B138FEF070}" srcOrd="0" destOrd="0" presId="urn:microsoft.com/office/officeart/2005/8/layout/vList4"/>
    <dgm:cxn modelId="{3086AEAB-DDC8-4D4F-B501-579C5E10169C}" type="presOf" srcId="{15A65EFD-7D8E-4D8B-B3BC-192139A47121}" destId="{24DD1127-6C20-49ED-AF0B-0EB1D23CEE52}" srcOrd="1" destOrd="0" presId="urn:microsoft.com/office/officeart/2005/8/layout/vList4"/>
    <dgm:cxn modelId="{99562545-F2AC-4713-99B3-B36A2399DFDE}" type="presOf" srcId="{DF11067E-6FCE-4269-BD65-91A523514A3A}" destId="{4572D726-AF81-4A65-93FE-EDCDC155C7FA}" srcOrd="1" destOrd="0" presId="urn:microsoft.com/office/officeart/2005/8/layout/vList4"/>
    <dgm:cxn modelId="{8D694430-219D-4458-8DF7-DDCEE04E7AF7}" srcId="{0C4D3C11-C6B3-4154-B35E-2A20839FCD9B}" destId="{DF11067E-6FCE-4269-BD65-91A523514A3A}" srcOrd="2" destOrd="0" parTransId="{B804F599-CFFD-4F21-94EB-F71C17B97F08}" sibTransId="{5769E845-D752-4749-94C1-CE834A2BB008}"/>
    <dgm:cxn modelId="{E2940910-1F48-404B-A5EC-CCE66D9B1E3E}" type="presOf" srcId="{0C4D3C11-C6B3-4154-B35E-2A20839FCD9B}" destId="{AC01BDC9-C669-44B8-B2A1-107B1EA6C77D}" srcOrd="0" destOrd="0" presId="urn:microsoft.com/office/officeart/2005/8/layout/vList4"/>
    <dgm:cxn modelId="{BAFBD3A5-602E-433D-A042-5DB17FF4A12E}" type="presOf" srcId="{DF11067E-6FCE-4269-BD65-91A523514A3A}" destId="{19CFE8F0-B576-40D0-91FD-C1942BDF2F83}" srcOrd="0" destOrd="0" presId="urn:microsoft.com/office/officeart/2005/8/layout/vList4"/>
    <dgm:cxn modelId="{6DAA9B46-35E4-4B28-BB1A-044BA4193364}" type="presOf" srcId="{FA87D326-4A63-4B36-BC2D-C0FE01943401}" destId="{F1B5CCA3-BCF9-47FC-96E4-735D98F42FE7}" srcOrd="1" destOrd="0" presId="urn:microsoft.com/office/officeart/2005/8/layout/vList4"/>
    <dgm:cxn modelId="{F4C149ED-674E-4F89-983D-A0292B7A42D0}" type="presParOf" srcId="{AC01BDC9-C669-44B8-B2A1-107B1EA6C77D}" destId="{ADE11897-4BF6-497F-A390-DC91126D0FD9}" srcOrd="0" destOrd="0" presId="urn:microsoft.com/office/officeart/2005/8/layout/vList4"/>
    <dgm:cxn modelId="{150EFC4E-5153-4F11-A341-426196DEE111}" type="presParOf" srcId="{ADE11897-4BF6-497F-A390-DC91126D0FD9}" destId="{FB1B2504-76AE-4933-B725-07B138FEF070}" srcOrd="0" destOrd="0" presId="urn:microsoft.com/office/officeart/2005/8/layout/vList4"/>
    <dgm:cxn modelId="{D642AA75-AEDC-474B-B3E9-DC6277CC8275}" type="presParOf" srcId="{ADE11897-4BF6-497F-A390-DC91126D0FD9}" destId="{58E99B42-A935-43E7-A7AC-2CE6946EB014}" srcOrd="1" destOrd="0" presId="urn:microsoft.com/office/officeart/2005/8/layout/vList4"/>
    <dgm:cxn modelId="{C87396FB-DC51-454E-8FEF-74CAB18B1198}" type="presParOf" srcId="{ADE11897-4BF6-497F-A390-DC91126D0FD9}" destId="{F1B5CCA3-BCF9-47FC-96E4-735D98F42FE7}" srcOrd="2" destOrd="0" presId="urn:microsoft.com/office/officeart/2005/8/layout/vList4"/>
    <dgm:cxn modelId="{68064F52-971B-42A5-996A-6A178E4D899B}" type="presParOf" srcId="{AC01BDC9-C669-44B8-B2A1-107B1EA6C77D}" destId="{30A6E2FD-AFD1-4948-B8AF-08C8221DE251}" srcOrd="1" destOrd="0" presId="urn:microsoft.com/office/officeart/2005/8/layout/vList4"/>
    <dgm:cxn modelId="{8D17D271-7CE1-4CFD-A825-6D3782A9B29B}" type="presParOf" srcId="{AC01BDC9-C669-44B8-B2A1-107B1EA6C77D}" destId="{7F157F38-6D84-411A-AE26-8356DCB54C70}" srcOrd="2" destOrd="0" presId="urn:microsoft.com/office/officeart/2005/8/layout/vList4"/>
    <dgm:cxn modelId="{6781757A-C68C-49DE-B482-AD5096D242B8}" type="presParOf" srcId="{7F157F38-6D84-411A-AE26-8356DCB54C70}" destId="{6ABFB432-49CC-4CE2-AFDC-EDBA64890BDC}" srcOrd="0" destOrd="0" presId="urn:microsoft.com/office/officeart/2005/8/layout/vList4"/>
    <dgm:cxn modelId="{E7379711-8862-4B29-982D-B1752D30EE4F}" type="presParOf" srcId="{7F157F38-6D84-411A-AE26-8356DCB54C70}" destId="{FF15CBC5-8288-4545-8DF1-879B82EB2869}" srcOrd="1" destOrd="0" presId="urn:microsoft.com/office/officeart/2005/8/layout/vList4"/>
    <dgm:cxn modelId="{18C9BA91-A6E8-4D74-A63E-38774691E634}" type="presParOf" srcId="{7F157F38-6D84-411A-AE26-8356DCB54C70}" destId="{24DD1127-6C20-49ED-AF0B-0EB1D23CEE52}" srcOrd="2" destOrd="0" presId="urn:microsoft.com/office/officeart/2005/8/layout/vList4"/>
    <dgm:cxn modelId="{B7522257-EBF7-4D4B-94A8-4AA38C4A6DDF}" type="presParOf" srcId="{AC01BDC9-C669-44B8-B2A1-107B1EA6C77D}" destId="{328CF048-469B-4337-A54B-9C5DDF0BCB41}" srcOrd="3" destOrd="0" presId="urn:microsoft.com/office/officeart/2005/8/layout/vList4"/>
    <dgm:cxn modelId="{5044352A-32D1-45BC-B76D-043967B8DF0F}" type="presParOf" srcId="{AC01BDC9-C669-44B8-B2A1-107B1EA6C77D}" destId="{A946AB31-E96E-450D-AD0E-B14DC357D44D}" srcOrd="4" destOrd="0" presId="urn:microsoft.com/office/officeart/2005/8/layout/vList4"/>
    <dgm:cxn modelId="{B294969B-91DF-453F-BA0C-B1236DB93121}" type="presParOf" srcId="{A946AB31-E96E-450D-AD0E-B14DC357D44D}" destId="{19CFE8F0-B576-40D0-91FD-C1942BDF2F83}" srcOrd="0" destOrd="0" presId="urn:microsoft.com/office/officeart/2005/8/layout/vList4"/>
    <dgm:cxn modelId="{B6538D8E-4654-48C9-9A05-15A111E21E66}" type="presParOf" srcId="{A946AB31-E96E-450D-AD0E-B14DC357D44D}" destId="{A65FB281-95DF-4B71-82DF-08DE0F9CDC60}" srcOrd="1" destOrd="0" presId="urn:microsoft.com/office/officeart/2005/8/layout/vList4"/>
    <dgm:cxn modelId="{30246E9B-1EAD-46BC-83D9-12E8DA4ED175}" type="presParOf" srcId="{A946AB31-E96E-450D-AD0E-B14DC357D44D}" destId="{4572D726-AF81-4A65-93FE-EDCDC155C7F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748218-12DE-4871-A625-D2896A7915C1}"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48B6AD49-2BDA-4BEF-BA7A-AD0FEB3B946E}">
      <dgm:prSet phldrT="[Text]"/>
      <dgm:spPr/>
      <dgm:t>
        <a:bodyPr/>
        <a:lstStyle/>
        <a:p>
          <a:r>
            <a:rPr lang="en-US" smtClean="0"/>
            <a:t>Pengguna Internet Asia</a:t>
          </a:r>
          <a:endParaRPr lang="en-US"/>
        </a:p>
      </dgm:t>
    </dgm:pt>
    <dgm:pt modelId="{81733AD9-1B4E-469E-887B-A00A60F2B6BF}" type="parTrans" cxnId="{2D426A50-3D62-448E-AB25-76F37C4883DF}">
      <dgm:prSet/>
      <dgm:spPr/>
      <dgm:t>
        <a:bodyPr/>
        <a:lstStyle/>
        <a:p>
          <a:endParaRPr lang="en-US"/>
        </a:p>
      </dgm:t>
    </dgm:pt>
    <dgm:pt modelId="{4641F254-4E70-44A6-B54A-CD5AF8E64E98}" type="sibTrans" cxnId="{2D426A50-3D62-448E-AB25-76F37C4883DF}">
      <dgm:prSet/>
      <dgm:spPr/>
      <dgm:t>
        <a:bodyPr/>
        <a:lstStyle/>
        <a:p>
          <a:endParaRPr lang="en-US"/>
        </a:p>
      </dgm:t>
    </dgm:pt>
    <dgm:pt modelId="{5BDBEB39-0877-4BCD-BF73-DB6FF46E132C}">
      <dgm:prSet phldrT="[Text]" custT="1"/>
      <dgm:spPr/>
      <dgm:t>
        <a:bodyPr/>
        <a:lstStyle/>
        <a:p>
          <a:r>
            <a:rPr lang="en-US" sz="3200" smtClean="0"/>
            <a:t>Indonesia 76 %</a:t>
          </a:r>
          <a:endParaRPr lang="en-US" sz="3200"/>
        </a:p>
      </dgm:t>
    </dgm:pt>
    <dgm:pt modelId="{3646EA6C-9565-4E82-94F0-FE5C0B93F8FE}" type="parTrans" cxnId="{B607BB33-C2CB-4253-A131-96FEEDD152C6}">
      <dgm:prSet/>
      <dgm:spPr/>
      <dgm:t>
        <a:bodyPr/>
        <a:lstStyle/>
        <a:p>
          <a:endParaRPr lang="en-US"/>
        </a:p>
      </dgm:t>
    </dgm:pt>
    <dgm:pt modelId="{50B96FC5-8964-420B-8F66-89F7BF9CB9A0}" type="sibTrans" cxnId="{B607BB33-C2CB-4253-A131-96FEEDD152C6}">
      <dgm:prSet/>
      <dgm:spPr/>
      <dgm:t>
        <a:bodyPr/>
        <a:lstStyle/>
        <a:p>
          <a:endParaRPr lang="en-US"/>
        </a:p>
      </dgm:t>
    </dgm:pt>
    <dgm:pt modelId="{A4AC7BA2-DE44-480A-A010-28621DBD8267}" type="pres">
      <dgm:prSet presAssocID="{A6748218-12DE-4871-A625-D2896A7915C1}" presName="Name0" presStyleCnt="0">
        <dgm:presLayoutVars>
          <dgm:dir/>
          <dgm:animLvl val="lvl"/>
          <dgm:resizeHandles/>
        </dgm:presLayoutVars>
      </dgm:prSet>
      <dgm:spPr/>
      <dgm:t>
        <a:bodyPr/>
        <a:lstStyle/>
        <a:p>
          <a:endParaRPr lang="en-US"/>
        </a:p>
      </dgm:t>
    </dgm:pt>
    <dgm:pt modelId="{ADFB3970-962B-48D8-A393-AF0AC10E7A59}" type="pres">
      <dgm:prSet presAssocID="{48B6AD49-2BDA-4BEF-BA7A-AD0FEB3B946E}" presName="linNode" presStyleCnt="0"/>
      <dgm:spPr/>
    </dgm:pt>
    <dgm:pt modelId="{3B4758E9-0095-42FB-B6D8-1F88D4A78EB5}" type="pres">
      <dgm:prSet presAssocID="{48B6AD49-2BDA-4BEF-BA7A-AD0FEB3B946E}" presName="parentShp" presStyleLbl="node1" presStyleIdx="0" presStyleCnt="1" custScaleX="92192" custScaleY="59513" custLinFactNeighborX="-6408" custLinFactNeighborY="-58763">
        <dgm:presLayoutVars>
          <dgm:bulletEnabled val="1"/>
        </dgm:presLayoutVars>
      </dgm:prSet>
      <dgm:spPr/>
      <dgm:t>
        <a:bodyPr/>
        <a:lstStyle/>
        <a:p>
          <a:endParaRPr lang="en-US"/>
        </a:p>
      </dgm:t>
    </dgm:pt>
    <dgm:pt modelId="{40D34476-8867-4C95-A7AB-676BBC24D220}" type="pres">
      <dgm:prSet presAssocID="{48B6AD49-2BDA-4BEF-BA7A-AD0FEB3B946E}" presName="childShp" presStyleLbl="bgAccFollowNode1" presStyleIdx="0" presStyleCnt="1" custScaleX="104167" custScaleY="40956" custLinFactNeighborX="779" custLinFactNeighborY="-28585">
        <dgm:presLayoutVars>
          <dgm:bulletEnabled val="1"/>
        </dgm:presLayoutVars>
      </dgm:prSet>
      <dgm:spPr/>
      <dgm:t>
        <a:bodyPr/>
        <a:lstStyle/>
        <a:p>
          <a:endParaRPr lang="en-US"/>
        </a:p>
      </dgm:t>
    </dgm:pt>
  </dgm:ptLst>
  <dgm:cxnLst>
    <dgm:cxn modelId="{B607BB33-C2CB-4253-A131-96FEEDD152C6}" srcId="{48B6AD49-2BDA-4BEF-BA7A-AD0FEB3B946E}" destId="{5BDBEB39-0877-4BCD-BF73-DB6FF46E132C}" srcOrd="0" destOrd="0" parTransId="{3646EA6C-9565-4E82-94F0-FE5C0B93F8FE}" sibTransId="{50B96FC5-8964-420B-8F66-89F7BF9CB9A0}"/>
    <dgm:cxn modelId="{CBAAE035-7E47-4D94-8540-B94A0A9B726E}" type="presOf" srcId="{48B6AD49-2BDA-4BEF-BA7A-AD0FEB3B946E}" destId="{3B4758E9-0095-42FB-B6D8-1F88D4A78EB5}" srcOrd="0" destOrd="0" presId="urn:microsoft.com/office/officeart/2005/8/layout/vList6"/>
    <dgm:cxn modelId="{2D426A50-3D62-448E-AB25-76F37C4883DF}" srcId="{A6748218-12DE-4871-A625-D2896A7915C1}" destId="{48B6AD49-2BDA-4BEF-BA7A-AD0FEB3B946E}" srcOrd="0" destOrd="0" parTransId="{81733AD9-1B4E-469E-887B-A00A60F2B6BF}" sibTransId="{4641F254-4E70-44A6-B54A-CD5AF8E64E98}"/>
    <dgm:cxn modelId="{86A1088A-3DBC-4D0A-80F6-52E853F443DF}" type="presOf" srcId="{A6748218-12DE-4871-A625-D2896A7915C1}" destId="{A4AC7BA2-DE44-480A-A010-28621DBD8267}" srcOrd="0" destOrd="0" presId="urn:microsoft.com/office/officeart/2005/8/layout/vList6"/>
    <dgm:cxn modelId="{F312962A-EE5F-4054-A6F0-60B4D1E0D8D6}" type="presOf" srcId="{5BDBEB39-0877-4BCD-BF73-DB6FF46E132C}" destId="{40D34476-8867-4C95-A7AB-676BBC24D220}" srcOrd="0" destOrd="0" presId="urn:microsoft.com/office/officeart/2005/8/layout/vList6"/>
    <dgm:cxn modelId="{F00EB5B5-7549-429E-8FD5-EB54A454C53F}" type="presParOf" srcId="{A4AC7BA2-DE44-480A-A010-28621DBD8267}" destId="{ADFB3970-962B-48D8-A393-AF0AC10E7A59}" srcOrd="0" destOrd="0" presId="urn:microsoft.com/office/officeart/2005/8/layout/vList6"/>
    <dgm:cxn modelId="{05EBEA28-C31F-4777-8DF2-5B33BCF2AE12}" type="presParOf" srcId="{ADFB3970-962B-48D8-A393-AF0AC10E7A59}" destId="{3B4758E9-0095-42FB-B6D8-1F88D4A78EB5}" srcOrd="0" destOrd="0" presId="urn:microsoft.com/office/officeart/2005/8/layout/vList6"/>
    <dgm:cxn modelId="{C4202A03-EA7A-4C97-9C02-92E5B0002270}" type="presParOf" srcId="{ADFB3970-962B-48D8-A393-AF0AC10E7A59}" destId="{40D34476-8867-4C95-A7AB-676BBC24D22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E899BA-FBE2-4266-8D8C-C44985C4E84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C9B2AF3-388E-4CA9-9E33-379E42F3E2A1}">
      <dgm:prSet phldrT="[Text]" custT="1"/>
      <dgm:spPr/>
      <dgm:t>
        <a:bodyPr/>
        <a:lstStyle/>
        <a:p>
          <a:r>
            <a:rPr lang="en-US" sz="2800" smtClean="0"/>
            <a:t>Membantu dalam membuat keputusan bisnis</a:t>
          </a:r>
          <a:endParaRPr lang="en-US" sz="2800"/>
        </a:p>
      </dgm:t>
    </dgm:pt>
    <dgm:pt modelId="{B2BB301C-4BE0-4297-B3D4-8DA18FB61CC9}" type="parTrans" cxnId="{AE0D3DE3-6B56-4F83-85E0-DB31DC377334}">
      <dgm:prSet/>
      <dgm:spPr/>
      <dgm:t>
        <a:bodyPr/>
        <a:lstStyle/>
        <a:p>
          <a:endParaRPr lang="en-US"/>
        </a:p>
      </dgm:t>
    </dgm:pt>
    <dgm:pt modelId="{656D42FE-3F9A-4DA5-A0FF-E680685E5782}" type="sibTrans" cxnId="{AE0D3DE3-6B56-4F83-85E0-DB31DC377334}">
      <dgm:prSet/>
      <dgm:spPr/>
      <dgm:t>
        <a:bodyPr/>
        <a:lstStyle/>
        <a:p>
          <a:endParaRPr lang="en-US"/>
        </a:p>
      </dgm:t>
    </dgm:pt>
    <dgm:pt modelId="{1757A3D5-D87B-4C14-9D5F-8D3BBADDFE55}">
      <dgm:prSet phldrT="[Text]" custT="1"/>
      <dgm:spPr/>
      <dgm:t>
        <a:bodyPr/>
        <a:lstStyle/>
        <a:p>
          <a:r>
            <a:rPr lang="en-US" sz="2800" smtClean="0"/>
            <a:t>Memahami pelanggan dan pasar</a:t>
          </a:r>
          <a:endParaRPr lang="en-US" sz="2000"/>
        </a:p>
      </dgm:t>
    </dgm:pt>
    <dgm:pt modelId="{24DC5AB3-9671-4888-B873-4914E82E792F}" type="parTrans" cxnId="{2A325BF0-23B8-462F-B39F-CEEC14C0D60A}">
      <dgm:prSet/>
      <dgm:spPr/>
      <dgm:t>
        <a:bodyPr/>
        <a:lstStyle/>
        <a:p>
          <a:endParaRPr lang="en-US"/>
        </a:p>
      </dgm:t>
    </dgm:pt>
    <dgm:pt modelId="{38F7F88F-E780-4ACF-9A38-D1DC95187246}" type="sibTrans" cxnId="{2A325BF0-23B8-462F-B39F-CEEC14C0D60A}">
      <dgm:prSet/>
      <dgm:spPr/>
      <dgm:t>
        <a:bodyPr/>
        <a:lstStyle/>
        <a:p>
          <a:endParaRPr lang="en-US"/>
        </a:p>
      </dgm:t>
    </dgm:pt>
    <dgm:pt modelId="{DAFB7E9E-4677-480C-8033-0316F70E8126}">
      <dgm:prSet phldrT="[Text]" custT="1"/>
      <dgm:spPr/>
      <dgm:t>
        <a:bodyPr/>
        <a:lstStyle/>
        <a:p>
          <a:r>
            <a:rPr lang="en-US" sz="2800" smtClean="0"/>
            <a:t>Meningkatkan layanan</a:t>
          </a:r>
          <a:endParaRPr lang="en-US" sz="2800"/>
        </a:p>
      </dgm:t>
    </dgm:pt>
    <dgm:pt modelId="{9C1F0F16-62F3-4D0E-8794-C82828D1FE5D}" type="parTrans" cxnId="{CCD0BCAE-2793-4782-BDDC-F3DA2B8255FD}">
      <dgm:prSet/>
      <dgm:spPr/>
      <dgm:t>
        <a:bodyPr/>
        <a:lstStyle/>
        <a:p>
          <a:endParaRPr lang="en-US"/>
        </a:p>
      </dgm:t>
    </dgm:pt>
    <dgm:pt modelId="{276206D1-042C-43DE-9B39-0CE9F20DF00C}" type="sibTrans" cxnId="{CCD0BCAE-2793-4782-BDDC-F3DA2B8255FD}">
      <dgm:prSet/>
      <dgm:spPr/>
      <dgm:t>
        <a:bodyPr/>
        <a:lstStyle/>
        <a:p>
          <a:endParaRPr lang="en-US"/>
        </a:p>
      </dgm:t>
    </dgm:pt>
    <dgm:pt modelId="{8DF0BEAA-8942-4FAA-B505-974DA9B68714}">
      <dgm:prSet custT="1"/>
      <dgm:spPr/>
      <dgm:t>
        <a:bodyPr/>
        <a:lstStyle/>
        <a:p>
          <a:r>
            <a:rPr lang="en-US" sz="2800" smtClean="0"/>
            <a:t>Memperbaiki proses bisnis</a:t>
          </a:r>
          <a:endParaRPr lang="en-US" sz="2800"/>
        </a:p>
      </dgm:t>
    </dgm:pt>
    <dgm:pt modelId="{A8F06CD3-C474-4CFC-958D-4613ABB6A87A}" type="parTrans" cxnId="{2454060A-B203-4D4D-9ED1-B41F6DD9A095}">
      <dgm:prSet/>
      <dgm:spPr/>
      <dgm:t>
        <a:bodyPr/>
        <a:lstStyle/>
        <a:p>
          <a:endParaRPr lang="en-US"/>
        </a:p>
      </dgm:t>
    </dgm:pt>
    <dgm:pt modelId="{78042AB0-B70B-4AC1-A496-68A9A0A776CA}" type="sibTrans" cxnId="{2454060A-B203-4D4D-9ED1-B41F6DD9A095}">
      <dgm:prSet/>
      <dgm:spPr/>
      <dgm:t>
        <a:bodyPr/>
        <a:lstStyle/>
        <a:p>
          <a:endParaRPr lang="en-US"/>
        </a:p>
      </dgm:t>
    </dgm:pt>
    <dgm:pt modelId="{ED2D157C-2ECA-474B-AAA2-922A6BE2F607}">
      <dgm:prSet custT="1"/>
      <dgm:spPr/>
      <dgm:t>
        <a:bodyPr/>
        <a:lstStyle/>
        <a:p>
          <a:r>
            <a:rPr lang="en-US" sz="2800" smtClean="0"/>
            <a:t>Memperbaiki kualitas produk</a:t>
          </a:r>
          <a:endParaRPr lang="en-US" sz="2800"/>
        </a:p>
      </dgm:t>
    </dgm:pt>
    <dgm:pt modelId="{8F405E21-3374-4262-9EE5-269B99AFDA57}" type="parTrans" cxnId="{008E1394-2231-4534-8B17-9776C8E80753}">
      <dgm:prSet/>
      <dgm:spPr/>
      <dgm:t>
        <a:bodyPr/>
        <a:lstStyle/>
        <a:p>
          <a:endParaRPr lang="en-US"/>
        </a:p>
      </dgm:t>
    </dgm:pt>
    <dgm:pt modelId="{A3C92FC0-9B4B-43A5-99F2-02D5016DB0FB}" type="sibTrans" cxnId="{008E1394-2231-4534-8B17-9776C8E80753}">
      <dgm:prSet/>
      <dgm:spPr/>
      <dgm:t>
        <a:bodyPr/>
        <a:lstStyle/>
        <a:p>
          <a:endParaRPr lang="en-US"/>
        </a:p>
      </dgm:t>
    </dgm:pt>
    <dgm:pt modelId="{456E1F72-37F6-4CD9-8B72-A29364FFDA79}">
      <dgm:prSet custT="1"/>
      <dgm:spPr/>
      <dgm:t>
        <a:bodyPr/>
        <a:lstStyle/>
        <a:p>
          <a:r>
            <a:rPr lang="en-US" sz="2800" smtClean="0"/>
            <a:t>Membuat nilai tambah (revenue) dari data</a:t>
          </a:r>
          <a:endParaRPr lang="en-US" sz="2800"/>
        </a:p>
      </dgm:t>
    </dgm:pt>
    <dgm:pt modelId="{90CBCB01-6142-4DFD-9A09-0E26ACF67693}" type="parTrans" cxnId="{07C85427-5874-4D70-868E-FAE7CFA98CE7}">
      <dgm:prSet/>
      <dgm:spPr/>
      <dgm:t>
        <a:bodyPr/>
        <a:lstStyle/>
        <a:p>
          <a:endParaRPr lang="en-US"/>
        </a:p>
      </dgm:t>
    </dgm:pt>
    <dgm:pt modelId="{F18A2837-0B4A-4718-B5EB-CFC422A781C2}" type="sibTrans" cxnId="{07C85427-5874-4D70-868E-FAE7CFA98CE7}">
      <dgm:prSet/>
      <dgm:spPr/>
      <dgm:t>
        <a:bodyPr/>
        <a:lstStyle/>
        <a:p>
          <a:endParaRPr lang="en-US"/>
        </a:p>
      </dgm:t>
    </dgm:pt>
    <dgm:pt modelId="{CBBBA7A7-A490-4040-A740-C9FB29DDC8A8}" type="pres">
      <dgm:prSet presAssocID="{DDE899BA-FBE2-4266-8D8C-C44985C4E845}" presName="linear" presStyleCnt="0">
        <dgm:presLayoutVars>
          <dgm:dir/>
          <dgm:animLvl val="lvl"/>
          <dgm:resizeHandles val="exact"/>
        </dgm:presLayoutVars>
      </dgm:prSet>
      <dgm:spPr/>
      <dgm:t>
        <a:bodyPr/>
        <a:lstStyle/>
        <a:p>
          <a:endParaRPr lang="en-US"/>
        </a:p>
      </dgm:t>
    </dgm:pt>
    <dgm:pt modelId="{7659CED1-91CC-490B-8A18-D347136C77CA}" type="pres">
      <dgm:prSet presAssocID="{BC9B2AF3-388E-4CA9-9E33-379E42F3E2A1}" presName="parentLin" presStyleCnt="0"/>
      <dgm:spPr/>
    </dgm:pt>
    <dgm:pt modelId="{DA811E7D-EFAA-477B-A604-0BEFD1FB5C0A}" type="pres">
      <dgm:prSet presAssocID="{BC9B2AF3-388E-4CA9-9E33-379E42F3E2A1}" presName="parentLeftMargin" presStyleLbl="node1" presStyleIdx="0" presStyleCnt="6"/>
      <dgm:spPr/>
      <dgm:t>
        <a:bodyPr/>
        <a:lstStyle/>
        <a:p>
          <a:endParaRPr lang="en-US"/>
        </a:p>
      </dgm:t>
    </dgm:pt>
    <dgm:pt modelId="{4DDC6039-7CE1-490A-920D-EE7938F67AB6}" type="pres">
      <dgm:prSet presAssocID="{BC9B2AF3-388E-4CA9-9E33-379E42F3E2A1}" presName="parentText" presStyleLbl="node1" presStyleIdx="0" presStyleCnt="6" custScaleX="142857">
        <dgm:presLayoutVars>
          <dgm:chMax val="0"/>
          <dgm:bulletEnabled val="1"/>
        </dgm:presLayoutVars>
      </dgm:prSet>
      <dgm:spPr/>
      <dgm:t>
        <a:bodyPr/>
        <a:lstStyle/>
        <a:p>
          <a:endParaRPr lang="en-US"/>
        </a:p>
      </dgm:t>
    </dgm:pt>
    <dgm:pt modelId="{4541A747-0056-4020-BC16-75D1654337F9}" type="pres">
      <dgm:prSet presAssocID="{BC9B2AF3-388E-4CA9-9E33-379E42F3E2A1}" presName="negativeSpace" presStyleCnt="0"/>
      <dgm:spPr/>
    </dgm:pt>
    <dgm:pt modelId="{C2784FF5-6D22-48FF-9BFC-269887915976}" type="pres">
      <dgm:prSet presAssocID="{BC9B2AF3-388E-4CA9-9E33-379E42F3E2A1}" presName="childText" presStyleLbl="conFgAcc1" presStyleIdx="0" presStyleCnt="6">
        <dgm:presLayoutVars>
          <dgm:bulletEnabled val="1"/>
        </dgm:presLayoutVars>
      </dgm:prSet>
      <dgm:spPr/>
    </dgm:pt>
    <dgm:pt modelId="{B11D498C-CE70-47CD-A411-87758EEC21C8}" type="pres">
      <dgm:prSet presAssocID="{656D42FE-3F9A-4DA5-A0FF-E680685E5782}" presName="spaceBetweenRectangles" presStyleCnt="0"/>
      <dgm:spPr/>
    </dgm:pt>
    <dgm:pt modelId="{912191F0-BB83-44BC-907B-2918D2315D7A}" type="pres">
      <dgm:prSet presAssocID="{1757A3D5-D87B-4C14-9D5F-8D3BBADDFE55}" presName="parentLin" presStyleCnt="0"/>
      <dgm:spPr/>
    </dgm:pt>
    <dgm:pt modelId="{DDDA0151-2088-4122-85C7-F4F731466091}" type="pres">
      <dgm:prSet presAssocID="{1757A3D5-D87B-4C14-9D5F-8D3BBADDFE55}" presName="parentLeftMargin" presStyleLbl="node1" presStyleIdx="0" presStyleCnt="6"/>
      <dgm:spPr/>
      <dgm:t>
        <a:bodyPr/>
        <a:lstStyle/>
        <a:p>
          <a:endParaRPr lang="en-US"/>
        </a:p>
      </dgm:t>
    </dgm:pt>
    <dgm:pt modelId="{F70A5365-5B4C-43AE-8407-FD9AA811838C}" type="pres">
      <dgm:prSet presAssocID="{1757A3D5-D87B-4C14-9D5F-8D3BBADDFE55}" presName="parentText" presStyleLbl="node1" presStyleIdx="1" presStyleCnt="6" custScaleX="129101">
        <dgm:presLayoutVars>
          <dgm:chMax val="0"/>
          <dgm:bulletEnabled val="1"/>
        </dgm:presLayoutVars>
      </dgm:prSet>
      <dgm:spPr/>
      <dgm:t>
        <a:bodyPr/>
        <a:lstStyle/>
        <a:p>
          <a:endParaRPr lang="en-US"/>
        </a:p>
      </dgm:t>
    </dgm:pt>
    <dgm:pt modelId="{DA015B86-EB40-4E6C-88BF-86F2BCD71795}" type="pres">
      <dgm:prSet presAssocID="{1757A3D5-D87B-4C14-9D5F-8D3BBADDFE55}" presName="negativeSpace" presStyleCnt="0"/>
      <dgm:spPr/>
    </dgm:pt>
    <dgm:pt modelId="{B151216B-800C-4A05-8A62-84B4CACDAE33}" type="pres">
      <dgm:prSet presAssocID="{1757A3D5-D87B-4C14-9D5F-8D3BBADDFE55}" presName="childText" presStyleLbl="conFgAcc1" presStyleIdx="1" presStyleCnt="6">
        <dgm:presLayoutVars>
          <dgm:bulletEnabled val="1"/>
        </dgm:presLayoutVars>
      </dgm:prSet>
      <dgm:spPr/>
    </dgm:pt>
    <dgm:pt modelId="{5DDE5038-1772-4663-B572-76B6BC02BDA8}" type="pres">
      <dgm:prSet presAssocID="{38F7F88F-E780-4ACF-9A38-D1DC95187246}" presName="spaceBetweenRectangles" presStyleCnt="0"/>
      <dgm:spPr/>
    </dgm:pt>
    <dgm:pt modelId="{2E78C3A4-DBF1-40EF-AFFD-B9B55CDE0B32}" type="pres">
      <dgm:prSet presAssocID="{ED2D157C-2ECA-474B-AAA2-922A6BE2F607}" presName="parentLin" presStyleCnt="0"/>
      <dgm:spPr/>
    </dgm:pt>
    <dgm:pt modelId="{8A971AF5-EDD1-4925-AC8E-A58942FCB7E9}" type="pres">
      <dgm:prSet presAssocID="{ED2D157C-2ECA-474B-AAA2-922A6BE2F607}" presName="parentLeftMargin" presStyleLbl="node1" presStyleIdx="1" presStyleCnt="6"/>
      <dgm:spPr/>
      <dgm:t>
        <a:bodyPr/>
        <a:lstStyle/>
        <a:p>
          <a:endParaRPr lang="en-US"/>
        </a:p>
      </dgm:t>
    </dgm:pt>
    <dgm:pt modelId="{39A0D196-1DA9-4147-9A8E-DB8A1AD10766}" type="pres">
      <dgm:prSet presAssocID="{ED2D157C-2ECA-474B-AAA2-922A6BE2F607}" presName="parentText" presStyleLbl="node1" presStyleIdx="2" presStyleCnt="6" custScaleX="123150">
        <dgm:presLayoutVars>
          <dgm:chMax val="0"/>
          <dgm:bulletEnabled val="1"/>
        </dgm:presLayoutVars>
      </dgm:prSet>
      <dgm:spPr/>
      <dgm:t>
        <a:bodyPr/>
        <a:lstStyle/>
        <a:p>
          <a:endParaRPr lang="en-US"/>
        </a:p>
      </dgm:t>
    </dgm:pt>
    <dgm:pt modelId="{21444463-0A89-47E0-A6C0-BD3ECDBE7B5F}" type="pres">
      <dgm:prSet presAssocID="{ED2D157C-2ECA-474B-AAA2-922A6BE2F607}" presName="negativeSpace" presStyleCnt="0"/>
      <dgm:spPr/>
    </dgm:pt>
    <dgm:pt modelId="{7F2DFD8A-217D-421F-9448-4B21677EDFCB}" type="pres">
      <dgm:prSet presAssocID="{ED2D157C-2ECA-474B-AAA2-922A6BE2F607}" presName="childText" presStyleLbl="conFgAcc1" presStyleIdx="2" presStyleCnt="6">
        <dgm:presLayoutVars>
          <dgm:bulletEnabled val="1"/>
        </dgm:presLayoutVars>
      </dgm:prSet>
      <dgm:spPr/>
    </dgm:pt>
    <dgm:pt modelId="{120467E9-AF95-4BDB-9D52-C05FA99858FD}" type="pres">
      <dgm:prSet presAssocID="{A3C92FC0-9B4B-43A5-99F2-02D5016DB0FB}" presName="spaceBetweenRectangles" presStyleCnt="0"/>
      <dgm:spPr/>
    </dgm:pt>
    <dgm:pt modelId="{DF243DDA-547D-40DD-98AC-9DDB85437CBF}" type="pres">
      <dgm:prSet presAssocID="{DAFB7E9E-4677-480C-8033-0316F70E8126}" presName="parentLin" presStyleCnt="0"/>
      <dgm:spPr/>
    </dgm:pt>
    <dgm:pt modelId="{96B441C7-7B02-4E4E-BB59-6D59D3F073AF}" type="pres">
      <dgm:prSet presAssocID="{DAFB7E9E-4677-480C-8033-0316F70E8126}" presName="parentLeftMargin" presStyleLbl="node1" presStyleIdx="2" presStyleCnt="6"/>
      <dgm:spPr/>
      <dgm:t>
        <a:bodyPr/>
        <a:lstStyle/>
        <a:p>
          <a:endParaRPr lang="en-US"/>
        </a:p>
      </dgm:t>
    </dgm:pt>
    <dgm:pt modelId="{E5957D8A-A04B-46EC-814C-E01D6D191F9E}" type="pres">
      <dgm:prSet presAssocID="{DAFB7E9E-4677-480C-8033-0316F70E8126}" presName="parentText" presStyleLbl="node1" presStyleIdx="3" presStyleCnt="6">
        <dgm:presLayoutVars>
          <dgm:chMax val="0"/>
          <dgm:bulletEnabled val="1"/>
        </dgm:presLayoutVars>
      </dgm:prSet>
      <dgm:spPr/>
      <dgm:t>
        <a:bodyPr/>
        <a:lstStyle/>
        <a:p>
          <a:endParaRPr lang="en-US"/>
        </a:p>
      </dgm:t>
    </dgm:pt>
    <dgm:pt modelId="{B978DA8B-E296-4CBF-824F-BCE47CE94EA6}" type="pres">
      <dgm:prSet presAssocID="{DAFB7E9E-4677-480C-8033-0316F70E8126}" presName="negativeSpace" presStyleCnt="0"/>
      <dgm:spPr/>
    </dgm:pt>
    <dgm:pt modelId="{765D84B0-23A0-4950-84D6-0D68ED93C84F}" type="pres">
      <dgm:prSet presAssocID="{DAFB7E9E-4677-480C-8033-0316F70E8126}" presName="childText" presStyleLbl="conFgAcc1" presStyleIdx="3" presStyleCnt="6">
        <dgm:presLayoutVars>
          <dgm:bulletEnabled val="1"/>
        </dgm:presLayoutVars>
      </dgm:prSet>
      <dgm:spPr/>
    </dgm:pt>
    <dgm:pt modelId="{459864A8-6E58-47DE-A12A-48FBBD63CDDE}" type="pres">
      <dgm:prSet presAssocID="{276206D1-042C-43DE-9B39-0CE9F20DF00C}" presName="spaceBetweenRectangles" presStyleCnt="0"/>
      <dgm:spPr/>
    </dgm:pt>
    <dgm:pt modelId="{CD097797-FF04-484C-9CF6-80157BE78388}" type="pres">
      <dgm:prSet presAssocID="{8DF0BEAA-8942-4FAA-B505-974DA9B68714}" presName="parentLin" presStyleCnt="0"/>
      <dgm:spPr/>
    </dgm:pt>
    <dgm:pt modelId="{98B5A384-C294-4FFE-8668-C01EE7FA1C66}" type="pres">
      <dgm:prSet presAssocID="{8DF0BEAA-8942-4FAA-B505-974DA9B68714}" presName="parentLeftMargin" presStyleLbl="node1" presStyleIdx="3" presStyleCnt="6"/>
      <dgm:spPr/>
      <dgm:t>
        <a:bodyPr/>
        <a:lstStyle/>
        <a:p>
          <a:endParaRPr lang="en-US"/>
        </a:p>
      </dgm:t>
    </dgm:pt>
    <dgm:pt modelId="{72703DAD-33F3-49A0-B378-885B8907206B}" type="pres">
      <dgm:prSet presAssocID="{8DF0BEAA-8942-4FAA-B505-974DA9B68714}" presName="parentText" presStyleLbl="node1" presStyleIdx="4" presStyleCnt="6">
        <dgm:presLayoutVars>
          <dgm:chMax val="0"/>
          <dgm:bulletEnabled val="1"/>
        </dgm:presLayoutVars>
      </dgm:prSet>
      <dgm:spPr/>
      <dgm:t>
        <a:bodyPr/>
        <a:lstStyle/>
        <a:p>
          <a:endParaRPr lang="en-US"/>
        </a:p>
      </dgm:t>
    </dgm:pt>
    <dgm:pt modelId="{5E44986C-4519-4A28-BDD3-1087EA3C1920}" type="pres">
      <dgm:prSet presAssocID="{8DF0BEAA-8942-4FAA-B505-974DA9B68714}" presName="negativeSpace" presStyleCnt="0"/>
      <dgm:spPr/>
    </dgm:pt>
    <dgm:pt modelId="{76C99BBA-9689-4C40-81AF-386B63997DAB}" type="pres">
      <dgm:prSet presAssocID="{8DF0BEAA-8942-4FAA-B505-974DA9B68714}" presName="childText" presStyleLbl="conFgAcc1" presStyleIdx="4" presStyleCnt="6">
        <dgm:presLayoutVars>
          <dgm:bulletEnabled val="1"/>
        </dgm:presLayoutVars>
      </dgm:prSet>
      <dgm:spPr/>
    </dgm:pt>
    <dgm:pt modelId="{C6360360-5876-47BC-AC0F-C08DCB7008A5}" type="pres">
      <dgm:prSet presAssocID="{78042AB0-B70B-4AC1-A496-68A9A0A776CA}" presName="spaceBetweenRectangles" presStyleCnt="0"/>
      <dgm:spPr/>
    </dgm:pt>
    <dgm:pt modelId="{7C88A0FA-D981-43DB-A7CD-9AD6B9214051}" type="pres">
      <dgm:prSet presAssocID="{456E1F72-37F6-4CD9-8B72-A29364FFDA79}" presName="parentLin" presStyleCnt="0"/>
      <dgm:spPr/>
    </dgm:pt>
    <dgm:pt modelId="{38BE78C0-AB0A-47E6-81C3-A7DE7D85C2ED}" type="pres">
      <dgm:prSet presAssocID="{456E1F72-37F6-4CD9-8B72-A29364FFDA79}" presName="parentLeftMargin" presStyleLbl="node1" presStyleIdx="4" presStyleCnt="6"/>
      <dgm:spPr/>
      <dgm:t>
        <a:bodyPr/>
        <a:lstStyle/>
        <a:p>
          <a:endParaRPr lang="en-US"/>
        </a:p>
      </dgm:t>
    </dgm:pt>
    <dgm:pt modelId="{19B7E7F2-6184-4999-9354-C9D640CC343C}" type="pres">
      <dgm:prSet presAssocID="{456E1F72-37F6-4CD9-8B72-A29364FFDA79}" presName="parentText" presStyleLbl="node1" presStyleIdx="5" presStyleCnt="6" custScaleX="142857">
        <dgm:presLayoutVars>
          <dgm:chMax val="0"/>
          <dgm:bulletEnabled val="1"/>
        </dgm:presLayoutVars>
      </dgm:prSet>
      <dgm:spPr/>
      <dgm:t>
        <a:bodyPr/>
        <a:lstStyle/>
        <a:p>
          <a:endParaRPr lang="en-US"/>
        </a:p>
      </dgm:t>
    </dgm:pt>
    <dgm:pt modelId="{53ABFE20-FE65-411A-AE59-80D321FDE047}" type="pres">
      <dgm:prSet presAssocID="{456E1F72-37F6-4CD9-8B72-A29364FFDA79}" presName="negativeSpace" presStyleCnt="0"/>
      <dgm:spPr/>
    </dgm:pt>
    <dgm:pt modelId="{5D1D6E28-8B18-4824-A170-1E151D4260F8}" type="pres">
      <dgm:prSet presAssocID="{456E1F72-37F6-4CD9-8B72-A29364FFDA79}" presName="childText" presStyleLbl="conFgAcc1" presStyleIdx="5" presStyleCnt="6">
        <dgm:presLayoutVars>
          <dgm:bulletEnabled val="1"/>
        </dgm:presLayoutVars>
      </dgm:prSet>
      <dgm:spPr/>
    </dgm:pt>
  </dgm:ptLst>
  <dgm:cxnLst>
    <dgm:cxn modelId="{004B25F7-E334-4F1E-91F1-8C3B6E72371C}" type="presOf" srcId="{456E1F72-37F6-4CD9-8B72-A29364FFDA79}" destId="{38BE78C0-AB0A-47E6-81C3-A7DE7D85C2ED}" srcOrd="0" destOrd="0" presId="urn:microsoft.com/office/officeart/2005/8/layout/list1"/>
    <dgm:cxn modelId="{33D2C0E6-11B4-49F8-BE54-CD7A50742231}" type="presOf" srcId="{BC9B2AF3-388E-4CA9-9E33-379E42F3E2A1}" destId="{4DDC6039-7CE1-490A-920D-EE7938F67AB6}" srcOrd="1" destOrd="0" presId="urn:microsoft.com/office/officeart/2005/8/layout/list1"/>
    <dgm:cxn modelId="{D5A0D36F-5EFC-48DE-BAB1-DB5CFF24F1D2}" type="presOf" srcId="{ED2D157C-2ECA-474B-AAA2-922A6BE2F607}" destId="{39A0D196-1DA9-4147-9A8E-DB8A1AD10766}" srcOrd="1" destOrd="0" presId="urn:microsoft.com/office/officeart/2005/8/layout/list1"/>
    <dgm:cxn modelId="{1E1D88D7-FD92-49D8-8BCA-C1FCAFA319C8}" type="presOf" srcId="{ED2D157C-2ECA-474B-AAA2-922A6BE2F607}" destId="{8A971AF5-EDD1-4925-AC8E-A58942FCB7E9}" srcOrd="0" destOrd="0" presId="urn:microsoft.com/office/officeart/2005/8/layout/list1"/>
    <dgm:cxn modelId="{A071FFE7-7F93-46B4-98BD-255386D2A5CF}" type="presOf" srcId="{456E1F72-37F6-4CD9-8B72-A29364FFDA79}" destId="{19B7E7F2-6184-4999-9354-C9D640CC343C}" srcOrd="1" destOrd="0" presId="urn:microsoft.com/office/officeart/2005/8/layout/list1"/>
    <dgm:cxn modelId="{35F8561B-AE2E-457F-925B-6A1C714D7CD9}" type="presOf" srcId="{8DF0BEAA-8942-4FAA-B505-974DA9B68714}" destId="{98B5A384-C294-4FFE-8668-C01EE7FA1C66}" srcOrd="0" destOrd="0" presId="urn:microsoft.com/office/officeart/2005/8/layout/list1"/>
    <dgm:cxn modelId="{179FF639-D25A-4C24-B1C0-118442330A76}" type="presOf" srcId="{1757A3D5-D87B-4C14-9D5F-8D3BBADDFE55}" destId="{DDDA0151-2088-4122-85C7-F4F731466091}" srcOrd="0" destOrd="0" presId="urn:microsoft.com/office/officeart/2005/8/layout/list1"/>
    <dgm:cxn modelId="{E26724C1-8FBC-460F-AA5C-CC35F0BEF9D5}" type="presOf" srcId="{DAFB7E9E-4677-480C-8033-0316F70E8126}" destId="{E5957D8A-A04B-46EC-814C-E01D6D191F9E}" srcOrd="1" destOrd="0" presId="urn:microsoft.com/office/officeart/2005/8/layout/list1"/>
    <dgm:cxn modelId="{07C85427-5874-4D70-868E-FAE7CFA98CE7}" srcId="{DDE899BA-FBE2-4266-8D8C-C44985C4E845}" destId="{456E1F72-37F6-4CD9-8B72-A29364FFDA79}" srcOrd="5" destOrd="0" parTransId="{90CBCB01-6142-4DFD-9A09-0E26ACF67693}" sibTransId="{F18A2837-0B4A-4718-B5EB-CFC422A781C2}"/>
    <dgm:cxn modelId="{008E1394-2231-4534-8B17-9776C8E80753}" srcId="{DDE899BA-FBE2-4266-8D8C-C44985C4E845}" destId="{ED2D157C-2ECA-474B-AAA2-922A6BE2F607}" srcOrd="2" destOrd="0" parTransId="{8F405E21-3374-4262-9EE5-269B99AFDA57}" sibTransId="{A3C92FC0-9B4B-43A5-99F2-02D5016DB0FB}"/>
    <dgm:cxn modelId="{49FB77A8-9AEC-4346-A26D-F3B76DF5881C}" type="presOf" srcId="{1757A3D5-D87B-4C14-9D5F-8D3BBADDFE55}" destId="{F70A5365-5B4C-43AE-8407-FD9AA811838C}" srcOrd="1" destOrd="0" presId="urn:microsoft.com/office/officeart/2005/8/layout/list1"/>
    <dgm:cxn modelId="{BCCCDF65-B05C-48EC-9AD9-5B72C0939E4F}" type="presOf" srcId="{DDE899BA-FBE2-4266-8D8C-C44985C4E845}" destId="{CBBBA7A7-A490-4040-A740-C9FB29DDC8A8}" srcOrd="0" destOrd="0" presId="urn:microsoft.com/office/officeart/2005/8/layout/list1"/>
    <dgm:cxn modelId="{2454060A-B203-4D4D-9ED1-B41F6DD9A095}" srcId="{DDE899BA-FBE2-4266-8D8C-C44985C4E845}" destId="{8DF0BEAA-8942-4FAA-B505-974DA9B68714}" srcOrd="4" destOrd="0" parTransId="{A8F06CD3-C474-4CFC-958D-4613ABB6A87A}" sibTransId="{78042AB0-B70B-4AC1-A496-68A9A0A776CA}"/>
    <dgm:cxn modelId="{CCD0BCAE-2793-4782-BDDC-F3DA2B8255FD}" srcId="{DDE899BA-FBE2-4266-8D8C-C44985C4E845}" destId="{DAFB7E9E-4677-480C-8033-0316F70E8126}" srcOrd="3" destOrd="0" parTransId="{9C1F0F16-62F3-4D0E-8794-C82828D1FE5D}" sibTransId="{276206D1-042C-43DE-9B39-0CE9F20DF00C}"/>
    <dgm:cxn modelId="{A10F39E0-C4CA-4E31-A036-BC6D7BC4CE4A}" type="presOf" srcId="{DAFB7E9E-4677-480C-8033-0316F70E8126}" destId="{96B441C7-7B02-4E4E-BB59-6D59D3F073AF}" srcOrd="0" destOrd="0" presId="urn:microsoft.com/office/officeart/2005/8/layout/list1"/>
    <dgm:cxn modelId="{AE0D3DE3-6B56-4F83-85E0-DB31DC377334}" srcId="{DDE899BA-FBE2-4266-8D8C-C44985C4E845}" destId="{BC9B2AF3-388E-4CA9-9E33-379E42F3E2A1}" srcOrd="0" destOrd="0" parTransId="{B2BB301C-4BE0-4297-B3D4-8DA18FB61CC9}" sibTransId="{656D42FE-3F9A-4DA5-A0FF-E680685E5782}"/>
    <dgm:cxn modelId="{2A1E98A0-A825-4338-99B9-1972EF66AB78}" type="presOf" srcId="{8DF0BEAA-8942-4FAA-B505-974DA9B68714}" destId="{72703DAD-33F3-49A0-B378-885B8907206B}" srcOrd="1" destOrd="0" presId="urn:microsoft.com/office/officeart/2005/8/layout/list1"/>
    <dgm:cxn modelId="{2A325BF0-23B8-462F-B39F-CEEC14C0D60A}" srcId="{DDE899BA-FBE2-4266-8D8C-C44985C4E845}" destId="{1757A3D5-D87B-4C14-9D5F-8D3BBADDFE55}" srcOrd="1" destOrd="0" parTransId="{24DC5AB3-9671-4888-B873-4914E82E792F}" sibTransId="{38F7F88F-E780-4ACF-9A38-D1DC95187246}"/>
    <dgm:cxn modelId="{EC0F5856-4FAE-4AF4-8FA6-2A6911DB140A}" type="presOf" srcId="{BC9B2AF3-388E-4CA9-9E33-379E42F3E2A1}" destId="{DA811E7D-EFAA-477B-A604-0BEFD1FB5C0A}" srcOrd="0" destOrd="0" presId="urn:microsoft.com/office/officeart/2005/8/layout/list1"/>
    <dgm:cxn modelId="{77DB5F8B-E890-45C5-BFE9-5A86E2832E99}" type="presParOf" srcId="{CBBBA7A7-A490-4040-A740-C9FB29DDC8A8}" destId="{7659CED1-91CC-490B-8A18-D347136C77CA}" srcOrd="0" destOrd="0" presId="urn:microsoft.com/office/officeart/2005/8/layout/list1"/>
    <dgm:cxn modelId="{33A8BD04-C0A5-45CB-B31A-F0AEA2E2CDDC}" type="presParOf" srcId="{7659CED1-91CC-490B-8A18-D347136C77CA}" destId="{DA811E7D-EFAA-477B-A604-0BEFD1FB5C0A}" srcOrd="0" destOrd="0" presId="urn:microsoft.com/office/officeart/2005/8/layout/list1"/>
    <dgm:cxn modelId="{D04B43DC-7622-4C6A-9174-8CC5715386A4}" type="presParOf" srcId="{7659CED1-91CC-490B-8A18-D347136C77CA}" destId="{4DDC6039-7CE1-490A-920D-EE7938F67AB6}" srcOrd="1" destOrd="0" presId="urn:microsoft.com/office/officeart/2005/8/layout/list1"/>
    <dgm:cxn modelId="{B2BE2A82-DD2A-42AF-BEA4-F2A2902745B1}" type="presParOf" srcId="{CBBBA7A7-A490-4040-A740-C9FB29DDC8A8}" destId="{4541A747-0056-4020-BC16-75D1654337F9}" srcOrd="1" destOrd="0" presId="urn:microsoft.com/office/officeart/2005/8/layout/list1"/>
    <dgm:cxn modelId="{3B7AA7D4-BA34-4025-A926-A333078D9D4F}" type="presParOf" srcId="{CBBBA7A7-A490-4040-A740-C9FB29DDC8A8}" destId="{C2784FF5-6D22-48FF-9BFC-269887915976}" srcOrd="2" destOrd="0" presId="urn:microsoft.com/office/officeart/2005/8/layout/list1"/>
    <dgm:cxn modelId="{58CC2014-FAE8-4C82-987D-5575F9382DA0}" type="presParOf" srcId="{CBBBA7A7-A490-4040-A740-C9FB29DDC8A8}" destId="{B11D498C-CE70-47CD-A411-87758EEC21C8}" srcOrd="3" destOrd="0" presId="urn:microsoft.com/office/officeart/2005/8/layout/list1"/>
    <dgm:cxn modelId="{68977F13-4008-411F-A059-0D1B44E4D950}" type="presParOf" srcId="{CBBBA7A7-A490-4040-A740-C9FB29DDC8A8}" destId="{912191F0-BB83-44BC-907B-2918D2315D7A}" srcOrd="4" destOrd="0" presId="urn:microsoft.com/office/officeart/2005/8/layout/list1"/>
    <dgm:cxn modelId="{0DC8D3CA-D757-4C3F-9C5C-578B0F34E4E4}" type="presParOf" srcId="{912191F0-BB83-44BC-907B-2918D2315D7A}" destId="{DDDA0151-2088-4122-85C7-F4F731466091}" srcOrd="0" destOrd="0" presId="urn:microsoft.com/office/officeart/2005/8/layout/list1"/>
    <dgm:cxn modelId="{DB2F0FF6-F841-4788-B2D3-F202AB3C9D02}" type="presParOf" srcId="{912191F0-BB83-44BC-907B-2918D2315D7A}" destId="{F70A5365-5B4C-43AE-8407-FD9AA811838C}" srcOrd="1" destOrd="0" presId="urn:microsoft.com/office/officeart/2005/8/layout/list1"/>
    <dgm:cxn modelId="{C88F6BFE-ADFB-4BE6-A0B3-5CBE1BC8F835}" type="presParOf" srcId="{CBBBA7A7-A490-4040-A740-C9FB29DDC8A8}" destId="{DA015B86-EB40-4E6C-88BF-86F2BCD71795}" srcOrd="5" destOrd="0" presId="urn:microsoft.com/office/officeart/2005/8/layout/list1"/>
    <dgm:cxn modelId="{28A03281-3DA7-4355-8C95-D95B050F9CEE}" type="presParOf" srcId="{CBBBA7A7-A490-4040-A740-C9FB29DDC8A8}" destId="{B151216B-800C-4A05-8A62-84B4CACDAE33}" srcOrd="6" destOrd="0" presId="urn:microsoft.com/office/officeart/2005/8/layout/list1"/>
    <dgm:cxn modelId="{6C0F014F-DA09-4C38-B390-554CBE34B414}" type="presParOf" srcId="{CBBBA7A7-A490-4040-A740-C9FB29DDC8A8}" destId="{5DDE5038-1772-4663-B572-76B6BC02BDA8}" srcOrd="7" destOrd="0" presId="urn:microsoft.com/office/officeart/2005/8/layout/list1"/>
    <dgm:cxn modelId="{94B2BA62-9DF1-418D-B17D-8D9A3CE458C6}" type="presParOf" srcId="{CBBBA7A7-A490-4040-A740-C9FB29DDC8A8}" destId="{2E78C3A4-DBF1-40EF-AFFD-B9B55CDE0B32}" srcOrd="8" destOrd="0" presId="urn:microsoft.com/office/officeart/2005/8/layout/list1"/>
    <dgm:cxn modelId="{B37195E9-9FBD-4CC5-A767-79925DE2E0D5}" type="presParOf" srcId="{2E78C3A4-DBF1-40EF-AFFD-B9B55CDE0B32}" destId="{8A971AF5-EDD1-4925-AC8E-A58942FCB7E9}" srcOrd="0" destOrd="0" presId="urn:microsoft.com/office/officeart/2005/8/layout/list1"/>
    <dgm:cxn modelId="{2AF19510-23D3-4AC9-BA6E-049D8DB92B76}" type="presParOf" srcId="{2E78C3A4-DBF1-40EF-AFFD-B9B55CDE0B32}" destId="{39A0D196-1DA9-4147-9A8E-DB8A1AD10766}" srcOrd="1" destOrd="0" presId="urn:microsoft.com/office/officeart/2005/8/layout/list1"/>
    <dgm:cxn modelId="{48BFDD54-9170-47DE-A864-CAFEA525E8DF}" type="presParOf" srcId="{CBBBA7A7-A490-4040-A740-C9FB29DDC8A8}" destId="{21444463-0A89-47E0-A6C0-BD3ECDBE7B5F}" srcOrd="9" destOrd="0" presId="urn:microsoft.com/office/officeart/2005/8/layout/list1"/>
    <dgm:cxn modelId="{FB9546A7-6B73-42AF-AABD-DDD79E7085C7}" type="presParOf" srcId="{CBBBA7A7-A490-4040-A740-C9FB29DDC8A8}" destId="{7F2DFD8A-217D-421F-9448-4B21677EDFCB}" srcOrd="10" destOrd="0" presId="urn:microsoft.com/office/officeart/2005/8/layout/list1"/>
    <dgm:cxn modelId="{71ABCC18-1D2D-44D7-B6A4-11056AFDECF3}" type="presParOf" srcId="{CBBBA7A7-A490-4040-A740-C9FB29DDC8A8}" destId="{120467E9-AF95-4BDB-9D52-C05FA99858FD}" srcOrd="11" destOrd="0" presId="urn:microsoft.com/office/officeart/2005/8/layout/list1"/>
    <dgm:cxn modelId="{F5B2C07F-1077-4F64-A7C7-6119A686F709}" type="presParOf" srcId="{CBBBA7A7-A490-4040-A740-C9FB29DDC8A8}" destId="{DF243DDA-547D-40DD-98AC-9DDB85437CBF}" srcOrd="12" destOrd="0" presId="urn:microsoft.com/office/officeart/2005/8/layout/list1"/>
    <dgm:cxn modelId="{4CDBEABE-217D-4F24-BBF0-4495C2F07C9D}" type="presParOf" srcId="{DF243DDA-547D-40DD-98AC-9DDB85437CBF}" destId="{96B441C7-7B02-4E4E-BB59-6D59D3F073AF}" srcOrd="0" destOrd="0" presId="urn:microsoft.com/office/officeart/2005/8/layout/list1"/>
    <dgm:cxn modelId="{B88F707C-C66E-4E8F-94D7-01D33394929C}" type="presParOf" srcId="{DF243DDA-547D-40DD-98AC-9DDB85437CBF}" destId="{E5957D8A-A04B-46EC-814C-E01D6D191F9E}" srcOrd="1" destOrd="0" presId="urn:microsoft.com/office/officeart/2005/8/layout/list1"/>
    <dgm:cxn modelId="{FEE4C67B-5E75-4AFD-A71C-F1FB7C99A48A}" type="presParOf" srcId="{CBBBA7A7-A490-4040-A740-C9FB29DDC8A8}" destId="{B978DA8B-E296-4CBF-824F-BCE47CE94EA6}" srcOrd="13" destOrd="0" presId="urn:microsoft.com/office/officeart/2005/8/layout/list1"/>
    <dgm:cxn modelId="{4622787E-C2CD-49CC-9E13-1466D8D028C7}" type="presParOf" srcId="{CBBBA7A7-A490-4040-A740-C9FB29DDC8A8}" destId="{765D84B0-23A0-4950-84D6-0D68ED93C84F}" srcOrd="14" destOrd="0" presId="urn:microsoft.com/office/officeart/2005/8/layout/list1"/>
    <dgm:cxn modelId="{171CA298-5F3A-4EE3-B9ED-03A2A0F1092C}" type="presParOf" srcId="{CBBBA7A7-A490-4040-A740-C9FB29DDC8A8}" destId="{459864A8-6E58-47DE-A12A-48FBBD63CDDE}" srcOrd="15" destOrd="0" presId="urn:microsoft.com/office/officeart/2005/8/layout/list1"/>
    <dgm:cxn modelId="{0BE7728E-EDE2-4292-9815-8DA5C4DC5C55}" type="presParOf" srcId="{CBBBA7A7-A490-4040-A740-C9FB29DDC8A8}" destId="{CD097797-FF04-484C-9CF6-80157BE78388}" srcOrd="16" destOrd="0" presId="urn:microsoft.com/office/officeart/2005/8/layout/list1"/>
    <dgm:cxn modelId="{023CD0AF-58DB-4DBD-908D-4CA3535D2595}" type="presParOf" srcId="{CD097797-FF04-484C-9CF6-80157BE78388}" destId="{98B5A384-C294-4FFE-8668-C01EE7FA1C66}" srcOrd="0" destOrd="0" presId="urn:microsoft.com/office/officeart/2005/8/layout/list1"/>
    <dgm:cxn modelId="{A79334C1-A8F0-40A4-8837-1AA29A93A3D3}" type="presParOf" srcId="{CD097797-FF04-484C-9CF6-80157BE78388}" destId="{72703DAD-33F3-49A0-B378-885B8907206B}" srcOrd="1" destOrd="0" presId="urn:microsoft.com/office/officeart/2005/8/layout/list1"/>
    <dgm:cxn modelId="{BB8187E0-60E8-4C7D-8523-682594985718}" type="presParOf" srcId="{CBBBA7A7-A490-4040-A740-C9FB29DDC8A8}" destId="{5E44986C-4519-4A28-BDD3-1087EA3C1920}" srcOrd="17" destOrd="0" presId="urn:microsoft.com/office/officeart/2005/8/layout/list1"/>
    <dgm:cxn modelId="{FF2EBC2F-CC49-47AF-A758-AB65ECC7EAD5}" type="presParOf" srcId="{CBBBA7A7-A490-4040-A740-C9FB29DDC8A8}" destId="{76C99BBA-9689-4C40-81AF-386B63997DAB}" srcOrd="18" destOrd="0" presId="urn:microsoft.com/office/officeart/2005/8/layout/list1"/>
    <dgm:cxn modelId="{C8292F6F-BBFD-48BB-A277-CCFBC653A408}" type="presParOf" srcId="{CBBBA7A7-A490-4040-A740-C9FB29DDC8A8}" destId="{C6360360-5876-47BC-AC0F-C08DCB7008A5}" srcOrd="19" destOrd="0" presId="urn:microsoft.com/office/officeart/2005/8/layout/list1"/>
    <dgm:cxn modelId="{65F44CBB-47E5-41AB-84B9-43F74B95852C}" type="presParOf" srcId="{CBBBA7A7-A490-4040-A740-C9FB29DDC8A8}" destId="{7C88A0FA-D981-43DB-A7CD-9AD6B9214051}" srcOrd="20" destOrd="0" presId="urn:microsoft.com/office/officeart/2005/8/layout/list1"/>
    <dgm:cxn modelId="{BF68E6CD-5108-498F-9B8C-3C71849B3ABD}" type="presParOf" srcId="{7C88A0FA-D981-43DB-A7CD-9AD6B9214051}" destId="{38BE78C0-AB0A-47E6-81C3-A7DE7D85C2ED}" srcOrd="0" destOrd="0" presId="urn:microsoft.com/office/officeart/2005/8/layout/list1"/>
    <dgm:cxn modelId="{39D9DB6E-D22A-4722-A4AA-DE7AB383CC6A}" type="presParOf" srcId="{7C88A0FA-D981-43DB-A7CD-9AD6B9214051}" destId="{19B7E7F2-6184-4999-9354-C9D640CC343C}" srcOrd="1" destOrd="0" presId="urn:microsoft.com/office/officeart/2005/8/layout/list1"/>
    <dgm:cxn modelId="{806DBC97-6B5C-48BA-805A-8E5DF2C5A013}" type="presParOf" srcId="{CBBBA7A7-A490-4040-A740-C9FB29DDC8A8}" destId="{53ABFE20-FE65-411A-AE59-80D321FDE047}" srcOrd="21" destOrd="0" presId="urn:microsoft.com/office/officeart/2005/8/layout/list1"/>
    <dgm:cxn modelId="{964F383E-2B89-43D1-B9B4-735646638F6D}" type="presParOf" srcId="{CBBBA7A7-A490-4040-A740-C9FB29DDC8A8}" destId="{5D1D6E28-8B18-4824-A170-1E151D4260F8}"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9BC241-C679-45E2-957B-3A831BE09837}" type="doc">
      <dgm:prSet loTypeId="urn:microsoft.com/office/officeart/2005/8/layout/hList7" loCatId="process" qsTypeId="urn:microsoft.com/office/officeart/2005/8/quickstyle/simple1" qsCatId="simple" csTypeId="urn:microsoft.com/office/officeart/2005/8/colors/accent1_2" csCatId="accent1" phldr="1"/>
      <dgm:spPr/>
    </dgm:pt>
    <dgm:pt modelId="{6A788DB5-C49D-40DB-9B9A-613108004CAE}">
      <dgm:prSet phldrT="[Text]"/>
      <dgm:spPr/>
      <dgm:t>
        <a:bodyPr/>
        <a:lstStyle/>
        <a:p>
          <a:r>
            <a:rPr lang="en-US" smtClean="0"/>
            <a:t>Business Manager</a:t>
          </a:r>
          <a:endParaRPr lang="en-US"/>
        </a:p>
      </dgm:t>
    </dgm:pt>
    <dgm:pt modelId="{47E6719F-168E-47B0-8F9B-753826E8FC88}" type="parTrans" cxnId="{887BB7F2-A399-4797-8D3E-42C936EEE579}">
      <dgm:prSet/>
      <dgm:spPr/>
      <dgm:t>
        <a:bodyPr/>
        <a:lstStyle/>
        <a:p>
          <a:endParaRPr lang="en-US"/>
        </a:p>
      </dgm:t>
    </dgm:pt>
    <dgm:pt modelId="{C9CD702A-CBB9-4B41-A5BC-640AD7F91A02}" type="sibTrans" cxnId="{887BB7F2-A399-4797-8D3E-42C936EEE579}">
      <dgm:prSet/>
      <dgm:spPr/>
      <dgm:t>
        <a:bodyPr/>
        <a:lstStyle/>
        <a:p>
          <a:endParaRPr lang="en-US"/>
        </a:p>
      </dgm:t>
    </dgm:pt>
    <dgm:pt modelId="{B402CBF5-8B6D-4EB3-B7C5-110D05866769}">
      <dgm:prSet phldrT="[Text]"/>
      <dgm:spPr/>
      <dgm:t>
        <a:bodyPr/>
        <a:lstStyle/>
        <a:p>
          <a:r>
            <a:rPr lang="en-US" smtClean="0"/>
            <a:t>IT Manger</a:t>
          </a:r>
          <a:endParaRPr lang="en-US"/>
        </a:p>
      </dgm:t>
    </dgm:pt>
    <dgm:pt modelId="{9984E567-A393-4979-B8E7-642963C12BED}" type="parTrans" cxnId="{74BD9A2F-1A52-40E9-BF6A-3B8D9AFA017A}">
      <dgm:prSet/>
      <dgm:spPr/>
      <dgm:t>
        <a:bodyPr/>
        <a:lstStyle/>
        <a:p>
          <a:endParaRPr lang="en-US"/>
        </a:p>
      </dgm:t>
    </dgm:pt>
    <dgm:pt modelId="{8CC863E6-D137-4225-B26B-5192A25373A7}" type="sibTrans" cxnId="{74BD9A2F-1A52-40E9-BF6A-3B8D9AFA017A}">
      <dgm:prSet/>
      <dgm:spPr/>
      <dgm:t>
        <a:bodyPr/>
        <a:lstStyle/>
        <a:p>
          <a:endParaRPr lang="en-US"/>
        </a:p>
      </dgm:t>
    </dgm:pt>
    <dgm:pt modelId="{73EF635D-403E-486B-BCD7-628B5F5D28C8}">
      <dgm:prSet phldrT="[Text]"/>
      <dgm:spPr/>
      <dgm:t>
        <a:bodyPr/>
        <a:lstStyle/>
        <a:p>
          <a:r>
            <a:rPr lang="en-US" smtClean="0"/>
            <a:t>Data Science </a:t>
          </a:r>
        </a:p>
        <a:p>
          <a:r>
            <a:rPr lang="en-US" smtClean="0"/>
            <a:t>Manager</a:t>
          </a:r>
          <a:endParaRPr lang="en-US"/>
        </a:p>
      </dgm:t>
    </dgm:pt>
    <dgm:pt modelId="{AD9054A4-C9FF-4952-94EE-96466FC63747}" type="parTrans" cxnId="{E16128BE-19BD-4412-9EF2-954EBB0B29AA}">
      <dgm:prSet/>
      <dgm:spPr/>
      <dgm:t>
        <a:bodyPr/>
        <a:lstStyle/>
        <a:p>
          <a:endParaRPr lang="en-US"/>
        </a:p>
      </dgm:t>
    </dgm:pt>
    <dgm:pt modelId="{BD21F01C-9832-4B5B-B3C5-9D04DC024CBB}" type="sibTrans" cxnId="{E16128BE-19BD-4412-9EF2-954EBB0B29AA}">
      <dgm:prSet/>
      <dgm:spPr/>
      <dgm:t>
        <a:bodyPr/>
        <a:lstStyle/>
        <a:p>
          <a:endParaRPr lang="en-US"/>
        </a:p>
      </dgm:t>
    </dgm:pt>
    <dgm:pt modelId="{5FE9B7ED-5DF9-4396-9BB3-AEA72D9CC61E}" type="pres">
      <dgm:prSet presAssocID="{999BC241-C679-45E2-957B-3A831BE09837}" presName="Name0" presStyleCnt="0">
        <dgm:presLayoutVars>
          <dgm:dir/>
          <dgm:resizeHandles val="exact"/>
        </dgm:presLayoutVars>
      </dgm:prSet>
      <dgm:spPr/>
    </dgm:pt>
    <dgm:pt modelId="{560215AB-1B56-45A2-8CF6-9FCEA45E1145}" type="pres">
      <dgm:prSet presAssocID="{999BC241-C679-45E2-957B-3A831BE09837}" presName="fgShape" presStyleLbl="fgShp" presStyleIdx="0" presStyleCnt="1"/>
      <dgm:spPr/>
    </dgm:pt>
    <dgm:pt modelId="{5AF6AAE3-574B-46E2-9E4B-2D43D6F8C42A}" type="pres">
      <dgm:prSet presAssocID="{999BC241-C679-45E2-957B-3A831BE09837}" presName="linComp" presStyleCnt="0"/>
      <dgm:spPr/>
    </dgm:pt>
    <dgm:pt modelId="{9FF1354C-E43C-4DA8-8BF7-9FE6256F42FA}" type="pres">
      <dgm:prSet presAssocID="{6A788DB5-C49D-40DB-9B9A-613108004CAE}" presName="compNode" presStyleCnt="0"/>
      <dgm:spPr/>
    </dgm:pt>
    <dgm:pt modelId="{F8DD6572-A3ED-4859-8CFD-9218004E74C6}" type="pres">
      <dgm:prSet presAssocID="{6A788DB5-C49D-40DB-9B9A-613108004CAE}" presName="bkgdShape" presStyleLbl="node1" presStyleIdx="0" presStyleCnt="3"/>
      <dgm:spPr/>
      <dgm:t>
        <a:bodyPr/>
        <a:lstStyle/>
        <a:p>
          <a:endParaRPr lang="en-US"/>
        </a:p>
      </dgm:t>
    </dgm:pt>
    <dgm:pt modelId="{1DCBDB52-A756-42A4-900E-D1D820D7D9F1}" type="pres">
      <dgm:prSet presAssocID="{6A788DB5-C49D-40DB-9B9A-613108004CAE}" presName="nodeTx" presStyleLbl="node1" presStyleIdx="0" presStyleCnt="3">
        <dgm:presLayoutVars>
          <dgm:bulletEnabled val="1"/>
        </dgm:presLayoutVars>
      </dgm:prSet>
      <dgm:spPr/>
      <dgm:t>
        <a:bodyPr/>
        <a:lstStyle/>
        <a:p>
          <a:endParaRPr lang="en-US"/>
        </a:p>
      </dgm:t>
    </dgm:pt>
    <dgm:pt modelId="{F6EBBCBE-A6B3-4CCC-8AC7-D67645044197}" type="pres">
      <dgm:prSet presAssocID="{6A788DB5-C49D-40DB-9B9A-613108004CAE}" presName="invisiNode" presStyleLbl="node1" presStyleIdx="0" presStyleCnt="3"/>
      <dgm:spPr/>
    </dgm:pt>
    <dgm:pt modelId="{9CF00EE6-38B8-45DD-A160-3F0264692200}" type="pres">
      <dgm:prSet presAssocID="{6A788DB5-C49D-40DB-9B9A-613108004CAE}"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E7B7F43E-D1B7-4245-819D-6F090F2289B3}" type="pres">
      <dgm:prSet presAssocID="{C9CD702A-CBB9-4B41-A5BC-640AD7F91A02}" presName="sibTrans" presStyleLbl="sibTrans2D1" presStyleIdx="0" presStyleCnt="0"/>
      <dgm:spPr/>
      <dgm:t>
        <a:bodyPr/>
        <a:lstStyle/>
        <a:p>
          <a:endParaRPr lang="en-US"/>
        </a:p>
      </dgm:t>
    </dgm:pt>
    <dgm:pt modelId="{BCB4D1E5-E11B-4EF0-AEBF-FACEDCD44DA0}" type="pres">
      <dgm:prSet presAssocID="{B402CBF5-8B6D-4EB3-B7C5-110D05866769}" presName="compNode" presStyleCnt="0"/>
      <dgm:spPr/>
    </dgm:pt>
    <dgm:pt modelId="{D16F28CD-B58C-4345-A01F-19BC7BA3C6E8}" type="pres">
      <dgm:prSet presAssocID="{B402CBF5-8B6D-4EB3-B7C5-110D05866769}" presName="bkgdShape" presStyleLbl="node1" presStyleIdx="1" presStyleCnt="3"/>
      <dgm:spPr/>
      <dgm:t>
        <a:bodyPr/>
        <a:lstStyle/>
        <a:p>
          <a:endParaRPr lang="en-US"/>
        </a:p>
      </dgm:t>
    </dgm:pt>
    <dgm:pt modelId="{2A117881-BB23-4D5E-8DCC-D61F97D9E408}" type="pres">
      <dgm:prSet presAssocID="{B402CBF5-8B6D-4EB3-B7C5-110D05866769}" presName="nodeTx" presStyleLbl="node1" presStyleIdx="1" presStyleCnt="3">
        <dgm:presLayoutVars>
          <dgm:bulletEnabled val="1"/>
        </dgm:presLayoutVars>
      </dgm:prSet>
      <dgm:spPr/>
      <dgm:t>
        <a:bodyPr/>
        <a:lstStyle/>
        <a:p>
          <a:endParaRPr lang="en-US"/>
        </a:p>
      </dgm:t>
    </dgm:pt>
    <dgm:pt modelId="{A43EE492-7687-4985-AE5C-00C90AEE0CA2}" type="pres">
      <dgm:prSet presAssocID="{B402CBF5-8B6D-4EB3-B7C5-110D05866769}" presName="invisiNode" presStyleLbl="node1" presStyleIdx="1" presStyleCnt="3"/>
      <dgm:spPr/>
    </dgm:pt>
    <dgm:pt modelId="{B44B0F53-C202-49F0-B480-3133289BE548}" type="pres">
      <dgm:prSet presAssocID="{B402CBF5-8B6D-4EB3-B7C5-110D05866769}" presName="imagNode"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pt>
    <dgm:pt modelId="{56800C8E-5E53-4CAF-9CB3-7F59D42C050C}" type="pres">
      <dgm:prSet presAssocID="{8CC863E6-D137-4225-B26B-5192A25373A7}" presName="sibTrans" presStyleLbl="sibTrans2D1" presStyleIdx="0" presStyleCnt="0"/>
      <dgm:spPr/>
      <dgm:t>
        <a:bodyPr/>
        <a:lstStyle/>
        <a:p>
          <a:endParaRPr lang="en-US"/>
        </a:p>
      </dgm:t>
    </dgm:pt>
    <dgm:pt modelId="{8370C5D7-C614-48A5-94ED-03D53350C00D}" type="pres">
      <dgm:prSet presAssocID="{73EF635D-403E-486B-BCD7-628B5F5D28C8}" presName="compNode" presStyleCnt="0"/>
      <dgm:spPr/>
    </dgm:pt>
    <dgm:pt modelId="{BE7697CD-AF6D-49E1-BFAA-066B909EE9B4}" type="pres">
      <dgm:prSet presAssocID="{73EF635D-403E-486B-BCD7-628B5F5D28C8}" presName="bkgdShape" presStyleLbl="node1" presStyleIdx="2" presStyleCnt="3"/>
      <dgm:spPr/>
      <dgm:t>
        <a:bodyPr/>
        <a:lstStyle/>
        <a:p>
          <a:endParaRPr lang="en-US"/>
        </a:p>
      </dgm:t>
    </dgm:pt>
    <dgm:pt modelId="{0EF7ABA1-512C-45BE-A2CE-81DB26C6AAB5}" type="pres">
      <dgm:prSet presAssocID="{73EF635D-403E-486B-BCD7-628B5F5D28C8}" presName="nodeTx" presStyleLbl="node1" presStyleIdx="2" presStyleCnt="3">
        <dgm:presLayoutVars>
          <dgm:bulletEnabled val="1"/>
        </dgm:presLayoutVars>
      </dgm:prSet>
      <dgm:spPr/>
      <dgm:t>
        <a:bodyPr/>
        <a:lstStyle/>
        <a:p>
          <a:endParaRPr lang="en-US"/>
        </a:p>
      </dgm:t>
    </dgm:pt>
    <dgm:pt modelId="{D5D114BC-280F-4BC2-BA1A-D108720A493F}" type="pres">
      <dgm:prSet presAssocID="{73EF635D-403E-486B-BCD7-628B5F5D28C8}" presName="invisiNode" presStyleLbl="node1" presStyleIdx="2" presStyleCnt="3"/>
      <dgm:spPr/>
    </dgm:pt>
    <dgm:pt modelId="{75FB492B-87D7-456F-AF93-AC194A767783}" type="pres">
      <dgm:prSet presAssocID="{73EF635D-403E-486B-BCD7-628B5F5D28C8}"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pt>
  </dgm:ptLst>
  <dgm:cxnLst>
    <dgm:cxn modelId="{BF9D7516-BDB3-48B1-86C9-DD8F2CB21B94}" type="presOf" srcId="{6A788DB5-C49D-40DB-9B9A-613108004CAE}" destId="{1DCBDB52-A756-42A4-900E-D1D820D7D9F1}" srcOrd="1" destOrd="0" presId="urn:microsoft.com/office/officeart/2005/8/layout/hList7"/>
    <dgm:cxn modelId="{4AF4DBC1-12B9-4FCA-80CA-10C4CDE09C72}" type="presOf" srcId="{C9CD702A-CBB9-4B41-A5BC-640AD7F91A02}" destId="{E7B7F43E-D1B7-4245-819D-6F090F2289B3}" srcOrd="0" destOrd="0" presId="urn:microsoft.com/office/officeart/2005/8/layout/hList7"/>
    <dgm:cxn modelId="{887BB7F2-A399-4797-8D3E-42C936EEE579}" srcId="{999BC241-C679-45E2-957B-3A831BE09837}" destId="{6A788DB5-C49D-40DB-9B9A-613108004CAE}" srcOrd="0" destOrd="0" parTransId="{47E6719F-168E-47B0-8F9B-753826E8FC88}" sibTransId="{C9CD702A-CBB9-4B41-A5BC-640AD7F91A02}"/>
    <dgm:cxn modelId="{FD643039-1661-458F-BEC1-F0718134F118}" type="presOf" srcId="{B402CBF5-8B6D-4EB3-B7C5-110D05866769}" destId="{D16F28CD-B58C-4345-A01F-19BC7BA3C6E8}" srcOrd="0" destOrd="0" presId="urn:microsoft.com/office/officeart/2005/8/layout/hList7"/>
    <dgm:cxn modelId="{66591B92-78A7-4078-828E-E41C4E2D873D}" type="presOf" srcId="{8CC863E6-D137-4225-B26B-5192A25373A7}" destId="{56800C8E-5E53-4CAF-9CB3-7F59D42C050C}" srcOrd="0" destOrd="0" presId="urn:microsoft.com/office/officeart/2005/8/layout/hList7"/>
    <dgm:cxn modelId="{0F2120C9-AE35-4302-BCED-73F068542A44}" type="presOf" srcId="{73EF635D-403E-486B-BCD7-628B5F5D28C8}" destId="{0EF7ABA1-512C-45BE-A2CE-81DB26C6AAB5}" srcOrd="1" destOrd="0" presId="urn:microsoft.com/office/officeart/2005/8/layout/hList7"/>
    <dgm:cxn modelId="{1C518C21-3080-4D13-AA30-3FBF3B5BFDEA}" type="presOf" srcId="{999BC241-C679-45E2-957B-3A831BE09837}" destId="{5FE9B7ED-5DF9-4396-9BB3-AEA72D9CC61E}" srcOrd="0" destOrd="0" presId="urn:microsoft.com/office/officeart/2005/8/layout/hList7"/>
    <dgm:cxn modelId="{F97F7A4D-3EF0-4D43-8C4A-3689E5C6B9EE}" type="presOf" srcId="{B402CBF5-8B6D-4EB3-B7C5-110D05866769}" destId="{2A117881-BB23-4D5E-8DCC-D61F97D9E408}" srcOrd="1" destOrd="0" presId="urn:microsoft.com/office/officeart/2005/8/layout/hList7"/>
    <dgm:cxn modelId="{E16128BE-19BD-4412-9EF2-954EBB0B29AA}" srcId="{999BC241-C679-45E2-957B-3A831BE09837}" destId="{73EF635D-403E-486B-BCD7-628B5F5D28C8}" srcOrd="2" destOrd="0" parTransId="{AD9054A4-C9FF-4952-94EE-96466FC63747}" sibTransId="{BD21F01C-9832-4B5B-B3C5-9D04DC024CBB}"/>
    <dgm:cxn modelId="{EA813650-4893-4601-BC4D-25966439C6FA}" type="presOf" srcId="{73EF635D-403E-486B-BCD7-628B5F5D28C8}" destId="{BE7697CD-AF6D-49E1-BFAA-066B909EE9B4}" srcOrd="0" destOrd="0" presId="urn:microsoft.com/office/officeart/2005/8/layout/hList7"/>
    <dgm:cxn modelId="{74BD9A2F-1A52-40E9-BF6A-3B8D9AFA017A}" srcId="{999BC241-C679-45E2-957B-3A831BE09837}" destId="{B402CBF5-8B6D-4EB3-B7C5-110D05866769}" srcOrd="1" destOrd="0" parTransId="{9984E567-A393-4979-B8E7-642963C12BED}" sibTransId="{8CC863E6-D137-4225-B26B-5192A25373A7}"/>
    <dgm:cxn modelId="{6B14BD4C-03CE-4422-99B2-EE1D89819894}" type="presOf" srcId="{6A788DB5-C49D-40DB-9B9A-613108004CAE}" destId="{F8DD6572-A3ED-4859-8CFD-9218004E74C6}" srcOrd="0" destOrd="0" presId="urn:microsoft.com/office/officeart/2005/8/layout/hList7"/>
    <dgm:cxn modelId="{DF5C1ED9-ACB5-416E-B670-6A4651D68193}" type="presParOf" srcId="{5FE9B7ED-5DF9-4396-9BB3-AEA72D9CC61E}" destId="{560215AB-1B56-45A2-8CF6-9FCEA45E1145}" srcOrd="0" destOrd="0" presId="urn:microsoft.com/office/officeart/2005/8/layout/hList7"/>
    <dgm:cxn modelId="{03E16FC4-52A1-40A0-B58B-C9AAA7D78697}" type="presParOf" srcId="{5FE9B7ED-5DF9-4396-9BB3-AEA72D9CC61E}" destId="{5AF6AAE3-574B-46E2-9E4B-2D43D6F8C42A}" srcOrd="1" destOrd="0" presId="urn:microsoft.com/office/officeart/2005/8/layout/hList7"/>
    <dgm:cxn modelId="{751CC3B8-1485-4C0B-B3FC-B4F262886858}" type="presParOf" srcId="{5AF6AAE3-574B-46E2-9E4B-2D43D6F8C42A}" destId="{9FF1354C-E43C-4DA8-8BF7-9FE6256F42FA}" srcOrd="0" destOrd="0" presId="urn:microsoft.com/office/officeart/2005/8/layout/hList7"/>
    <dgm:cxn modelId="{A3828087-8DFD-49F6-BB1E-08AA1EC26B0A}" type="presParOf" srcId="{9FF1354C-E43C-4DA8-8BF7-9FE6256F42FA}" destId="{F8DD6572-A3ED-4859-8CFD-9218004E74C6}" srcOrd="0" destOrd="0" presId="urn:microsoft.com/office/officeart/2005/8/layout/hList7"/>
    <dgm:cxn modelId="{51B14E47-5FEA-4C69-984C-47A00266CD7B}" type="presParOf" srcId="{9FF1354C-E43C-4DA8-8BF7-9FE6256F42FA}" destId="{1DCBDB52-A756-42A4-900E-D1D820D7D9F1}" srcOrd="1" destOrd="0" presId="urn:microsoft.com/office/officeart/2005/8/layout/hList7"/>
    <dgm:cxn modelId="{2CB3424E-57BF-442A-9297-2316386C33B0}" type="presParOf" srcId="{9FF1354C-E43C-4DA8-8BF7-9FE6256F42FA}" destId="{F6EBBCBE-A6B3-4CCC-8AC7-D67645044197}" srcOrd="2" destOrd="0" presId="urn:microsoft.com/office/officeart/2005/8/layout/hList7"/>
    <dgm:cxn modelId="{41A2126F-330F-4AEE-B897-E7E280AE27C7}" type="presParOf" srcId="{9FF1354C-E43C-4DA8-8BF7-9FE6256F42FA}" destId="{9CF00EE6-38B8-45DD-A160-3F0264692200}" srcOrd="3" destOrd="0" presId="urn:microsoft.com/office/officeart/2005/8/layout/hList7"/>
    <dgm:cxn modelId="{52F3BDB9-04AB-4BB1-9107-872CC78F5A78}" type="presParOf" srcId="{5AF6AAE3-574B-46E2-9E4B-2D43D6F8C42A}" destId="{E7B7F43E-D1B7-4245-819D-6F090F2289B3}" srcOrd="1" destOrd="0" presId="urn:microsoft.com/office/officeart/2005/8/layout/hList7"/>
    <dgm:cxn modelId="{AB7852F0-3F58-4457-B1C5-67B36CA75C94}" type="presParOf" srcId="{5AF6AAE3-574B-46E2-9E4B-2D43D6F8C42A}" destId="{BCB4D1E5-E11B-4EF0-AEBF-FACEDCD44DA0}" srcOrd="2" destOrd="0" presId="urn:microsoft.com/office/officeart/2005/8/layout/hList7"/>
    <dgm:cxn modelId="{2A825FB2-DBA1-41F6-B2DF-936AE8BC88EC}" type="presParOf" srcId="{BCB4D1E5-E11B-4EF0-AEBF-FACEDCD44DA0}" destId="{D16F28CD-B58C-4345-A01F-19BC7BA3C6E8}" srcOrd="0" destOrd="0" presId="urn:microsoft.com/office/officeart/2005/8/layout/hList7"/>
    <dgm:cxn modelId="{A56A2407-5A0F-4B4F-8111-BAF670D24328}" type="presParOf" srcId="{BCB4D1E5-E11B-4EF0-AEBF-FACEDCD44DA0}" destId="{2A117881-BB23-4D5E-8DCC-D61F97D9E408}" srcOrd="1" destOrd="0" presId="urn:microsoft.com/office/officeart/2005/8/layout/hList7"/>
    <dgm:cxn modelId="{02357DCD-60F2-4751-990B-33C01DA2D7A3}" type="presParOf" srcId="{BCB4D1E5-E11B-4EF0-AEBF-FACEDCD44DA0}" destId="{A43EE492-7687-4985-AE5C-00C90AEE0CA2}" srcOrd="2" destOrd="0" presId="urn:microsoft.com/office/officeart/2005/8/layout/hList7"/>
    <dgm:cxn modelId="{638FF15A-A1EE-4BF5-AA65-C2A2E8F8BE8B}" type="presParOf" srcId="{BCB4D1E5-E11B-4EF0-AEBF-FACEDCD44DA0}" destId="{B44B0F53-C202-49F0-B480-3133289BE548}" srcOrd="3" destOrd="0" presId="urn:microsoft.com/office/officeart/2005/8/layout/hList7"/>
    <dgm:cxn modelId="{24F49C34-231E-49D1-88ED-F872C656A517}" type="presParOf" srcId="{5AF6AAE3-574B-46E2-9E4B-2D43D6F8C42A}" destId="{56800C8E-5E53-4CAF-9CB3-7F59D42C050C}" srcOrd="3" destOrd="0" presId="urn:microsoft.com/office/officeart/2005/8/layout/hList7"/>
    <dgm:cxn modelId="{96A00BFC-9181-4EE2-AE9D-01A42F2ED0DD}" type="presParOf" srcId="{5AF6AAE3-574B-46E2-9E4B-2D43D6F8C42A}" destId="{8370C5D7-C614-48A5-94ED-03D53350C00D}" srcOrd="4" destOrd="0" presId="urn:microsoft.com/office/officeart/2005/8/layout/hList7"/>
    <dgm:cxn modelId="{F47F4CF8-5F8D-4860-866F-9838071003CC}" type="presParOf" srcId="{8370C5D7-C614-48A5-94ED-03D53350C00D}" destId="{BE7697CD-AF6D-49E1-BFAA-066B909EE9B4}" srcOrd="0" destOrd="0" presId="urn:microsoft.com/office/officeart/2005/8/layout/hList7"/>
    <dgm:cxn modelId="{2353E2B9-97BD-4CF1-97CA-D603E9DFD549}" type="presParOf" srcId="{8370C5D7-C614-48A5-94ED-03D53350C00D}" destId="{0EF7ABA1-512C-45BE-A2CE-81DB26C6AAB5}" srcOrd="1" destOrd="0" presId="urn:microsoft.com/office/officeart/2005/8/layout/hList7"/>
    <dgm:cxn modelId="{1152D784-08FC-4B7C-BEEC-6A1CFC855F25}" type="presParOf" srcId="{8370C5D7-C614-48A5-94ED-03D53350C00D}" destId="{D5D114BC-280F-4BC2-BA1A-D108720A493F}" srcOrd="2" destOrd="0" presId="urn:microsoft.com/office/officeart/2005/8/layout/hList7"/>
    <dgm:cxn modelId="{8EF13989-51CD-4107-9B4B-01D6CA1468A7}" type="presParOf" srcId="{8370C5D7-C614-48A5-94ED-03D53350C00D}" destId="{75FB492B-87D7-456F-AF93-AC194A767783}"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48FB88-26D7-48E1-B394-F60800C4EFB7}"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8F1BE566-AF13-4F33-8229-9C27078243F7}">
      <dgm:prSet phldrT="[Text]"/>
      <dgm:spPr>
        <a:solidFill>
          <a:srgbClr val="00B050"/>
        </a:solidFill>
      </dgm:spPr>
      <dgm:t>
        <a:bodyPr/>
        <a:lstStyle/>
        <a:p>
          <a:r>
            <a:rPr lang="en-US" i="1" smtClean="0"/>
            <a:t>Data Scientist</a:t>
          </a:r>
          <a:endParaRPr lang="en-US"/>
        </a:p>
      </dgm:t>
    </dgm:pt>
    <dgm:pt modelId="{ED283050-27A2-4210-BE28-130E771AF8F0}" type="parTrans" cxnId="{D0FA8E02-9442-459B-94DF-AE01B7E041E3}">
      <dgm:prSet/>
      <dgm:spPr/>
      <dgm:t>
        <a:bodyPr/>
        <a:lstStyle/>
        <a:p>
          <a:endParaRPr lang="en-US"/>
        </a:p>
      </dgm:t>
    </dgm:pt>
    <dgm:pt modelId="{E8BA0E2B-D1A2-4028-A303-F652B6CC2062}" type="sibTrans" cxnId="{D0FA8E02-9442-459B-94DF-AE01B7E041E3}">
      <dgm:prSet/>
      <dgm:spPr/>
      <dgm:t>
        <a:bodyPr/>
        <a:lstStyle/>
        <a:p>
          <a:endParaRPr lang="en-US"/>
        </a:p>
      </dgm:t>
    </dgm:pt>
    <dgm:pt modelId="{82B00C1C-8C6A-4F0C-A1F1-3E4A08CE6A2D}">
      <dgm:prSet phldrT="[Text]"/>
      <dgm:spPr/>
      <dgm:t>
        <a:bodyPr/>
        <a:lstStyle/>
        <a:p>
          <a:r>
            <a:rPr lang="en-US" i="1" smtClean="0"/>
            <a:t>Business Intelligence Specialist</a:t>
          </a:r>
          <a:endParaRPr lang="en-US"/>
        </a:p>
      </dgm:t>
    </dgm:pt>
    <dgm:pt modelId="{F0642106-871A-4B57-9042-AAFF3613C3F0}" type="parTrans" cxnId="{FCCD7DB6-C2F6-4036-96A1-98636C4DB462}">
      <dgm:prSet/>
      <dgm:spPr/>
      <dgm:t>
        <a:bodyPr/>
        <a:lstStyle/>
        <a:p>
          <a:endParaRPr lang="en-US"/>
        </a:p>
      </dgm:t>
    </dgm:pt>
    <dgm:pt modelId="{F78671AF-D853-4157-B523-2AA0B23EAFF8}" type="sibTrans" cxnId="{FCCD7DB6-C2F6-4036-96A1-98636C4DB462}">
      <dgm:prSet/>
      <dgm:spPr/>
      <dgm:t>
        <a:bodyPr/>
        <a:lstStyle/>
        <a:p>
          <a:endParaRPr lang="en-US"/>
        </a:p>
      </dgm:t>
    </dgm:pt>
    <dgm:pt modelId="{7BDBBF11-B20D-455B-8C17-737BDB97C22F}">
      <dgm:prSet phldrT="[Text]"/>
      <dgm:spPr/>
      <dgm:t>
        <a:bodyPr/>
        <a:lstStyle/>
        <a:p>
          <a:r>
            <a:rPr lang="en-US" i="1" smtClean="0"/>
            <a:t>Data storyteller </a:t>
          </a:r>
          <a:endParaRPr lang="en-US"/>
        </a:p>
      </dgm:t>
    </dgm:pt>
    <dgm:pt modelId="{5B98FB83-7F78-457C-8258-802E44A3951B}" type="parTrans" cxnId="{CA8B100C-E19D-4673-A401-BF0E2D2ED3F5}">
      <dgm:prSet/>
      <dgm:spPr/>
      <dgm:t>
        <a:bodyPr/>
        <a:lstStyle/>
        <a:p>
          <a:endParaRPr lang="en-US"/>
        </a:p>
      </dgm:t>
    </dgm:pt>
    <dgm:pt modelId="{81CD92EF-9C97-4F33-A5D7-4F9F099EA71A}" type="sibTrans" cxnId="{CA8B100C-E19D-4673-A401-BF0E2D2ED3F5}">
      <dgm:prSet/>
      <dgm:spPr/>
      <dgm:t>
        <a:bodyPr/>
        <a:lstStyle/>
        <a:p>
          <a:endParaRPr lang="en-US"/>
        </a:p>
      </dgm:t>
    </dgm:pt>
    <dgm:pt modelId="{E4CD0EF9-229A-418D-8CDB-68F332CC40E6}">
      <dgm:prSet/>
      <dgm:spPr>
        <a:solidFill>
          <a:srgbClr val="FFFF00"/>
        </a:solidFill>
      </dgm:spPr>
      <dgm:t>
        <a:bodyPr/>
        <a:lstStyle/>
        <a:p>
          <a:r>
            <a:rPr lang="en-US" i="1" smtClean="0">
              <a:solidFill>
                <a:srgbClr val="C00000"/>
              </a:solidFill>
            </a:rPr>
            <a:t>Data Engineers</a:t>
          </a:r>
          <a:endParaRPr lang="en-US">
            <a:solidFill>
              <a:srgbClr val="C00000"/>
            </a:solidFill>
          </a:endParaRPr>
        </a:p>
      </dgm:t>
    </dgm:pt>
    <dgm:pt modelId="{56271590-DEC5-40EA-8D56-EBCE896DF721}" type="parTrans" cxnId="{3130540A-48D0-4CEF-B1C4-175B3DB13F0B}">
      <dgm:prSet/>
      <dgm:spPr/>
      <dgm:t>
        <a:bodyPr/>
        <a:lstStyle/>
        <a:p>
          <a:endParaRPr lang="en-US"/>
        </a:p>
      </dgm:t>
    </dgm:pt>
    <dgm:pt modelId="{4A76BD2B-FE11-4898-8F93-B9621AA61A51}" type="sibTrans" cxnId="{3130540A-48D0-4CEF-B1C4-175B3DB13F0B}">
      <dgm:prSet/>
      <dgm:spPr/>
      <dgm:t>
        <a:bodyPr/>
        <a:lstStyle/>
        <a:p>
          <a:endParaRPr lang="en-US"/>
        </a:p>
      </dgm:t>
    </dgm:pt>
    <dgm:pt modelId="{0BA76A8F-3594-4364-810A-584F020D0381}">
      <dgm:prSet/>
      <dgm:spPr/>
      <dgm:t>
        <a:bodyPr/>
        <a:lstStyle/>
        <a:p>
          <a:r>
            <a:rPr lang="en-US" i="1" smtClean="0"/>
            <a:t>Data Analyst</a:t>
          </a:r>
          <a:endParaRPr lang="en-US"/>
        </a:p>
      </dgm:t>
    </dgm:pt>
    <dgm:pt modelId="{8E070C12-FFE4-4D85-BA10-E8652F7533FD}" type="parTrans" cxnId="{E142E4CC-DD79-4AD0-BE79-1FE817E46C8A}">
      <dgm:prSet/>
      <dgm:spPr/>
      <dgm:t>
        <a:bodyPr/>
        <a:lstStyle/>
        <a:p>
          <a:endParaRPr lang="en-US"/>
        </a:p>
      </dgm:t>
    </dgm:pt>
    <dgm:pt modelId="{D7A560F5-4C0F-45F4-8C89-045885B6E066}" type="sibTrans" cxnId="{E142E4CC-DD79-4AD0-BE79-1FE817E46C8A}">
      <dgm:prSet/>
      <dgm:spPr/>
      <dgm:t>
        <a:bodyPr/>
        <a:lstStyle/>
        <a:p>
          <a:endParaRPr lang="en-US"/>
        </a:p>
      </dgm:t>
    </dgm:pt>
    <dgm:pt modelId="{0909BFB2-874D-4323-8670-4C2F1CB72B1D}" type="pres">
      <dgm:prSet presAssocID="{B648FB88-26D7-48E1-B394-F60800C4EFB7}" presName="linear" presStyleCnt="0">
        <dgm:presLayoutVars>
          <dgm:dir/>
          <dgm:resizeHandles val="exact"/>
        </dgm:presLayoutVars>
      </dgm:prSet>
      <dgm:spPr/>
      <dgm:t>
        <a:bodyPr/>
        <a:lstStyle/>
        <a:p>
          <a:endParaRPr lang="en-US"/>
        </a:p>
      </dgm:t>
    </dgm:pt>
    <dgm:pt modelId="{DFCCD80B-CEA3-44ED-8981-D5AA58C27592}" type="pres">
      <dgm:prSet presAssocID="{8F1BE566-AF13-4F33-8229-9C27078243F7}" presName="comp" presStyleCnt="0"/>
      <dgm:spPr/>
    </dgm:pt>
    <dgm:pt modelId="{5371F9D8-0749-4B7E-8101-9B6ADABA2D41}" type="pres">
      <dgm:prSet presAssocID="{8F1BE566-AF13-4F33-8229-9C27078243F7}" presName="box" presStyleLbl="node1" presStyleIdx="0" presStyleCnt="5"/>
      <dgm:spPr/>
      <dgm:t>
        <a:bodyPr/>
        <a:lstStyle/>
        <a:p>
          <a:endParaRPr lang="en-US"/>
        </a:p>
      </dgm:t>
    </dgm:pt>
    <dgm:pt modelId="{9F272F6E-99AB-4ABB-96A0-F32C2A7E1863}" type="pres">
      <dgm:prSet presAssocID="{8F1BE566-AF13-4F33-8229-9C27078243F7}" presName="img"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42000" b="-42000"/>
          </a:stretch>
        </a:blipFill>
      </dgm:spPr>
    </dgm:pt>
    <dgm:pt modelId="{BE2C47A8-9EAC-45B0-9AC9-89083F000998}" type="pres">
      <dgm:prSet presAssocID="{8F1BE566-AF13-4F33-8229-9C27078243F7}" presName="text" presStyleLbl="node1" presStyleIdx="0" presStyleCnt="5">
        <dgm:presLayoutVars>
          <dgm:bulletEnabled val="1"/>
        </dgm:presLayoutVars>
      </dgm:prSet>
      <dgm:spPr/>
      <dgm:t>
        <a:bodyPr/>
        <a:lstStyle/>
        <a:p>
          <a:endParaRPr lang="en-US"/>
        </a:p>
      </dgm:t>
    </dgm:pt>
    <dgm:pt modelId="{24569CE9-A135-4B91-B003-5297CF6B2C12}" type="pres">
      <dgm:prSet presAssocID="{E8BA0E2B-D1A2-4028-A303-F652B6CC2062}" presName="spacer" presStyleCnt="0"/>
      <dgm:spPr/>
    </dgm:pt>
    <dgm:pt modelId="{43AAAAB3-9FD9-4FD1-A742-650771412EE5}" type="pres">
      <dgm:prSet presAssocID="{0BA76A8F-3594-4364-810A-584F020D0381}" presName="comp" presStyleCnt="0"/>
      <dgm:spPr/>
    </dgm:pt>
    <dgm:pt modelId="{C95E32A7-A977-4706-B15D-3E648D69B0E6}" type="pres">
      <dgm:prSet presAssocID="{0BA76A8F-3594-4364-810A-584F020D0381}" presName="box" presStyleLbl="node1" presStyleIdx="1" presStyleCnt="5" custLinFactNeighborX="-5556" custLinFactNeighborY="-9925"/>
      <dgm:spPr/>
      <dgm:t>
        <a:bodyPr/>
        <a:lstStyle/>
        <a:p>
          <a:endParaRPr lang="en-US"/>
        </a:p>
      </dgm:t>
    </dgm:pt>
    <dgm:pt modelId="{11001E21-7C63-4D98-A4B2-FBE68BC045C8}" type="pres">
      <dgm:prSet presAssocID="{0BA76A8F-3594-4364-810A-584F020D0381}" presName="img" presStyleLbl="fgImgPlace1" presStyleIdx="1" presStyleCnt="5"/>
      <dgm:spPr/>
    </dgm:pt>
    <dgm:pt modelId="{59338071-20EF-4D69-BD10-F3CCB70720FF}" type="pres">
      <dgm:prSet presAssocID="{0BA76A8F-3594-4364-810A-584F020D0381}" presName="text" presStyleLbl="node1" presStyleIdx="1" presStyleCnt="5">
        <dgm:presLayoutVars>
          <dgm:bulletEnabled val="1"/>
        </dgm:presLayoutVars>
      </dgm:prSet>
      <dgm:spPr/>
      <dgm:t>
        <a:bodyPr/>
        <a:lstStyle/>
        <a:p>
          <a:endParaRPr lang="en-US"/>
        </a:p>
      </dgm:t>
    </dgm:pt>
    <dgm:pt modelId="{B162439C-667A-4CD2-A8C7-FE016E3F2855}" type="pres">
      <dgm:prSet presAssocID="{D7A560F5-4C0F-45F4-8C89-045885B6E066}" presName="spacer" presStyleCnt="0"/>
      <dgm:spPr/>
    </dgm:pt>
    <dgm:pt modelId="{7FE5A990-A4E5-46A6-8601-F6782CA1E83D}" type="pres">
      <dgm:prSet presAssocID="{E4CD0EF9-229A-418D-8CDB-68F332CC40E6}" presName="comp" presStyleCnt="0"/>
      <dgm:spPr/>
    </dgm:pt>
    <dgm:pt modelId="{4948DC19-ACDB-44EA-8235-20BAC814F17B}" type="pres">
      <dgm:prSet presAssocID="{E4CD0EF9-229A-418D-8CDB-68F332CC40E6}" presName="box" presStyleLbl="node1" presStyleIdx="2" presStyleCnt="5"/>
      <dgm:spPr/>
      <dgm:t>
        <a:bodyPr/>
        <a:lstStyle/>
        <a:p>
          <a:endParaRPr lang="en-US"/>
        </a:p>
      </dgm:t>
    </dgm:pt>
    <dgm:pt modelId="{E0CD151B-D57F-499D-8EE1-1C87E76033F1}" type="pres">
      <dgm:prSet presAssocID="{E4CD0EF9-229A-418D-8CDB-68F332CC40E6}" presName="img" presStyleLbl="fgImgPlace1" presStyleIdx="2" presStyleCnt="5"/>
      <dgm:spPr/>
    </dgm:pt>
    <dgm:pt modelId="{E5BA408B-AB04-44F9-9D67-8C2BDC79F1B1}" type="pres">
      <dgm:prSet presAssocID="{E4CD0EF9-229A-418D-8CDB-68F332CC40E6}" presName="text" presStyleLbl="node1" presStyleIdx="2" presStyleCnt="5">
        <dgm:presLayoutVars>
          <dgm:bulletEnabled val="1"/>
        </dgm:presLayoutVars>
      </dgm:prSet>
      <dgm:spPr/>
      <dgm:t>
        <a:bodyPr/>
        <a:lstStyle/>
        <a:p>
          <a:endParaRPr lang="en-US"/>
        </a:p>
      </dgm:t>
    </dgm:pt>
    <dgm:pt modelId="{096AC579-EE1A-460A-BC06-48AF4C338A65}" type="pres">
      <dgm:prSet presAssocID="{4A76BD2B-FE11-4898-8F93-B9621AA61A51}" presName="spacer" presStyleCnt="0"/>
      <dgm:spPr/>
    </dgm:pt>
    <dgm:pt modelId="{B6127562-D76A-42A9-9679-0ED07DBBC022}" type="pres">
      <dgm:prSet presAssocID="{82B00C1C-8C6A-4F0C-A1F1-3E4A08CE6A2D}" presName="comp" presStyleCnt="0"/>
      <dgm:spPr/>
    </dgm:pt>
    <dgm:pt modelId="{CF5FC27A-A2FB-4F1C-B8CF-99CE2A35635E}" type="pres">
      <dgm:prSet presAssocID="{82B00C1C-8C6A-4F0C-A1F1-3E4A08CE6A2D}" presName="box" presStyleLbl="node1" presStyleIdx="3" presStyleCnt="5"/>
      <dgm:spPr/>
      <dgm:t>
        <a:bodyPr/>
        <a:lstStyle/>
        <a:p>
          <a:endParaRPr lang="en-US"/>
        </a:p>
      </dgm:t>
    </dgm:pt>
    <dgm:pt modelId="{91C4EAFC-785D-49C7-87DD-C319732E4D3E}" type="pres">
      <dgm:prSet presAssocID="{82B00C1C-8C6A-4F0C-A1F1-3E4A08CE6A2D}" presName="img" presStyleLbl="fgImgPlace1" presStyleIdx="3" presStyleCnt="5"/>
      <dgm:spPr/>
    </dgm:pt>
    <dgm:pt modelId="{3B655E78-0C78-4309-8F97-D60A6E1AA86F}" type="pres">
      <dgm:prSet presAssocID="{82B00C1C-8C6A-4F0C-A1F1-3E4A08CE6A2D}" presName="text" presStyleLbl="node1" presStyleIdx="3" presStyleCnt="5">
        <dgm:presLayoutVars>
          <dgm:bulletEnabled val="1"/>
        </dgm:presLayoutVars>
      </dgm:prSet>
      <dgm:spPr/>
      <dgm:t>
        <a:bodyPr/>
        <a:lstStyle/>
        <a:p>
          <a:endParaRPr lang="en-US"/>
        </a:p>
      </dgm:t>
    </dgm:pt>
    <dgm:pt modelId="{E8D8F2E8-2C8C-4C5A-AF65-8D91E8BF3211}" type="pres">
      <dgm:prSet presAssocID="{F78671AF-D853-4157-B523-2AA0B23EAFF8}" presName="spacer" presStyleCnt="0"/>
      <dgm:spPr/>
    </dgm:pt>
    <dgm:pt modelId="{4F939355-46B0-462C-9926-8F0CB44C9147}" type="pres">
      <dgm:prSet presAssocID="{7BDBBF11-B20D-455B-8C17-737BDB97C22F}" presName="comp" presStyleCnt="0"/>
      <dgm:spPr/>
    </dgm:pt>
    <dgm:pt modelId="{58B17C6E-F5A1-4F7A-A7CC-BA8AD9584D69}" type="pres">
      <dgm:prSet presAssocID="{7BDBBF11-B20D-455B-8C17-737BDB97C22F}" presName="box" presStyleLbl="node1" presStyleIdx="4" presStyleCnt="5"/>
      <dgm:spPr/>
      <dgm:t>
        <a:bodyPr/>
        <a:lstStyle/>
        <a:p>
          <a:endParaRPr lang="en-US"/>
        </a:p>
      </dgm:t>
    </dgm:pt>
    <dgm:pt modelId="{636BF472-DF7F-43B8-8A33-4C88373D2480}" type="pres">
      <dgm:prSet presAssocID="{7BDBBF11-B20D-455B-8C17-737BDB97C22F}" presName="img" presStyleLbl="fgImgPlace1" presStyleIdx="4" presStyleCnt="5"/>
      <dgm:spPr/>
    </dgm:pt>
    <dgm:pt modelId="{B0E49093-C022-48FB-8DE9-5072CFCDD72A}" type="pres">
      <dgm:prSet presAssocID="{7BDBBF11-B20D-455B-8C17-737BDB97C22F}" presName="text" presStyleLbl="node1" presStyleIdx="4" presStyleCnt="5">
        <dgm:presLayoutVars>
          <dgm:bulletEnabled val="1"/>
        </dgm:presLayoutVars>
      </dgm:prSet>
      <dgm:spPr/>
      <dgm:t>
        <a:bodyPr/>
        <a:lstStyle/>
        <a:p>
          <a:endParaRPr lang="en-US"/>
        </a:p>
      </dgm:t>
    </dgm:pt>
  </dgm:ptLst>
  <dgm:cxnLst>
    <dgm:cxn modelId="{D0FA8E02-9442-459B-94DF-AE01B7E041E3}" srcId="{B648FB88-26D7-48E1-B394-F60800C4EFB7}" destId="{8F1BE566-AF13-4F33-8229-9C27078243F7}" srcOrd="0" destOrd="0" parTransId="{ED283050-27A2-4210-BE28-130E771AF8F0}" sibTransId="{E8BA0E2B-D1A2-4028-A303-F652B6CC2062}"/>
    <dgm:cxn modelId="{71686166-095F-40EF-ADD2-5EC6264823ED}" type="presOf" srcId="{82B00C1C-8C6A-4F0C-A1F1-3E4A08CE6A2D}" destId="{3B655E78-0C78-4309-8F97-D60A6E1AA86F}" srcOrd="1" destOrd="0" presId="urn:microsoft.com/office/officeart/2005/8/layout/vList4"/>
    <dgm:cxn modelId="{E142E4CC-DD79-4AD0-BE79-1FE817E46C8A}" srcId="{B648FB88-26D7-48E1-B394-F60800C4EFB7}" destId="{0BA76A8F-3594-4364-810A-584F020D0381}" srcOrd="1" destOrd="0" parTransId="{8E070C12-FFE4-4D85-BA10-E8652F7533FD}" sibTransId="{D7A560F5-4C0F-45F4-8C89-045885B6E066}"/>
    <dgm:cxn modelId="{0588BF8C-C6CF-446F-AA0A-B520DCC7EEF7}" type="presOf" srcId="{7BDBBF11-B20D-455B-8C17-737BDB97C22F}" destId="{B0E49093-C022-48FB-8DE9-5072CFCDD72A}" srcOrd="1" destOrd="0" presId="urn:microsoft.com/office/officeart/2005/8/layout/vList4"/>
    <dgm:cxn modelId="{3130540A-48D0-4CEF-B1C4-175B3DB13F0B}" srcId="{B648FB88-26D7-48E1-B394-F60800C4EFB7}" destId="{E4CD0EF9-229A-418D-8CDB-68F332CC40E6}" srcOrd="2" destOrd="0" parTransId="{56271590-DEC5-40EA-8D56-EBCE896DF721}" sibTransId="{4A76BD2B-FE11-4898-8F93-B9621AA61A51}"/>
    <dgm:cxn modelId="{FCCD7DB6-C2F6-4036-96A1-98636C4DB462}" srcId="{B648FB88-26D7-48E1-B394-F60800C4EFB7}" destId="{82B00C1C-8C6A-4F0C-A1F1-3E4A08CE6A2D}" srcOrd="3" destOrd="0" parTransId="{F0642106-871A-4B57-9042-AAFF3613C3F0}" sibTransId="{F78671AF-D853-4157-B523-2AA0B23EAFF8}"/>
    <dgm:cxn modelId="{61AD8668-7FE6-44B6-ABB3-E871B59D40C3}" type="presOf" srcId="{82B00C1C-8C6A-4F0C-A1F1-3E4A08CE6A2D}" destId="{CF5FC27A-A2FB-4F1C-B8CF-99CE2A35635E}" srcOrd="0" destOrd="0" presId="urn:microsoft.com/office/officeart/2005/8/layout/vList4"/>
    <dgm:cxn modelId="{8D8FD68E-58F3-463E-92F5-F13C1211CDA7}" type="presOf" srcId="{7BDBBF11-B20D-455B-8C17-737BDB97C22F}" destId="{58B17C6E-F5A1-4F7A-A7CC-BA8AD9584D69}" srcOrd="0" destOrd="0" presId="urn:microsoft.com/office/officeart/2005/8/layout/vList4"/>
    <dgm:cxn modelId="{CA8B100C-E19D-4673-A401-BF0E2D2ED3F5}" srcId="{B648FB88-26D7-48E1-B394-F60800C4EFB7}" destId="{7BDBBF11-B20D-455B-8C17-737BDB97C22F}" srcOrd="4" destOrd="0" parTransId="{5B98FB83-7F78-457C-8258-802E44A3951B}" sibTransId="{81CD92EF-9C97-4F33-A5D7-4F9F099EA71A}"/>
    <dgm:cxn modelId="{E49E399C-4FF4-4AC7-B5E1-53B35B8AAF84}" type="presOf" srcId="{0BA76A8F-3594-4364-810A-584F020D0381}" destId="{59338071-20EF-4D69-BD10-F3CCB70720FF}" srcOrd="1" destOrd="0" presId="urn:microsoft.com/office/officeart/2005/8/layout/vList4"/>
    <dgm:cxn modelId="{BEFF06ED-40EF-4AB8-91ED-F5CD6C3046B9}" type="presOf" srcId="{B648FB88-26D7-48E1-B394-F60800C4EFB7}" destId="{0909BFB2-874D-4323-8670-4C2F1CB72B1D}" srcOrd="0" destOrd="0" presId="urn:microsoft.com/office/officeart/2005/8/layout/vList4"/>
    <dgm:cxn modelId="{BC44CE5E-ED36-416D-A784-E425E17199B8}" type="presOf" srcId="{8F1BE566-AF13-4F33-8229-9C27078243F7}" destId="{5371F9D8-0749-4B7E-8101-9B6ADABA2D41}" srcOrd="0" destOrd="0" presId="urn:microsoft.com/office/officeart/2005/8/layout/vList4"/>
    <dgm:cxn modelId="{3FCA1720-A7A9-4B24-BEA1-8F67BB6ACC56}" type="presOf" srcId="{8F1BE566-AF13-4F33-8229-9C27078243F7}" destId="{BE2C47A8-9EAC-45B0-9AC9-89083F000998}" srcOrd="1" destOrd="0" presId="urn:microsoft.com/office/officeart/2005/8/layout/vList4"/>
    <dgm:cxn modelId="{2D005FD3-E8B3-48D0-9C8D-20409E03CBB5}" type="presOf" srcId="{0BA76A8F-3594-4364-810A-584F020D0381}" destId="{C95E32A7-A977-4706-B15D-3E648D69B0E6}" srcOrd="0" destOrd="0" presId="urn:microsoft.com/office/officeart/2005/8/layout/vList4"/>
    <dgm:cxn modelId="{A57D0EC8-B8BC-4E24-BC01-EBDAB94F338B}" type="presOf" srcId="{E4CD0EF9-229A-418D-8CDB-68F332CC40E6}" destId="{4948DC19-ACDB-44EA-8235-20BAC814F17B}" srcOrd="0" destOrd="0" presId="urn:microsoft.com/office/officeart/2005/8/layout/vList4"/>
    <dgm:cxn modelId="{58C5F743-112B-4D6C-86BF-D9E644884B08}" type="presOf" srcId="{E4CD0EF9-229A-418D-8CDB-68F332CC40E6}" destId="{E5BA408B-AB04-44F9-9D67-8C2BDC79F1B1}" srcOrd="1" destOrd="0" presId="urn:microsoft.com/office/officeart/2005/8/layout/vList4"/>
    <dgm:cxn modelId="{BE7CA5A6-5994-498D-A06B-43B2EE269A9B}" type="presParOf" srcId="{0909BFB2-874D-4323-8670-4C2F1CB72B1D}" destId="{DFCCD80B-CEA3-44ED-8981-D5AA58C27592}" srcOrd="0" destOrd="0" presId="urn:microsoft.com/office/officeart/2005/8/layout/vList4"/>
    <dgm:cxn modelId="{58C0AE51-69D4-4E16-BD18-844BEDA927BE}" type="presParOf" srcId="{DFCCD80B-CEA3-44ED-8981-D5AA58C27592}" destId="{5371F9D8-0749-4B7E-8101-9B6ADABA2D41}" srcOrd="0" destOrd="0" presId="urn:microsoft.com/office/officeart/2005/8/layout/vList4"/>
    <dgm:cxn modelId="{DCCFCD0E-EA17-46F8-A933-8A79B7DFBDDB}" type="presParOf" srcId="{DFCCD80B-CEA3-44ED-8981-D5AA58C27592}" destId="{9F272F6E-99AB-4ABB-96A0-F32C2A7E1863}" srcOrd="1" destOrd="0" presId="urn:microsoft.com/office/officeart/2005/8/layout/vList4"/>
    <dgm:cxn modelId="{35E1BD67-47F6-4C9D-BBB1-A78DEA89A3AD}" type="presParOf" srcId="{DFCCD80B-CEA3-44ED-8981-D5AA58C27592}" destId="{BE2C47A8-9EAC-45B0-9AC9-89083F000998}" srcOrd="2" destOrd="0" presId="urn:microsoft.com/office/officeart/2005/8/layout/vList4"/>
    <dgm:cxn modelId="{D26AC0C2-F03C-4D11-A4D3-C2CAB1F37DCD}" type="presParOf" srcId="{0909BFB2-874D-4323-8670-4C2F1CB72B1D}" destId="{24569CE9-A135-4B91-B003-5297CF6B2C12}" srcOrd="1" destOrd="0" presId="urn:microsoft.com/office/officeart/2005/8/layout/vList4"/>
    <dgm:cxn modelId="{B5BD3D4A-52F1-4593-A448-76F83205EF25}" type="presParOf" srcId="{0909BFB2-874D-4323-8670-4C2F1CB72B1D}" destId="{43AAAAB3-9FD9-4FD1-A742-650771412EE5}" srcOrd="2" destOrd="0" presId="urn:microsoft.com/office/officeart/2005/8/layout/vList4"/>
    <dgm:cxn modelId="{3C9EA08E-59F6-4C8F-B92D-CF7D8F7F58FC}" type="presParOf" srcId="{43AAAAB3-9FD9-4FD1-A742-650771412EE5}" destId="{C95E32A7-A977-4706-B15D-3E648D69B0E6}" srcOrd="0" destOrd="0" presId="urn:microsoft.com/office/officeart/2005/8/layout/vList4"/>
    <dgm:cxn modelId="{51C1939F-4919-40C7-8CDF-48EDF71D2488}" type="presParOf" srcId="{43AAAAB3-9FD9-4FD1-A742-650771412EE5}" destId="{11001E21-7C63-4D98-A4B2-FBE68BC045C8}" srcOrd="1" destOrd="0" presId="urn:microsoft.com/office/officeart/2005/8/layout/vList4"/>
    <dgm:cxn modelId="{20EBEA35-51F9-44E9-BA7D-3F11DAC96E06}" type="presParOf" srcId="{43AAAAB3-9FD9-4FD1-A742-650771412EE5}" destId="{59338071-20EF-4D69-BD10-F3CCB70720FF}" srcOrd="2" destOrd="0" presId="urn:microsoft.com/office/officeart/2005/8/layout/vList4"/>
    <dgm:cxn modelId="{9C351950-A4DD-44C3-9242-CBBB2587B032}" type="presParOf" srcId="{0909BFB2-874D-4323-8670-4C2F1CB72B1D}" destId="{B162439C-667A-4CD2-A8C7-FE016E3F2855}" srcOrd="3" destOrd="0" presId="urn:microsoft.com/office/officeart/2005/8/layout/vList4"/>
    <dgm:cxn modelId="{D34F9C4C-DD5B-4A7C-BF05-67B39E4F62DA}" type="presParOf" srcId="{0909BFB2-874D-4323-8670-4C2F1CB72B1D}" destId="{7FE5A990-A4E5-46A6-8601-F6782CA1E83D}" srcOrd="4" destOrd="0" presId="urn:microsoft.com/office/officeart/2005/8/layout/vList4"/>
    <dgm:cxn modelId="{716AE34F-6FC1-4C57-9217-BC50C4760A6C}" type="presParOf" srcId="{7FE5A990-A4E5-46A6-8601-F6782CA1E83D}" destId="{4948DC19-ACDB-44EA-8235-20BAC814F17B}" srcOrd="0" destOrd="0" presId="urn:microsoft.com/office/officeart/2005/8/layout/vList4"/>
    <dgm:cxn modelId="{8B24CE6E-9754-4F68-9DEB-7EF6B32A5444}" type="presParOf" srcId="{7FE5A990-A4E5-46A6-8601-F6782CA1E83D}" destId="{E0CD151B-D57F-499D-8EE1-1C87E76033F1}" srcOrd="1" destOrd="0" presId="urn:microsoft.com/office/officeart/2005/8/layout/vList4"/>
    <dgm:cxn modelId="{97D3848D-3477-4076-BF23-1B788B602610}" type="presParOf" srcId="{7FE5A990-A4E5-46A6-8601-F6782CA1E83D}" destId="{E5BA408B-AB04-44F9-9D67-8C2BDC79F1B1}" srcOrd="2" destOrd="0" presId="urn:microsoft.com/office/officeart/2005/8/layout/vList4"/>
    <dgm:cxn modelId="{E9769EC3-71A8-4EC0-9B10-0E7510014733}" type="presParOf" srcId="{0909BFB2-874D-4323-8670-4C2F1CB72B1D}" destId="{096AC579-EE1A-460A-BC06-48AF4C338A65}" srcOrd="5" destOrd="0" presId="urn:microsoft.com/office/officeart/2005/8/layout/vList4"/>
    <dgm:cxn modelId="{C2A01C35-BBF4-4FBD-BB70-A25AC156BF52}" type="presParOf" srcId="{0909BFB2-874D-4323-8670-4C2F1CB72B1D}" destId="{B6127562-D76A-42A9-9679-0ED07DBBC022}" srcOrd="6" destOrd="0" presId="urn:microsoft.com/office/officeart/2005/8/layout/vList4"/>
    <dgm:cxn modelId="{1D327625-C64F-40F7-B3A8-8D2165DCC85A}" type="presParOf" srcId="{B6127562-D76A-42A9-9679-0ED07DBBC022}" destId="{CF5FC27A-A2FB-4F1C-B8CF-99CE2A35635E}" srcOrd="0" destOrd="0" presId="urn:microsoft.com/office/officeart/2005/8/layout/vList4"/>
    <dgm:cxn modelId="{3A953349-E2B9-4F58-B67C-F8DA24EB273D}" type="presParOf" srcId="{B6127562-D76A-42A9-9679-0ED07DBBC022}" destId="{91C4EAFC-785D-49C7-87DD-C319732E4D3E}" srcOrd="1" destOrd="0" presId="urn:microsoft.com/office/officeart/2005/8/layout/vList4"/>
    <dgm:cxn modelId="{94021C89-E1BF-466D-94CB-52FB7061CD92}" type="presParOf" srcId="{B6127562-D76A-42A9-9679-0ED07DBBC022}" destId="{3B655E78-0C78-4309-8F97-D60A6E1AA86F}" srcOrd="2" destOrd="0" presId="urn:microsoft.com/office/officeart/2005/8/layout/vList4"/>
    <dgm:cxn modelId="{3DA5FA4C-C331-4093-8E3B-08BBDB1AD21A}" type="presParOf" srcId="{0909BFB2-874D-4323-8670-4C2F1CB72B1D}" destId="{E8D8F2E8-2C8C-4C5A-AF65-8D91E8BF3211}" srcOrd="7" destOrd="0" presId="urn:microsoft.com/office/officeart/2005/8/layout/vList4"/>
    <dgm:cxn modelId="{4B90F310-F9BC-4A13-B18B-C9C9D2986CC5}" type="presParOf" srcId="{0909BFB2-874D-4323-8670-4C2F1CB72B1D}" destId="{4F939355-46B0-462C-9926-8F0CB44C9147}" srcOrd="8" destOrd="0" presId="urn:microsoft.com/office/officeart/2005/8/layout/vList4"/>
    <dgm:cxn modelId="{880FFD9F-E30D-49EA-AACD-572816D2865B}" type="presParOf" srcId="{4F939355-46B0-462C-9926-8F0CB44C9147}" destId="{58B17C6E-F5A1-4F7A-A7CC-BA8AD9584D69}" srcOrd="0" destOrd="0" presId="urn:microsoft.com/office/officeart/2005/8/layout/vList4"/>
    <dgm:cxn modelId="{0AFC5D1F-2DDF-4FE5-A4CC-3584C6677D95}" type="presParOf" srcId="{4F939355-46B0-462C-9926-8F0CB44C9147}" destId="{636BF472-DF7F-43B8-8A33-4C88373D2480}" srcOrd="1" destOrd="0" presId="urn:microsoft.com/office/officeart/2005/8/layout/vList4"/>
    <dgm:cxn modelId="{259898A8-8C38-40E6-9E0E-E9319E936246}" type="presParOf" srcId="{4F939355-46B0-462C-9926-8F0CB44C9147}" destId="{B0E49093-C022-48FB-8DE9-5072CFCDD72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B2504-76AE-4933-B725-07B138FEF070}">
      <dsp:nvSpPr>
        <dsp:cNvPr id="0" name=""/>
        <dsp:cNvSpPr/>
      </dsp:nvSpPr>
      <dsp:spPr>
        <a:xfrm>
          <a:off x="0" y="166704"/>
          <a:ext cx="8305800" cy="1738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smtClean="0"/>
            <a:t>Mempelajari dan menganalisis data menggunakan alat dan teknik modern untuk menemukan pola yang tidak terlihat dan informasi  untuk membuat keputusan bisnis. </a:t>
          </a:r>
          <a:endParaRPr lang="en-US" sz="2400" kern="1200"/>
        </a:p>
      </dsp:txBody>
      <dsp:txXfrm>
        <a:off x="1834991" y="166704"/>
        <a:ext cx="6470808" cy="1738312"/>
      </dsp:txXfrm>
    </dsp:sp>
    <dsp:sp modelId="{58E99B42-A935-43E7-A7AC-2CE6946EB014}">
      <dsp:nvSpPr>
        <dsp:cNvPr id="0" name=""/>
        <dsp:cNvSpPr/>
      </dsp:nvSpPr>
      <dsp:spPr>
        <a:xfrm>
          <a:off x="173831" y="173831"/>
          <a:ext cx="1661160" cy="1390650"/>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BFB432-49CC-4CE2-AFDC-EDBA64890BDC}">
      <dsp:nvSpPr>
        <dsp:cNvPr id="0" name=""/>
        <dsp:cNvSpPr/>
      </dsp:nvSpPr>
      <dsp:spPr>
        <a:xfrm>
          <a:off x="0" y="1912143"/>
          <a:ext cx="8305800" cy="1738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smtClean="0"/>
            <a:t>Pada era digital dan big data saat sangat penting karena melimpahnya data yang tersedia. </a:t>
          </a:r>
          <a:r>
            <a:rPr lang="en-US" sz="3500" kern="1200" smtClean="0"/>
            <a:t>(3V) </a:t>
          </a:r>
          <a:endParaRPr lang="en-US" sz="3500" kern="1200"/>
        </a:p>
      </dsp:txBody>
      <dsp:txXfrm>
        <a:off x="1834991" y="1912143"/>
        <a:ext cx="6470808" cy="1738312"/>
      </dsp:txXfrm>
    </dsp:sp>
    <dsp:sp modelId="{FF15CBC5-8288-4545-8DF1-879B82EB2869}">
      <dsp:nvSpPr>
        <dsp:cNvPr id="0" name=""/>
        <dsp:cNvSpPr/>
      </dsp:nvSpPr>
      <dsp:spPr>
        <a:xfrm>
          <a:off x="173831" y="2085975"/>
          <a:ext cx="1661160" cy="1390650"/>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3000" r="-1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CFE8F0-B576-40D0-91FD-C1942BDF2F83}">
      <dsp:nvSpPr>
        <dsp:cNvPr id="0" name=""/>
        <dsp:cNvSpPr/>
      </dsp:nvSpPr>
      <dsp:spPr>
        <a:xfrm>
          <a:off x="0" y="3824287"/>
          <a:ext cx="8305800" cy="1738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t>Memberikan informasi yang dapat menentukan keputusan penting dalam berbagai sektor industri (smarter decisions)</a:t>
          </a:r>
          <a:endParaRPr lang="en-US" sz="2700" kern="1200"/>
        </a:p>
      </dsp:txBody>
      <dsp:txXfrm>
        <a:off x="1834991" y="3824287"/>
        <a:ext cx="6470808" cy="1738312"/>
      </dsp:txXfrm>
    </dsp:sp>
    <dsp:sp modelId="{A65FB281-95DF-4B71-82DF-08DE0F9CDC60}">
      <dsp:nvSpPr>
        <dsp:cNvPr id="0" name=""/>
        <dsp:cNvSpPr/>
      </dsp:nvSpPr>
      <dsp:spPr>
        <a:xfrm>
          <a:off x="173831" y="3998118"/>
          <a:ext cx="1661160" cy="139065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34476-8867-4C95-A7AB-676BBC24D220}">
      <dsp:nvSpPr>
        <dsp:cNvPr id="0" name=""/>
        <dsp:cNvSpPr/>
      </dsp:nvSpPr>
      <dsp:spPr>
        <a:xfrm>
          <a:off x="2285987" y="23085"/>
          <a:ext cx="3810012" cy="100907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r>
            <a:rPr lang="en-US" sz="3200" kern="1200" smtClean="0"/>
            <a:t>Indonesia 76 %</a:t>
          </a:r>
          <a:endParaRPr lang="en-US" sz="3200" kern="1200"/>
        </a:p>
      </dsp:txBody>
      <dsp:txXfrm>
        <a:off x="2285987" y="149219"/>
        <a:ext cx="3431610" cy="756805"/>
      </dsp:txXfrm>
    </dsp:sp>
    <dsp:sp modelId="{3B4758E9-0095-42FB-B6D8-1F88D4A78EB5}">
      <dsp:nvSpPr>
        <dsp:cNvPr id="0" name=""/>
        <dsp:cNvSpPr/>
      </dsp:nvSpPr>
      <dsp:spPr>
        <a:xfrm>
          <a:off x="0" y="0"/>
          <a:ext cx="2248009" cy="146628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smtClean="0"/>
            <a:t>Pengguna Internet Asia</a:t>
          </a:r>
          <a:endParaRPr lang="en-US" sz="2800" kern="1200"/>
        </a:p>
      </dsp:txBody>
      <dsp:txXfrm>
        <a:off x="71578" y="71578"/>
        <a:ext cx="2104853" cy="1323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84FF5-6D22-48FF-9BFC-269887915976}">
      <dsp:nvSpPr>
        <dsp:cNvPr id="0" name=""/>
        <dsp:cNvSpPr/>
      </dsp:nvSpPr>
      <dsp:spPr>
        <a:xfrm>
          <a:off x="0" y="36506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DC6039-7CE1-490A-920D-EE7938F67AB6}">
      <dsp:nvSpPr>
        <dsp:cNvPr id="0" name=""/>
        <dsp:cNvSpPr/>
      </dsp:nvSpPr>
      <dsp:spPr>
        <a:xfrm>
          <a:off x="391790" y="128901"/>
          <a:ext cx="7835792"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US" sz="2800" kern="1200" smtClean="0"/>
            <a:t>Membantu dalam membuat keputusan bisnis</a:t>
          </a:r>
          <a:endParaRPr lang="en-US" sz="2800" kern="1200"/>
        </a:p>
      </dsp:txBody>
      <dsp:txXfrm>
        <a:off x="414847" y="151958"/>
        <a:ext cx="7789678" cy="426206"/>
      </dsp:txXfrm>
    </dsp:sp>
    <dsp:sp modelId="{B151216B-800C-4A05-8A62-84B4CACDAE33}">
      <dsp:nvSpPr>
        <dsp:cNvPr id="0" name=""/>
        <dsp:cNvSpPr/>
      </dsp:nvSpPr>
      <dsp:spPr>
        <a:xfrm>
          <a:off x="0" y="109082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0A5365-5B4C-43AE-8407-FD9AA811838C}">
      <dsp:nvSpPr>
        <dsp:cNvPr id="0" name=""/>
        <dsp:cNvSpPr/>
      </dsp:nvSpPr>
      <dsp:spPr>
        <a:xfrm>
          <a:off x="411480" y="854661"/>
          <a:ext cx="7437147"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US" sz="2800" kern="1200" smtClean="0"/>
            <a:t>Memahami pelanggan dan pasar</a:t>
          </a:r>
          <a:endParaRPr lang="en-US" sz="2000" kern="1200"/>
        </a:p>
      </dsp:txBody>
      <dsp:txXfrm>
        <a:off x="434537" y="877718"/>
        <a:ext cx="7391033" cy="426206"/>
      </dsp:txXfrm>
    </dsp:sp>
    <dsp:sp modelId="{7F2DFD8A-217D-421F-9448-4B21677EDFCB}">
      <dsp:nvSpPr>
        <dsp:cNvPr id="0" name=""/>
        <dsp:cNvSpPr/>
      </dsp:nvSpPr>
      <dsp:spPr>
        <a:xfrm>
          <a:off x="0" y="181658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A0D196-1DA9-4147-9A8E-DB8A1AD10766}">
      <dsp:nvSpPr>
        <dsp:cNvPr id="0" name=""/>
        <dsp:cNvSpPr/>
      </dsp:nvSpPr>
      <dsp:spPr>
        <a:xfrm>
          <a:off x="411480" y="1580421"/>
          <a:ext cx="7094326"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US" sz="2800" kern="1200" smtClean="0"/>
            <a:t>Memperbaiki kualitas produk</a:t>
          </a:r>
          <a:endParaRPr lang="en-US" sz="2800" kern="1200"/>
        </a:p>
      </dsp:txBody>
      <dsp:txXfrm>
        <a:off x="434537" y="1603478"/>
        <a:ext cx="7048212" cy="426206"/>
      </dsp:txXfrm>
    </dsp:sp>
    <dsp:sp modelId="{765D84B0-23A0-4950-84D6-0D68ED93C84F}">
      <dsp:nvSpPr>
        <dsp:cNvPr id="0" name=""/>
        <dsp:cNvSpPr/>
      </dsp:nvSpPr>
      <dsp:spPr>
        <a:xfrm>
          <a:off x="0" y="254234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957D8A-A04B-46EC-814C-E01D6D191F9E}">
      <dsp:nvSpPr>
        <dsp:cNvPr id="0" name=""/>
        <dsp:cNvSpPr/>
      </dsp:nvSpPr>
      <dsp:spPr>
        <a:xfrm>
          <a:off x="411480" y="2306181"/>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US" sz="2800" kern="1200" smtClean="0"/>
            <a:t>Meningkatkan layanan</a:t>
          </a:r>
          <a:endParaRPr lang="en-US" sz="2800" kern="1200"/>
        </a:p>
      </dsp:txBody>
      <dsp:txXfrm>
        <a:off x="434537" y="2329238"/>
        <a:ext cx="5714606" cy="426206"/>
      </dsp:txXfrm>
    </dsp:sp>
    <dsp:sp modelId="{76C99BBA-9689-4C40-81AF-386B63997DAB}">
      <dsp:nvSpPr>
        <dsp:cNvPr id="0" name=""/>
        <dsp:cNvSpPr/>
      </dsp:nvSpPr>
      <dsp:spPr>
        <a:xfrm>
          <a:off x="0" y="326810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703DAD-33F3-49A0-B378-885B8907206B}">
      <dsp:nvSpPr>
        <dsp:cNvPr id="0" name=""/>
        <dsp:cNvSpPr/>
      </dsp:nvSpPr>
      <dsp:spPr>
        <a:xfrm>
          <a:off x="411480" y="3031941"/>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US" sz="2800" kern="1200" smtClean="0"/>
            <a:t>Memperbaiki proses bisnis</a:t>
          </a:r>
          <a:endParaRPr lang="en-US" sz="2800" kern="1200"/>
        </a:p>
      </dsp:txBody>
      <dsp:txXfrm>
        <a:off x="434537" y="3054998"/>
        <a:ext cx="5714606" cy="426206"/>
      </dsp:txXfrm>
    </dsp:sp>
    <dsp:sp modelId="{5D1D6E28-8B18-4824-A170-1E151D4260F8}">
      <dsp:nvSpPr>
        <dsp:cNvPr id="0" name=""/>
        <dsp:cNvSpPr/>
      </dsp:nvSpPr>
      <dsp:spPr>
        <a:xfrm>
          <a:off x="0" y="399386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E7F2-6184-4999-9354-C9D640CC343C}">
      <dsp:nvSpPr>
        <dsp:cNvPr id="0" name=""/>
        <dsp:cNvSpPr/>
      </dsp:nvSpPr>
      <dsp:spPr>
        <a:xfrm>
          <a:off x="391790" y="3757701"/>
          <a:ext cx="7835792"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US" sz="2800" kern="1200" smtClean="0"/>
            <a:t>Membuat nilai tambah (revenue) dari data</a:t>
          </a:r>
          <a:endParaRPr lang="en-US" sz="2800" kern="1200"/>
        </a:p>
      </dsp:txBody>
      <dsp:txXfrm>
        <a:off x="414847" y="3780758"/>
        <a:ext cx="7789678"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D6572-A3ED-4859-8CFD-9218004E74C6}">
      <dsp:nvSpPr>
        <dsp:cNvPr id="0" name=""/>
        <dsp:cNvSpPr/>
      </dsp:nvSpPr>
      <dsp:spPr>
        <a:xfrm>
          <a:off x="1279" y="0"/>
          <a:ext cx="1991320" cy="279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smtClean="0"/>
            <a:t>Business Manager</a:t>
          </a:r>
          <a:endParaRPr lang="en-US" sz="2300" kern="1200"/>
        </a:p>
      </dsp:txBody>
      <dsp:txXfrm>
        <a:off x="1279" y="1117600"/>
        <a:ext cx="1991320" cy="1117600"/>
      </dsp:txXfrm>
    </dsp:sp>
    <dsp:sp modelId="{9CF00EE6-38B8-45DD-A160-3F0264692200}">
      <dsp:nvSpPr>
        <dsp:cNvPr id="0" name=""/>
        <dsp:cNvSpPr/>
      </dsp:nvSpPr>
      <dsp:spPr>
        <a:xfrm>
          <a:off x="531739" y="167639"/>
          <a:ext cx="930402" cy="9304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6F28CD-B58C-4345-A01F-19BC7BA3C6E8}">
      <dsp:nvSpPr>
        <dsp:cNvPr id="0" name=""/>
        <dsp:cNvSpPr/>
      </dsp:nvSpPr>
      <dsp:spPr>
        <a:xfrm>
          <a:off x="2052339" y="0"/>
          <a:ext cx="1991320" cy="279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smtClean="0"/>
            <a:t>IT Manger</a:t>
          </a:r>
          <a:endParaRPr lang="en-US" sz="2300" kern="1200"/>
        </a:p>
      </dsp:txBody>
      <dsp:txXfrm>
        <a:off x="2052339" y="1117600"/>
        <a:ext cx="1991320" cy="1117600"/>
      </dsp:txXfrm>
    </dsp:sp>
    <dsp:sp modelId="{B44B0F53-C202-49F0-B480-3133289BE548}">
      <dsp:nvSpPr>
        <dsp:cNvPr id="0" name=""/>
        <dsp:cNvSpPr/>
      </dsp:nvSpPr>
      <dsp:spPr>
        <a:xfrm>
          <a:off x="2582799" y="167639"/>
          <a:ext cx="930402" cy="93040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7697CD-AF6D-49E1-BFAA-066B909EE9B4}">
      <dsp:nvSpPr>
        <dsp:cNvPr id="0" name=""/>
        <dsp:cNvSpPr/>
      </dsp:nvSpPr>
      <dsp:spPr>
        <a:xfrm>
          <a:off x="4103399" y="0"/>
          <a:ext cx="1991320" cy="279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smtClean="0"/>
            <a:t>Data Science </a:t>
          </a:r>
        </a:p>
        <a:p>
          <a:pPr lvl="0" algn="ctr" defTabSz="1022350">
            <a:lnSpc>
              <a:spcPct val="90000"/>
            </a:lnSpc>
            <a:spcBef>
              <a:spcPct val="0"/>
            </a:spcBef>
            <a:spcAft>
              <a:spcPct val="35000"/>
            </a:spcAft>
          </a:pPr>
          <a:r>
            <a:rPr lang="en-US" sz="2300" kern="1200" smtClean="0"/>
            <a:t>Manager</a:t>
          </a:r>
          <a:endParaRPr lang="en-US" sz="2300" kern="1200"/>
        </a:p>
      </dsp:txBody>
      <dsp:txXfrm>
        <a:off x="4103399" y="1117600"/>
        <a:ext cx="1991320" cy="1117600"/>
      </dsp:txXfrm>
    </dsp:sp>
    <dsp:sp modelId="{75FB492B-87D7-456F-AF93-AC194A767783}">
      <dsp:nvSpPr>
        <dsp:cNvPr id="0" name=""/>
        <dsp:cNvSpPr/>
      </dsp:nvSpPr>
      <dsp:spPr>
        <a:xfrm>
          <a:off x="4633858" y="167639"/>
          <a:ext cx="930402" cy="93040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0215AB-1B56-45A2-8CF6-9FCEA45E1145}">
      <dsp:nvSpPr>
        <dsp:cNvPr id="0" name=""/>
        <dsp:cNvSpPr/>
      </dsp:nvSpPr>
      <dsp:spPr>
        <a:xfrm>
          <a:off x="243839" y="2235200"/>
          <a:ext cx="5608320" cy="419100"/>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1F9D8-0749-4B7E-8101-9B6ADABA2D41}">
      <dsp:nvSpPr>
        <dsp:cNvPr id="0" name=""/>
        <dsp:cNvSpPr/>
      </dsp:nvSpPr>
      <dsp:spPr>
        <a:xfrm>
          <a:off x="0" y="0"/>
          <a:ext cx="8229600" cy="837568"/>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sz="3800" i="1" kern="1200" smtClean="0"/>
            <a:t>Data Scientist</a:t>
          </a:r>
          <a:endParaRPr lang="en-US" sz="3800" kern="1200"/>
        </a:p>
      </dsp:txBody>
      <dsp:txXfrm>
        <a:off x="1729676" y="0"/>
        <a:ext cx="6499923" cy="837568"/>
      </dsp:txXfrm>
    </dsp:sp>
    <dsp:sp modelId="{9F272F6E-99AB-4ABB-96A0-F32C2A7E1863}">
      <dsp:nvSpPr>
        <dsp:cNvPr id="0" name=""/>
        <dsp:cNvSpPr/>
      </dsp:nvSpPr>
      <dsp:spPr>
        <a:xfrm>
          <a:off x="83756" y="83756"/>
          <a:ext cx="1645920" cy="670054"/>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42000" b="-4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5E32A7-A977-4706-B15D-3E648D69B0E6}">
      <dsp:nvSpPr>
        <dsp:cNvPr id="0" name=""/>
        <dsp:cNvSpPr/>
      </dsp:nvSpPr>
      <dsp:spPr>
        <a:xfrm>
          <a:off x="0" y="838196"/>
          <a:ext cx="8229600" cy="8375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sz="3800" i="1" kern="1200" smtClean="0"/>
            <a:t>Data Analyst</a:t>
          </a:r>
          <a:endParaRPr lang="en-US" sz="3800" kern="1200"/>
        </a:p>
      </dsp:txBody>
      <dsp:txXfrm>
        <a:off x="1729676" y="838196"/>
        <a:ext cx="6499923" cy="837568"/>
      </dsp:txXfrm>
    </dsp:sp>
    <dsp:sp modelId="{11001E21-7C63-4D98-A4B2-FBE68BC045C8}">
      <dsp:nvSpPr>
        <dsp:cNvPr id="0" name=""/>
        <dsp:cNvSpPr/>
      </dsp:nvSpPr>
      <dsp:spPr>
        <a:xfrm>
          <a:off x="83756" y="1005082"/>
          <a:ext cx="1645920" cy="670054"/>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48DC19-ACDB-44EA-8235-20BAC814F17B}">
      <dsp:nvSpPr>
        <dsp:cNvPr id="0" name=""/>
        <dsp:cNvSpPr/>
      </dsp:nvSpPr>
      <dsp:spPr>
        <a:xfrm>
          <a:off x="0" y="1842650"/>
          <a:ext cx="8229600" cy="837568"/>
        </a:xfrm>
        <a:prstGeom prst="roundRect">
          <a:avLst>
            <a:gd name="adj" fmla="val 10000"/>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sz="3800" i="1" kern="1200" smtClean="0">
              <a:solidFill>
                <a:srgbClr val="C00000"/>
              </a:solidFill>
            </a:rPr>
            <a:t>Data Engineers</a:t>
          </a:r>
          <a:endParaRPr lang="en-US" sz="3800" kern="1200">
            <a:solidFill>
              <a:srgbClr val="C00000"/>
            </a:solidFill>
          </a:endParaRPr>
        </a:p>
      </dsp:txBody>
      <dsp:txXfrm>
        <a:off x="1729676" y="1842650"/>
        <a:ext cx="6499923" cy="837568"/>
      </dsp:txXfrm>
    </dsp:sp>
    <dsp:sp modelId="{E0CD151B-D57F-499D-8EE1-1C87E76033F1}">
      <dsp:nvSpPr>
        <dsp:cNvPr id="0" name=""/>
        <dsp:cNvSpPr/>
      </dsp:nvSpPr>
      <dsp:spPr>
        <a:xfrm>
          <a:off x="83756" y="1926407"/>
          <a:ext cx="1645920" cy="670054"/>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5FC27A-A2FB-4F1C-B8CF-99CE2A35635E}">
      <dsp:nvSpPr>
        <dsp:cNvPr id="0" name=""/>
        <dsp:cNvSpPr/>
      </dsp:nvSpPr>
      <dsp:spPr>
        <a:xfrm>
          <a:off x="0" y="2763975"/>
          <a:ext cx="8229600" cy="8375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sz="3800" i="1" kern="1200" smtClean="0"/>
            <a:t>Business Intelligence Specialist</a:t>
          </a:r>
          <a:endParaRPr lang="en-US" sz="3800" kern="1200"/>
        </a:p>
      </dsp:txBody>
      <dsp:txXfrm>
        <a:off x="1729676" y="2763975"/>
        <a:ext cx="6499923" cy="837568"/>
      </dsp:txXfrm>
    </dsp:sp>
    <dsp:sp modelId="{91C4EAFC-785D-49C7-87DD-C319732E4D3E}">
      <dsp:nvSpPr>
        <dsp:cNvPr id="0" name=""/>
        <dsp:cNvSpPr/>
      </dsp:nvSpPr>
      <dsp:spPr>
        <a:xfrm>
          <a:off x="83756" y="2847732"/>
          <a:ext cx="1645920" cy="670054"/>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B17C6E-F5A1-4F7A-A7CC-BA8AD9584D69}">
      <dsp:nvSpPr>
        <dsp:cNvPr id="0" name=""/>
        <dsp:cNvSpPr/>
      </dsp:nvSpPr>
      <dsp:spPr>
        <a:xfrm>
          <a:off x="0" y="3685300"/>
          <a:ext cx="8229600" cy="8375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sz="3800" i="1" kern="1200" smtClean="0"/>
            <a:t>Data storyteller </a:t>
          </a:r>
          <a:endParaRPr lang="en-US" sz="3800" kern="1200"/>
        </a:p>
      </dsp:txBody>
      <dsp:txXfrm>
        <a:off x="1729676" y="3685300"/>
        <a:ext cx="6499923" cy="837568"/>
      </dsp:txXfrm>
    </dsp:sp>
    <dsp:sp modelId="{636BF472-DF7F-43B8-8A33-4C88373D2480}">
      <dsp:nvSpPr>
        <dsp:cNvPr id="0" name=""/>
        <dsp:cNvSpPr/>
      </dsp:nvSpPr>
      <dsp:spPr>
        <a:xfrm>
          <a:off x="83756" y="3769057"/>
          <a:ext cx="1645920" cy="670054"/>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4334F7-DDB5-4C11-9AD3-0C9151D77BFF}" type="datetimeFigureOut">
              <a:rPr lang="en-US" smtClean="0"/>
              <a:t>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306524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4334F7-DDB5-4C11-9AD3-0C9151D77BFF}" type="datetimeFigureOut">
              <a:rPr lang="en-US" smtClean="0"/>
              <a:t>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123728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4334F7-DDB5-4C11-9AD3-0C9151D77BFF}" type="datetimeFigureOut">
              <a:rPr lang="en-US" smtClean="0"/>
              <a:t>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423956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4334F7-DDB5-4C11-9AD3-0C9151D77BFF}" type="datetimeFigureOut">
              <a:rPr lang="en-US" smtClean="0"/>
              <a:t>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383634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4334F7-DDB5-4C11-9AD3-0C9151D77BFF}" type="datetimeFigureOut">
              <a:rPr lang="en-US" smtClean="0"/>
              <a:t>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372565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4334F7-DDB5-4C11-9AD3-0C9151D77BFF}" type="datetimeFigureOut">
              <a:rPr lang="en-US" smtClean="0"/>
              <a:t>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47277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4334F7-DDB5-4C11-9AD3-0C9151D77BFF}" type="datetimeFigureOut">
              <a:rPr lang="en-US" smtClean="0"/>
              <a:t>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316606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4334F7-DDB5-4C11-9AD3-0C9151D77BFF}" type="datetimeFigureOut">
              <a:rPr lang="en-US" smtClean="0"/>
              <a:t>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328347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334F7-DDB5-4C11-9AD3-0C9151D77BFF}" type="datetimeFigureOut">
              <a:rPr lang="en-US" smtClean="0"/>
              <a:t>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83799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4334F7-DDB5-4C11-9AD3-0C9151D77BFF}" type="datetimeFigureOut">
              <a:rPr lang="en-US" smtClean="0"/>
              <a:t>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1296739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4334F7-DDB5-4C11-9AD3-0C9151D77BFF}" type="datetimeFigureOut">
              <a:rPr lang="en-US" smtClean="0"/>
              <a:t>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98783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334F7-DDB5-4C11-9AD3-0C9151D77BFF}" type="datetimeFigureOut">
              <a:rPr lang="en-US" smtClean="0"/>
              <a:t>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69AD7-3EE9-43E2-9172-F21547313858}" type="slidenum">
              <a:rPr lang="en-US" smtClean="0"/>
              <a:t>‹#›</a:t>
            </a:fld>
            <a:endParaRPr lang="en-US"/>
          </a:p>
        </p:txBody>
      </p:sp>
    </p:spTree>
    <p:extLst>
      <p:ext uri="{BB962C8B-B14F-4D97-AF65-F5344CB8AC3E}">
        <p14:creationId xmlns:p14="http://schemas.microsoft.com/office/powerpoint/2010/main" val="246132079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neuraldesigner.com/learning/examples/concrete-properties-assessment#NeuralNetwork"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neuraldesigner.com/learning/examples/forest-fires#DataSet"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hyperlink" Target="https://www.ibm.com/cloud/learn/process-mining#:~:text=Process%20mining%20applies%20data%20science,and%20other%20areas%20of%20improveme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VgQjoAHxsqw" TargetMode="External"/><Relationship Id="rId2" Type="http://schemas.openxmlformats.org/officeDocument/2006/relationships/hyperlink" Target="https://towardsdatascience.com/introduction-to-process-mining-5f4ce985b7e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atascience.or.id/" TargetMode="External"/><Relationship Id="rId2" Type="http://schemas.openxmlformats.org/officeDocument/2006/relationships/hyperlink" Target="https://linktr.ee/datascienceindo" TargetMode="External"/><Relationship Id="rId1" Type="http://schemas.openxmlformats.org/officeDocument/2006/relationships/slideLayout" Target="../slideLayouts/slideLayout2.xml"/><Relationship Id="rId4" Type="http://schemas.openxmlformats.org/officeDocument/2006/relationships/hyperlink" Target="https://web.facebook.com/datascienceindo?_rdc=1&amp;_rdr"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pll.harvard.edu/subject/data-science" TargetMode="External"/><Relationship Id="rId2" Type="http://schemas.openxmlformats.org/officeDocument/2006/relationships/hyperlink" Target="https://dsi-data-curriculum.gitbook.io/ds-curriculu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internetworldstats.com/stats3.htm#asia"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ilmihanifah1998.medium.com/credit-risk-analysis-menggunakan-r-1a0a6089fe79"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atareportal.com/social-media-us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code/krishnapriya/credit-risk-modelling-catboost-93-5-accurac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Pengantar </a:t>
            </a:r>
            <a:r>
              <a:rPr lang="en-US" smtClean="0"/>
              <a:t>Sain Data</a:t>
            </a:r>
            <a:r>
              <a:rPr lang="en-US" smtClean="0"/>
              <a:t/>
            </a:r>
            <a:br>
              <a:rPr lang="en-US" smtClean="0"/>
            </a:br>
            <a:r>
              <a:rPr lang="en-US" sz="3100" smtClean="0"/>
              <a:t>KONSEP DAN IMPLEMENTASI DATA SCIENCE UNTUK ANALISA BISNIS</a:t>
            </a:r>
            <a:endParaRPr lang="en-US" sz="3100"/>
          </a:p>
        </p:txBody>
      </p:sp>
      <p:sp>
        <p:nvSpPr>
          <p:cNvPr id="3" name="Subtitle 2"/>
          <p:cNvSpPr>
            <a:spLocks noGrp="1"/>
          </p:cNvSpPr>
          <p:nvPr>
            <p:ph type="subTitle" idx="1"/>
          </p:nvPr>
        </p:nvSpPr>
        <p:spPr/>
        <p:txBody>
          <a:bodyPr>
            <a:normAutofit fontScale="85000" lnSpcReduction="20000"/>
          </a:bodyPr>
          <a:lstStyle/>
          <a:p>
            <a:r>
              <a:rPr lang="en-US" b="1" smtClean="0">
                <a:solidFill>
                  <a:srgbClr val="FFFF00"/>
                </a:solidFill>
              </a:rPr>
              <a:t>Mulaab Mulyo</a:t>
            </a:r>
          </a:p>
          <a:p>
            <a:endParaRPr lang="en-US" b="1" smtClean="0">
              <a:solidFill>
                <a:srgbClr val="FFFF00"/>
              </a:solidFill>
            </a:endParaRPr>
          </a:p>
          <a:p>
            <a:r>
              <a:rPr lang="en-US" smtClean="0"/>
              <a:t>PRODI TEKNIK INFORMATIKA</a:t>
            </a:r>
          </a:p>
          <a:p>
            <a:r>
              <a:rPr lang="en-US" smtClean="0"/>
              <a:t>UNIVERSITAS TRUNOJOYO MADURA</a:t>
            </a:r>
            <a:endParaRPr lang="en-US"/>
          </a:p>
        </p:txBody>
      </p:sp>
    </p:spTree>
    <p:extLst>
      <p:ext uri="{BB962C8B-B14F-4D97-AF65-F5344CB8AC3E}">
        <p14:creationId xmlns:p14="http://schemas.microsoft.com/office/powerpoint/2010/main" val="2226314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a:bodyPr>
          <a:lstStyle/>
          <a:p>
            <a:pPr lvl="0"/>
            <a:r>
              <a:rPr lang="en-US"/>
              <a:t>Memahami pelanggan dan </a:t>
            </a:r>
            <a:r>
              <a:rPr lang="en-US" smtClean="0"/>
              <a:t>pasar</a:t>
            </a:r>
            <a:endParaRPr lang="en-US"/>
          </a:p>
        </p:txBody>
      </p:sp>
      <p:pic>
        <p:nvPicPr>
          <p:cNvPr id="1026" name="Picture 2" descr="https://www.capspire.com/wp-content/uploads/2020/01/Graph-1-1-1024x4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962400"/>
            <a:ext cx="5499756" cy="26317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1544451"/>
            <a:ext cx="9116214" cy="3108543"/>
          </a:xfrm>
          <a:prstGeom prst="rect">
            <a:avLst/>
          </a:prstGeom>
          <a:noFill/>
        </p:spPr>
        <p:txBody>
          <a:bodyPr wrap="none" rtlCol="0">
            <a:spAutoFit/>
          </a:bodyPr>
          <a:lstStyle/>
          <a:p>
            <a:pPr marL="457200" indent="-457200">
              <a:buFont typeface="Arial" pitchFamily="34" charset="0"/>
              <a:buChar char="•"/>
            </a:pPr>
            <a:r>
              <a:rPr lang="en-US" sz="2400" smtClean="0"/>
              <a:t>Memahami trend permintaan pasar</a:t>
            </a:r>
          </a:p>
          <a:p>
            <a:pPr marL="457200" indent="-457200">
              <a:buFont typeface="Arial" pitchFamily="34" charset="0"/>
              <a:buChar char="•"/>
            </a:pPr>
            <a:r>
              <a:rPr lang="en-US" sz="2400" smtClean="0"/>
              <a:t>Memprediksi kenaikan harga</a:t>
            </a:r>
          </a:p>
          <a:p>
            <a:pPr marL="457200" indent="-457200">
              <a:buFont typeface="Arial" pitchFamily="34" charset="0"/>
              <a:buChar char="•"/>
            </a:pPr>
            <a:r>
              <a:rPr lang="en-US" sz="2400" smtClean="0"/>
              <a:t>Memprediksi penumpang untuk bisnis transortasi </a:t>
            </a:r>
            <a:endParaRPr lang="en-US" sz="2400"/>
          </a:p>
          <a:p>
            <a:pPr marL="457200" indent="-457200">
              <a:buFont typeface="Arial" pitchFamily="34" charset="0"/>
              <a:buChar char="•"/>
            </a:pPr>
            <a:r>
              <a:rPr lang="en-US" sz="2400" smtClean="0"/>
              <a:t>untuk </a:t>
            </a:r>
            <a:r>
              <a:rPr lang="en-US" sz="2400"/>
              <a:t>memahami pelanggan (siapa, dimana dan apa </a:t>
            </a:r>
            <a:r>
              <a:rPr lang="en-US" sz="2400" smtClean="0"/>
              <a:t>kebutuhannya)</a:t>
            </a:r>
          </a:p>
          <a:p>
            <a:pPr marL="457200" indent="-457200">
              <a:buFont typeface="Arial" pitchFamily="34" charset="0"/>
              <a:buChar char="•"/>
            </a:pPr>
            <a:r>
              <a:rPr lang="en-US" sz="2400" smtClean="0"/>
              <a:t>Untuk </a:t>
            </a:r>
            <a:r>
              <a:rPr lang="en-US" sz="2400"/>
              <a:t>analisa  market trend </a:t>
            </a:r>
            <a:r>
              <a:rPr lang="en-US" sz="2400" smtClean="0"/>
              <a:t>trend </a:t>
            </a:r>
            <a:r>
              <a:rPr lang="en-US" sz="2400"/>
              <a:t>pelanggan berdasarkan </a:t>
            </a:r>
            <a:endParaRPr lang="en-US" sz="2400" smtClean="0"/>
          </a:p>
          <a:p>
            <a:pPr marL="914400" lvl="1" indent="-457200">
              <a:buFont typeface="Arial" pitchFamily="34" charset="0"/>
              <a:buChar char="•"/>
            </a:pPr>
            <a:r>
              <a:rPr lang="en-US" sz="2400" smtClean="0"/>
              <a:t>suku </a:t>
            </a:r>
            <a:r>
              <a:rPr lang="en-US" sz="2400"/>
              <a:t>bunga bank, </a:t>
            </a:r>
            <a:endParaRPr lang="en-US" sz="2400" smtClean="0"/>
          </a:p>
          <a:p>
            <a:pPr marL="914400" lvl="1" indent="-457200">
              <a:buFont typeface="Arial" pitchFamily="34" charset="0"/>
              <a:buChar char="•"/>
            </a:pPr>
            <a:r>
              <a:rPr lang="en-US" sz="2400" smtClean="0"/>
              <a:t>GDP</a:t>
            </a:r>
            <a:r>
              <a:rPr lang="en-US" sz="2400"/>
              <a:t>, </a:t>
            </a:r>
            <a:r>
              <a:rPr lang="en-US" sz="2400" smtClean="0"/>
              <a:t>dll</a:t>
            </a:r>
          </a:p>
          <a:p>
            <a:r>
              <a:rPr lang="en-US" sz="2800" smtClean="0"/>
              <a:t> </a:t>
            </a:r>
            <a:endParaRPr lang="en-US"/>
          </a:p>
        </p:txBody>
      </p:sp>
    </p:spTree>
    <p:extLst>
      <p:ext uri="{BB962C8B-B14F-4D97-AF65-F5344CB8AC3E}">
        <p14:creationId xmlns:p14="http://schemas.microsoft.com/office/powerpoint/2010/main" val="4210534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Pelanggan</a:t>
            </a:r>
            <a:endParaRPr lang="en-US"/>
          </a:p>
        </p:txBody>
      </p:sp>
      <p:sp>
        <p:nvSpPr>
          <p:cNvPr id="3" name="Content Placeholder 2"/>
          <p:cNvSpPr>
            <a:spLocks noGrp="1"/>
          </p:cNvSpPr>
          <p:nvPr>
            <p:ph idx="1"/>
          </p:nvPr>
        </p:nvSpPr>
        <p:spPr/>
        <p:txBody>
          <a:bodyPr>
            <a:normAutofit fontScale="92500" lnSpcReduction="10000"/>
          </a:bodyPr>
          <a:lstStyle/>
          <a:p>
            <a:r>
              <a:rPr lang="en-US" smtClean="0"/>
              <a:t>Macam data Pelanggan</a:t>
            </a:r>
          </a:p>
          <a:p>
            <a:pPr lvl="1"/>
            <a:r>
              <a:rPr lang="en-US" smtClean="0"/>
              <a:t>Personal data  yang terkait dengan data diri dan data demography</a:t>
            </a:r>
          </a:p>
          <a:p>
            <a:pPr lvl="1"/>
            <a:r>
              <a:rPr lang="en-US" smtClean="0"/>
              <a:t>Behavioural data yang terkait dengan transaksi yang telah dilakukan dengan perusahaan. ( web log, interaksi e-commerse)</a:t>
            </a:r>
          </a:p>
          <a:p>
            <a:pPr lvl="1"/>
            <a:r>
              <a:rPr lang="en-US"/>
              <a:t>Attitudinal </a:t>
            </a:r>
            <a:r>
              <a:rPr lang="en-US" smtClean="0"/>
              <a:t>data: data yang diperoleh tidak secara langsung dengan bisnis. Data ini terkait dengan respon pelanggan terhadap produk dan layanan perusahaan. Data bisa diperoleh dari survey atau sentimen pada media sosial</a:t>
            </a:r>
            <a:endParaRPr lang="en-US"/>
          </a:p>
          <a:p>
            <a:pPr lvl="1"/>
            <a:endParaRPr lang="en-US"/>
          </a:p>
        </p:txBody>
      </p:sp>
    </p:spTree>
    <p:extLst>
      <p:ext uri="{BB962C8B-B14F-4D97-AF65-F5344CB8AC3E}">
        <p14:creationId xmlns:p14="http://schemas.microsoft.com/office/powerpoint/2010/main" val="3148457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a:bodyPr>
          <a:lstStyle/>
          <a:p>
            <a:r>
              <a:rPr lang="en-US"/>
              <a:t>Memperbaiki kualitas </a:t>
            </a:r>
            <a:r>
              <a:rPr lang="en-US" smtClean="0"/>
              <a:t>produk</a:t>
            </a:r>
            <a:endParaRPr lang="en-US"/>
          </a:p>
        </p:txBody>
      </p:sp>
      <p:sp>
        <p:nvSpPr>
          <p:cNvPr id="4" name="TextBox 3"/>
          <p:cNvSpPr txBox="1"/>
          <p:nvPr/>
        </p:nvSpPr>
        <p:spPr>
          <a:xfrm>
            <a:off x="574965" y="1544452"/>
            <a:ext cx="8569036" cy="1815882"/>
          </a:xfrm>
          <a:prstGeom prst="rect">
            <a:avLst/>
          </a:prstGeom>
          <a:noFill/>
        </p:spPr>
        <p:txBody>
          <a:bodyPr wrap="square" rtlCol="0">
            <a:spAutoFit/>
          </a:bodyPr>
          <a:lstStyle/>
          <a:p>
            <a:pPr marL="457200" indent="-457200">
              <a:buFont typeface="Arial" pitchFamily="34" charset="0"/>
              <a:buChar char="•"/>
            </a:pPr>
            <a:r>
              <a:rPr lang="sv-SE" sz="2800"/>
              <a:t>Contoh : </a:t>
            </a:r>
            <a:r>
              <a:rPr lang="sv-SE" sz="2800" b="1"/>
              <a:t>Modelkan kuat tekan beton </a:t>
            </a:r>
            <a:endParaRPr lang="sv-SE" sz="2800" b="1" smtClean="0"/>
          </a:p>
          <a:p>
            <a:pPr marL="914400" lvl="1" indent="-457200">
              <a:buFont typeface="Arial" pitchFamily="34" charset="0"/>
              <a:buChar char="•"/>
            </a:pPr>
            <a:r>
              <a:rPr lang="sv-SE" sz="2800" smtClean="0"/>
              <a:t>Kuat </a:t>
            </a:r>
            <a:r>
              <a:rPr lang="sv-SE" sz="2800"/>
              <a:t>tekan merupakan salah satu sifat yang </a:t>
            </a:r>
            <a:r>
              <a:rPr lang="sv-SE" sz="2800" smtClean="0"/>
              <a:t>paling </a:t>
            </a:r>
            <a:r>
              <a:rPr lang="sv-SE" sz="2800"/>
              <a:t>penting dari </a:t>
            </a:r>
            <a:r>
              <a:rPr lang="sv-SE" sz="2800" smtClean="0"/>
              <a:t>beton.</a:t>
            </a:r>
            <a:endParaRPr lang="en-US" sz="2800" smtClean="0"/>
          </a:p>
          <a:p>
            <a:r>
              <a:rPr lang="en-US" sz="2800" smtClean="0"/>
              <a:t> </a:t>
            </a:r>
            <a:endParaRPr lang="en-US"/>
          </a:p>
        </p:txBody>
      </p:sp>
      <p:sp>
        <p:nvSpPr>
          <p:cNvPr id="3" name="Round Same Side Corner Rectangle 2"/>
          <p:cNvSpPr/>
          <p:nvPr/>
        </p:nvSpPr>
        <p:spPr>
          <a:xfrm>
            <a:off x="304800" y="6172200"/>
            <a:ext cx="7467600" cy="5334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https://www.neuraldesigner.com/learning/examples/concrete-properties-assessment#NeuralNetwork</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971800"/>
            <a:ext cx="58007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656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a:bodyPr>
          <a:lstStyle/>
          <a:p>
            <a:pPr lvl="0"/>
            <a:r>
              <a:rPr lang="en-US"/>
              <a:t>Meningkatkan layanan</a:t>
            </a:r>
          </a:p>
        </p:txBody>
      </p:sp>
      <p:sp>
        <p:nvSpPr>
          <p:cNvPr id="4" name="TextBox 3"/>
          <p:cNvSpPr txBox="1"/>
          <p:nvPr/>
        </p:nvSpPr>
        <p:spPr>
          <a:xfrm>
            <a:off x="574965" y="1544452"/>
            <a:ext cx="8569036" cy="1815882"/>
          </a:xfrm>
          <a:prstGeom prst="rect">
            <a:avLst/>
          </a:prstGeom>
          <a:noFill/>
        </p:spPr>
        <p:txBody>
          <a:bodyPr wrap="square" rtlCol="0">
            <a:spAutoFit/>
          </a:bodyPr>
          <a:lstStyle/>
          <a:p>
            <a:pPr marL="457200" indent="-457200">
              <a:buFont typeface="Arial" pitchFamily="34" charset="0"/>
              <a:buChar char="•"/>
            </a:pPr>
            <a:r>
              <a:rPr lang="en-US" sz="2800"/>
              <a:t>Pembelajaran mesin memungkinkan kita untuk membangun model yang mengaitkan berbagai variabel </a:t>
            </a:r>
            <a:r>
              <a:rPr lang="en-US" sz="2800" smtClean="0"/>
              <a:t>terhadap </a:t>
            </a:r>
            <a:r>
              <a:rPr lang="en-US" sz="2800"/>
              <a:t>pengobatan pada masing-masing pasien</a:t>
            </a:r>
            <a:endParaRPr lang="en-US" sz="2800" smtClean="0"/>
          </a:p>
          <a:p>
            <a:r>
              <a:rPr lang="en-US" sz="2800" smtClean="0"/>
              <a:t> </a:t>
            </a:r>
            <a:endParaRPr lang="en-US"/>
          </a:p>
        </p:txBody>
      </p:sp>
      <p:sp>
        <p:nvSpPr>
          <p:cNvPr id="3" name="Round Same Side Corner Rectangle 2"/>
          <p:cNvSpPr/>
          <p:nvPr/>
        </p:nvSpPr>
        <p:spPr>
          <a:xfrm>
            <a:off x="304800" y="5867400"/>
            <a:ext cx="7467600" cy="8382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hlinkClick r:id="rId2"/>
              </a:rPr>
              <a:t>https://</a:t>
            </a:r>
            <a:r>
              <a:rPr lang="en-US" smtClean="0">
                <a:hlinkClick r:id="rId2"/>
              </a:rPr>
              <a:t>www.neuraldesigner.com/learning/examples/concrete-properties-assessment#NeuralNetwork</a:t>
            </a:r>
            <a:endParaRPr lang="en-US"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82" y="3339552"/>
            <a:ext cx="342815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048000"/>
            <a:ext cx="40005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194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a:bodyPr>
          <a:lstStyle/>
          <a:p>
            <a:pPr lvl="0"/>
            <a:r>
              <a:rPr lang="en-US"/>
              <a:t>Meningkatkan layanan</a:t>
            </a:r>
          </a:p>
        </p:txBody>
      </p:sp>
      <p:sp>
        <p:nvSpPr>
          <p:cNvPr id="4" name="TextBox 3"/>
          <p:cNvSpPr txBox="1"/>
          <p:nvPr/>
        </p:nvSpPr>
        <p:spPr>
          <a:xfrm>
            <a:off x="574965" y="1544452"/>
            <a:ext cx="8569036" cy="523220"/>
          </a:xfrm>
          <a:prstGeom prst="rect">
            <a:avLst/>
          </a:prstGeom>
          <a:noFill/>
        </p:spPr>
        <p:txBody>
          <a:bodyPr wrap="square" rtlCol="0">
            <a:spAutoFit/>
          </a:bodyPr>
          <a:lstStyle/>
          <a:p>
            <a:r>
              <a:rPr lang="en-US" sz="2800" smtClean="0"/>
              <a:t> </a:t>
            </a:r>
            <a:endParaRPr lang="en-US"/>
          </a:p>
        </p:txBody>
      </p:sp>
      <p:sp>
        <p:nvSpPr>
          <p:cNvPr id="3" name="Round Same Side Corner Rectangle 2"/>
          <p:cNvSpPr/>
          <p:nvPr/>
        </p:nvSpPr>
        <p:spPr>
          <a:xfrm>
            <a:off x="304800" y="5867400"/>
            <a:ext cx="7467600" cy="838200"/>
          </a:xfrm>
          <a:prstGeom prst="round2Same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hlinkClick r:id="rId2"/>
              </a:rPr>
              <a:t>https://</a:t>
            </a:r>
            <a:r>
              <a:rPr lang="en-US" smtClean="0">
                <a:hlinkClick r:id="rId2"/>
              </a:rPr>
              <a:t>www.neuraldesigner.com/learning/examples/forest-fires#DataSet</a:t>
            </a:r>
            <a:endParaRPr lang="en-US" smtClean="0"/>
          </a:p>
          <a:p>
            <a:pPr algn="ctr"/>
            <a:endParaRPr lang="en-US"/>
          </a:p>
        </p:txBody>
      </p:sp>
      <p:sp>
        <p:nvSpPr>
          <p:cNvPr id="5" name="Rectangle 4"/>
          <p:cNvSpPr/>
          <p:nvPr/>
        </p:nvSpPr>
        <p:spPr>
          <a:xfrm>
            <a:off x="339436" y="1691129"/>
            <a:ext cx="3394364" cy="2862322"/>
          </a:xfrm>
          <a:prstGeom prst="rect">
            <a:avLst/>
          </a:prstGeom>
          <a:solidFill>
            <a:schemeClr val="bg2"/>
          </a:solidFill>
        </p:spPr>
        <p:txBody>
          <a:bodyPr wrap="square">
            <a:spAutoFit/>
          </a:bodyPr>
          <a:lstStyle/>
          <a:p>
            <a:r>
              <a:rPr lang="en-US" b="1" smtClean="0">
                <a:solidFill>
                  <a:srgbClr val="FF0000"/>
                </a:solidFill>
              </a:rPr>
              <a:t>PREDIKSI KEBAKARAN HUTAN</a:t>
            </a:r>
          </a:p>
          <a:p>
            <a:endParaRPr lang="en-US"/>
          </a:p>
          <a:p>
            <a:r>
              <a:rPr lang="en-US" smtClean="0"/>
              <a:t>FFMC :indikator </a:t>
            </a:r>
            <a:r>
              <a:rPr lang="en-US"/>
              <a:t>potensi tingkat kemudahan penyulutan api menjadi </a:t>
            </a:r>
            <a:r>
              <a:rPr lang="en-US" smtClean="0"/>
              <a:t>kebakaran</a:t>
            </a:r>
          </a:p>
          <a:p>
            <a:r>
              <a:rPr lang="en-US" smtClean="0"/>
              <a:t>Duff </a:t>
            </a:r>
            <a:r>
              <a:rPr lang="en-US"/>
              <a:t>Moisture Code (DMC) </a:t>
            </a:r>
            <a:r>
              <a:rPr lang="en-US" smtClean="0"/>
              <a:t> : </a:t>
            </a:r>
            <a:r>
              <a:rPr lang="en-US" b="1" smtClean="0"/>
              <a:t>kode </a:t>
            </a:r>
            <a:r>
              <a:rPr lang="en-US" b="1"/>
              <a:t>kadar air bahan bakar pada lapisan tanah organik yang tidak padat dengan kedalaman sekitar 7 cm</a:t>
            </a:r>
            <a:r>
              <a:rPr lang="en-US"/>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2925" y="2209800"/>
            <a:ext cx="471487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26" y="4516195"/>
            <a:ext cx="2743199" cy="1399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249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a:bodyPr>
          <a:lstStyle/>
          <a:p>
            <a:pPr lvl="0"/>
            <a:r>
              <a:rPr lang="en-US"/>
              <a:t>Memperbaiki proses bisnis</a:t>
            </a:r>
          </a:p>
        </p:txBody>
      </p:sp>
      <p:sp>
        <p:nvSpPr>
          <p:cNvPr id="3" name="Round Same Side Corner Rectangle 2"/>
          <p:cNvSpPr/>
          <p:nvPr/>
        </p:nvSpPr>
        <p:spPr>
          <a:xfrm>
            <a:off x="304800" y="5562600"/>
            <a:ext cx="8686800" cy="11430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hlinkClick r:id="rId2"/>
              </a:rPr>
              <a:t>https://www.ibm.com/cloud/learn/process-mining#:~:</a:t>
            </a:r>
            <a:r>
              <a:rPr lang="en-US" smtClean="0">
                <a:hlinkClick r:id="rId2"/>
              </a:rPr>
              <a:t>text=Process%20mining%20applies%20data%20science,and%20other%20areas%20of%20improvement</a:t>
            </a:r>
            <a:endParaRPr lang="en-US" smtClean="0"/>
          </a:p>
          <a:p>
            <a:pPr algn="ctr"/>
            <a:endParaRPr lang="en-US"/>
          </a:p>
        </p:txBody>
      </p:sp>
      <p:sp>
        <p:nvSpPr>
          <p:cNvPr id="5" name="Rectangle 4"/>
          <p:cNvSpPr/>
          <p:nvPr/>
        </p:nvSpPr>
        <p:spPr>
          <a:xfrm>
            <a:off x="574964" y="1600200"/>
            <a:ext cx="8035635" cy="2677656"/>
          </a:xfrm>
          <a:prstGeom prst="rect">
            <a:avLst/>
          </a:prstGeom>
        </p:spPr>
        <p:txBody>
          <a:bodyPr wrap="square">
            <a:spAutoFit/>
          </a:bodyPr>
          <a:lstStyle/>
          <a:p>
            <a:r>
              <a:rPr lang="en-US" sz="2400" smtClean="0"/>
              <a:t>gabungan</a:t>
            </a:r>
            <a:r>
              <a:rPr lang="en-US" sz="2400"/>
              <a:t> </a:t>
            </a:r>
            <a:r>
              <a:rPr lang="en-US" sz="2400" i="1"/>
              <a:t>data mining </a:t>
            </a:r>
            <a:r>
              <a:rPr lang="en-US" sz="2400"/>
              <a:t>dan </a:t>
            </a:r>
            <a:r>
              <a:rPr lang="en-US" sz="2400" i="1"/>
              <a:t>process </a:t>
            </a:r>
            <a:r>
              <a:rPr lang="en-US" sz="2400" i="1" smtClean="0"/>
              <a:t>analytics</a:t>
            </a:r>
            <a:r>
              <a:rPr lang="en-US" sz="2400"/>
              <a:t> </a:t>
            </a:r>
            <a:endParaRPr lang="en-US" sz="2400" smtClean="0"/>
          </a:p>
          <a:p>
            <a:pPr marL="742950" lvl="1" indent="-285750">
              <a:buFont typeface="Arial" pitchFamily="34" charset="0"/>
              <a:buChar char="•"/>
            </a:pPr>
            <a:r>
              <a:rPr lang="en-US" sz="2400" smtClean="0"/>
              <a:t>untuk  memahami</a:t>
            </a:r>
            <a:r>
              <a:rPr lang="en-US" sz="2400"/>
              <a:t> </a:t>
            </a:r>
            <a:r>
              <a:rPr lang="en-US" sz="2400" smtClean="0"/>
              <a:t>performa </a:t>
            </a:r>
            <a:r>
              <a:rPr lang="en-US" sz="2400"/>
              <a:t>dari setiap proses </a:t>
            </a:r>
            <a:r>
              <a:rPr lang="en-US" sz="2400" smtClean="0"/>
              <a:t>bisnisnya</a:t>
            </a:r>
          </a:p>
          <a:p>
            <a:pPr marL="742950" lvl="1" indent="-285750">
              <a:buFont typeface="Arial" pitchFamily="34" charset="0"/>
              <a:buChar char="•"/>
            </a:pPr>
            <a:r>
              <a:rPr lang="en-US" sz="2400" smtClean="0"/>
              <a:t>Untuk mengetahui </a:t>
            </a:r>
            <a:r>
              <a:rPr lang="en-US" sz="2400"/>
              <a:t>apakah terdapat </a:t>
            </a:r>
            <a:r>
              <a:rPr lang="en-US" sz="2400" i="1"/>
              <a:t>bottleneck</a:t>
            </a:r>
            <a:r>
              <a:rPr lang="en-US" sz="2400"/>
              <a:t> atau proses yang tidak berjalan efektif dalam keseluruhan proses </a:t>
            </a:r>
            <a:r>
              <a:rPr lang="en-US" sz="2400" smtClean="0"/>
              <a:t>bisnisnya</a:t>
            </a:r>
          </a:p>
          <a:p>
            <a:pPr marL="742950" lvl="1" indent="-285750">
              <a:buFont typeface="Arial" pitchFamily="34" charset="0"/>
              <a:buChar char="•"/>
            </a:pPr>
            <a:r>
              <a:rPr lang="en-US" sz="2400" smtClean="0"/>
              <a:t>mengetahui </a:t>
            </a:r>
            <a:r>
              <a:rPr lang="en-US" sz="2400"/>
              <a:t>hal-hal apa saja yang bisa ditingkatkan dalam proses secara keseluruhan</a:t>
            </a:r>
          </a:p>
        </p:txBody>
      </p:sp>
      <p:sp>
        <p:nvSpPr>
          <p:cNvPr id="6" name="Rectangle 5"/>
          <p:cNvSpPr/>
          <p:nvPr/>
        </p:nvSpPr>
        <p:spPr>
          <a:xfrm>
            <a:off x="1524000" y="4572000"/>
            <a:ext cx="449007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US"/>
              <a:t>http://www.processmining.org/software.html</a:t>
            </a:r>
          </a:p>
        </p:txBody>
      </p:sp>
      <p:sp>
        <p:nvSpPr>
          <p:cNvPr id="7" name="Explosion 1 6"/>
          <p:cNvSpPr/>
          <p:nvPr/>
        </p:nvSpPr>
        <p:spPr>
          <a:xfrm>
            <a:off x="6324600" y="4343400"/>
            <a:ext cx="1752600" cy="1066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tools</a:t>
            </a:r>
            <a:endParaRPr lang="en-US"/>
          </a:p>
        </p:txBody>
      </p:sp>
    </p:spTree>
    <p:extLst>
      <p:ext uri="{BB962C8B-B14F-4D97-AF65-F5344CB8AC3E}">
        <p14:creationId xmlns:p14="http://schemas.microsoft.com/office/powerpoint/2010/main" val="3122008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Uses Cases</a:t>
            </a:r>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en-US">
                <a:hlinkClick r:id="rId2"/>
              </a:rPr>
              <a:t>https://</a:t>
            </a:r>
            <a:r>
              <a:rPr lang="en-US" smtClean="0">
                <a:hlinkClick r:id="rId2"/>
              </a:rPr>
              <a:t>towardsdatascience.com/introduction-to-process-mining-5f4ce985b7e5</a:t>
            </a:r>
            <a:endParaRPr lang="en-US" smtClean="0"/>
          </a:p>
          <a:p>
            <a:r>
              <a:rPr lang="en-US">
                <a:hlinkClick r:id="rId3"/>
              </a:rPr>
              <a:t>https://www.youtube.com/watch?v=VgQjoAHxsqw</a:t>
            </a:r>
            <a:endParaRPr lang="en-US"/>
          </a:p>
          <a:p>
            <a:endParaRPr lang="en-US"/>
          </a:p>
        </p:txBody>
      </p:sp>
    </p:spTree>
    <p:extLst>
      <p:ext uri="{BB962C8B-B14F-4D97-AF65-F5344CB8AC3E}">
        <p14:creationId xmlns:p14="http://schemas.microsoft.com/office/powerpoint/2010/main" val="3286941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Kolaborasi Manager </a:t>
            </a:r>
            <a:br>
              <a:rPr lang="en-US" smtClean="0"/>
            </a:br>
            <a:r>
              <a:rPr lang="en-US" smtClean="0"/>
              <a:t>Proses Sains Data</a:t>
            </a:r>
            <a:endParaRPr lang="en-US"/>
          </a:p>
        </p:txBody>
      </p:sp>
      <p:sp>
        <p:nvSpPr>
          <p:cNvPr id="3" name="Content Placeholder 2"/>
          <p:cNvSpPr>
            <a:spLocks noGrp="1"/>
          </p:cNvSpPr>
          <p:nvPr>
            <p:ph idx="1"/>
          </p:nvPr>
        </p:nvSpPr>
        <p:spPr>
          <a:xfrm>
            <a:off x="457200" y="4267200"/>
            <a:ext cx="8229600" cy="2590800"/>
          </a:xfrm>
        </p:spPr>
        <p:style>
          <a:lnRef idx="1">
            <a:schemeClr val="dk1"/>
          </a:lnRef>
          <a:fillRef idx="2">
            <a:schemeClr val="dk1"/>
          </a:fillRef>
          <a:effectRef idx="1">
            <a:schemeClr val="dk1"/>
          </a:effectRef>
          <a:fontRef idx="minor">
            <a:schemeClr val="dk1"/>
          </a:fontRef>
        </p:style>
        <p:txBody>
          <a:bodyPr>
            <a:normAutofit fontScale="92500"/>
          </a:bodyPr>
          <a:lstStyle/>
          <a:p>
            <a:r>
              <a:rPr lang="en-US" sz="2400">
                <a:solidFill>
                  <a:srgbClr val="FF0000"/>
                </a:solidFill>
              </a:rPr>
              <a:t>Business </a:t>
            </a:r>
            <a:r>
              <a:rPr lang="en-US" sz="2400" smtClean="0">
                <a:solidFill>
                  <a:srgbClr val="FF0000"/>
                </a:solidFill>
              </a:rPr>
              <a:t>Managers</a:t>
            </a:r>
            <a:r>
              <a:rPr lang="en-US" sz="2400" smtClean="0"/>
              <a:t>: adalah orang yang menghubungakn kebutuhan bisnis dan manfaat dari  data yang diektrak</a:t>
            </a:r>
            <a:r>
              <a:rPr lang="en-US" sz="2000" smtClean="0"/>
              <a:t>. </a:t>
            </a:r>
          </a:p>
          <a:p>
            <a:r>
              <a:rPr lang="en-US" sz="2400" smtClean="0">
                <a:solidFill>
                  <a:srgbClr val="FF0000"/>
                </a:solidFill>
              </a:rPr>
              <a:t>IT manager </a:t>
            </a:r>
            <a:r>
              <a:rPr lang="en-US" sz="2400" smtClean="0"/>
              <a:t>: bertanggung jawab untuk menyedian infrastruktur dan arsitektur terhadap kebutuhan data sciencetist</a:t>
            </a:r>
          </a:p>
          <a:p>
            <a:r>
              <a:rPr lang="en-US" sz="2400">
                <a:solidFill>
                  <a:srgbClr val="FF0000"/>
                </a:solidFill>
              </a:rPr>
              <a:t>Data Science Managers : </a:t>
            </a:r>
            <a:r>
              <a:rPr lang="en-US" sz="2400">
                <a:solidFill>
                  <a:schemeClr val="bg1"/>
                </a:solidFill>
              </a:rPr>
              <a:t>bertanggung jawab terhadap prosedure atau tahapan proses sains data. Juga melakukan supervisi terhadap team sains data</a:t>
            </a:r>
          </a:p>
        </p:txBody>
      </p:sp>
      <p:graphicFrame>
        <p:nvGraphicFramePr>
          <p:cNvPr id="4" name="Diagram 3"/>
          <p:cNvGraphicFramePr/>
          <p:nvPr>
            <p:extLst>
              <p:ext uri="{D42A27DB-BD31-4B8C-83A1-F6EECF244321}">
                <p14:modId xmlns:p14="http://schemas.microsoft.com/office/powerpoint/2010/main" val="4080168360"/>
              </p:ext>
            </p:extLst>
          </p:nvPr>
        </p:nvGraphicFramePr>
        <p:xfrm>
          <a:off x="1524000" y="1447800"/>
          <a:ext cx="6096000" cy="279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8683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Tugas </a:t>
            </a:r>
            <a:r>
              <a:rPr lang="en-US"/>
              <a:t>Data </a:t>
            </a:r>
            <a:r>
              <a:rPr lang="en-US" smtClean="0"/>
              <a:t>Scientist</a:t>
            </a:r>
            <a:endParaRPr lang="en-US"/>
          </a:p>
        </p:txBody>
      </p:sp>
      <p:sp>
        <p:nvSpPr>
          <p:cNvPr id="3" name="Content Placeholder 2"/>
          <p:cNvSpPr>
            <a:spLocks noGrp="1"/>
          </p:cNvSpPr>
          <p:nvPr>
            <p:ph idx="1"/>
          </p:nvPr>
        </p:nvSpPr>
        <p:spPr/>
        <p:txBody>
          <a:bodyPr/>
          <a:lstStyle/>
          <a:p>
            <a:r>
              <a:rPr lang="en-US" smtClean="0"/>
              <a:t>Menemukan pola dan trend dari dataset untuk dijadikan informasi</a:t>
            </a:r>
          </a:p>
          <a:p>
            <a:r>
              <a:rPr lang="en-US" smtClean="0"/>
              <a:t>Melakukan pemodelan terhadap dataset</a:t>
            </a:r>
          </a:p>
          <a:p>
            <a:r>
              <a:rPr lang="en-US" smtClean="0"/>
              <a:t>Memberikan masukan terhadap top management</a:t>
            </a:r>
          </a:p>
          <a:p>
            <a:endParaRPr lang="en-US"/>
          </a:p>
        </p:txBody>
      </p:sp>
    </p:spTree>
    <p:extLst>
      <p:ext uri="{BB962C8B-B14F-4D97-AF65-F5344CB8AC3E}">
        <p14:creationId xmlns:p14="http://schemas.microsoft.com/office/powerpoint/2010/main" val="2440863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smtClean="0"/>
              <a:t>Karier Sains Data</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264278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578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676202044"/>
              </p:ext>
            </p:extLst>
          </p:nvPr>
        </p:nvGraphicFramePr>
        <p:xfrm>
          <a:off x="609600" y="1066800"/>
          <a:ext cx="83058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type="title"/>
          </p:nvPr>
        </p:nvSpPr>
        <p:spPr>
          <a:xfrm>
            <a:off x="457200" y="-76200"/>
            <a:ext cx="8229600" cy="1143000"/>
          </a:xfrm>
        </p:spPr>
        <p:txBody>
          <a:bodyPr/>
          <a:lstStyle/>
          <a:p>
            <a:r>
              <a:rPr lang="en-US" smtClean="0"/>
              <a:t>Pengertian dan Manfaat</a:t>
            </a:r>
            <a:endParaRPr lang="en-US"/>
          </a:p>
        </p:txBody>
      </p:sp>
    </p:spTree>
    <p:extLst>
      <p:ext uri="{BB962C8B-B14F-4D97-AF65-F5344CB8AC3E}">
        <p14:creationId xmlns:p14="http://schemas.microsoft.com/office/powerpoint/2010/main" val="453532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i="1"/>
              <a:t>Data </a:t>
            </a:r>
            <a:r>
              <a:rPr lang="en-US" i="1" smtClean="0"/>
              <a:t>Scientist</a:t>
            </a:r>
            <a:endParaRPr lang="en-US"/>
          </a:p>
        </p:txBody>
      </p:sp>
      <p:sp>
        <p:nvSpPr>
          <p:cNvPr id="3" name="Content Placeholder 2"/>
          <p:cNvSpPr>
            <a:spLocks noGrp="1"/>
          </p:cNvSpPr>
          <p:nvPr>
            <p:ph idx="1"/>
          </p:nvPr>
        </p:nvSpPr>
        <p:spPr>
          <a:solidFill>
            <a:srgbClr val="00B050"/>
          </a:solidFill>
        </p:spPr>
        <p:txBody>
          <a:bodyPr>
            <a:normAutofit fontScale="92500" lnSpcReduction="10000"/>
          </a:bodyPr>
          <a:lstStyle/>
          <a:p>
            <a:r>
              <a:rPr lang="en-US" smtClean="0">
                <a:solidFill>
                  <a:schemeClr val="bg1"/>
                </a:solidFill>
              </a:rPr>
              <a:t>Profesi seorang yang memerlukan keterampilan membangun algoritma</a:t>
            </a:r>
            <a:r>
              <a:rPr lang="en-US">
                <a:solidFill>
                  <a:schemeClr val="bg1"/>
                </a:solidFill>
              </a:rPr>
              <a:t> </a:t>
            </a:r>
            <a:r>
              <a:rPr lang="en-US" i="1">
                <a:solidFill>
                  <a:schemeClr val="bg1"/>
                </a:solidFill>
              </a:rPr>
              <a:t>Machine Learning</a:t>
            </a:r>
            <a:r>
              <a:rPr lang="en-US">
                <a:solidFill>
                  <a:schemeClr val="bg1"/>
                </a:solidFill>
              </a:rPr>
              <a:t>  </a:t>
            </a:r>
            <a:r>
              <a:rPr lang="en-US" smtClean="0">
                <a:solidFill>
                  <a:schemeClr val="bg1"/>
                </a:solidFill>
              </a:rPr>
              <a:t>yang </a:t>
            </a:r>
            <a:r>
              <a:rPr lang="en-US">
                <a:solidFill>
                  <a:schemeClr val="bg1"/>
                </a:solidFill>
              </a:rPr>
              <a:t>digunakan untuk memprediksi </a:t>
            </a:r>
            <a:r>
              <a:rPr lang="en-US" smtClean="0">
                <a:solidFill>
                  <a:schemeClr val="bg1"/>
                </a:solidFill>
              </a:rPr>
              <a:t>peristiwa yang akan datang dengan cara:</a:t>
            </a:r>
            <a:endParaRPr lang="en-US" smtClean="0"/>
          </a:p>
          <a:p>
            <a:pPr lvl="1"/>
            <a:r>
              <a:rPr lang="en-US" smtClean="0">
                <a:solidFill>
                  <a:srgbClr val="FFFF00"/>
                </a:solidFill>
              </a:rPr>
              <a:t>Membangun model klasifikasi</a:t>
            </a:r>
          </a:p>
          <a:p>
            <a:pPr lvl="1"/>
            <a:r>
              <a:rPr lang="en-US" smtClean="0">
                <a:solidFill>
                  <a:srgbClr val="FFFF00"/>
                </a:solidFill>
              </a:rPr>
              <a:t>Membangun model prediksi/forecasting</a:t>
            </a:r>
          </a:p>
          <a:p>
            <a:r>
              <a:rPr lang="en-US" smtClean="0">
                <a:solidFill>
                  <a:schemeClr val="bg1"/>
                </a:solidFill>
              </a:rPr>
              <a:t>Profesi seseorang untuk membangun </a:t>
            </a:r>
            <a:r>
              <a:rPr lang="en-US">
                <a:solidFill>
                  <a:schemeClr val="bg1"/>
                </a:solidFill>
              </a:rPr>
              <a:t>sebuah model </a:t>
            </a:r>
            <a:r>
              <a:rPr lang="en-US" smtClean="0">
                <a:solidFill>
                  <a:schemeClr val="bg1"/>
                </a:solidFill>
              </a:rPr>
              <a:t>pola </a:t>
            </a:r>
            <a:r>
              <a:rPr lang="en-US">
                <a:solidFill>
                  <a:schemeClr val="bg1"/>
                </a:solidFill>
              </a:rPr>
              <a:t>dalam data </a:t>
            </a:r>
            <a:r>
              <a:rPr lang="en-US" smtClean="0">
                <a:solidFill>
                  <a:schemeClr val="bg1"/>
                </a:solidFill>
              </a:rPr>
              <a:t>sehingga dapat memahami karakteristika dari data ( mdole Clustering)</a:t>
            </a:r>
            <a:endParaRPr lang="en-US">
              <a:solidFill>
                <a:schemeClr val="bg1"/>
              </a:solidFill>
            </a:endParaRPr>
          </a:p>
        </p:txBody>
      </p:sp>
      <p:grpSp>
        <p:nvGrpSpPr>
          <p:cNvPr id="4" name="Group 3"/>
          <p:cNvGrpSpPr/>
          <p:nvPr/>
        </p:nvGrpSpPr>
        <p:grpSpPr>
          <a:xfrm>
            <a:off x="540956" y="533400"/>
            <a:ext cx="8229600" cy="837568"/>
            <a:chOff x="0" y="0"/>
            <a:chExt cx="8229600" cy="837568"/>
          </a:xfrm>
        </p:grpSpPr>
        <p:sp>
          <p:nvSpPr>
            <p:cNvPr id="6" name="Rounded Rectangle 5"/>
            <p:cNvSpPr/>
            <p:nvPr/>
          </p:nvSpPr>
          <p:spPr>
            <a:xfrm>
              <a:off x="0" y="0"/>
              <a:ext cx="8229600" cy="837568"/>
            </a:xfrm>
            <a:prstGeom prst="roundRect">
              <a:avLst>
                <a:gd name="adj" fmla="val 10000"/>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1729676" y="0"/>
              <a:ext cx="6499923" cy="8375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sz="3800" i="1" kern="1200" smtClean="0"/>
                <a:t>Data Scientist</a:t>
              </a:r>
              <a:endParaRPr lang="en-US" sz="3800" kern="1200"/>
            </a:p>
          </p:txBody>
        </p:sp>
      </p:grpSp>
      <p:sp>
        <p:nvSpPr>
          <p:cNvPr id="5" name="Rounded Rectangle 4"/>
          <p:cNvSpPr/>
          <p:nvPr/>
        </p:nvSpPr>
        <p:spPr>
          <a:xfrm>
            <a:off x="624712" y="617156"/>
            <a:ext cx="1645920" cy="670054"/>
          </a:xfrm>
          <a:prstGeom prst="roundRect">
            <a:avLst>
              <a:gd name="adj" fmla="val 10000"/>
            </a:avLst>
          </a:prstGeom>
          <a:blipFill>
            <a:blip r:embed="rId3" cstate="print">
              <a:extLst>
                <a:ext uri="{28A0092B-C50C-407E-A947-70E740481C1C}">
                  <a14:useLocalDpi xmlns:a14="http://schemas.microsoft.com/office/drawing/2010/main" val="0"/>
                </a:ext>
              </a:extLst>
            </a:blip>
            <a:srcRect/>
            <a:stretch>
              <a:fillRect t="-42000" b="-4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663674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i="1"/>
              <a:t>Data </a:t>
            </a:r>
            <a:r>
              <a:rPr lang="en-US" i="1" smtClean="0"/>
              <a:t>Scientist</a:t>
            </a:r>
            <a:endParaRPr lang="en-US"/>
          </a:p>
        </p:txBody>
      </p:sp>
      <p:sp>
        <p:nvSpPr>
          <p:cNvPr id="3" name="Content Placeholder 2"/>
          <p:cNvSpPr>
            <a:spLocks noGrp="1"/>
          </p:cNvSpPr>
          <p:nvPr>
            <p:ph idx="1"/>
          </p:nvPr>
        </p:nvSpPr>
        <p:spPr>
          <a:solidFill>
            <a:schemeClr val="tx2">
              <a:lumMod val="20000"/>
              <a:lumOff val="80000"/>
            </a:schemeClr>
          </a:solidFill>
        </p:spPr>
        <p:txBody>
          <a:bodyPr>
            <a:normAutofit fontScale="85000" lnSpcReduction="20000"/>
          </a:bodyPr>
          <a:lstStyle/>
          <a:p>
            <a:r>
              <a:rPr lang="en-US" smtClean="0">
                <a:solidFill>
                  <a:schemeClr val="bg2">
                    <a:lumMod val="75000"/>
                  </a:schemeClr>
                </a:solidFill>
              </a:rPr>
              <a:t>Profesi seorang untuk memecahkan </a:t>
            </a:r>
            <a:r>
              <a:rPr lang="en-US">
                <a:solidFill>
                  <a:schemeClr val="bg2">
                    <a:lumMod val="75000"/>
                  </a:schemeClr>
                </a:solidFill>
              </a:rPr>
              <a:t>sebuah permasalahan dengan cara melakukan analisa data yang berkaitan dengan masalah tersebut. </a:t>
            </a:r>
            <a:endParaRPr lang="en-US" smtClean="0">
              <a:solidFill>
                <a:schemeClr val="bg2">
                  <a:lumMod val="75000"/>
                </a:schemeClr>
              </a:solidFill>
            </a:endParaRPr>
          </a:p>
          <a:p>
            <a:r>
              <a:rPr lang="en-US" smtClean="0">
                <a:solidFill>
                  <a:schemeClr val="bg2">
                    <a:lumMod val="75000"/>
                  </a:schemeClr>
                </a:solidFill>
              </a:rPr>
              <a:t>Data </a:t>
            </a:r>
            <a:r>
              <a:rPr lang="en-US">
                <a:solidFill>
                  <a:schemeClr val="bg2">
                    <a:lumMod val="75000"/>
                  </a:schemeClr>
                </a:solidFill>
              </a:rPr>
              <a:t>analis </a:t>
            </a:r>
            <a:r>
              <a:rPr lang="en-US" smtClean="0">
                <a:solidFill>
                  <a:schemeClr val="bg2">
                    <a:lumMod val="75000"/>
                  </a:schemeClr>
                </a:solidFill>
              </a:rPr>
              <a:t>memiliki akses </a:t>
            </a:r>
            <a:r>
              <a:rPr lang="en-US">
                <a:solidFill>
                  <a:schemeClr val="bg2">
                    <a:lumMod val="75000"/>
                  </a:schemeClr>
                </a:solidFill>
              </a:rPr>
              <a:t>ke data-data yang dibutuhkan untuk ditransformasi dan dilakukan pemodelan. </a:t>
            </a:r>
            <a:endParaRPr lang="en-US" smtClean="0">
              <a:solidFill>
                <a:schemeClr val="bg2">
                  <a:lumMod val="75000"/>
                </a:schemeClr>
              </a:solidFill>
            </a:endParaRPr>
          </a:p>
          <a:p>
            <a:r>
              <a:rPr lang="en-US" smtClean="0">
                <a:solidFill>
                  <a:schemeClr val="bg2">
                    <a:lumMod val="75000"/>
                  </a:schemeClr>
                </a:solidFill>
              </a:rPr>
              <a:t>Mengolah,mendiskripsikan data  dan menvisualisasikan data  </a:t>
            </a:r>
            <a:r>
              <a:rPr lang="en-US">
                <a:solidFill>
                  <a:schemeClr val="bg2">
                    <a:lumMod val="75000"/>
                  </a:schemeClr>
                </a:solidFill>
              </a:rPr>
              <a:t>untuk </a:t>
            </a:r>
            <a:r>
              <a:rPr lang="en-US" smtClean="0">
                <a:solidFill>
                  <a:schemeClr val="bg2">
                    <a:lumMod val="75000"/>
                  </a:schemeClr>
                </a:solidFill>
              </a:rPr>
              <a:t>diambil </a:t>
            </a:r>
            <a:r>
              <a:rPr lang="en-US">
                <a:solidFill>
                  <a:schemeClr val="bg2">
                    <a:lumMod val="75000"/>
                  </a:schemeClr>
                </a:solidFill>
              </a:rPr>
              <a:t>kesimpulan dan dilakukan visualisasinya. </a:t>
            </a:r>
            <a:endParaRPr lang="en-US" smtClean="0">
              <a:solidFill>
                <a:schemeClr val="bg2">
                  <a:lumMod val="75000"/>
                </a:schemeClr>
              </a:solidFill>
            </a:endParaRPr>
          </a:p>
          <a:p>
            <a:r>
              <a:rPr lang="en-US" smtClean="0">
                <a:solidFill>
                  <a:schemeClr val="bg2">
                    <a:lumMod val="75000"/>
                  </a:schemeClr>
                </a:solidFill>
              </a:rPr>
              <a:t>Data </a:t>
            </a:r>
            <a:r>
              <a:rPr lang="en-US">
                <a:solidFill>
                  <a:schemeClr val="bg2">
                    <a:lumMod val="75000"/>
                  </a:schemeClr>
                </a:solidFill>
              </a:rPr>
              <a:t>Analis memerlukan keterampilan teknik visualisasi data, statistik ringkasan dan inferensial, keterampilan presentasi dan komunikasi.</a:t>
            </a:r>
          </a:p>
        </p:txBody>
      </p:sp>
      <p:grpSp>
        <p:nvGrpSpPr>
          <p:cNvPr id="4" name="Group 3"/>
          <p:cNvGrpSpPr/>
          <p:nvPr/>
        </p:nvGrpSpPr>
        <p:grpSpPr>
          <a:xfrm>
            <a:off x="540956" y="533400"/>
            <a:ext cx="8229600" cy="837568"/>
            <a:chOff x="0" y="0"/>
            <a:chExt cx="8229600" cy="837568"/>
          </a:xfrm>
          <a:solidFill>
            <a:schemeClr val="tx2">
              <a:lumMod val="60000"/>
              <a:lumOff val="40000"/>
            </a:schemeClr>
          </a:solidFill>
        </p:grpSpPr>
        <p:sp>
          <p:nvSpPr>
            <p:cNvPr id="6" name="Rounded Rectangle 5"/>
            <p:cNvSpPr/>
            <p:nvPr/>
          </p:nvSpPr>
          <p:spPr>
            <a:xfrm>
              <a:off x="0" y="0"/>
              <a:ext cx="8229600" cy="837568"/>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1729676" y="0"/>
              <a:ext cx="6499923" cy="8375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lvl="0"/>
              <a:r>
                <a:rPr lang="en-US" sz="4000" i="1">
                  <a:solidFill>
                    <a:srgbClr val="FF0000"/>
                  </a:solidFill>
                </a:rPr>
                <a:t>Data Analyst</a:t>
              </a:r>
              <a:endParaRPr lang="en-US" sz="4000">
                <a:solidFill>
                  <a:srgbClr val="FF0000"/>
                </a:solidFill>
              </a:endParaRPr>
            </a:p>
          </p:txBody>
        </p:sp>
      </p:grpSp>
      <p:sp>
        <p:nvSpPr>
          <p:cNvPr id="5" name="Rounded Rectangle 4"/>
          <p:cNvSpPr/>
          <p:nvPr/>
        </p:nvSpPr>
        <p:spPr>
          <a:xfrm>
            <a:off x="624712" y="617156"/>
            <a:ext cx="1645920" cy="670054"/>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t="-42000" b="-4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505208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i="1"/>
              <a:t>Data </a:t>
            </a:r>
            <a:r>
              <a:rPr lang="en-US" i="1" smtClean="0"/>
              <a:t>Scientist</a:t>
            </a:r>
            <a:endParaRPr lang="en-US"/>
          </a:p>
        </p:txBody>
      </p:sp>
      <p:sp>
        <p:nvSpPr>
          <p:cNvPr id="3" name="Content Placeholder 2"/>
          <p:cNvSpPr>
            <a:spLocks noGrp="1"/>
          </p:cNvSpPr>
          <p:nvPr>
            <p:ph idx="1"/>
          </p:nvPr>
        </p:nvSpPr>
        <p:spPr/>
        <p:style>
          <a:lnRef idx="3">
            <a:schemeClr val="lt1"/>
          </a:lnRef>
          <a:fillRef idx="1">
            <a:schemeClr val="accent3"/>
          </a:fillRef>
          <a:effectRef idx="1">
            <a:schemeClr val="accent3"/>
          </a:effectRef>
          <a:fontRef idx="minor">
            <a:schemeClr val="lt1"/>
          </a:fontRef>
        </p:style>
        <p:txBody>
          <a:bodyPr>
            <a:normAutofit fontScale="85000" lnSpcReduction="20000"/>
          </a:bodyPr>
          <a:lstStyle/>
          <a:p>
            <a:r>
              <a:rPr lang="en-US">
                <a:solidFill>
                  <a:schemeClr val="bg2">
                    <a:lumMod val="75000"/>
                  </a:schemeClr>
                </a:solidFill>
              </a:rPr>
              <a:t>bertugas mengumpulkan dan mengelola arsitektur </a:t>
            </a:r>
            <a:r>
              <a:rPr lang="en-US" smtClean="0">
                <a:solidFill>
                  <a:schemeClr val="bg2">
                    <a:lumMod val="75000"/>
                  </a:schemeClr>
                </a:solidFill>
              </a:rPr>
              <a:t>data</a:t>
            </a:r>
          </a:p>
          <a:p>
            <a:r>
              <a:rPr lang="en-US">
                <a:solidFill>
                  <a:schemeClr val="bg2">
                    <a:lumMod val="75000"/>
                  </a:schemeClr>
                </a:solidFill>
              </a:rPr>
              <a:t>mengembangkan arsitektur dari data warehouse yang telah </a:t>
            </a:r>
            <a:r>
              <a:rPr lang="en-US" smtClean="0">
                <a:solidFill>
                  <a:schemeClr val="bg2">
                    <a:lumMod val="75000"/>
                  </a:schemeClr>
                </a:solidFill>
              </a:rPr>
              <a:t>dianalisa</a:t>
            </a:r>
          </a:p>
          <a:p>
            <a:r>
              <a:rPr lang="en-US" smtClean="0">
                <a:solidFill>
                  <a:schemeClr val="bg2">
                    <a:lumMod val="75000"/>
                  </a:schemeClr>
                </a:solidFill>
              </a:rPr>
              <a:t>Memberikan peta jalan aliran data pada perusahaan.</a:t>
            </a:r>
          </a:p>
          <a:p>
            <a:r>
              <a:rPr lang="en-US">
                <a:solidFill>
                  <a:schemeClr val="bg2">
                    <a:lumMod val="75000"/>
                  </a:schemeClr>
                </a:solidFill>
              </a:rPr>
              <a:t>Merancang dan mengimplementasikan penyimpanan data</a:t>
            </a:r>
          </a:p>
          <a:p>
            <a:r>
              <a:rPr lang="en-US">
                <a:solidFill>
                  <a:schemeClr val="bg2">
                    <a:lumMod val="75000"/>
                  </a:schemeClr>
                </a:solidFill>
              </a:rPr>
              <a:t>Merancang dan mengembangkan pemrosesan data</a:t>
            </a:r>
          </a:p>
          <a:p>
            <a:r>
              <a:rPr lang="en-US">
                <a:solidFill>
                  <a:schemeClr val="bg2">
                    <a:lumMod val="75000"/>
                  </a:schemeClr>
                </a:solidFill>
              </a:rPr>
              <a:t>Merancang dan mengimplementasikan keamanan data</a:t>
            </a:r>
          </a:p>
          <a:p>
            <a:r>
              <a:rPr lang="en-US" smtClean="0">
                <a:solidFill>
                  <a:schemeClr val="bg2">
                    <a:lumMod val="75000"/>
                  </a:schemeClr>
                </a:solidFill>
              </a:rPr>
              <a:t>Memonitoring dan mengoptimalkan </a:t>
            </a:r>
            <a:r>
              <a:rPr lang="en-US">
                <a:solidFill>
                  <a:schemeClr val="bg2">
                    <a:lumMod val="75000"/>
                  </a:schemeClr>
                </a:solidFill>
              </a:rPr>
              <a:t>penyimpanan data dan pemrosesan </a:t>
            </a:r>
            <a:r>
              <a:rPr lang="en-US" smtClean="0">
                <a:solidFill>
                  <a:schemeClr val="bg2">
                    <a:lumMod val="75000"/>
                  </a:schemeClr>
                </a:solidFill>
              </a:rPr>
              <a:t>data</a:t>
            </a:r>
          </a:p>
          <a:p>
            <a:r>
              <a:rPr lang="en-US" smtClean="0">
                <a:solidFill>
                  <a:schemeClr val="bg2">
                    <a:lumMod val="75000"/>
                  </a:schemeClr>
                </a:solidFill>
              </a:rPr>
              <a:t>Membangun pipeline data</a:t>
            </a:r>
            <a:endParaRPr lang="en-US">
              <a:solidFill>
                <a:schemeClr val="bg2">
                  <a:lumMod val="75000"/>
                </a:schemeClr>
              </a:solidFill>
            </a:endParaRPr>
          </a:p>
        </p:txBody>
      </p:sp>
      <p:grpSp>
        <p:nvGrpSpPr>
          <p:cNvPr id="4" name="Group 3"/>
          <p:cNvGrpSpPr/>
          <p:nvPr/>
        </p:nvGrpSpPr>
        <p:grpSpPr>
          <a:xfrm>
            <a:off x="540956" y="533400"/>
            <a:ext cx="8229600" cy="837568"/>
            <a:chOff x="0" y="0"/>
            <a:chExt cx="8229600" cy="837568"/>
          </a:xfrm>
          <a:solidFill>
            <a:schemeClr val="tx2">
              <a:lumMod val="60000"/>
              <a:lumOff val="40000"/>
            </a:schemeClr>
          </a:solidFill>
        </p:grpSpPr>
        <p:sp>
          <p:nvSpPr>
            <p:cNvPr id="6" name="Rounded Rectangle 5"/>
            <p:cNvSpPr/>
            <p:nvPr/>
          </p:nvSpPr>
          <p:spPr>
            <a:xfrm>
              <a:off x="0" y="0"/>
              <a:ext cx="8229600" cy="837568"/>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1729676" y="0"/>
              <a:ext cx="6499923" cy="8375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lvl="0"/>
              <a:r>
                <a:rPr lang="en-US" sz="4000" i="1">
                  <a:solidFill>
                    <a:srgbClr val="FF0000"/>
                  </a:solidFill>
                </a:rPr>
                <a:t>Data </a:t>
              </a:r>
              <a:r>
                <a:rPr lang="en-US" sz="4000" i="1" smtClean="0">
                  <a:solidFill>
                    <a:srgbClr val="FF0000"/>
                  </a:solidFill>
                </a:rPr>
                <a:t>Engineers</a:t>
              </a:r>
              <a:endParaRPr lang="en-US" sz="4000">
                <a:solidFill>
                  <a:srgbClr val="FF0000"/>
                </a:solidFill>
              </a:endParaRPr>
            </a:p>
          </p:txBody>
        </p:sp>
      </p:grpSp>
      <p:sp>
        <p:nvSpPr>
          <p:cNvPr id="5" name="Rounded Rectangle 4"/>
          <p:cNvSpPr/>
          <p:nvPr/>
        </p:nvSpPr>
        <p:spPr>
          <a:xfrm>
            <a:off x="624712" y="617156"/>
            <a:ext cx="1645920" cy="670054"/>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t="-42000" b="-4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828174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i="1"/>
              <a:t>Data </a:t>
            </a:r>
            <a:r>
              <a:rPr lang="en-US" i="1" smtClean="0"/>
              <a:t>Scientist</a:t>
            </a:r>
            <a:endParaRPr lang="en-US"/>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fontScale="85000" lnSpcReduction="10000"/>
          </a:bodyPr>
          <a:lstStyle/>
          <a:p>
            <a:r>
              <a:rPr lang="en-US"/>
              <a:t>B</a:t>
            </a:r>
            <a:r>
              <a:rPr lang="en-US" smtClean="0"/>
              <a:t>ertanggung </a:t>
            </a:r>
            <a:r>
              <a:rPr lang="en-US"/>
              <a:t>jawab </a:t>
            </a:r>
            <a:r>
              <a:rPr lang="en-US" smtClean="0"/>
              <a:t>membangun metodologi </a:t>
            </a:r>
            <a:r>
              <a:rPr lang="en-US"/>
              <a:t>analisis informasi yang berhubungan dengan bisnis </a:t>
            </a:r>
            <a:r>
              <a:rPr lang="en-US" smtClean="0"/>
              <a:t>perusahaan</a:t>
            </a:r>
          </a:p>
          <a:p>
            <a:r>
              <a:rPr lang="en-US" smtClean="0">
                <a:solidFill>
                  <a:schemeClr val="tx1">
                    <a:lumMod val="95000"/>
                  </a:schemeClr>
                </a:solidFill>
              </a:rPr>
              <a:t>Membantu perusahaan untuk mencapai tujuan bisnis</a:t>
            </a:r>
          </a:p>
          <a:p>
            <a:r>
              <a:rPr lang="en-US" smtClean="0">
                <a:solidFill>
                  <a:schemeClr val="tx1">
                    <a:lumMod val="95000"/>
                  </a:schemeClr>
                </a:solidFill>
              </a:rPr>
              <a:t>Mengidentifikasi masalah dalam suatu bisnis</a:t>
            </a:r>
            <a:r>
              <a:rPr lang="en-US">
                <a:solidFill>
                  <a:schemeClr val="tx1">
                    <a:lumMod val="95000"/>
                  </a:schemeClr>
                </a:solidFill>
              </a:rPr>
              <a:t> </a:t>
            </a:r>
            <a:r>
              <a:rPr lang="en-US" smtClean="0">
                <a:solidFill>
                  <a:schemeClr val="tx1">
                    <a:lumMod val="95000"/>
                  </a:schemeClr>
                </a:solidFill>
              </a:rPr>
              <a:t>dan memberikan alternatif solusi dalam suatu bisnis</a:t>
            </a:r>
          </a:p>
          <a:p>
            <a:r>
              <a:rPr lang="en-US">
                <a:solidFill>
                  <a:schemeClr val="tx1">
                    <a:lumMod val="95000"/>
                  </a:schemeClr>
                </a:solidFill>
              </a:rPr>
              <a:t>Memiliki pengetahuan </a:t>
            </a:r>
            <a:r>
              <a:rPr lang="en-US" smtClean="0">
                <a:solidFill>
                  <a:schemeClr val="tx1">
                    <a:lumMod val="95000"/>
                  </a:schemeClr>
                </a:solidFill>
              </a:rPr>
              <a:t> keuangan dan bisnis</a:t>
            </a:r>
          </a:p>
          <a:p>
            <a:r>
              <a:rPr lang="en-US"/>
              <a:t>Wixom &amp; Watson, 2010: “</a:t>
            </a:r>
            <a:r>
              <a:rPr lang="en-US" b="1"/>
              <a:t>Business intelligence is an umbrella term that is commonly used to describe the technologies, applications, and processes for gathering, storing, accessing, and analyzing data to help users make better decisions.</a:t>
            </a:r>
            <a:endParaRPr lang="en-US" b="1" smtClean="0">
              <a:solidFill>
                <a:schemeClr val="tx1">
                  <a:lumMod val="95000"/>
                </a:schemeClr>
              </a:solidFill>
            </a:endParaRPr>
          </a:p>
          <a:p>
            <a:endParaRPr lang="en-US">
              <a:solidFill>
                <a:schemeClr val="bg2">
                  <a:lumMod val="75000"/>
                </a:schemeClr>
              </a:solidFill>
            </a:endParaRPr>
          </a:p>
        </p:txBody>
      </p:sp>
      <p:grpSp>
        <p:nvGrpSpPr>
          <p:cNvPr id="4" name="Group 3"/>
          <p:cNvGrpSpPr/>
          <p:nvPr/>
        </p:nvGrpSpPr>
        <p:grpSpPr>
          <a:xfrm>
            <a:off x="76200" y="533400"/>
            <a:ext cx="8755444" cy="837568"/>
            <a:chOff x="0" y="0"/>
            <a:chExt cx="8229600" cy="837568"/>
          </a:xfrm>
          <a:solidFill>
            <a:schemeClr val="tx2">
              <a:lumMod val="60000"/>
              <a:lumOff val="40000"/>
            </a:schemeClr>
          </a:solidFill>
        </p:grpSpPr>
        <p:sp>
          <p:nvSpPr>
            <p:cNvPr id="6" name="Rounded Rectangle 5"/>
            <p:cNvSpPr/>
            <p:nvPr/>
          </p:nvSpPr>
          <p:spPr>
            <a:xfrm>
              <a:off x="0" y="0"/>
              <a:ext cx="8229600" cy="837568"/>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1425368" y="0"/>
              <a:ext cx="6499923" cy="8375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lvl="0"/>
              <a:r>
                <a:rPr lang="en-US" sz="4000" i="1" smtClean="0">
                  <a:solidFill>
                    <a:srgbClr val="FF0000"/>
                  </a:solidFill>
                </a:rPr>
                <a:t>Bussiness Intelegence specialist</a:t>
              </a:r>
              <a:endParaRPr lang="en-US" sz="4000">
                <a:solidFill>
                  <a:srgbClr val="FF0000"/>
                </a:solidFill>
              </a:endParaRPr>
            </a:p>
          </p:txBody>
        </p:sp>
      </p:grpSp>
      <p:sp>
        <p:nvSpPr>
          <p:cNvPr id="5" name="Rounded Rectangle 4"/>
          <p:cNvSpPr/>
          <p:nvPr/>
        </p:nvSpPr>
        <p:spPr>
          <a:xfrm>
            <a:off x="76200" y="617156"/>
            <a:ext cx="1645920" cy="670054"/>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t="-42000" b="-4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08562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i="1"/>
              <a:t>Data </a:t>
            </a:r>
            <a:r>
              <a:rPr lang="en-US" i="1" smtClean="0"/>
              <a:t>Scientist</a:t>
            </a:r>
            <a:endParaRPr lang="en-US"/>
          </a:p>
        </p:txBody>
      </p:sp>
      <p:sp>
        <p:nvSpPr>
          <p:cNvPr id="3" name="Content Placeholder 2"/>
          <p:cNvSpPr>
            <a:spLocks noGrp="1"/>
          </p:cNvSpPr>
          <p:nvPr>
            <p:ph idx="1"/>
          </p:nvPr>
        </p:nvSpPr>
        <p:spPr/>
        <p:style>
          <a:lnRef idx="0">
            <a:schemeClr val="accent2"/>
          </a:lnRef>
          <a:fillRef idx="3">
            <a:schemeClr val="accent2"/>
          </a:fillRef>
          <a:effectRef idx="3">
            <a:schemeClr val="accent2"/>
          </a:effectRef>
          <a:fontRef idx="minor">
            <a:schemeClr val="lt1"/>
          </a:fontRef>
        </p:style>
        <p:txBody>
          <a:bodyPr>
            <a:normAutofit fontScale="92500" lnSpcReduction="10000"/>
          </a:bodyPr>
          <a:lstStyle/>
          <a:p>
            <a:r>
              <a:rPr lang="en-US" smtClean="0"/>
              <a:t>Kemampuan </a:t>
            </a:r>
            <a:r>
              <a:rPr lang="en-US"/>
              <a:t>untuk mengkomunikasikan </a:t>
            </a:r>
            <a:r>
              <a:rPr lang="en-US" smtClean="0"/>
              <a:t>pengetahuan secara </a:t>
            </a:r>
            <a:r>
              <a:rPr lang="en-US"/>
              <a:t>efektif dari kumpulan </a:t>
            </a:r>
            <a:r>
              <a:rPr lang="en-US" u="sng"/>
              <a:t>data </a:t>
            </a:r>
            <a:r>
              <a:rPr lang="en-US"/>
              <a:t>menggunakan </a:t>
            </a:r>
            <a:r>
              <a:rPr lang="en-US" u="sng"/>
              <a:t>narasi</a:t>
            </a:r>
            <a:r>
              <a:rPr lang="en-US"/>
              <a:t> dan </a:t>
            </a:r>
            <a:r>
              <a:rPr lang="en-US" u="sng"/>
              <a:t>visualisasi</a:t>
            </a:r>
            <a:r>
              <a:rPr lang="en-US" smtClean="0"/>
              <a:t>.  </a:t>
            </a:r>
            <a:r>
              <a:rPr lang="en-US"/>
              <a:t>Ini dapat digunakan </a:t>
            </a:r>
            <a:r>
              <a:rPr lang="en-US" smtClean="0"/>
              <a:t>memberi masukan dan inspirasi kepada pemegang keputusan/audiens</a:t>
            </a:r>
            <a:endParaRPr lang="en-US">
              <a:solidFill>
                <a:schemeClr val="tx1">
                  <a:lumMod val="95000"/>
                </a:schemeClr>
              </a:solidFill>
            </a:endParaRPr>
          </a:p>
          <a:p>
            <a:pPr lvl="1"/>
            <a:r>
              <a:rPr lang="en-US">
                <a:solidFill>
                  <a:schemeClr val="tx1">
                    <a:lumMod val="95000"/>
                  </a:schemeClr>
                </a:solidFill>
              </a:rPr>
              <a:t>Data :  descriptive, diagnostic, predictive, and prescriptive </a:t>
            </a:r>
            <a:r>
              <a:rPr lang="en-US" smtClean="0">
                <a:solidFill>
                  <a:schemeClr val="tx1">
                    <a:lumMod val="95000"/>
                  </a:schemeClr>
                </a:solidFill>
              </a:rPr>
              <a:t> </a:t>
            </a:r>
            <a:endParaRPr lang="en-US">
              <a:solidFill>
                <a:schemeClr val="tx1">
                  <a:lumMod val="95000"/>
                </a:schemeClr>
              </a:solidFill>
            </a:endParaRPr>
          </a:p>
          <a:p>
            <a:pPr lvl="1"/>
            <a:r>
              <a:rPr lang="en-US" smtClean="0">
                <a:solidFill>
                  <a:schemeClr val="tx1">
                    <a:lumMod val="95000"/>
                  </a:schemeClr>
                </a:solidFill>
              </a:rPr>
              <a:t>Narasi : alur cerita yang digunakan untuk  meyakinkan dan memberi masukan dan inspirasi </a:t>
            </a:r>
          </a:p>
          <a:p>
            <a:pPr lvl="1"/>
            <a:r>
              <a:rPr lang="en-US" smtClean="0">
                <a:solidFill>
                  <a:schemeClr val="tx1">
                    <a:lumMod val="95000"/>
                  </a:schemeClr>
                </a:solidFill>
              </a:rPr>
              <a:t>Visualisasi: graphic dan tabel , video dan gambar</a:t>
            </a:r>
          </a:p>
        </p:txBody>
      </p:sp>
      <p:grpSp>
        <p:nvGrpSpPr>
          <p:cNvPr id="4" name="Group 3"/>
          <p:cNvGrpSpPr/>
          <p:nvPr/>
        </p:nvGrpSpPr>
        <p:grpSpPr>
          <a:xfrm>
            <a:off x="76200" y="533400"/>
            <a:ext cx="8755444" cy="837568"/>
            <a:chOff x="0" y="0"/>
            <a:chExt cx="8229600" cy="837568"/>
          </a:xfrm>
          <a:solidFill>
            <a:schemeClr val="tx2">
              <a:lumMod val="60000"/>
              <a:lumOff val="40000"/>
            </a:schemeClr>
          </a:solidFill>
        </p:grpSpPr>
        <p:sp>
          <p:nvSpPr>
            <p:cNvPr id="6" name="Rounded Rectangle 5"/>
            <p:cNvSpPr/>
            <p:nvPr/>
          </p:nvSpPr>
          <p:spPr>
            <a:xfrm>
              <a:off x="0" y="0"/>
              <a:ext cx="8229600" cy="837568"/>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1425368" y="0"/>
              <a:ext cx="6499923" cy="837568"/>
            </a:xfrm>
            <a:prstGeom prst="rect">
              <a:avLst/>
            </a:prstGeom>
            <a:solidFill>
              <a:schemeClr val="bg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lvl="0"/>
              <a:r>
                <a:rPr lang="en-US" sz="4000" i="1"/>
                <a:t>Data storyteller </a:t>
              </a:r>
              <a:endParaRPr lang="en-US" sz="4000"/>
            </a:p>
          </p:txBody>
        </p:sp>
      </p:grpSp>
      <p:sp>
        <p:nvSpPr>
          <p:cNvPr id="5" name="Rounded Rectangle 4"/>
          <p:cNvSpPr/>
          <p:nvPr/>
        </p:nvSpPr>
        <p:spPr>
          <a:xfrm>
            <a:off x="76200" y="617156"/>
            <a:ext cx="1645920" cy="670054"/>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t="-42000" b="-4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961657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75000"/>
            </a:schemeClr>
          </a:solidFill>
        </p:spPr>
        <p:txBody>
          <a:bodyPr>
            <a:normAutofit/>
          </a:bodyPr>
          <a:lstStyle/>
          <a:p>
            <a:pPr lvl="0"/>
            <a:r>
              <a:rPr lang="en-US" i="1"/>
              <a:t>Data </a:t>
            </a:r>
            <a:r>
              <a:rPr lang="en-US" i="1" smtClean="0"/>
              <a:t>storyteller : data-driven </a:t>
            </a:r>
            <a:endParaRPr lang="en-US"/>
          </a:p>
        </p:txBody>
      </p:sp>
      <p:sp>
        <p:nvSpPr>
          <p:cNvPr id="3" name="Content Placeholder 2"/>
          <p:cNvSpPr>
            <a:spLocks noGrp="1"/>
          </p:cNvSpPr>
          <p:nvPr>
            <p:ph idx="1"/>
          </p:nvPr>
        </p:nvSpPr>
        <p:spPr/>
        <p:txBody>
          <a:bodyPr>
            <a:normAutofit fontScale="92500"/>
          </a:bodyPr>
          <a:lstStyle/>
          <a:p>
            <a:r>
              <a:rPr lang="en-US" smtClean="0"/>
              <a:t>Descriptive: What </a:t>
            </a:r>
            <a:r>
              <a:rPr lang="en-US"/>
              <a:t>happened</a:t>
            </a:r>
            <a:r>
              <a:rPr lang="en-US" smtClean="0"/>
              <a:t>?</a:t>
            </a:r>
          </a:p>
          <a:p>
            <a:pPr lvl="1"/>
            <a:r>
              <a:rPr lang="en-US" smtClean="0"/>
              <a:t>Variasi, sentimen pada media sosial,  statistik diskriptif</a:t>
            </a:r>
            <a:endParaRPr lang="en-US"/>
          </a:p>
          <a:p>
            <a:r>
              <a:rPr lang="en-US" smtClean="0"/>
              <a:t>Diagnostic: Why </a:t>
            </a:r>
            <a:r>
              <a:rPr lang="en-US"/>
              <a:t>did this happen</a:t>
            </a:r>
            <a:r>
              <a:rPr lang="en-US" smtClean="0"/>
              <a:t>?</a:t>
            </a:r>
          </a:p>
          <a:p>
            <a:pPr lvl="1"/>
            <a:r>
              <a:rPr lang="en-US" smtClean="0"/>
              <a:t> Hubungan sebab akibat,analisa regresi</a:t>
            </a:r>
            <a:endParaRPr lang="en-US"/>
          </a:p>
          <a:p>
            <a:pPr>
              <a:buFont typeface="Wingdings" pitchFamily="2" charset="2"/>
              <a:buChar char="§"/>
            </a:pPr>
            <a:r>
              <a:rPr lang="en-US" smtClean="0"/>
              <a:t>Predictive:What </a:t>
            </a:r>
            <a:r>
              <a:rPr lang="en-US"/>
              <a:t>might happen in the </a:t>
            </a:r>
            <a:r>
              <a:rPr lang="en-US" smtClean="0"/>
              <a:t>future?</a:t>
            </a:r>
          </a:p>
          <a:p>
            <a:pPr lvl="1">
              <a:buFont typeface="Wingdings" pitchFamily="2" charset="2"/>
              <a:buChar char="§"/>
            </a:pPr>
            <a:r>
              <a:rPr lang="en-US" smtClean="0"/>
              <a:t>forecasting</a:t>
            </a:r>
            <a:endParaRPr lang="en-US"/>
          </a:p>
          <a:p>
            <a:r>
              <a:rPr lang="en-US" smtClean="0"/>
              <a:t>Prescriptive: What </a:t>
            </a:r>
            <a:r>
              <a:rPr lang="en-US"/>
              <a:t>should we do next</a:t>
            </a:r>
            <a:r>
              <a:rPr lang="en-US" smtClean="0"/>
              <a:t>?</a:t>
            </a:r>
          </a:p>
          <a:p>
            <a:pPr lvl="1"/>
            <a:r>
              <a:rPr lang="en-US" smtClean="0"/>
              <a:t>Menggunakan algoritma machine learning untuk  sistem rekomendasi,  pembuatan keputusan</a:t>
            </a:r>
            <a:endParaRPr lang="en-US"/>
          </a:p>
        </p:txBody>
      </p:sp>
    </p:spTree>
    <p:extLst>
      <p:ext uri="{BB962C8B-B14F-4D97-AF65-F5344CB8AC3E}">
        <p14:creationId xmlns:p14="http://schemas.microsoft.com/office/powerpoint/2010/main" val="988583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Gaji Pekerja Sains Data *)</a:t>
            </a:r>
            <a:endParaRPr lang="en-US"/>
          </a:p>
        </p:txBody>
      </p:sp>
      <p:sp>
        <p:nvSpPr>
          <p:cNvPr id="3" name="Content Placeholder 2"/>
          <p:cNvSpPr>
            <a:spLocks noGrp="1"/>
          </p:cNvSpPr>
          <p:nvPr>
            <p:ph idx="1"/>
          </p:nvPr>
        </p:nvSpPr>
        <p:spPr>
          <a:xfrm>
            <a:off x="457200" y="1371600"/>
            <a:ext cx="8229600" cy="4525963"/>
          </a:xfrm>
        </p:spPr>
        <p:txBody>
          <a:bodyPr>
            <a:noAutofit/>
          </a:bodyPr>
          <a:lstStyle/>
          <a:p>
            <a:r>
              <a:rPr lang="en-US"/>
              <a:t>D</a:t>
            </a:r>
            <a:r>
              <a:rPr lang="en-US" smtClean="0"/>
              <a:t>ibutuhkannya </a:t>
            </a:r>
            <a:r>
              <a:rPr lang="en-US"/>
              <a:t>tenaga kerja </a:t>
            </a:r>
            <a:r>
              <a:rPr lang="en-US" smtClean="0"/>
              <a:t> pekerja data science</a:t>
            </a:r>
          </a:p>
          <a:p>
            <a:pPr lvl="1"/>
            <a:r>
              <a:rPr lang="en-US" sz="2400" b="1"/>
              <a:t>Senior Data Scientist:</a:t>
            </a:r>
            <a:r>
              <a:rPr lang="en-US" sz="2400"/>
              <a:t> IDR 18.000.000 - IDR 27.000.000</a:t>
            </a:r>
          </a:p>
          <a:p>
            <a:pPr lvl="1"/>
            <a:r>
              <a:rPr lang="en-US" sz="2400" b="1"/>
              <a:t>Data Scientist:</a:t>
            </a:r>
            <a:r>
              <a:rPr lang="en-US" sz="2400"/>
              <a:t> IDR 10.000.000 - IDR 20.000.000</a:t>
            </a:r>
          </a:p>
          <a:p>
            <a:pPr lvl="1"/>
            <a:r>
              <a:rPr lang="en-US" sz="2400" b="1"/>
              <a:t>Senior Data Analyst:</a:t>
            </a:r>
            <a:r>
              <a:rPr lang="en-US" sz="2400"/>
              <a:t> IDR 17.200.000 - 24.000.000</a:t>
            </a:r>
          </a:p>
          <a:p>
            <a:pPr lvl="1"/>
            <a:r>
              <a:rPr lang="en-US" sz="2400" b="1"/>
              <a:t>Data Analyst:</a:t>
            </a:r>
            <a:r>
              <a:rPr lang="en-US" sz="2400"/>
              <a:t> IDR 10.000.000 - IDR 15.000.000</a:t>
            </a:r>
          </a:p>
          <a:p>
            <a:pPr lvl="1"/>
            <a:r>
              <a:rPr lang="en-US" sz="2400" b="1"/>
              <a:t>Senior Data Engineer:</a:t>
            </a:r>
            <a:r>
              <a:rPr lang="en-US" sz="2400"/>
              <a:t> IDR 15.000.000 - IDR 27.000.000</a:t>
            </a:r>
          </a:p>
          <a:p>
            <a:pPr lvl="1"/>
            <a:r>
              <a:rPr lang="en-US" sz="2400" b="1"/>
              <a:t>Data Engineer:</a:t>
            </a:r>
            <a:r>
              <a:rPr lang="en-US" sz="2400"/>
              <a:t> IDR 10.000.000 - IDR 18.000.000</a:t>
            </a:r>
          </a:p>
          <a:p>
            <a:pPr lvl="1"/>
            <a:r>
              <a:rPr lang="en-US" sz="2400" b="1"/>
              <a:t>Business Intelligence Analyst:</a:t>
            </a:r>
            <a:r>
              <a:rPr lang="en-US" sz="2400"/>
              <a:t> IDR 8.000.000 - IDR 15.000.000</a:t>
            </a:r>
          </a:p>
          <a:p>
            <a:r>
              <a:rPr lang="en-US"/>
              <a:t/>
            </a:r>
            <a:br>
              <a:rPr lang="en-US"/>
            </a:br>
            <a:endParaRPr lang="en-US"/>
          </a:p>
        </p:txBody>
      </p:sp>
      <p:sp>
        <p:nvSpPr>
          <p:cNvPr id="4" name="TextBox 3"/>
          <p:cNvSpPr txBox="1"/>
          <p:nvPr/>
        </p:nvSpPr>
        <p:spPr>
          <a:xfrm>
            <a:off x="152400" y="5934670"/>
            <a:ext cx="8855366" cy="861774"/>
          </a:xfrm>
          <a:prstGeom prst="rect">
            <a:avLst/>
          </a:prstGeom>
          <a:noFill/>
        </p:spPr>
        <p:txBody>
          <a:bodyPr wrap="square" rtlCol="0">
            <a:spAutoFit/>
          </a:bodyPr>
          <a:lstStyle/>
          <a:p>
            <a:r>
              <a:rPr lang="en-US" sz="1600" smtClean="0"/>
              <a:t>* https</a:t>
            </a:r>
            <a:r>
              <a:rPr lang="en-US" sz="1600"/>
              <a:t>://glints.com/id/lowongan/wp-content/uploads/2021/12/Laporan-Tren-dan-Gaji-Pekerja-Digital-Indonesia-2021-Glints.pdf</a:t>
            </a:r>
          </a:p>
          <a:p>
            <a:endParaRPr lang="en-US"/>
          </a:p>
        </p:txBody>
      </p:sp>
    </p:spTree>
    <p:extLst>
      <p:ext uri="{BB962C8B-B14F-4D97-AF65-F5344CB8AC3E}">
        <p14:creationId xmlns:p14="http://schemas.microsoft.com/office/powerpoint/2010/main" val="12625238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Skill yang dibutuhkan</a:t>
            </a:r>
            <a:endParaRPr lang="en-US"/>
          </a:p>
        </p:txBody>
      </p:sp>
      <p:sp>
        <p:nvSpPr>
          <p:cNvPr id="3" name="Content Placeholder 2"/>
          <p:cNvSpPr>
            <a:spLocks noGrp="1"/>
          </p:cNvSpPr>
          <p:nvPr>
            <p:ph idx="1"/>
          </p:nvPr>
        </p:nvSpPr>
        <p:spPr/>
        <p:txBody>
          <a:bodyPr/>
          <a:lstStyle/>
          <a:p>
            <a:r>
              <a:rPr lang="en-US" smtClean="0"/>
              <a:t>Machine Learning : dasar untuk sains data</a:t>
            </a:r>
          </a:p>
          <a:p>
            <a:r>
              <a:rPr lang="en-US" smtClean="0"/>
              <a:t>Modelling :  memilih algorithma dan model yan sesuai dengan masalah yang dipecahkan</a:t>
            </a:r>
          </a:p>
          <a:p>
            <a:r>
              <a:rPr lang="en-US" smtClean="0"/>
              <a:t>Statistics</a:t>
            </a:r>
          </a:p>
          <a:p>
            <a:r>
              <a:rPr lang="en-US" smtClean="0"/>
              <a:t>Programming : Python dan R </a:t>
            </a:r>
          </a:p>
          <a:p>
            <a:r>
              <a:rPr lang="en-US" smtClean="0"/>
              <a:t>Database : kemampuan untuk mengatur dan mendapatkan data dari sumber data</a:t>
            </a:r>
          </a:p>
          <a:p>
            <a:endParaRPr lang="en-US" smtClean="0"/>
          </a:p>
          <a:p>
            <a:endParaRPr lang="en-US"/>
          </a:p>
        </p:txBody>
      </p:sp>
    </p:spTree>
    <p:extLst>
      <p:ext uri="{BB962C8B-B14F-4D97-AF65-F5344CB8AC3E}">
        <p14:creationId xmlns:p14="http://schemas.microsoft.com/office/powerpoint/2010/main" val="4652002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Komunitas Sains Data </a:t>
            </a:r>
            <a:endParaRPr lang="en-US"/>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US">
                <a:hlinkClick r:id="rId2"/>
              </a:rPr>
              <a:t>https://</a:t>
            </a:r>
            <a:r>
              <a:rPr lang="en-US" smtClean="0">
                <a:hlinkClick r:id="rId2"/>
              </a:rPr>
              <a:t>linktr.ee/datascienceindo</a:t>
            </a:r>
            <a:endParaRPr lang="en-US" smtClean="0"/>
          </a:p>
          <a:p>
            <a:r>
              <a:rPr lang="en-US">
                <a:hlinkClick r:id="rId3"/>
              </a:rPr>
              <a:t>https://</a:t>
            </a:r>
            <a:r>
              <a:rPr lang="en-US" smtClean="0">
                <a:hlinkClick r:id="rId3"/>
              </a:rPr>
              <a:t>datascience.or.id</a:t>
            </a:r>
            <a:endParaRPr lang="en-US" smtClean="0"/>
          </a:p>
          <a:p>
            <a:r>
              <a:rPr lang="en-US">
                <a:hlinkClick r:id="rId4"/>
              </a:rPr>
              <a:t>https://web.facebook.com/datascienceindo?_rdc=1&amp;_</a:t>
            </a:r>
            <a:r>
              <a:rPr lang="en-US" smtClean="0">
                <a:hlinkClick r:id="rId4"/>
              </a:rPr>
              <a:t>rdr</a:t>
            </a:r>
            <a:endParaRPr lang="en-US" smtClean="0"/>
          </a:p>
          <a:p>
            <a:endParaRPr lang="en-US"/>
          </a:p>
        </p:txBody>
      </p:sp>
    </p:spTree>
    <p:extLst>
      <p:ext uri="{BB962C8B-B14F-4D97-AF65-F5344CB8AC3E}">
        <p14:creationId xmlns:p14="http://schemas.microsoft.com/office/powerpoint/2010/main" val="5322196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Kurikulum Sains Data</a:t>
            </a:r>
            <a:endParaRPr lang="en-US"/>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US">
                <a:hlinkClick r:id="rId2"/>
              </a:rPr>
              <a:t>https://dsi-data-curriculum.gitbook.io/ds-curriculum</a:t>
            </a:r>
            <a:r>
              <a:rPr lang="en-US" smtClean="0">
                <a:hlinkClick r:id="rId2"/>
              </a:rPr>
              <a:t>/</a:t>
            </a:r>
            <a:endParaRPr lang="en-US" smtClean="0"/>
          </a:p>
          <a:p>
            <a:r>
              <a:rPr lang="en-US">
                <a:hlinkClick r:id="rId3"/>
              </a:rPr>
              <a:t>https://</a:t>
            </a:r>
            <a:r>
              <a:rPr lang="en-US" smtClean="0">
                <a:hlinkClick r:id="rId3"/>
              </a:rPr>
              <a:t>pll.harvard.edu/subject/data-science</a:t>
            </a:r>
            <a:endParaRPr lang="en-US" smtClean="0"/>
          </a:p>
          <a:p>
            <a:r>
              <a:rPr lang="en-US" smtClean="0"/>
              <a:t>Mbah Google.com</a:t>
            </a:r>
          </a:p>
          <a:p>
            <a:endParaRPr lang="en-US"/>
          </a:p>
        </p:txBody>
      </p:sp>
    </p:spTree>
    <p:extLst>
      <p:ext uri="{BB962C8B-B14F-4D97-AF65-F5344CB8AC3E}">
        <p14:creationId xmlns:p14="http://schemas.microsoft.com/office/powerpoint/2010/main" val="3942799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Statistik Pengguna Internet</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33588"/>
            <a:ext cx="8144004" cy="314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55228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Metodology Sains Data</a:t>
            </a:r>
            <a:endParaRPr lang="en-US"/>
          </a:p>
        </p:txBody>
      </p:sp>
      <p:sp>
        <p:nvSpPr>
          <p:cNvPr id="3" name="Content Placeholder 2"/>
          <p:cNvSpPr>
            <a:spLocks noGrp="1"/>
          </p:cNvSpPr>
          <p:nvPr>
            <p:ph idx="1"/>
          </p:nvPr>
        </p:nvSpPr>
        <p:spPr/>
        <p:txBody>
          <a:bodyPr/>
          <a:lstStyle/>
          <a:p>
            <a:r>
              <a:rPr lang="en-US" smtClean="0"/>
              <a:t>Waterfall</a:t>
            </a:r>
          </a:p>
          <a:p>
            <a:r>
              <a:rPr lang="en-US" smtClean="0"/>
              <a:t>KDD</a:t>
            </a:r>
          </a:p>
          <a:p>
            <a:r>
              <a:rPr lang="en-US" smtClean="0"/>
              <a:t>SEMMA</a:t>
            </a:r>
          </a:p>
          <a:p>
            <a:r>
              <a:rPr lang="en-US" b="1" smtClean="0">
                <a:solidFill>
                  <a:srgbClr val="FF0000"/>
                </a:solidFill>
              </a:rPr>
              <a:t>CRISP-DM</a:t>
            </a:r>
          </a:p>
          <a:p>
            <a:r>
              <a:rPr lang="en-US" smtClean="0"/>
              <a:t>TSDP</a:t>
            </a:r>
          </a:p>
          <a:p>
            <a:r>
              <a:rPr lang="en-US" smtClean="0"/>
              <a:t>Domino</a:t>
            </a:r>
          </a:p>
          <a:p>
            <a:r>
              <a:rPr lang="en-US" smtClean="0"/>
              <a:t>Pendekatan lain</a:t>
            </a:r>
          </a:p>
          <a:p>
            <a:endParaRPr lang="en-US" smtClean="0"/>
          </a:p>
          <a:p>
            <a:endParaRPr lang="en-US" smtClean="0"/>
          </a:p>
          <a:p>
            <a:endParaRPr lang="en-US" smtClean="0"/>
          </a:p>
        </p:txBody>
      </p:sp>
    </p:spTree>
    <p:extLst>
      <p:ext uri="{BB962C8B-B14F-4D97-AF65-F5344CB8AC3E}">
        <p14:creationId xmlns:p14="http://schemas.microsoft.com/office/powerpoint/2010/main" val="1160422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FF0000"/>
                </a:solidFill>
              </a:rPr>
              <a:t>CRISP-DM </a:t>
            </a:r>
            <a:endParaRPr lang="en-US" b="1">
              <a:solidFill>
                <a:srgbClr val="FF0000"/>
              </a:solidFill>
            </a:endParaRPr>
          </a:p>
        </p:txBody>
      </p:sp>
      <p:pic>
        <p:nvPicPr>
          <p:cNvPr id="1026" name="Picture 2" descr="https://mulaab.github.io/datascience/assets/images/cris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19200"/>
            <a:ext cx="54864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4800" y="6211669"/>
            <a:ext cx="7660046" cy="646331"/>
          </a:xfrm>
          <a:prstGeom prst="rect">
            <a:avLst/>
          </a:prstGeom>
          <a:noFill/>
        </p:spPr>
        <p:txBody>
          <a:bodyPr wrap="none" rtlCol="0">
            <a:spAutoFit/>
          </a:bodyPr>
          <a:lstStyle/>
          <a:p>
            <a:r>
              <a:rPr lang="en-US"/>
              <a:t>Hand, D., Mannila, H., Smyth, P., 2001. Principles of Data Mining. The MIT Press</a:t>
            </a:r>
            <a:r>
              <a:rPr lang="en-US" smtClean="0"/>
              <a:t>:</a:t>
            </a:r>
          </a:p>
          <a:p>
            <a:r>
              <a:rPr lang="en-US" smtClean="0"/>
              <a:t> </a:t>
            </a:r>
            <a:r>
              <a:rPr lang="en-US"/>
              <a:t>A Bradford Book, Cambridge, MA/London</a:t>
            </a:r>
          </a:p>
        </p:txBody>
      </p:sp>
    </p:spTree>
    <p:extLst>
      <p:ext uri="{BB962C8B-B14F-4D97-AF65-F5344CB8AC3E}">
        <p14:creationId xmlns:p14="http://schemas.microsoft.com/office/powerpoint/2010/main" val="3303642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Tahapan CRISP-DM</a:t>
            </a:r>
            <a:endParaRPr lang="en-US"/>
          </a:p>
        </p:txBody>
      </p:sp>
      <p:sp>
        <p:nvSpPr>
          <p:cNvPr id="3" name="Content Placeholder 2"/>
          <p:cNvSpPr>
            <a:spLocks noGrp="1"/>
          </p:cNvSpPr>
          <p:nvPr>
            <p:ph idx="1"/>
          </p:nvPr>
        </p:nvSpPr>
        <p:spPr/>
        <p:txBody>
          <a:bodyPr/>
          <a:lstStyle/>
          <a:p>
            <a:r>
              <a:rPr lang="en-US" smtClean="0"/>
              <a:t>Bussiness Understanding</a:t>
            </a:r>
          </a:p>
          <a:p>
            <a:r>
              <a:rPr lang="en-US" smtClean="0"/>
              <a:t>Data understanding</a:t>
            </a:r>
          </a:p>
          <a:p>
            <a:r>
              <a:rPr lang="en-US" smtClean="0"/>
              <a:t>Data Preprocessing</a:t>
            </a:r>
          </a:p>
          <a:p>
            <a:r>
              <a:rPr lang="en-US" smtClean="0"/>
              <a:t>Modelling</a:t>
            </a:r>
          </a:p>
          <a:p>
            <a:r>
              <a:rPr lang="en-US" smtClean="0"/>
              <a:t>Evaluation</a:t>
            </a:r>
          </a:p>
          <a:p>
            <a:r>
              <a:rPr lang="en-US" smtClean="0"/>
              <a:t>Deployment</a:t>
            </a:r>
          </a:p>
          <a:p>
            <a:endParaRPr lang="en-US" smtClean="0"/>
          </a:p>
          <a:p>
            <a:endParaRPr lang="en-US"/>
          </a:p>
        </p:txBody>
      </p:sp>
    </p:spTree>
    <p:extLst>
      <p:ext uri="{BB962C8B-B14F-4D97-AF65-F5344CB8AC3E}">
        <p14:creationId xmlns:p14="http://schemas.microsoft.com/office/powerpoint/2010/main" val="11321212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Bussiness </a:t>
            </a:r>
            <a:r>
              <a:rPr lang="en-US" smtClean="0"/>
              <a:t>Understanding</a:t>
            </a:r>
            <a:endParaRPr lang="en-US"/>
          </a:p>
        </p:txBody>
      </p:sp>
      <p:sp>
        <p:nvSpPr>
          <p:cNvPr id="3" name="Content Placeholder 2"/>
          <p:cNvSpPr>
            <a:spLocks noGrp="1"/>
          </p:cNvSpPr>
          <p:nvPr>
            <p:ph idx="1"/>
          </p:nvPr>
        </p:nvSpPr>
        <p:spPr/>
        <p:txBody>
          <a:bodyPr/>
          <a:lstStyle/>
          <a:p>
            <a:r>
              <a:rPr lang="en-US" b="1"/>
              <a:t>Menentukan Tujuan Bisnis</a:t>
            </a:r>
          </a:p>
          <a:p>
            <a:r>
              <a:rPr lang="en-US" b="1"/>
              <a:t>Membuat Rencana Proyek</a:t>
            </a:r>
          </a:p>
          <a:p>
            <a:r>
              <a:rPr lang="en-US" b="1"/>
              <a:t>Menilai situasi dan kondisi</a:t>
            </a:r>
          </a:p>
          <a:p>
            <a:endParaRPr lang="en-US"/>
          </a:p>
        </p:txBody>
      </p:sp>
    </p:spTree>
    <p:extLst>
      <p:ext uri="{BB962C8B-B14F-4D97-AF65-F5344CB8AC3E}">
        <p14:creationId xmlns:p14="http://schemas.microsoft.com/office/powerpoint/2010/main" val="22491862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Data </a:t>
            </a:r>
            <a:r>
              <a:rPr lang="en-US" smtClean="0"/>
              <a:t>understanding</a:t>
            </a:r>
            <a:endParaRPr lang="en-US"/>
          </a:p>
        </p:txBody>
      </p:sp>
      <p:sp>
        <p:nvSpPr>
          <p:cNvPr id="3" name="Content Placeholder 2"/>
          <p:cNvSpPr>
            <a:spLocks noGrp="1"/>
          </p:cNvSpPr>
          <p:nvPr>
            <p:ph idx="1"/>
          </p:nvPr>
        </p:nvSpPr>
        <p:spPr/>
        <p:txBody>
          <a:bodyPr/>
          <a:lstStyle/>
          <a:p>
            <a:r>
              <a:rPr lang="en-US" b="1"/>
              <a:t>Mengumpulkan data awal</a:t>
            </a:r>
          </a:p>
          <a:p>
            <a:r>
              <a:rPr lang="en-US" b="1"/>
              <a:t>Mendiskripsikan data</a:t>
            </a:r>
          </a:p>
          <a:p>
            <a:r>
              <a:rPr lang="en-US" b="1"/>
              <a:t>Ekplorasi data /Menyelidiki </a:t>
            </a:r>
            <a:r>
              <a:rPr lang="en-US" b="1" smtClean="0"/>
              <a:t>data</a:t>
            </a:r>
          </a:p>
          <a:p>
            <a:r>
              <a:rPr lang="en-US" b="1"/>
              <a:t>Verifikasi qualitas data</a:t>
            </a:r>
          </a:p>
          <a:p>
            <a:endParaRPr lang="en-US" b="1" smtClean="0"/>
          </a:p>
          <a:p>
            <a:endParaRPr lang="en-US" b="1"/>
          </a:p>
          <a:p>
            <a:endParaRPr lang="en-US" smtClean="0"/>
          </a:p>
          <a:p>
            <a:endParaRPr lang="en-US"/>
          </a:p>
        </p:txBody>
      </p:sp>
    </p:spTree>
    <p:extLst>
      <p:ext uri="{BB962C8B-B14F-4D97-AF65-F5344CB8AC3E}">
        <p14:creationId xmlns:p14="http://schemas.microsoft.com/office/powerpoint/2010/main" val="17673649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Data preprocessing</a:t>
            </a:r>
            <a:endParaRPr lang="en-US"/>
          </a:p>
        </p:txBody>
      </p:sp>
      <p:sp>
        <p:nvSpPr>
          <p:cNvPr id="3" name="Content Placeholder 2"/>
          <p:cNvSpPr>
            <a:spLocks noGrp="1"/>
          </p:cNvSpPr>
          <p:nvPr>
            <p:ph idx="1"/>
          </p:nvPr>
        </p:nvSpPr>
        <p:spPr/>
        <p:txBody>
          <a:bodyPr/>
          <a:lstStyle/>
          <a:p>
            <a:r>
              <a:rPr lang="en-US" b="1" smtClean="0"/>
              <a:t>Integrasi data</a:t>
            </a:r>
          </a:p>
          <a:p>
            <a:r>
              <a:rPr lang="en-US" b="1" smtClean="0"/>
              <a:t>Memilih </a:t>
            </a:r>
            <a:r>
              <a:rPr lang="en-US" b="1"/>
              <a:t>data ( Select data)</a:t>
            </a:r>
          </a:p>
          <a:p>
            <a:r>
              <a:rPr lang="en-US" b="1"/>
              <a:t>Membersihkan data ( Clean data)</a:t>
            </a:r>
          </a:p>
          <a:p>
            <a:r>
              <a:rPr lang="en-US" smtClean="0"/>
              <a:t>Transformasi Data</a:t>
            </a:r>
          </a:p>
          <a:p>
            <a:r>
              <a:rPr lang="en-US" smtClean="0"/>
              <a:t>Rekayasa data</a:t>
            </a:r>
          </a:p>
          <a:p>
            <a:endParaRPr lang="en-US" smtClean="0"/>
          </a:p>
          <a:p>
            <a:endParaRPr lang="en-US"/>
          </a:p>
        </p:txBody>
      </p:sp>
    </p:spTree>
    <p:extLst>
      <p:ext uri="{BB962C8B-B14F-4D97-AF65-F5344CB8AC3E}">
        <p14:creationId xmlns:p14="http://schemas.microsoft.com/office/powerpoint/2010/main" val="35981858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Modelling</a:t>
            </a:r>
            <a:endParaRPr lang="en-US"/>
          </a:p>
        </p:txBody>
      </p:sp>
      <p:sp>
        <p:nvSpPr>
          <p:cNvPr id="3" name="Content Placeholder 2"/>
          <p:cNvSpPr>
            <a:spLocks noGrp="1"/>
          </p:cNvSpPr>
          <p:nvPr>
            <p:ph idx="1"/>
          </p:nvPr>
        </p:nvSpPr>
        <p:spPr/>
        <p:txBody>
          <a:bodyPr>
            <a:normAutofit fontScale="92500" lnSpcReduction="20000"/>
          </a:bodyPr>
          <a:lstStyle/>
          <a:p>
            <a:r>
              <a:rPr lang="en-US"/>
              <a:t>Pada tahapan ini membangun suatu model dari data yang diperoleh dari langkah sebelumnya untuk menjawab pertanyaan kebutuhan bisnis dengan berbagai macam metode. Beberapa metode yang dapat digunakan adalah metode statistik, pembelajaran mesin, riset operasi dan sebagainya. </a:t>
            </a:r>
            <a:endParaRPr lang="en-US" smtClean="0"/>
          </a:p>
          <a:p>
            <a:r>
              <a:rPr lang="en-US" smtClean="0"/>
              <a:t>Dalam </a:t>
            </a:r>
            <a:r>
              <a:rPr lang="en-US"/>
              <a:t>melakukan pemodelan data beberapa hal yang dilakukan adalah memilih variabel model, menjalankan model, dan </a:t>
            </a:r>
            <a:r>
              <a:rPr lang="en-US" smtClean="0"/>
              <a:t>mendiagnosa, optimasi model</a:t>
            </a:r>
          </a:p>
          <a:p>
            <a:pPr marL="457200" lvl="1" indent="0">
              <a:buNone/>
            </a:pPr>
            <a:endParaRPr lang="en-US"/>
          </a:p>
        </p:txBody>
      </p:sp>
    </p:spTree>
    <p:extLst>
      <p:ext uri="{BB962C8B-B14F-4D97-AF65-F5344CB8AC3E}">
        <p14:creationId xmlns:p14="http://schemas.microsoft.com/office/powerpoint/2010/main" val="8091003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Evaluation</a:t>
            </a:r>
            <a:endParaRPr lang="en-US"/>
          </a:p>
        </p:txBody>
      </p:sp>
      <p:sp>
        <p:nvSpPr>
          <p:cNvPr id="3" name="Content Placeholder 2"/>
          <p:cNvSpPr>
            <a:spLocks noGrp="1"/>
          </p:cNvSpPr>
          <p:nvPr>
            <p:ph idx="1"/>
          </p:nvPr>
        </p:nvSpPr>
        <p:spPr/>
        <p:txBody>
          <a:bodyPr>
            <a:normAutofit fontScale="70000" lnSpcReduction="20000"/>
          </a:bodyPr>
          <a:lstStyle/>
          <a:p>
            <a:r>
              <a:rPr lang="en-US"/>
              <a:t>Evaluasi model adalah proses menggunakan </a:t>
            </a:r>
            <a:r>
              <a:rPr lang="en-US" smtClean="0"/>
              <a:t>ukuran evaluasi memahami </a:t>
            </a:r>
            <a:r>
              <a:rPr lang="en-US"/>
              <a:t>kinerja model pembelajaran mesin, serta kekuatan dan kelemahannya. </a:t>
            </a:r>
            <a:endParaRPr lang="en-US" smtClean="0"/>
          </a:p>
          <a:p>
            <a:endParaRPr lang="en-US"/>
          </a:p>
          <a:p>
            <a:pPr lvl="1"/>
            <a:r>
              <a:rPr lang="en-US" smtClean="0"/>
              <a:t>Klasifikasi :	</a:t>
            </a:r>
          </a:p>
          <a:p>
            <a:pPr lvl="2"/>
            <a:r>
              <a:rPr lang="en-US" smtClean="0"/>
              <a:t>Akurasi</a:t>
            </a:r>
          </a:p>
          <a:p>
            <a:pPr lvl="2"/>
            <a:r>
              <a:rPr lang="en-US" smtClean="0"/>
              <a:t>Recall</a:t>
            </a:r>
          </a:p>
          <a:p>
            <a:pPr lvl="2"/>
            <a:r>
              <a:rPr lang="en-US" smtClean="0"/>
              <a:t>Precision</a:t>
            </a:r>
          </a:p>
          <a:p>
            <a:pPr lvl="2"/>
            <a:r>
              <a:rPr lang="en-US" smtClean="0"/>
              <a:t>ROC</a:t>
            </a:r>
          </a:p>
          <a:p>
            <a:pPr lvl="2"/>
            <a:r>
              <a:rPr lang="en-US" smtClean="0"/>
              <a:t>Dll</a:t>
            </a:r>
          </a:p>
          <a:p>
            <a:pPr lvl="1"/>
            <a:r>
              <a:rPr lang="en-US" smtClean="0"/>
              <a:t>Clustering:</a:t>
            </a:r>
          </a:p>
          <a:p>
            <a:pPr lvl="2"/>
            <a:r>
              <a:rPr lang="en-US" smtClean="0"/>
              <a:t>Internal validation ( Silhoeten coefisien)</a:t>
            </a:r>
          </a:p>
          <a:p>
            <a:pPr lvl="2"/>
            <a:r>
              <a:rPr lang="en-US" smtClean="0"/>
              <a:t>External validation (Jika ada groudtruth)</a:t>
            </a:r>
          </a:p>
          <a:p>
            <a:pPr lvl="1"/>
            <a:r>
              <a:rPr lang="en-US" smtClean="0"/>
              <a:t>Peramalan</a:t>
            </a:r>
            <a:endParaRPr lang="en-US"/>
          </a:p>
          <a:p>
            <a:pPr lvl="2"/>
            <a:r>
              <a:rPr lang="en-US" smtClean="0"/>
              <a:t>MSE, RMSE, MAPE</a:t>
            </a:r>
          </a:p>
        </p:txBody>
      </p:sp>
    </p:spTree>
    <p:extLst>
      <p:ext uri="{BB962C8B-B14F-4D97-AF65-F5344CB8AC3E}">
        <p14:creationId xmlns:p14="http://schemas.microsoft.com/office/powerpoint/2010/main" val="38090458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AutoShape 2" descr="https://learn.microsoft.com/en-us/azure/architecture/data-science-process/media/overview/tdsp-lifecycle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learn.microsoft.com/en-us/azure/architecture/data-science-process/media/overview/tdsp-lifecycle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556779"/>
            <a:ext cx="7378760" cy="550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01048" y="6096000"/>
            <a:ext cx="8220712" cy="369332"/>
          </a:xfrm>
          <a:prstGeom prst="rect">
            <a:avLst/>
          </a:prstGeom>
          <a:noFill/>
        </p:spPr>
        <p:txBody>
          <a:bodyPr wrap="none" rtlCol="0">
            <a:spAutoFit/>
          </a:bodyPr>
          <a:lstStyle/>
          <a:p>
            <a:r>
              <a:rPr lang="en-US"/>
              <a:t>https://learn.microsoft.com/en-us/azure/architecture/data-science-process/overview</a:t>
            </a:r>
          </a:p>
        </p:txBody>
      </p:sp>
    </p:spTree>
    <p:extLst>
      <p:ext uri="{BB962C8B-B14F-4D97-AF65-F5344CB8AC3E}">
        <p14:creationId xmlns:p14="http://schemas.microsoft.com/office/powerpoint/2010/main" val="241549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Implementasi</a:t>
            </a:r>
            <a:endParaRPr lang="en-US"/>
          </a:p>
        </p:txBody>
      </p:sp>
      <p:sp>
        <p:nvSpPr>
          <p:cNvPr id="3" name="Content Placeholder 2"/>
          <p:cNvSpPr>
            <a:spLocks noGrp="1"/>
          </p:cNvSpPr>
          <p:nvPr>
            <p:ph idx="1"/>
          </p:nvPr>
        </p:nvSpPr>
        <p:spPr/>
        <p:txBody>
          <a:bodyPr/>
          <a:lstStyle/>
          <a:p>
            <a:r>
              <a:rPr lang="en-US" smtClean="0"/>
              <a:t>Tools : Orange</a:t>
            </a: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09800"/>
            <a:ext cx="5930899" cy="4221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9740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96428"/>
            <a:ext cx="7315200" cy="5704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Diagram 4"/>
          <p:cNvGraphicFramePr/>
          <p:nvPr>
            <p:extLst>
              <p:ext uri="{D42A27DB-BD31-4B8C-83A1-F6EECF244321}">
                <p14:modId xmlns:p14="http://schemas.microsoft.com/office/powerpoint/2010/main" val="3636132669"/>
              </p:ext>
            </p:extLst>
          </p:nvPr>
        </p:nvGraphicFramePr>
        <p:xfrm>
          <a:off x="76200" y="34636"/>
          <a:ext cx="6096000" cy="246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22564" y="6437807"/>
            <a:ext cx="5196038" cy="646331"/>
          </a:xfrm>
          <a:prstGeom prst="rect">
            <a:avLst/>
          </a:prstGeom>
          <a:solidFill>
            <a:schemeClr val="tx1"/>
          </a:solidFill>
        </p:spPr>
        <p:txBody>
          <a:bodyPr wrap="none" rtlCol="0">
            <a:spAutoFit/>
          </a:bodyPr>
          <a:lstStyle/>
          <a:p>
            <a:r>
              <a:rPr lang="en-US">
                <a:solidFill>
                  <a:srgbClr val="FF0000"/>
                </a:solidFill>
                <a:hlinkClick r:id="rId8"/>
              </a:rPr>
              <a:t>https://</a:t>
            </a:r>
            <a:r>
              <a:rPr lang="en-US" smtClean="0">
                <a:solidFill>
                  <a:srgbClr val="FF0000"/>
                </a:solidFill>
                <a:hlinkClick r:id="rId8"/>
              </a:rPr>
              <a:t>www.internetworldstats.com/stats3.htm#asia</a:t>
            </a:r>
            <a:endParaRPr lang="en-US" smtClean="0">
              <a:solidFill>
                <a:srgbClr val="FF0000"/>
              </a:solidFill>
            </a:endParaRPr>
          </a:p>
          <a:p>
            <a:endParaRPr lang="en-US"/>
          </a:p>
        </p:txBody>
      </p:sp>
      <p:sp>
        <p:nvSpPr>
          <p:cNvPr id="8" name="Rectangle 7"/>
          <p:cNvSpPr/>
          <p:nvPr/>
        </p:nvSpPr>
        <p:spPr>
          <a:xfrm>
            <a:off x="1371600" y="3810000"/>
            <a:ext cx="7772400" cy="304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3150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Process Mining </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6348845" cy="4420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6482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Kasus Perbankan/Lembaga Keuangan</a:t>
            </a:r>
            <a:endParaRPr lang="en-US"/>
          </a:p>
        </p:txBody>
      </p:sp>
      <p:sp>
        <p:nvSpPr>
          <p:cNvPr id="3" name="Content Placeholder 2"/>
          <p:cNvSpPr>
            <a:spLocks noGrp="1"/>
          </p:cNvSpPr>
          <p:nvPr>
            <p:ph idx="1"/>
          </p:nvPr>
        </p:nvSpPr>
        <p:spPr/>
        <p:txBody>
          <a:bodyPr>
            <a:normAutofit fontScale="70000" lnSpcReduction="20000"/>
          </a:bodyPr>
          <a:lstStyle/>
          <a:p>
            <a:r>
              <a:rPr lang="en-US"/>
              <a:t>Credit risk adalah risiko yang harus ditanggung oleh sebuah bank atau lembaga pembiayaan lain ketika memberikan pinjaman ke seorang individu atau lembaga lain. </a:t>
            </a:r>
            <a:endParaRPr lang="en-US" smtClean="0"/>
          </a:p>
          <a:p>
            <a:pPr lvl="2"/>
            <a:r>
              <a:rPr lang="en-US" sz="3100">
                <a:solidFill>
                  <a:srgbClr val="FFFF00"/>
                </a:solidFill>
              </a:rPr>
              <a:t>Gangguan aliran kas (cash flow) sehingga modal kerja terganggu.</a:t>
            </a:r>
          </a:p>
          <a:p>
            <a:pPr lvl="2"/>
            <a:r>
              <a:rPr lang="en-US" sz="3100">
                <a:solidFill>
                  <a:srgbClr val="FFFF00"/>
                </a:solidFill>
              </a:rPr>
              <a:t>Meningkatkan biaya operasional untuk mengejar pembayaran tersebut (collection).</a:t>
            </a:r>
          </a:p>
          <a:p>
            <a:r>
              <a:rPr lang="en-US"/>
              <a:t>Manfaat dari credit scoring ini adalah memperkecil risiko yang bisa terjadi pada lembaga </a:t>
            </a:r>
            <a:r>
              <a:rPr lang="en-US" smtClean="0"/>
              <a:t>peminjaman, </a:t>
            </a:r>
            <a:r>
              <a:rPr lang="en-US"/>
              <a:t>dimana berdasarkan hasil penilaian ini akan menjadi penentu apakah </a:t>
            </a:r>
            <a:r>
              <a:rPr lang="en-US" smtClean="0"/>
              <a:t>pengajuan </a:t>
            </a:r>
            <a:r>
              <a:rPr lang="en-US"/>
              <a:t>pinjaman diterima atau ditolak oleh lembaga </a:t>
            </a:r>
            <a:r>
              <a:rPr lang="en-US" smtClean="0"/>
              <a:t>finansial</a:t>
            </a:r>
          </a:p>
          <a:p>
            <a:r>
              <a:rPr lang="en-US">
                <a:solidFill>
                  <a:schemeClr val="bg2"/>
                </a:solidFill>
                <a:hlinkClick r:id="rId2"/>
              </a:rPr>
              <a:t>https://</a:t>
            </a:r>
            <a:r>
              <a:rPr lang="en-US" smtClean="0">
                <a:solidFill>
                  <a:schemeClr val="bg2"/>
                </a:solidFill>
                <a:hlinkClick r:id="rId2"/>
              </a:rPr>
              <a:t>silmihanifah1998.medium.com/credit-risk-analysis-menggunakan-r-1a0a6089fe79</a:t>
            </a:r>
            <a:endParaRPr lang="en-US" smtClean="0">
              <a:solidFill>
                <a:schemeClr val="bg2"/>
              </a:solidFill>
            </a:endParaRPr>
          </a:p>
          <a:p>
            <a:endParaRPr lang="en-US" smtClean="0"/>
          </a:p>
          <a:p>
            <a:endParaRPr lang="en-US"/>
          </a:p>
          <a:p>
            <a:endParaRPr lang="en-US"/>
          </a:p>
        </p:txBody>
      </p:sp>
    </p:spTree>
    <p:extLst>
      <p:ext uri="{BB962C8B-B14F-4D97-AF65-F5344CB8AC3E}">
        <p14:creationId xmlns:p14="http://schemas.microsoft.com/office/powerpoint/2010/main" val="16210437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Dataset</a:t>
            </a:r>
            <a:endParaRPr lang="en-US"/>
          </a:p>
        </p:txBody>
      </p:sp>
      <p:sp>
        <p:nvSpPr>
          <p:cNvPr id="3" name="Content Placeholder 2"/>
          <p:cNvSpPr>
            <a:spLocks noGrp="1"/>
          </p:cNvSpPr>
          <p:nvPr>
            <p:ph idx="1"/>
          </p:nvPr>
        </p:nvSpPr>
        <p:spPr/>
        <p:txBody>
          <a:bodyPr>
            <a:normAutofit/>
          </a:bodyPr>
          <a:lstStyle/>
          <a:p>
            <a:r>
              <a:rPr lang="en-US" smtClean="0"/>
              <a:t>Historical data dari nasabah variabel</a:t>
            </a:r>
          </a:p>
          <a:p>
            <a:pPr lvl="1"/>
            <a:r>
              <a:rPr lang="fi-FI"/>
              <a:t>P</a:t>
            </a:r>
            <a:r>
              <a:rPr lang="fi-FI" smtClean="0"/>
              <a:t>endapatan </a:t>
            </a:r>
            <a:r>
              <a:rPr lang="fi-FI"/>
              <a:t>dalam jutaan per tahun</a:t>
            </a:r>
            <a:r>
              <a:rPr lang="en-US" smtClean="0"/>
              <a:t> (</a:t>
            </a:r>
            <a:r>
              <a:rPr lang="en-US"/>
              <a:t>pendapatan_setahun_juta</a:t>
            </a:r>
            <a:r>
              <a:rPr lang="en-US" smtClean="0"/>
              <a:t>)</a:t>
            </a:r>
          </a:p>
          <a:p>
            <a:pPr lvl="1"/>
            <a:r>
              <a:rPr lang="fi-FI"/>
              <a:t>D</a:t>
            </a:r>
            <a:r>
              <a:rPr lang="fi-FI" smtClean="0"/>
              <a:t>urasi </a:t>
            </a:r>
            <a:r>
              <a:rPr lang="fi-FI"/>
              <a:t>pinjaman dalam satuan </a:t>
            </a:r>
            <a:r>
              <a:rPr lang="fi-FI" smtClean="0"/>
              <a:t>bulan (</a:t>
            </a:r>
            <a:r>
              <a:rPr lang="en-US" smtClean="0"/>
              <a:t>durasi_pinjaman_bulan)</a:t>
            </a:r>
            <a:endParaRPr lang="fi-FI" smtClean="0"/>
          </a:p>
          <a:p>
            <a:pPr lvl="1"/>
            <a:r>
              <a:rPr lang="en-US" smtClean="0"/>
              <a:t>Jumlah tanggungan (jumlah_tanggungan)</a:t>
            </a:r>
          </a:p>
          <a:p>
            <a:pPr lvl="1"/>
            <a:r>
              <a:rPr lang="en-US" smtClean="0"/>
              <a:t>KPR </a:t>
            </a:r>
            <a:r>
              <a:rPr lang="en-US"/>
              <a:t>aktif </a:t>
            </a:r>
            <a:r>
              <a:rPr lang="en-US" smtClean="0"/>
              <a:t> (kpr_aktif)</a:t>
            </a:r>
          </a:p>
          <a:p>
            <a:pPr lvl="1"/>
            <a:r>
              <a:rPr lang="en-US" smtClean="0"/>
              <a:t>Keterlambatan Pembayaran (rata_rata overdue)</a:t>
            </a:r>
          </a:p>
          <a:p>
            <a:pPr lvl="1"/>
            <a:endParaRPr lang="en-US"/>
          </a:p>
        </p:txBody>
      </p:sp>
    </p:spTree>
    <p:extLst>
      <p:ext uri="{BB962C8B-B14F-4D97-AF65-F5344CB8AC3E}">
        <p14:creationId xmlns:p14="http://schemas.microsoft.com/office/powerpoint/2010/main" val="8469744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39" y="1905000"/>
            <a:ext cx="71056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3"/>
          <p:cNvSpPr/>
          <p:nvPr/>
        </p:nvSpPr>
        <p:spPr>
          <a:xfrm>
            <a:off x="3733800" y="3033712"/>
            <a:ext cx="914400" cy="1919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971800" y="4953000"/>
            <a:ext cx="2743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900 data nasabah</a:t>
            </a:r>
            <a:endParaRPr lang="en-US"/>
          </a:p>
        </p:txBody>
      </p:sp>
    </p:spTree>
    <p:extLst>
      <p:ext uri="{BB962C8B-B14F-4D97-AF65-F5344CB8AC3E}">
        <p14:creationId xmlns:p14="http://schemas.microsoft.com/office/powerpoint/2010/main" val="14920999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style>
          <a:lnRef idx="1">
            <a:schemeClr val="accent5"/>
          </a:lnRef>
          <a:fillRef idx="3">
            <a:schemeClr val="accent5"/>
          </a:fillRef>
          <a:effectRef idx="2">
            <a:schemeClr val="accent5"/>
          </a:effectRef>
          <a:fontRef idx="minor">
            <a:schemeClr val="lt1"/>
          </a:fontRef>
        </p:style>
        <p:txBody>
          <a:bodyPr/>
          <a:lstStyle/>
          <a:p>
            <a:r>
              <a:rPr lang="en-US" smtClean="0"/>
              <a:t>Alhamdulillah</a:t>
            </a:r>
            <a:endParaRPr lang="en-US"/>
          </a:p>
        </p:txBody>
      </p:sp>
    </p:spTree>
    <p:extLst>
      <p:ext uri="{BB962C8B-B14F-4D97-AF65-F5344CB8AC3E}">
        <p14:creationId xmlns:p14="http://schemas.microsoft.com/office/powerpoint/2010/main" val="3826459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6190887"/>
            <a:ext cx="5326715" cy="646331"/>
          </a:xfrm>
          <a:prstGeom prst="rect">
            <a:avLst/>
          </a:prstGeom>
        </p:spPr>
        <p:txBody>
          <a:bodyPr wrap="none">
            <a:spAutoFit/>
          </a:bodyPr>
          <a:lstStyle/>
          <a:p>
            <a:r>
              <a:rPr lang="en-US" smtClean="0">
                <a:hlinkClick r:id="rId2"/>
              </a:rPr>
              <a:t>Sumeber :https</a:t>
            </a:r>
            <a:r>
              <a:rPr lang="en-US">
                <a:hlinkClick r:id="rId2"/>
              </a:rPr>
              <a:t>://</a:t>
            </a:r>
            <a:r>
              <a:rPr lang="en-US" smtClean="0">
                <a:hlinkClick r:id="rId2"/>
              </a:rPr>
              <a:t>datareportal.com/social-media-users</a:t>
            </a:r>
            <a:endParaRPr lang="en-US" smtClean="0"/>
          </a:p>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74" y="1419225"/>
            <a:ext cx="8911677"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 Same Side Corner Rectangle 6"/>
          <p:cNvSpPr/>
          <p:nvPr/>
        </p:nvSpPr>
        <p:spPr>
          <a:xfrm>
            <a:off x="1163782" y="123298"/>
            <a:ext cx="5009883" cy="8706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endParaRPr lang="en-US" sz="2700" kern="1200">
              <a:solidFill>
                <a:srgbClr val="FF0000"/>
              </a:solidFill>
            </a:endParaRPr>
          </a:p>
          <a:p>
            <a:pPr marL="228600" lvl="1" indent="-228600" algn="l" defTabSz="1200150">
              <a:lnSpc>
                <a:spcPct val="90000"/>
              </a:lnSpc>
              <a:spcBef>
                <a:spcPct val="0"/>
              </a:spcBef>
              <a:spcAft>
                <a:spcPct val="15000"/>
              </a:spcAft>
              <a:buChar char="••"/>
            </a:pPr>
            <a:endParaRPr lang="en-US" sz="2700" kern="1200">
              <a:solidFill>
                <a:srgbClr val="FF0000"/>
              </a:solidFill>
            </a:endParaRPr>
          </a:p>
        </p:txBody>
      </p:sp>
      <p:sp>
        <p:nvSpPr>
          <p:cNvPr id="6" name="Rectangle 5"/>
          <p:cNvSpPr/>
          <p:nvPr/>
        </p:nvSpPr>
        <p:spPr>
          <a:xfrm>
            <a:off x="2286000" y="2967335"/>
            <a:ext cx="4572000" cy="923330"/>
          </a:xfrm>
          <a:prstGeom prst="rect">
            <a:avLst/>
          </a:prstGeom>
        </p:spPr>
        <p:txBody>
          <a:bodyPr>
            <a:spAutoFit/>
          </a:bodyPr>
          <a:lstStyle/>
          <a:p>
            <a:endParaRPr lang="en-US"/>
          </a:p>
          <a:p>
            <a:r>
              <a:rPr lang="en-US"/>
              <a:t>	</a:t>
            </a:r>
          </a:p>
          <a:p>
            <a:r>
              <a:rPr lang="en-US"/>
              <a:t>	</a:t>
            </a:r>
          </a:p>
        </p:txBody>
      </p:sp>
      <p:grpSp>
        <p:nvGrpSpPr>
          <p:cNvPr id="18" name="Group 17"/>
          <p:cNvGrpSpPr/>
          <p:nvPr/>
        </p:nvGrpSpPr>
        <p:grpSpPr>
          <a:xfrm>
            <a:off x="103982" y="76200"/>
            <a:ext cx="8430418" cy="1484312"/>
            <a:chOff x="103982" y="76200"/>
            <a:chExt cx="8430418" cy="1484312"/>
          </a:xfrm>
        </p:grpSpPr>
        <p:grpSp>
          <p:nvGrpSpPr>
            <p:cNvPr id="10" name="Group 9"/>
            <p:cNvGrpSpPr/>
            <p:nvPr/>
          </p:nvGrpSpPr>
          <p:grpSpPr>
            <a:xfrm>
              <a:off x="103982" y="76200"/>
              <a:ext cx="1039018" cy="1484312"/>
              <a:chOff x="1" y="1289843"/>
              <a:chExt cx="1039018" cy="1484312"/>
            </a:xfrm>
          </p:grpSpPr>
          <p:sp>
            <p:nvSpPr>
              <p:cNvPr id="14" name="Chevron 13"/>
              <p:cNvSpPr/>
              <p:nvPr/>
            </p:nvSpPr>
            <p:spPr>
              <a:xfrm rot="5400000">
                <a:off x="-222646" y="1512490"/>
                <a:ext cx="1484312" cy="1039018"/>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Chevron 4"/>
              <p:cNvSpPr/>
              <p:nvPr/>
            </p:nvSpPr>
            <p:spPr>
              <a:xfrm>
                <a:off x="1" y="1809352"/>
                <a:ext cx="1039018" cy="4452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endParaRPr lang="en-US" sz="2900" kern="1200"/>
              </a:p>
            </p:txBody>
          </p:sp>
        </p:grpSp>
        <p:sp>
          <p:nvSpPr>
            <p:cNvPr id="17" name="Rectangle 16"/>
            <p:cNvSpPr/>
            <p:nvPr/>
          </p:nvSpPr>
          <p:spPr>
            <a:xfrm>
              <a:off x="1097749" y="152400"/>
              <a:ext cx="7436651" cy="923330"/>
            </a:xfrm>
            <a:prstGeom prst="rect">
              <a:avLst/>
            </a:prstGeom>
            <a:noFill/>
          </p:spPr>
          <p:txBody>
            <a:bodyPr wrap="none" lIns="91440" tIns="45720" rIns="91440" bIns="45720">
              <a:spAutoFit/>
            </a:bodyPr>
            <a:lstStyle/>
            <a:p>
              <a:pPr algn="ctr"/>
              <a:r>
                <a:rPr lang="en-US" sz="54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PENGUNA MEDIA SOSIAL</a:t>
              </a:r>
              <a:endParaRPr lang="en-US" sz="54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Tree>
    <p:extLst>
      <p:ext uri="{BB962C8B-B14F-4D97-AF65-F5344CB8AC3E}">
        <p14:creationId xmlns:p14="http://schemas.microsoft.com/office/powerpoint/2010/main" val="4258737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750674" cy="4606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103982" y="76200"/>
            <a:ext cx="8659018" cy="1484312"/>
            <a:chOff x="103982" y="76200"/>
            <a:chExt cx="8659018" cy="1484312"/>
          </a:xfrm>
        </p:grpSpPr>
        <p:grpSp>
          <p:nvGrpSpPr>
            <p:cNvPr id="6" name="Group 5"/>
            <p:cNvGrpSpPr/>
            <p:nvPr/>
          </p:nvGrpSpPr>
          <p:grpSpPr>
            <a:xfrm>
              <a:off x="103982" y="76200"/>
              <a:ext cx="1039018" cy="1484312"/>
              <a:chOff x="1" y="1289843"/>
              <a:chExt cx="1039018" cy="1484312"/>
            </a:xfrm>
          </p:grpSpPr>
          <p:sp>
            <p:nvSpPr>
              <p:cNvPr id="8" name="Chevron 7"/>
              <p:cNvSpPr/>
              <p:nvPr/>
            </p:nvSpPr>
            <p:spPr>
              <a:xfrm rot="5400000">
                <a:off x="-222646" y="1512490"/>
                <a:ext cx="1484312" cy="1039018"/>
              </a:xfrm>
              <a:prstGeom prst="chevron">
                <a:avLst/>
              </a:prstGeom>
              <a:solidFill>
                <a:srgbClr val="00B050"/>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Chevron 4"/>
              <p:cNvSpPr/>
              <p:nvPr/>
            </p:nvSpPr>
            <p:spPr>
              <a:xfrm>
                <a:off x="1" y="1809352"/>
                <a:ext cx="1039018" cy="4452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endParaRPr lang="en-US" sz="2900" kern="1200"/>
              </a:p>
            </p:txBody>
          </p:sp>
        </p:grpSp>
        <p:sp>
          <p:nvSpPr>
            <p:cNvPr id="7" name="Rectangle 6"/>
            <p:cNvSpPr/>
            <p:nvPr/>
          </p:nvSpPr>
          <p:spPr>
            <a:xfrm>
              <a:off x="1130974" y="152400"/>
              <a:ext cx="7632026" cy="707886"/>
            </a:xfrm>
            <a:prstGeom prst="rect">
              <a:avLst/>
            </a:prstGeom>
            <a:noFill/>
          </p:spPr>
          <p:txBody>
            <a:bodyPr wrap="none" lIns="91440" tIns="45720" rIns="91440" bIns="45720">
              <a:spAutoFit/>
            </a:bodyPr>
            <a:lstStyle/>
            <a:p>
              <a:pPr algn="ctr"/>
              <a:r>
                <a:rPr lang="en-US" sz="4000" b="1" cap="none" spc="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PLATFORM MEDIA SOSIAL FAVORIT</a:t>
              </a:r>
              <a:endParaRPr lang="en-US" sz="4000" b="1" cap="none" spc="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grpSp>
    </p:spTree>
    <p:extLst>
      <p:ext uri="{BB962C8B-B14F-4D97-AF65-F5344CB8AC3E}">
        <p14:creationId xmlns:p14="http://schemas.microsoft.com/office/powerpoint/2010/main" val="1156079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Manfaat Sains Data (Data Mining) </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517773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5495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fontScale="90000"/>
          </a:bodyPr>
          <a:lstStyle/>
          <a:p>
            <a:pPr lvl="0"/>
            <a:r>
              <a:rPr lang="en-US"/>
              <a:t>Membantu dalam membuat keputusan bisnis</a:t>
            </a:r>
          </a:p>
        </p:txBody>
      </p:sp>
      <p:sp>
        <p:nvSpPr>
          <p:cNvPr id="4" name="TextBox 3"/>
          <p:cNvSpPr txBox="1"/>
          <p:nvPr/>
        </p:nvSpPr>
        <p:spPr>
          <a:xfrm>
            <a:off x="574964" y="1544452"/>
            <a:ext cx="8569036" cy="3539430"/>
          </a:xfrm>
          <a:prstGeom prst="rect">
            <a:avLst/>
          </a:prstGeom>
          <a:noFill/>
        </p:spPr>
        <p:txBody>
          <a:bodyPr wrap="square" rtlCol="0">
            <a:spAutoFit/>
          </a:bodyPr>
          <a:lstStyle/>
          <a:p>
            <a:pPr marL="914400" lvl="1" indent="-457200">
              <a:buFont typeface="Arial" pitchFamily="34" charset="0"/>
              <a:buChar char="•"/>
            </a:pPr>
            <a:r>
              <a:rPr lang="en-US" sz="2800"/>
              <a:t>membantu perusahaan mencapai tujuannya</a:t>
            </a:r>
          </a:p>
          <a:p>
            <a:pPr marL="914400" lvl="1" indent="-457200">
              <a:buFont typeface="Arial" pitchFamily="34" charset="0"/>
              <a:buChar char="•"/>
            </a:pPr>
            <a:r>
              <a:rPr lang="en-US" sz="2800"/>
              <a:t>Membantu memenuhi kepuasan </a:t>
            </a:r>
            <a:r>
              <a:rPr lang="en-US" sz="2800" smtClean="0"/>
              <a:t>pengguna</a:t>
            </a:r>
          </a:p>
          <a:p>
            <a:pPr marL="914400" lvl="1" indent="-457200">
              <a:buFont typeface="Arial" pitchFamily="34" charset="0"/>
              <a:buChar char="•"/>
            </a:pPr>
            <a:r>
              <a:rPr lang="en-US" sz="2800"/>
              <a:t>Keputusan berdasarkan data </a:t>
            </a:r>
            <a:r>
              <a:rPr lang="en-US" sz="2800" smtClean="0"/>
              <a:t>(key </a:t>
            </a:r>
            <a:r>
              <a:rPr lang="en-US" sz="2800"/>
              <a:t>business questions)</a:t>
            </a:r>
          </a:p>
          <a:p>
            <a:pPr marL="914400" lvl="1" indent="-457200">
              <a:buFont typeface="Arial" pitchFamily="34" charset="0"/>
              <a:buChar char="•"/>
            </a:pPr>
            <a:endParaRPr lang="en-US" sz="2800" smtClean="0"/>
          </a:p>
          <a:p>
            <a:pPr marL="914400" lvl="1" indent="-457200">
              <a:buFont typeface="Arial" pitchFamily="34" charset="0"/>
              <a:buChar char="•"/>
            </a:pPr>
            <a:endParaRPr lang="en-US" sz="2800" smtClean="0"/>
          </a:p>
          <a:p>
            <a:pPr marL="914400" lvl="1" indent="-457200">
              <a:buFont typeface="Arial" pitchFamily="34" charset="0"/>
              <a:buChar char="•"/>
            </a:pPr>
            <a:endParaRPr lang="en-US" sz="2800" smtClean="0"/>
          </a:p>
          <a:p>
            <a:r>
              <a:rPr lang="en-US" sz="2800" smtClean="0"/>
              <a:t> </a:t>
            </a:r>
            <a:endParaRPr lang="en-US"/>
          </a:p>
        </p:txBody>
      </p:sp>
      <p:sp>
        <p:nvSpPr>
          <p:cNvPr id="5" name="Rectangle 4"/>
          <p:cNvSpPr/>
          <p:nvPr/>
        </p:nvSpPr>
        <p:spPr>
          <a:xfrm rot="20931536">
            <a:off x="1279771" y="4352510"/>
            <a:ext cx="6140079" cy="923330"/>
          </a:xfrm>
          <a:prstGeom prst="rect">
            <a:avLst/>
          </a:prstGeom>
          <a:noFill/>
        </p:spPr>
        <p:txBody>
          <a:bodyPr wrap="none" lIns="91440" tIns="45720" rIns="91440" bIns="45720">
            <a:spAutoFit/>
          </a:bodyPr>
          <a:lstStyle/>
          <a:p>
            <a:pPr algn="ctr"/>
            <a:r>
              <a:rPr lang="en-US" sz="5400" b="1"/>
              <a:t>Credit Risk </a:t>
            </a:r>
            <a:r>
              <a:rPr lang="en-US" sz="5400" b="1" smtClean="0"/>
              <a:t>Modeling</a:t>
            </a:r>
            <a:endParaRPr lang="en-US" sz="5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302741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Credit Risk Modeling</a:t>
            </a:r>
            <a:br>
              <a:rPr lang="en-US" b="1"/>
            </a:br>
            <a:endParaRPr lang="en-US"/>
          </a:p>
        </p:txBody>
      </p:sp>
      <p:sp>
        <p:nvSpPr>
          <p:cNvPr id="3" name="Content Placeholder 2"/>
          <p:cNvSpPr>
            <a:spLocks noGrp="1"/>
          </p:cNvSpPr>
          <p:nvPr>
            <p:ph idx="1"/>
          </p:nvPr>
        </p:nvSpPr>
        <p:spPr/>
        <p:txBody>
          <a:bodyPr>
            <a:normAutofit/>
          </a:bodyPr>
          <a:lstStyle/>
          <a:p>
            <a:r>
              <a:rPr lang="en-US"/>
              <a:t>Pemodelan risiko kredit adalah proses memperkirakan probabilitas bahwa peminjam akan gagal membayar pinjaman </a:t>
            </a:r>
            <a:r>
              <a:rPr lang="en-US" smtClean="0"/>
              <a:t>mereka</a:t>
            </a:r>
          </a:p>
          <a:p>
            <a:pPr lvl="1"/>
            <a:r>
              <a:rPr lang="en-US" smtClean="0"/>
              <a:t>Siapa yang ditolak dan siapa yang diterima</a:t>
            </a:r>
          </a:p>
          <a:p>
            <a:pPr lvl="1"/>
            <a:r>
              <a:rPr lang="en-US" smtClean="0"/>
              <a:t>Berapa besaran pinjaman yang harus di berikan </a:t>
            </a:r>
          </a:p>
          <a:p>
            <a:pPr lvl="1"/>
            <a:r>
              <a:rPr lang="en-US" smtClean="0"/>
              <a:t>Jangka waktu pengembalian kredit</a:t>
            </a:r>
          </a:p>
          <a:p>
            <a:pPr lvl="1"/>
            <a:endParaRPr lang="en-US"/>
          </a:p>
        </p:txBody>
      </p:sp>
      <p:sp>
        <p:nvSpPr>
          <p:cNvPr id="17" name="Rounded Rectangle 4"/>
          <p:cNvSpPr/>
          <p:nvPr/>
        </p:nvSpPr>
        <p:spPr>
          <a:xfrm>
            <a:off x="308286" y="1482271"/>
            <a:ext cx="8146428" cy="4862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endParaRPr lang="en-US" sz="5000" kern="1200"/>
          </a:p>
        </p:txBody>
      </p:sp>
      <p:sp>
        <p:nvSpPr>
          <p:cNvPr id="19" name="Rectangle 18"/>
          <p:cNvSpPr/>
          <p:nvPr/>
        </p:nvSpPr>
        <p:spPr>
          <a:xfrm>
            <a:off x="990600" y="5029200"/>
            <a:ext cx="7464114" cy="1384995"/>
          </a:xfrm>
          <a:prstGeom prst="rect">
            <a:avLst/>
          </a:prstGeom>
          <a:solidFill>
            <a:srgbClr val="00B0F0"/>
          </a:solidFill>
        </p:spPr>
        <p:txBody>
          <a:bodyPr wrap="square">
            <a:spAutoFit/>
          </a:bodyPr>
          <a:lstStyle/>
          <a:p>
            <a:pPr lvl="1"/>
            <a:r>
              <a:rPr lang="en-US" sz="2800">
                <a:hlinkClick r:id="rId2"/>
              </a:rPr>
              <a:t>https://</a:t>
            </a:r>
            <a:r>
              <a:rPr lang="en-US" sz="2800" smtClean="0">
                <a:hlinkClick r:id="rId2"/>
              </a:rPr>
              <a:t>www.kaggle.com/code/krishnapriya/credit-risk-modelling-catboost-93-5-accuracy</a:t>
            </a:r>
            <a:endParaRPr lang="en-US" sz="2800" smtClean="0"/>
          </a:p>
          <a:p>
            <a:pPr lvl="1"/>
            <a:endParaRPr lang="en-US" sz="2800"/>
          </a:p>
        </p:txBody>
      </p:sp>
    </p:spTree>
    <p:extLst>
      <p:ext uri="{BB962C8B-B14F-4D97-AF65-F5344CB8AC3E}">
        <p14:creationId xmlns:p14="http://schemas.microsoft.com/office/powerpoint/2010/main" val="1111367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1228</TotalTime>
  <Words>1227</Words>
  <Application>Microsoft Office PowerPoint</Application>
  <PresentationFormat>On-screen Show (4:3)</PresentationFormat>
  <Paragraphs>242</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Pengantar Sain Data KONSEP DAN IMPLEMENTASI DATA SCIENCE UNTUK ANALISA BISNIS</vt:lpstr>
      <vt:lpstr>Pengertian dan Manfaat</vt:lpstr>
      <vt:lpstr>Statistik Pengguna Internet</vt:lpstr>
      <vt:lpstr>PowerPoint Presentation</vt:lpstr>
      <vt:lpstr>PowerPoint Presentation</vt:lpstr>
      <vt:lpstr>PowerPoint Presentation</vt:lpstr>
      <vt:lpstr>Manfaat Sains Data (Data Mining) </vt:lpstr>
      <vt:lpstr>Membantu dalam membuat keputusan bisnis</vt:lpstr>
      <vt:lpstr>Credit Risk Modeling </vt:lpstr>
      <vt:lpstr>Memahami pelanggan dan pasar</vt:lpstr>
      <vt:lpstr>Data Pelanggan</vt:lpstr>
      <vt:lpstr>Memperbaiki kualitas produk</vt:lpstr>
      <vt:lpstr>Meningkatkan layanan</vt:lpstr>
      <vt:lpstr>Meningkatkan layanan</vt:lpstr>
      <vt:lpstr>Memperbaiki proses bisnis</vt:lpstr>
      <vt:lpstr>Uses Cases</vt:lpstr>
      <vt:lpstr>Kolaborasi Manager  Proses Sains Data</vt:lpstr>
      <vt:lpstr>Tugas Data Scientist</vt:lpstr>
      <vt:lpstr>Karier Sains Data</vt:lpstr>
      <vt:lpstr>Data Scientist</vt:lpstr>
      <vt:lpstr>Data Scientist</vt:lpstr>
      <vt:lpstr>Data Scientist</vt:lpstr>
      <vt:lpstr>Data Scientist</vt:lpstr>
      <vt:lpstr>Data Scientist</vt:lpstr>
      <vt:lpstr>Data storyteller : data-driven </vt:lpstr>
      <vt:lpstr>Gaji Pekerja Sains Data *)</vt:lpstr>
      <vt:lpstr>Skill yang dibutuhkan</vt:lpstr>
      <vt:lpstr>Komunitas Sains Data </vt:lpstr>
      <vt:lpstr>Kurikulum Sains Data</vt:lpstr>
      <vt:lpstr>Metodology Sains Data</vt:lpstr>
      <vt:lpstr>CRISP-DM </vt:lpstr>
      <vt:lpstr>Tahapan CRISP-DM</vt:lpstr>
      <vt:lpstr>Bussiness Understanding</vt:lpstr>
      <vt:lpstr>Data understanding</vt:lpstr>
      <vt:lpstr>Data preprocessing</vt:lpstr>
      <vt:lpstr>Modelling</vt:lpstr>
      <vt:lpstr>Evaluation</vt:lpstr>
      <vt:lpstr>PowerPoint Presentation</vt:lpstr>
      <vt:lpstr>Implementasi</vt:lpstr>
      <vt:lpstr>PowerPoint Presentation</vt:lpstr>
      <vt:lpstr>Kasus Perbankan/Lembaga Keuangan</vt:lpstr>
      <vt:lpstr>Dataset</vt:lpstr>
      <vt:lpstr>PowerPoint Presentation</vt:lpstr>
      <vt:lpstr>Alhamdulillah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KONSEP DAN IMPLEMENTASI DATA SCIENCE</dc:title>
  <dc:creator>ana computer</dc:creator>
  <cp:lastModifiedBy>ana computer</cp:lastModifiedBy>
  <cp:revision>105</cp:revision>
  <dcterms:created xsi:type="dcterms:W3CDTF">2022-10-05T06:01:45Z</dcterms:created>
  <dcterms:modified xsi:type="dcterms:W3CDTF">2012-12-31T16:09:50Z</dcterms:modified>
</cp:coreProperties>
</file>