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4" r:id="rId5"/>
    <p:sldId id="259" r:id="rId6"/>
    <p:sldId id="261" r:id="rId7"/>
    <p:sldId id="260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6075" y="225743"/>
            <a:ext cx="9144000" cy="2387600"/>
          </a:xfrm>
        </p:spPr>
        <p:txBody>
          <a:bodyPr/>
          <a:p>
            <a:r>
              <a:rPr lang="zh-CN" altLang="en-US"/>
              <a:t>一场关于门禁产品的思考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产品定位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基本</a:t>
            </a:r>
            <a:r>
              <a:rPr lang="zh-CN" altLang="en-US"/>
              <a:t>属性定位：工具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基本</a:t>
            </a:r>
            <a:r>
              <a:rPr lang="zh-CN" altLang="en-US"/>
              <a:t>功能定位：用合适的时间以合适的方式为合适的人开门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外延属性定位：构建人流，物流，人物流闭环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外延功能定位：更好的理解用户所需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产品用户分析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角色：业主，访客，配置人员</a:t>
            </a:r>
            <a:endParaRPr lang="zh-CN" altLang="en-US"/>
          </a:p>
          <a:p>
            <a:r>
              <a:rPr lang="zh-CN" altLang="en-US"/>
              <a:t>人物信息流：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567940" y="2941320"/>
            <a:ext cx="1002665" cy="1160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配置</a:t>
            </a:r>
            <a:endParaRPr lang="zh-CN" altLang="en-US"/>
          </a:p>
          <a:p>
            <a:pPr algn="ctr"/>
            <a:r>
              <a:rPr lang="zh-CN" altLang="en-US"/>
              <a:t>人员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56480" y="3034030"/>
            <a:ext cx="1002665" cy="1160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业主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336790" y="3034030"/>
            <a:ext cx="1002665" cy="1160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访客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7" idx="6"/>
            <a:endCxn id="8" idx="2"/>
          </p:cNvCxnSpPr>
          <p:nvPr/>
        </p:nvCxnSpPr>
        <p:spPr>
          <a:xfrm>
            <a:off x="5859145" y="3614420"/>
            <a:ext cx="1477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产品基本功能量化指标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合适时间：用户进入门禁</a:t>
            </a:r>
            <a:r>
              <a:rPr lang="en-US" altLang="zh-CN"/>
              <a:t>1m</a:t>
            </a:r>
            <a:r>
              <a:rPr lang="zh-CN" altLang="en-US"/>
              <a:t>范围内发出开门指令后</a:t>
            </a:r>
            <a:r>
              <a:rPr lang="en-US" altLang="zh-CN"/>
              <a:t>0.5</a:t>
            </a:r>
            <a:r>
              <a:rPr lang="zh-CN" altLang="en-US"/>
              <a:t>秒内响应</a:t>
            </a:r>
            <a:endParaRPr lang="zh-CN" altLang="en-US"/>
          </a:p>
          <a:p>
            <a:r>
              <a:rPr lang="zh-CN" altLang="en-US"/>
              <a:t>合适方式：智能手机，物业卡</a:t>
            </a:r>
            <a:endParaRPr lang="zh-CN" altLang="en-US"/>
          </a:p>
          <a:p>
            <a:r>
              <a:rPr lang="zh-CN" altLang="en-US"/>
              <a:t>合适的人：有权限的用户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产品基本功能业务流程图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2313305" y="1725930"/>
            <a:ext cx="1055370" cy="843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配置</a:t>
            </a:r>
            <a:endParaRPr lang="zh-CN" altLang="en-US"/>
          </a:p>
          <a:p>
            <a:pPr algn="ctr"/>
            <a:r>
              <a:rPr lang="zh-CN" altLang="en-US"/>
              <a:t>位置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4210050" y="1725930"/>
            <a:ext cx="1055370" cy="843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上线</a:t>
            </a:r>
            <a:endParaRPr lang="zh-CN" altLang="en-US"/>
          </a:p>
          <a:p>
            <a:pPr algn="ctr"/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83790" y="33572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  <a:p>
            <a:pPr algn="ctr"/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20055" y="3185795"/>
            <a:ext cx="11518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向服务器申请授权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26325" y="22713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请求</a:t>
            </a:r>
            <a:endParaRPr lang="zh-CN" altLang="en-US"/>
          </a:p>
          <a:p>
            <a:pPr algn="ctr"/>
            <a:r>
              <a:rPr lang="zh-CN" altLang="en-US"/>
              <a:t>开门</a:t>
            </a:r>
            <a:endParaRPr lang="zh-CN" altLang="en-US"/>
          </a:p>
        </p:txBody>
      </p:sp>
      <p:sp>
        <p:nvSpPr>
          <p:cNvPr id="10" name="流程图: 决策 9"/>
          <p:cNvSpPr/>
          <p:nvPr/>
        </p:nvSpPr>
        <p:spPr>
          <a:xfrm>
            <a:off x="9511030" y="2117725"/>
            <a:ext cx="1754505" cy="10680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门禁</a:t>
            </a:r>
            <a:endParaRPr lang="zh-CN" altLang="en-US"/>
          </a:p>
          <a:p>
            <a:pPr algn="ctr"/>
            <a:r>
              <a:rPr lang="zh-CN" altLang="en-US"/>
              <a:t>判断</a:t>
            </a:r>
            <a:endParaRPr lang="zh-CN" altLang="en-US"/>
          </a:p>
          <a:p>
            <a:pPr algn="ctr"/>
            <a:r>
              <a:rPr lang="zh-CN" altLang="en-US"/>
              <a:t>权限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40725" y="4394200"/>
            <a:ext cx="12299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开门成功</a:t>
            </a:r>
            <a:endParaRPr lang="zh-CN" altLang="en-US"/>
          </a:p>
          <a:p>
            <a:pPr algn="ctr"/>
            <a:r>
              <a:rPr lang="zh-CN" altLang="en-US"/>
              <a:t>门禁生成</a:t>
            </a:r>
            <a:endParaRPr lang="zh-CN" altLang="en-US"/>
          </a:p>
          <a:p>
            <a:pPr algn="ctr"/>
            <a:r>
              <a:rPr lang="zh-CN" altLang="en-US"/>
              <a:t>开门记录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65130" y="4394200"/>
            <a:ext cx="12299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开门失败</a:t>
            </a:r>
            <a:endParaRPr lang="zh-CN" altLang="en-US"/>
          </a:p>
          <a:p>
            <a:pPr algn="ctr"/>
            <a:r>
              <a:rPr lang="en-US" altLang="zh-CN"/>
              <a:t>APP</a:t>
            </a:r>
            <a:r>
              <a:rPr lang="zh-CN" altLang="en-US"/>
              <a:t>提示</a:t>
            </a:r>
            <a:endParaRPr lang="zh-CN" altLang="en-US"/>
          </a:p>
          <a:p>
            <a:pPr algn="ctr"/>
            <a:r>
              <a:rPr lang="zh-CN" altLang="en-US"/>
              <a:t>失败原因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16625" y="4927600"/>
            <a:ext cx="12299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r>
              <a:rPr lang="zh-CN" altLang="en-US"/>
              <a:t>上传</a:t>
            </a:r>
            <a:endParaRPr lang="zh-CN" altLang="en-US"/>
          </a:p>
          <a:p>
            <a:pPr algn="ctr"/>
            <a:r>
              <a:rPr lang="zh-CN" altLang="en-US"/>
              <a:t>开门记录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602355" y="4927600"/>
            <a:ext cx="12299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服务器</a:t>
            </a:r>
            <a:endParaRPr lang="zh-CN"/>
          </a:p>
          <a:p>
            <a:pPr algn="ctr"/>
            <a:r>
              <a:rPr lang="zh-CN"/>
              <a:t>处理</a:t>
            </a:r>
            <a:endParaRPr lang="zh-CN"/>
          </a:p>
          <a:p>
            <a:pPr algn="ctr"/>
            <a:r>
              <a:rPr lang="zh-CN"/>
              <a:t>开门记录</a:t>
            </a:r>
            <a:endParaRPr lang="zh-CN"/>
          </a:p>
        </p:txBody>
      </p:sp>
      <p:sp>
        <p:nvSpPr>
          <p:cNvPr id="15" name="流程图: 终止 14"/>
          <p:cNvSpPr/>
          <p:nvPr/>
        </p:nvSpPr>
        <p:spPr>
          <a:xfrm>
            <a:off x="9194800" y="6184900"/>
            <a:ext cx="1160780" cy="59309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16" name="流程图: 准备 15"/>
          <p:cNvSpPr/>
          <p:nvPr/>
        </p:nvSpPr>
        <p:spPr>
          <a:xfrm>
            <a:off x="502920" y="1884045"/>
            <a:ext cx="1239520" cy="52768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门禁</a:t>
            </a:r>
            <a:endParaRPr lang="zh-CN" altLang="en-US"/>
          </a:p>
          <a:p>
            <a:pPr algn="ctr"/>
            <a:r>
              <a:rPr lang="zh-CN" altLang="en-US"/>
              <a:t>安装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6" idx="3"/>
            <a:endCxn id="5" idx="1"/>
          </p:cNvCxnSpPr>
          <p:nvPr/>
        </p:nvCxnSpPr>
        <p:spPr>
          <a:xfrm>
            <a:off x="1742440" y="2148205"/>
            <a:ext cx="570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6" idx="1"/>
          </p:cNvCxnSpPr>
          <p:nvPr/>
        </p:nvCxnSpPr>
        <p:spPr>
          <a:xfrm>
            <a:off x="3368675" y="2148205"/>
            <a:ext cx="841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  <a:endCxn id="8" idx="1"/>
          </p:cNvCxnSpPr>
          <p:nvPr/>
        </p:nvCxnSpPr>
        <p:spPr>
          <a:xfrm flipV="1">
            <a:off x="3298190" y="3642995"/>
            <a:ext cx="2221865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 flipV="1">
            <a:off x="6671945" y="2728595"/>
            <a:ext cx="75438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3"/>
            <a:endCxn id="10" idx="1"/>
          </p:cNvCxnSpPr>
          <p:nvPr/>
        </p:nvCxnSpPr>
        <p:spPr>
          <a:xfrm flipV="1">
            <a:off x="8340725" y="2651760"/>
            <a:ext cx="1170305" cy="76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11" idx="0"/>
          </p:cNvCxnSpPr>
          <p:nvPr/>
        </p:nvCxnSpPr>
        <p:spPr>
          <a:xfrm flipH="1">
            <a:off x="8956040" y="3185795"/>
            <a:ext cx="1432560" cy="1208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2" idx="0"/>
          </p:cNvCxnSpPr>
          <p:nvPr/>
        </p:nvCxnSpPr>
        <p:spPr>
          <a:xfrm flipH="1">
            <a:off x="11180445" y="2651760"/>
            <a:ext cx="85090" cy="174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2"/>
            <a:endCxn id="15" idx="3"/>
          </p:cNvCxnSpPr>
          <p:nvPr/>
        </p:nvCxnSpPr>
        <p:spPr>
          <a:xfrm flipH="1">
            <a:off x="10355580" y="5308600"/>
            <a:ext cx="824865" cy="1172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1"/>
            <a:endCxn id="13" idx="3"/>
          </p:cNvCxnSpPr>
          <p:nvPr/>
        </p:nvCxnSpPr>
        <p:spPr>
          <a:xfrm flipH="1">
            <a:off x="7246620" y="4851400"/>
            <a:ext cx="109410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1"/>
            <a:endCxn id="14" idx="3"/>
          </p:cNvCxnSpPr>
          <p:nvPr/>
        </p:nvCxnSpPr>
        <p:spPr>
          <a:xfrm flipH="1">
            <a:off x="4832350" y="5384800"/>
            <a:ext cx="1184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2"/>
            <a:endCxn id="15" idx="1"/>
          </p:cNvCxnSpPr>
          <p:nvPr/>
        </p:nvCxnSpPr>
        <p:spPr>
          <a:xfrm>
            <a:off x="4217670" y="5842000"/>
            <a:ext cx="4977130" cy="63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产品基本功能技术架构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26845" y="2729230"/>
            <a:ext cx="209677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门禁硬件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MIPS</a:t>
            </a:r>
            <a:r>
              <a:rPr lang="zh-CN" altLang="en-US"/>
              <a:t>板卡）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77555" y="2729230"/>
            <a:ext cx="209677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门禁固件</a:t>
            </a:r>
            <a:endParaRPr lang="zh-CN" altLang="en-US"/>
          </a:p>
          <a:p>
            <a:pPr algn="ctr"/>
            <a:r>
              <a:rPr lang="zh-CN" altLang="en-US"/>
              <a:t>（蓝牙广播，</a:t>
            </a:r>
            <a:endParaRPr lang="zh-CN" altLang="en-US"/>
          </a:p>
          <a:p>
            <a:pPr algn="ctr"/>
            <a:r>
              <a:rPr lang="zh-CN" altLang="en-US"/>
              <a:t>单个数据包</a:t>
            </a:r>
            <a:r>
              <a:rPr lang="en-US" altLang="zh-CN"/>
              <a:t>&lt; 8B,</a:t>
            </a:r>
            <a:endParaRPr lang="en-US" altLang="zh-CN"/>
          </a:p>
          <a:p>
            <a:pPr algn="ctr"/>
            <a:r>
              <a:rPr lang="en-US" altLang="zh-CN"/>
              <a:t>rssi &gt; 90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26845" y="4634230"/>
            <a:ext cx="209677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手机</a:t>
            </a:r>
            <a:r>
              <a:rPr lang="en-US" altLang="zh-CN"/>
              <a:t>APP</a:t>
            </a:r>
            <a:endParaRPr lang="en-US" altLang="zh-CN"/>
          </a:p>
          <a:p>
            <a:pPr algn="ctr"/>
            <a:r>
              <a:rPr lang="zh-CN" altLang="en-US"/>
              <a:t>（</a:t>
            </a:r>
            <a:r>
              <a:rPr lang="en-US" altLang="zh-CN"/>
              <a:t>MVC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03590" y="4634230"/>
            <a:ext cx="209677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后台系统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/>
              <a:t>MVC</a:t>
            </a:r>
            <a:r>
              <a:rPr lang="zh-CN" altLang="en-US"/>
              <a:t>，</a:t>
            </a:r>
            <a:endParaRPr lang="zh-CN" altLang="en-US"/>
          </a:p>
          <a:p>
            <a:pPr algn="ctr"/>
            <a:r>
              <a:rPr lang="zh-CN" altLang="en-US"/>
              <a:t>分库分表，</a:t>
            </a:r>
            <a:endParaRPr lang="zh-CN" altLang="en-US"/>
          </a:p>
          <a:p>
            <a:pPr algn="ctr"/>
            <a:r>
              <a:rPr lang="zh-CN" altLang="en-US"/>
              <a:t>缓存体系，</a:t>
            </a:r>
            <a:endParaRPr lang="zh-CN" altLang="en-US"/>
          </a:p>
          <a:p>
            <a:pPr algn="ctr"/>
            <a:r>
              <a:rPr lang="zh-CN" altLang="en-US"/>
              <a:t>编号算法）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产品基本功能优缺点分析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优点：</a:t>
            </a:r>
            <a:r>
              <a:rPr lang="en-US" altLang="zh-CN"/>
              <a:t>1.</a:t>
            </a:r>
            <a:r>
              <a:rPr lang="zh-CN" altLang="en-US"/>
              <a:t>实现简单 </a:t>
            </a:r>
            <a:r>
              <a:rPr lang="en-US" altLang="zh-CN"/>
              <a:t>2. </a:t>
            </a:r>
            <a:r>
              <a:rPr lang="zh-CN" altLang="en-US"/>
              <a:t>以较低的成本实现了业主访客的开门授权的信息化管理</a:t>
            </a:r>
            <a:endParaRPr lang="zh-CN" altLang="en-US"/>
          </a:p>
          <a:p>
            <a:r>
              <a:rPr lang="zh-CN" altLang="en-US"/>
              <a:t>缺点：</a:t>
            </a:r>
            <a:r>
              <a:rPr lang="en-US" altLang="zh-CN"/>
              <a:t>1.</a:t>
            </a:r>
            <a:r>
              <a:rPr lang="zh-CN" altLang="en-US"/>
              <a:t>业主开门授权管理过于简单粗暴，不自然，由于未能考虑现实场景中物业人员与业主的信息流，使安装人员和运营人员代理业主直接与物业人员沟通，使他们工作量大增，也使业主体验感下降 </a:t>
            </a:r>
            <a:r>
              <a:rPr lang="en-US" altLang="zh-CN"/>
              <a:t>2.</a:t>
            </a:r>
            <a:r>
              <a:rPr lang="zh-CN" altLang="en-US"/>
              <a:t>缺乏趣味性 </a:t>
            </a:r>
            <a:r>
              <a:rPr lang="en-US" altLang="zh-CN"/>
              <a:t>3.</a:t>
            </a:r>
            <a:r>
              <a:rPr lang="zh-CN" altLang="en-US"/>
              <a:t>技术框架存在安全隐患和性能瓶颈 </a:t>
            </a:r>
            <a:r>
              <a:rPr lang="en-US" altLang="zh-CN"/>
              <a:t>4.</a:t>
            </a:r>
            <a:r>
              <a:rPr lang="zh-CN" altLang="en-US"/>
              <a:t>获得的信息流缺乏商业价值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产品急需突破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产品急迫需要在基本功能的基础上寻求突破</a:t>
            </a:r>
            <a:endParaRPr lang="zh-CN" altLang="en-US"/>
          </a:p>
          <a:p>
            <a:r>
              <a:rPr lang="zh-CN" altLang="en-US"/>
              <a:t>如何突破？且看新产品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新产品用户分析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角色：业主租客，访客，保安，物业，安装维护者</a:t>
            </a:r>
            <a:endParaRPr lang="zh-CN" altLang="en-US"/>
          </a:p>
          <a:p>
            <a:r>
              <a:rPr lang="zh-CN" altLang="en-US"/>
              <a:t>人物信息流：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580640" y="2769870"/>
            <a:ext cx="1002665" cy="1160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安装</a:t>
            </a:r>
            <a:endParaRPr lang="zh-CN" altLang="en-US"/>
          </a:p>
          <a:p>
            <a:pPr algn="ctr"/>
            <a:r>
              <a:rPr lang="zh-CN" altLang="en-US"/>
              <a:t>维护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462270" y="2769870"/>
            <a:ext cx="1002665" cy="1160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物业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879215" y="3930015"/>
            <a:ext cx="1002665" cy="1160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保安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594985" y="4695190"/>
            <a:ext cx="1002665" cy="1160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业主</a:t>
            </a:r>
            <a:endParaRPr lang="zh-CN" altLang="en-US"/>
          </a:p>
          <a:p>
            <a:pPr algn="ctr"/>
            <a:r>
              <a:rPr lang="zh-CN" altLang="en-US"/>
              <a:t>租客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316095" y="5711190"/>
            <a:ext cx="1002665" cy="1160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访客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6"/>
          </p:cNvCxnSpPr>
          <p:nvPr/>
        </p:nvCxnSpPr>
        <p:spPr>
          <a:xfrm flipV="1">
            <a:off x="3583305" y="3322955"/>
            <a:ext cx="1885315" cy="273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7"/>
          </p:cNvCxnSpPr>
          <p:nvPr/>
        </p:nvCxnSpPr>
        <p:spPr>
          <a:xfrm flipH="1">
            <a:off x="4735195" y="3759835"/>
            <a:ext cx="873760" cy="3403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4"/>
            <a:endCxn id="7" idx="0"/>
          </p:cNvCxnSpPr>
          <p:nvPr/>
        </p:nvCxnSpPr>
        <p:spPr>
          <a:xfrm>
            <a:off x="5963920" y="3930015"/>
            <a:ext cx="132715" cy="765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5"/>
            <a:endCxn id="7" idx="2"/>
          </p:cNvCxnSpPr>
          <p:nvPr/>
        </p:nvCxnSpPr>
        <p:spPr>
          <a:xfrm>
            <a:off x="4735195" y="4919980"/>
            <a:ext cx="859790" cy="355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4"/>
            <a:endCxn id="8" idx="0"/>
          </p:cNvCxnSpPr>
          <p:nvPr/>
        </p:nvCxnSpPr>
        <p:spPr>
          <a:xfrm>
            <a:off x="4380865" y="5090160"/>
            <a:ext cx="436880" cy="621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  <a:endCxn id="8" idx="6"/>
          </p:cNvCxnSpPr>
          <p:nvPr/>
        </p:nvCxnSpPr>
        <p:spPr>
          <a:xfrm flipH="1">
            <a:off x="5318760" y="5685155"/>
            <a:ext cx="422910" cy="6064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WPS 演示</Application>
  <PresentationFormat>宽屏</PresentationFormat>
  <Paragraphs>115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一场有关门禁产品的思考</vt:lpstr>
      <vt:lpstr>PowerPoint 演示文稿</vt:lpstr>
      <vt:lpstr>产品用户分析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julian</cp:lastModifiedBy>
  <cp:revision>3</cp:revision>
  <dcterms:created xsi:type="dcterms:W3CDTF">2015-05-05T08:02:00Z</dcterms:created>
  <dcterms:modified xsi:type="dcterms:W3CDTF">2016-07-02T14:52:51Z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