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080470"/>
            <a:ext cx="10058400" cy="1275127"/>
          </a:xfrm>
        </p:spPr>
        <p:txBody>
          <a:bodyPr/>
          <a:lstStyle/>
          <a:p>
            <a:pPr algn="ctr"/>
            <a:r>
              <a:rPr lang="ko-KR" altLang="en-US" dirty="0" smtClean="0"/>
              <a:t>피마 인디언 분석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7200" dirty="0" smtClean="0"/>
              <a:t>장태성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2527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적용 라이브러리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13"/>
          <a:stretch/>
        </p:blipFill>
        <p:spPr>
          <a:xfrm>
            <a:off x="1123682" y="328555"/>
            <a:ext cx="4673110" cy="4135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2858" r="42591" b="1300"/>
          <a:stretch/>
        </p:blipFill>
        <p:spPr>
          <a:xfrm>
            <a:off x="5838736" y="369332"/>
            <a:ext cx="5385733" cy="196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1892" r="-1" b="13339"/>
          <a:stretch/>
        </p:blipFill>
        <p:spPr>
          <a:xfrm>
            <a:off x="1081738" y="4463623"/>
            <a:ext cx="9430108" cy="1728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01"/>
          <a:stretch/>
        </p:blipFill>
        <p:spPr>
          <a:xfrm>
            <a:off x="5838736" y="2729356"/>
            <a:ext cx="346763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3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" y="1776102"/>
            <a:ext cx="5188756" cy="2558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데이터 프레임 살펴보기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43" y="263549"/>
            <a:ext cx="4554218" cy="290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43" y="3448196"/>
            <a:ext cx="4554218" cy="2847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6158" y="1266952"/>
            <a:ext cx="215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원본 데이터 프레임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61408" y="1099151"/>
            <a:ext cx="1121945" cy="704934"/>
            <a:chOff x="5055416" y="770473"/>
            <a:chExt cx="1121945" cy="704934"/>
          </a:xfrm>
        </p:grpSpPr>
        <p:sp>
          <p:nvSpPr>
            <p:cNvPr id="7" name="Right Arrow 6"/>
            <p:cNvSpPr/>
            <p:nvPr/>
          </p:nvSpPr>
          <p:spPr>
            <a:xfrm rot="20150246">
              <a:off x="5055416" y="1045286"/>
              <a:ext cx="1121945" cy="4301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20208337">
              <a:off x="5060107" y="770473"/>
              <a:ext cx="72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분리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0267" y="4219840"/>
            <a:ext cx="1210670" cy="749372"/>
            <a:chOff x="5054875" y="3958738"/>
            <a:chExt cx="1210670" cy="749372"/>
          </a:xfrm>
        </p:grpSpPr>
        <p:sp>
          <p:nvSpPr>
            <p:cNvPr id="9" name="Right Arrow 8"/>
            <p:cNvSpPr/>
            <p:nvPr/>
          </p:nvSpPr>
          <p:spPr>
            <a:xfrm rot="1743736">
              <a:off x="5054875" y="4277989"/>
              <a:ext cx="1210670" cy="4301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16974">
              <a:off x="5361654" y="3958738"/>
              <a:ext cx="72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분리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 rot="20169186">
            <a:off x="4219885" y="888051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ata[‘Outcome’] != 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03352">
            <a:off x="4254486" y="4860321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ata[‘Outcome’] == 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0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변수 분포 살펴보기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3" y="347740"/>
            <a:ext cx="5338781" cy="5944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36" y="1126129"/>
            <a:ext cx="6403715" cy="4462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7699" y="756797"/>
            <a:ext cx="34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변수가 상관관계 분석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heatmap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742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6" y="323764"/>
            <a:ext cx="4273959" cy="2426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NaN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값 살펴보기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66" y="226502"/>
            <a:ext cx="4792700" cy="266073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63816" y="3237948"/>
            <a:ext cx="11868397" cy="3056410"/>
            <a:chOff x="163816" y="2885610"/>
            <a:chExt cx="11868397" cy="30564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16" y="2927105"/>
              <a:ext cx="2600451" cy="133450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8971" y="4719595"/>
              <a:ext cx="3003241" cy="11831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386" y="2885610"/>
              <a:ext cx="2921991" cy="13759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865" y="2889915"/>
              <a:ext cx="3011643" cy="14345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8972" y="2927105"/>
              <a:ext cx="3003241" cy="14191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673" y="4758834"/>
              <a:ext cx="2577999" cy="114394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673" y="4719595"/>
              <a:ext cx="2892703" cy="1222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150" y="4719596"/>
              <a:ext cx="2982357" cy="1222424"/>
            </a:xfrm>
            <a:prstGeom prst="rect">
              <a:avLst/>
            </a:prstGeom>
          </p:spPr>
        </p:pic>
      </p:grpSp>
      <p:sp>
        <p:nvSpPr>
          <p:cNvPr id="14" name="Right Arrow 13"/>
          <p:cNvSpPr/>
          <p:nvPr/>
        </p:nvSpPr>
        <p:spPr>
          <a:xfrm>
            <a:off x="4656878" y="1552140"/>
            <a:ext cx="2196370" cy="773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50541" y="1266926"/>
            <a:ext cx="240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NaN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>값을 </a:t>
            </a:r>
            <a:r>
              <a:rPr lang="en-US" sz="1200" dirty="0" smtClean="0"/>
              <a:t>Median</a:t>
            </a:r>
            <a:r>
              <a:rPr lang="ko-KR" altLang="en-US" sz="1200" dirty="0" smtClean="0"/>
              <a:t>으로 채운다</a:t>
            </a:r>
            <a:r>
              <a:rPr lang="en-US" altLang="ko-KR" sz="1200" dirty="0" smtClean="0"/>
              <a:t>.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42" y="2773193"/>
            <a:ext cx="5037344" cy="4140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84204" y="2403861"/>
            <a:ext cx="151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적용한 코드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9" y="1431095"/>
            <a:ext cx="3994638" cy="2822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4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자료의 종합적 분석과 결과 해석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1403" y="671755"/>
            <a:ext cx="64582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원본 데이터를 불러온 후 </a:t>
            </a:r>
            <a:r>
              <a:rPr lang="en-US" altLang="ko-KR" dirty="0" smtClean="0"/>
              <a:t>‘outcome’ </a:t>
            </a:r>
            <a:r>
              <a:rPr lang="ko-KR" altLang="en-US" dirty="0" smtClean="0"/>
              <a:t>컬럼에서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이면 건강한 사람으로</a:t>
            </a:r>
            <a:r>
              <a:rPr lang="en-US" altLang="ko-KR" dirty="0" smtClean="0"/>
              <a:t>, ‘1’</a:t>
            </a:r>
            <a:r>
              <a:rPr lang="ko-KR" altLang="en-US" dirty="0" smtClean="0"/>
              <a:t>이면 당뇨병 걸린 사람으로 자료를 분리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데이터 분리전의 데이터로 각 컬럼의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분위표를 그리고 이상값이나 </a:t>
            </a:r>
            <a:r>
              <a:rPr lang="en-US" altLang="ko-KR" dirty="0" smtClean="0"/>
              <a:t>median, 25%, 50%, 75% </a:t>
            </a:r>
            <a:r>
              <a:rPr lang="ko-KR" altLang="en-US" dirty="0" smtClean="0"/>
              <a:t>분포가 어떻게 되어있는지 등을 확인한다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각 컬럼간 상관관계 분석을하여 </a:t>
            </a:r>
            <a:r>
              <a:rPr lang="en-US" altLang="ko-KR" dirty="0" err="1" smtClean="0"/>
              <a:t>heatmap</a:t>
            </a:r>
            <a:r>
              <a:rPr lang="ko-KR" altLang="en-US" dirty="0" smtClean="0"/>
              <a:t>으로 도표를 그려 어떤 변수끼리 상관관계가 가장 큰지를 색깔로 확인한다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원본 데이터에서 </a:t>
            </a:r>
            <a:r>
              <a:rPr lang="en-US" altLang="ko-KR" dirty="0" smtClean="0"/>
              <a:t>‘outcome’ </a:t>
            </a:r>
            <a:r>
              <a:rPr lang="ko-KR" altLang="en-US" dirty="0" smtClean="0"/>
              <a:t>컬럼을 제외한 나머지 변수들의 </a:t>
            </a:r>
            <a:r>
              <a:rPr lang="en-US" altLang="ko-KR" dirty="0" smtClean="0"/>
              <a:t>‘0’ </a:t>
            </a:r>
            <a:r>
              <a:rPr lang="ko-KR" altLang="en-US" dirty="0" smtClean="0"/>
              <a:t>값을 </a:t>
            </a:r>
            <a:r>
              <a:rPr lang="en-US" altLang="ko-KR" dirty="0"/>
              <a:t> </a:t>
            </a:r>
            <a:r>
              <a:rPr lang="en-US" altLang="ko-KR" dirty="0" err="1" smtClean="0"/>
              <a:t>np.nan</a:t>
            </a:r>
            <a:r>
              <a:rPr lang="ko-KR" altLang="en-US" dirty="0" smtClean="0"/>
              <a:t>으로 변환하여 </a:t>
            </a:r>
            <a:r>
              <a:rPr lang="en-US" altLang="ko-KR" dirty="0" smtClean="0"/>
              <a:t>nan</a:t>
            </a:r>
            <a:r>
              <a:rPr lang="ko-KR" altLang="en-US" dirty="0" smtClean="0"/>
              <a:t>값을 막대그래프로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나눴던 데이터 프레임으로 각 컬럼간 분포와 </a:t>
            </a:r>
            <a:r>
              <a:rPr lang="en-US" altLang="ko-KR" dirty="0" smtClean="0"/>
              <a:t>median </a:t>
            </a:r>
            <a:r>
              <a:rPr lang="ko-KR" altLang="en-US" dirty="0" smtClean="0"/>
              <a:t>값을 구하여  </a:t>
            </a:r>
            <a:r>
              <a:rPr lang="en-US" altLang="ko-KR" dirty="0" smtClean="0"/>
              <a:t>nan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media</a:t>
            </a:r>
            <a:r>
              <a:rPr lang="ko-KR" altLang="en-US" dirty="0" smtClean="0"/>
              <a:t>값으로 채워넣고</a:t>
            </a:r>
            <a:r>
              <a:rPr lang="en-US" altLang="ko-KR" dirty="0" smtClean="0"/>
              <a:t>, train, test </a:t>
            </a:r>
            <a:r>
              <a:rPr lang="ko-KR" altLang="en-US" dirty="0" smtClean="0"/>
              <a:t>값으로 나눈 후 머신러닝 라이브러리로 분석하여 </a:t>
            </a:r>
            <a:r>
              <a:rPr lang="en-US" altLang="ko-KR" dirty="0" smtClean="0"/>
              <a:t>ROC </a:t>
            </a:r>
            <a:r>
              <a:rPr lang="ko-KR" altLang="en-US" dirty="0" smtClean="0"/>
              <a:t>커브를 그리고 </a:t>
            </a:r>
            <a:r>
              <a:rPr lang="en-US" altLang="ko-KR" dirty="0" smtClean="0"/>
              <a:t>0.8743 </a:t>
            </a:r>
            <a:r>
              <a:rPr lang="ko-KR" altLang="en-US" dirty="0" smtClean="0"/>
              <a:t>점수를 얻었다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203" y="969430"/>
            <a:ext cx="274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ROC AUC </a:t>
            </a:r>
            <a:r>
              <a:rPr lang="ko-KR" altLang="en-US" sz="2400" dirty="0" smtClean="0">
                <a:solidFill>
                  <a:srgbClr val="0070C0"/>
                </a:solidFill>
              </a:rPr>
              <a:t>값 </a:t>
            </a:r>
            <a:r>
              <a:rPr lang="en-US" altLang="ko-KR" sz="2400" dirty="0" smtClean="0">
                <a:solidFill>
                  <a:srgbClr val="0070C0"/>
                </a:solidFill>
              </a:rPr>
              <a:t>: 0.8743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202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173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Retrospect</vt:lpstr>
      <vt:lpstr>피마 인디언 분석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피마 인디언 분석</dc:title>
  <dc:creator>Fam</dc:creator>
  <cp:lastModifiedBy>Fam</cp:lastModifiedBy>
  <cp:revision>45</cp:revision>
  <dcterms:created xsi:type="dcterms:W3CDTF">2020-03-15T04:50:35Z</dcterms:created>
  <dcterms:modified xsi:type="dcterms:W3CDTF">2020-03-15T06:33:10Z</dcterms:modified>
</cp:coreProperties>
</file>