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55720-35BE-47FD-A685-52B0DD3DC41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49AAB63-075D-40C5-9757-F4C59BADA126}">
      <dgm:prSet phldrT="[文本]"/>
      <dgm:spPr/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3F77CE63-9C58-4753-A962-2FBE9A687B27}" type="par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6D5D73F0-D233-4763-A0BD-9AE22C94D9ED}" type="sibTrans" cxnId="{75C72BA3-A09C-4CE0-8EE7-7536F4C3CC39}">
      <dgm:prSet/>
      <dgm:spPr/>
      <dgm:t>
        <a:bodyPr/>
        <a:lstStyle/>
        <a:p>
          <a:endParaRPr lang="zh-CN" altLang="en-US"/>
        </a:p>
      </dgm:t>
    </dgm:pt>
    <dgm:pt modelId="{0907133F-0135-4324-ABC0-856C7FCFB356}">
      <dgm:prSet phldrT="[文本]"/>
      <dgm:spPr/>
      <dgm:t>
        <a:bodyPr/>
        <a:lstStyle/>
        <a:p>
          <a:r>
            <a:rPr lang="en-US" altLang="zh-CN" dirty="0"/>
            <a:t>forward</a:t>
          </a:r>
          <a:endParaRPr lang="zh-CN" altLang="en-US" dirty="0"/>
        </a:p>
      </dgm:t>
    </dgm:pt>
    <dgm:pt modelId="{98BE756D-B3FE-40CD-96A8-9E13EAF27C58}" type="par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5D45ACB9-6BA3-4772-8B73-25E59C83DF09}" type="sibTrans" cxnId="{7B72CE61-0E09-4D62-B40A-4BC7E775A7C7}">
      <dgm:prSet/>
      <dgm:spPr/>
      <dgm:t>
        <a:bodyPr/>
        <a:lstStyle/>
        <a:p>
          <a:endParaRPr lang="zh-CN" altLang="en-US"/>
        </a:p>
      </dgm:t>
    </dgm:pt>
    <dgm:pt modelId="{728FAB50-4278-4023-BDD1-1C6AE005F109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379E1C36-909A-463E-A9DA-75CC834DFFE0}" type="par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68C950E8-C2B0-4847-91A0-D7A8091DED5A}" type="sibTrans" cxnId="{EABF2603-028C-406C-933C-FA9678376047}">
      <dgm:prSet/>
      <dgm:spPr/>
      <dgm:t>
        <a:bodyPr/>
        <a:lstStyle/>
        <a:p>
          <a:endParaRPr lang="zh-CN" altLang="en-US"/>
        </a:p>
      </dgm:t>
    </dgm:pt>
    <dgm:pt modelId="{F32788E2-12A7-4692-8D8D-67EC4D76445C}">
      <dgm:prSet phldrT="[文本]"/>
      <dgm:spPr/>
      <dgm:t>
        <a:bodyPr/>
        <a:lstStyle/>
        <a:p>
          <a:r>
            <a:rPr lang="en-US" altLang="zh-CN"/>
            <a:t>backward</a:t>
          </a:r>
          <a:endParaRPr lang="zh-CN" altLang="en-US" dirty="0"/>
        </a:p>
      </dgm:t>
    </dgm:pt>
    <dgm:pt modelId="{A2EE06FA-ED8D-4D1B-B65B-06B53682FBE6}" type="par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55F00974-7B46-4730-9B87-5820A87BF30E}" type="sibTrans" cxnId="{5ADC7C4D-2608-4B12-8999-598AA88AC897}">
      <dgm:prSet/>
      <dgm:spPr/>
      <dgm:t>
        <a:bodyPr/>
        <a:lstStyle/>
        <a:p>
          <a:endParaRPr lang="zh-CN" altLang="en-US"/>
        </a:p>
      </dgm:t>
    </dgm:pt>
    <dgm:pt modelId="{A948758C-AC88-4AAA-B1C8-08F8123C8BFA}">
      <dgm:prSet phldrT="[文本]"/>
      <dgm:spPr/>
      <dgm:t>
        <a:bodyPr/>
        <a:lstStyle/>
        <a:p>
          <a:r>
            <a:rPr lang="en-US" altLang="zh-CN" dirty="0" err="1"/>
            <a:t>optmizer</a:t>
          </a:r>
          <a:endParaRPr lang="zh-CN" altLang="en-US" dirty="0"/>
        </a:p>
      </dgm:t>
    </dgm:pt>
    <dgm:pt modelId="{9427D8AE-5299-4B72-A8B5-28C92233AB73}" type="sib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AD6571A6-40D5-4A2A-B4FD-E1266A351A88}" type="parTrans" cxnId="{F57BBA97-2A39-4CF5-9E27-AEAF8D677FC1}">
      <dgm:prSet/>
      <dgm:spPr/>
      <dgm:t>
        <a:bodyPr/>
        <a:lstStyle/>
        <a:p>
          <a:endParaRPr lang="zh-CN" altLang="en-US"/>
        </a:p>
      </dgm:t>
    </dgm:pt>
    <dgm:pt modelId="{33513492-182F-4ABF-ABAC-98F37A546A1E}" type="pres">
      <dgm:prSet presAssocID="{31C55720-35BE-47FD-A685-52B0DD3DC41D}" presName="Name0" presStyleCnt="0">
        <dgm:presLayoutVars>
          <dgm:dir/>
          <dgm:resizeHandles val="exact"/>
        </dgm:presLayoutVars>
      </dgm:prSet>
      <dgm:spPr/>
    </dgm:pt>
    <dgm:pt modelId="{477A2058-E72E-4D5F-B059-8F53B2CB5799}" type="pres">
      <dgm:prSet presAssocID="{049AAB63-075D-40C5-9757-F4C59BADA1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1F793-FD92-4AB3-B8BE-665A5E50B0C5}" type="pres">
      <dgm:prSet presAssocID="{6D5D73F0-D233-4763-A0BD-9AE22C94D9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C7568A7-20B6-4C67-903C-5CD160D6BC3B}" type="pres">
      <dgm:prSet presAssocID="{6D5D73F0-D233-4763-A0BD-9AE22C94D9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E25BAD6-C71E-4140-AC43-A109262FD322}" type="pres">
      <dgm:prSet presAssocID="{0907133F-0135-4324-ABC0-856C7FCFB3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12217-A52F-40DB-86C4-0223A1779896}" type="pres">
      <dgm:prSet presAssocID="{5D45ACB9-6BA3-4772-8B73-25E59C83DF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F2C3DE0-04D3-4E73-82F8-66198A12366A}" type="pres">
      <dgm:prSet presAssocID="{5D45ACB9-6BA3-4772-8B73-25E59C83DF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108ADEF-CD3C-4898-B327-25BD8BF34CB3}" type="pres">
      <dgm:prSet presAssocID="{728FAB50-4278-4023-BDD1-1C6AE005F1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C36E0-736A-4CF3-B033-AC1906913E54}" type="pres">
      <dgm:prSet presAssocID="{68C950E8-C2B0-4847-91A0-D7A8091DED5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A84A05A-822C-466B-939E-B492B6892240}" type="pres">
      <dgm:prSet presAssocID="{68C950E8-C2B0-4847-91A0-D7A8091DED5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CA124A9-1048-4550-971A-3F274DB03DFC}" type="pres">
      <dgm:prSet presAssocID="{F32788E2-12A7-4692-8D8D-67EC4D7644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E16DF-2368-42DE-9E08-F63009F3EB88}" type="pres">
      <dgm:prSet presAssocID="{55F00974-7B46-4730-9B87-5820A87BF30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426CA9F-A342-4CC0-986B-31DEB129A0E0}" type="pres">
      <dgm:prSet presAssocID="{55F00974-7B46-4730-9B87-5820A87BF30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29F269F-A581-4251-A721-205560CF8181}" type="pres">
      <dgm:prSet presAssocID="{A948758C-AC88-4AAA-B1C8-08F8123C8BF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FEF6CB-FC22-4608-AD64-2CC17E5D4792}" type="presOf" srcId="{F32788E2-12A7-4692-8D8D-67EC4D76445C}" destId="{CCA124A9-1048-4550-971A-3F274DB03DFC}" srcOrd="0" destOrd="0" presId="urn:microsoft.com/office/officeart/2005/8/layout/process1"/>
    <dgm:cxn modelId="{DD892FD2-0E62-4096-9440-4FB483AE3DB8}" type="presOf" srcId="{049AAB63-075D-40C5-9757-F4C59BADA126}" destId="{477A2058-E72E-4D5F-B059-8F53B2CB5799}" srcOrd="0" destOrd="0" presId="urn:microsoft.com/office/officeart/2005/8/layout/process1"/>
    <dgm:cxn modelId="{5FC628BF-40B7-41C0-9994-F005E66AD47D}" type="presOf" srcId="{55F00974-7B46-4730-9B87-5820A87BF30E}" destId="{126E16DF-2368-42DE-9E08-F63009F3EB88}" srcOrd="0" destOrd="0" presId="urn:microsoft.com/office/officeart/2005/8/layout/process1"/>
    <dgm:cxn modelId="{7B72CE61-0E09-4D62-B40A-4BC7E775A7C7}" srcId="{31C55720-35BE-47FD-A685-52B0DD3DC41D}" destId="{0907133F-0135-4324-ABC0-856C7FCFB356}" srcOrd="1" destOrd="0" parTransId="{98BE756D-B3FE-40CD-96A8-9E13EAF27C58}" sibTransId="{5D45ACB9-6BA3-4772-8B73-25E59C83DF09}"/>
    <dgm:cxn modelId="{D722C28E-DAC2-48C9-B4E7-D4F462440C57}" type="presOf" srcId="{68C950E8-C2B0-4847-91A0-D7A8091DED5A}" destId="{7A84A05A-822C-466B-939E-B492B6892240}" srcOrd="1" destOrd="0" presId="urn:microsoft.com/office/officeart/2005/8/layout/process1"/>
    <dgm:cxn modelId="{90B23F70-E96D-487B-94CF-0CF31617704B}" type="presOf" srcId="{5D45ACB9-6BA3-4772-8B73-25E59C83DF09}" destId="{8A312217-A52F-40DB-86C4-0223A1779896}" srcOrd="0" destOrd="0" presId="urn:microsoft.com/office/officeart/2005/8/layout/process1"/>
    <dgm:cxn modelId="{E71DBC40-E89C-4BE5-9D2F-F3D17110AF83}" type="presOf" srcId="{5D45ACB9-6BA3-4772-8B73-25E59C83DF09}" destId="{3F2C3DE0-04D3-4E73-82F8-66198A12366A}" srcOrd="1" destOrd="0" presId="urn:microsoft.com/office/officeart/2005/8/layout/process1"/>
    <dgm:cxn modelId="{5C90535B-FAB2-44C9-BF47-6CDB4F0D130F}" type="presOf" srcId="{0907133F-0135-4324-ABC0-856C7FCFB356}" destId="{4E25BAD6-C71E-4140-AC43-A109262FD322}" srcOrd="0" destOrd="0" presId="urn:microsoft.com/office/officeart/2005/8/layout/process1"/>
    <dgm:cxn modelId="{EABF2603-028C-406C-933C-FA9678376047}" srcId="{31C55720-35BE-47FD-A685-52B0DD3DC41D}" destId="{728FAB50-4278-4023-BDD1-1C6AE005F109}" srcOrd="2" destOrd="0" parTransId="{379E1C36-909A-463E-A9DA-75CC834DFFE0}" sibTransId="{68C950E8-C2B0-4847-91A0-D7A8091DED5A}"/>
    <dgm:cxn modelId="{75C72BA3-A09C-4CE0-8EE7-7536F4C3CC39}" srcId="{31C55720-35BE-47FD-A685-52B0DD3DC41D}" destId="{049AAB63-075D-40C5-9757-F4C59BADA126}" srcOrd="0" destOrd="0" parTransId="{3F77CE63-9C58-4753-A962-2FBE9A687B27}" sibTransId="{6D5D73F0-D233-4763-A0BD-9AE22C94D9ED}"/>
    <dgm:cxn modelId="{CD48B845-70B7-4D31-A7B9-2B94FB0E16B8}" type="presOf" srcId="{55F00974-7B46-4730-9B87-5820A87BF30E}" destId="{6426CA9F-A342-4CC0-986B-31DEB129A0E0}" srcOrd="1" destOrd="0" presId="urn:microsoft.com/office/officeart/2005/8/layout/process1"/>
    <dgm:cxn modelId="{C4301749-A8FA-4441-B88B-B1D5FCAB3C9C}" type="presOf" srcId="{728FAB50-4278-4023-BDD1-1C6AE005F109}" destId="{3108ADEF-CD3C-4898-B327-25BD8BF34CB3}" srcOrd="0" destOrd="0" presId="urn:microsoft.com/office/officeart/2005/8/layout/process1"/>
    <dgm:cxn modelId="{EE8C2AA5-95C1-4FEB-BFED-7B8A6EE1F9A4}" type="presOf" srcId="{31C55720-35BE-47FD-A685-52B0DD3DC41D}" destId="{33513492-182F-4ABF-ABAC-98F37A546A1E}" srcOrd="0" destOrd="0" presId="urn:microsoft.com/office/officeart/2005/8/layout/process1"/>
    <dgm:cxn modelId="{F57BBA97-2A39-4CF5-9E27-AEAF8D677FC1}" srcId="{31C55720-35BE-47FD-A685-52B0DD3DC41D}" destId="{A948758C-AC88-4AAA-B1C8-08F8123C8BFA}" srcOrd="4" destOrd="0" parTransId="{AD6571A6-40D5-4A2A-B4FD-E1266A351A88}" sibTransId="{9427D8AE-5299-4B72-A8B5-28C92233AB73}"/>
    <dgm:cxn modelId="{92B8A3E6-5D1F-415F-8FE6-BC39334F3D76}" type="presOf" srcId="{A948758C-AC88-4AAA-B1C8-08F8123C8BFA}" destId="{D29F269F-A581-4251-A721-205560CF8181}" srcOrd="0" destOrd="0" presId="urn:microsoft.com/office/officeart/2005/8/layout/process1"/>
    <dgm:cxn modelId="{5ADC7C4D-2608-4B12-8999-598AA88AC897}" srcId="{31C55720-35BE-47FD-A685-52B0DD3DC41D}" destId="{F32788E2-12A7-4692-8D8D-67EC4D76445C}" srcOrd="3" destOrd="0" parTransId="{A2EE06FA-ED8D-4D1B-B65B-06B53682FBE6}" sibTransId="{55F00974-7B46-4730-9B87-5820A87BF30E}"/>
    <dgm:cxn modelId="{18E9E15A-FCF9-4CA5-9E86-47077FDE83B1}" type="presOf" srcId="{6D5D73F0-D233-4763-A0BD-9AE22C94D9ED}" destId="{E771F793-FD92-4AB3-B8BE-665A5E50B0C5}" srcOrd="0" destOrd="0" presId="urn:microsoft.com/office/officeart/2005/8/layout/process1"/>
    <dgm:cxn modelId="{4C7FEADC-0EBA-4335-A21D-775C05A8EBBE}" type="presOf" srcId="{68C950E8-C2B0-4847-91A0-D7A8091DED5A}" destId="{50EC36E0-736A-4CF3-B033-AC1906913E54}" srcOrd="0" destOrd="0" presId="urn:microsoft.com/office/officeart/2005/8/layout/process1"/>
    <dgm:cxn modelId="{3FF651EE-5837-4A24-8553-DD40D4B5A587}" type="presOf" srcId="{6D5D73F0-D233-4763-A0BD-9AE22C94D9ED}" destId="{EC7568A7-20B6-4C67-903C-5CD160D6BC3B}" srcOrd="1" destOrd="0" presId="urn:microsoft.com/office/officeart/2005/8/layout/process1"/>
    <dgm:cxn modelId="{FCB53F06-3326-4C5C-B258-16CE18570886}" type="presParOf" srcId="{33513492-182F-4ABF-ABAC-98F37A546A1E}" destId="{477A2058-E72E-4D5F-B059-8F53B2CB5799}" srcOrd="0" destOrd="0" presId="urn:microsoft.com/office/officeart/2005/8/layout/process1"/>
    <dgm:cxn modelId="{D5F0BA3D-DAFC-4401-B31D-12CD4801026D}" type="presParOf" srcId="{33513492-182F-4ABF-ABAC-98F37A546A1E}" destId="{E771F793-FD92-4AB3-B8BE-665A5E50B0C5}" srcOrd="1" destOrd="0" presId="urn:microsoft.com/office/officeart/2005/8/layout/process1"/>
    <dgm:cxn modelId="{189911AC-ABE7-44CF-90AE-1A1AAB9CFE09}" type="presParOf" srcId="{E771F793-FD92-4AB3-B8BE-665A5E50B0C5}" destId="{EC7568A7-20B6-4C67-903C-5CD160D6BC3B}" srcOrd="0" destOrd="0" presId="urn:microsoft.com/office/officeart/2005/8/layout/process1"/>
    <dgm:cxn modelId="{AA0FF6E3-49A0-481D-8489-AE7C970EDCBB}" type="presParOf" srcId="{33513492-182F-4ABF-ABAC-98F37A546A1E}" destId="{4E25BAD6-C71E-4140-AC43-A109262FD322}" srcOrd="2" destOrd="0" presId="urn:microsoft.com/office/officeart/2005/8/layout/process1"/>
    <dgm:cxn modelId="{BE6782C7-A827-4E27-AF72-D565EC24AE5E}" type="presParOf" srcId="{33513492-182F-4ABF-ABAC-98F37A546A1E}" destId="{8A312217-A52F-40DB-86C4-0223A1779896}" srcOrd="3" destOrd="0" presId="urn:microsoft.com/office/officeart/2005/8/layout/process1"/>
    <dgm:cxn modelId="{0D85E0B1-2F39-406C-9B5F-B8643CF0B8E4}" type="presParOf" srcId="{8A312217-A52F-40DB-86C4-0223A1779896}" destId="{3F2C3DE0-04D3-4E73-82F8-66198A12366A}" srcOrd="0" destOrd="0" presId="urn:microsoft.com/office/officeart/2005/8/layout/process1"/>
    <dgm:cxn modelId="{50ABD6AF-5290-4D15-9FC5-7B32CF4E3B76}" type="presParOf" srcId="{33513492-182F-4ABF-ABAC-98F37A546A1E}" destId="{3108ADEF-CD3C-4898-B327-25BD8BF34CB3}" srcOrd="4" destOrd="0" presId="urn:microsoft.com/office/officeart/2005/8/layout/process1"/>
    <dgm:cxn modelId="{5EBD63CD-0A3F-418B-97D9-2270D7CD9E8A}" type="presParOf" srcId="{33513492-182F-4ABF-ABAC-98F37A546A1E}" destId="{50EC36E0-736A-4CF3-B033-AC1906913E54}" srcOrd="5" destOrd="0" presId="urn:microsoft.com/office/officeart/2005/8/layout/process1"/>
    <dgm:cxn modelId="{8A67B7A2-8686-4239-977C-F2B59D106726}" type="presParOf" srcId="{50EC36E0-736A-4CF3-B033-AC1906913E54}" destId="{7A84A05A-822C-466B-939E-B492B6892240}" srcOrd="0" destOrd="0" presId="urn:microsoft.com/office/officeart/2005/8/layout/process1"/>
    <dgm:cxn modelId="{4F110252-B96A-4677-AC69-F7E633CA3AD6}" type="presParOf" srcId="{33513492-182F-4ABF-ABAC-98F37A546A1E}" destId="{CCA124A9-1048-4550-971A-3F274DB03DFC}" srcOrd="6" destOrd="0" presId="urn:microsoft.com/office/officeart/2005/8/layout/process1"/>
    <dgm:cxn modelId="{BE5A4AED-5FEC-47B7-9EB7-11A6F42612F0}" type="presParOf" srcId="{33513492-182F-4ABF-ABAC-98F37A546A1E}" destId="{126E16DF-2368-42DE-9E08-F63009F3EB88}" srcOrd="7" destOrd="0" presId="urn:microsoft.com/office/officeart/2005/8/layout/process1"/>
    <dgm:cxn modelId="{73686D7D-868C-4EFE-8F0A-D78A5915D16F}" type="presParOf" srcId="{126E16DF-2368-42DE-9E08-F63009F3EB88}" destId="{6426CA9F-A342-4CC0-986B-31DEB129A0E0}" srcOrd="0" destOrd="0" presId="urn:microsoft.com/office/officeart/2005/8/layout/process1"/>
    <dgm:cxn modelId="{8B910575-B68B-4FD4-8D71-25E08C757BA6}" type="presParOf" srcId="{33513492-182F-4ABF-ABAC-98F37A546A1E}" destId="{D29F269F-A581-4251-A721-205560CF81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5381-3FFC-498D-8C5E-5AEBD412FB5A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5BB4-7B93-4CD4-87FC-29E01D28F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0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7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5BB4-7B93-4CD4-87FC-29E01D28FF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A519DA-CD7F-48F5-BFF3-7474AD4E0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05167AA-5E52-48AC-B109-1E4AD750F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7E1FD4-13FC-4A25-BB3A-3146405B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A62777-B8AD-4F61-89C6-8787008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3EE630-86FB-4D01-9923-1E398E79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9B3B1-300E-4EFC-92C6-27B59A2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EEB17A2-819A-4A53-BA0D-B0DEE4123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53F4CF-D135-4337-ADB9-0D6D0C4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AB563-DE22-4C8E-8D2F-DE3C2A61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A87ACA-7292-4740-B97A-0940B3D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7938B48-734B-4A20-981D-193E96988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EDA0763-0543-4BDF-856E-6F6CC172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371D18-9EA5-410A-85F5-B7F25802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790481-A62A-4217-9890-31441B3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A35AF4-86DA-4087-A7F3-4B58A032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C0D371-7879-4734-9E8C-A1804D5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4E48C4-F41A-4752-82E0-21DF3A7E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75AB6-08B9-4BC0-9417-38841EC2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E4DB89-0DA2-4583-9E9F-FDA1C82E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84B95C-E6E1-4757-BAEB-A0652A5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9B54CE-5AE3-49EC-A671-7E491E58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CA8CB5-C464-40B3-8B88-EC741157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0410D4A-527F-42B8-9463-5AA8ECF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58023C-0ECC-40DC-98F1-E89E897A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2A47F-7A66-41A7-BDC8-6CC103B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F93BFC-8993-4918-8013-8B76E6D2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CBBFBC-0C49-46B7-9E2D-DCEFC8B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36B2945-F6B0-485C-9313-06898A3F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CCE2C4-8812-4E33-A984-8471B5F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23F283B-B44C-4BFF-8329-E93083E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3676C6B-D444-415A-BAC1-3082F102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4021E4-DFB4-42D7-BD6A-7894FC49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DF9CE7-4B33-40F1-BA01-4ADAF448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30A9064-86BA-439B-9E17-AD0DEBEB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94C9965-0E15-41B1-A3A9-642D54F0F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8E8DF65-1B52-45BE-95BD-6B83AB1C7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6261690-9011-41A6-A59F-24AA288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E4F5DAE-00D8-4923-A718-203B1F3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E727E6-DF20-46A1-AED5-0FADE49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D0B4C9-4D8A-4D66-80BF-B59917B6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71F209A-E516-459C-94F3-F3F8AD60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47A290B-77BE-4AE5-A0A8-6A38F8A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E7E6A87-2DA8-42C4-8231-E3A1D26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17F3A0E-7D42-4F32-8183-1550EDDD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A93688-A693-4D30-AB23-FCA90CB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865757-238A-41AF-A8E5-097AA42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F56BD8-B301-4075-92CF-0FC62C8A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3C32BB-F9CB-46DE-95C0-62ADE691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1C8F21D-5374-4678-AA8E-A8919B88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9E3B020-03C8-4192-91E4-20DD9AB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69B6410-98CA-430A-AED3-013E8696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FA94411-3F8B-4094-9406-98D3586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6F6A8B-82FE-4277-B2D0-3FA16FE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9F0C9F0-88F0-4E59-9F06-C368ADFE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AB2E20-12A0-4514-BA16-9987801B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7373AED-D214-477F-A342-59D16E1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36D0B76-1135-476B-9C70-693865F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90BDD7F-A6B7-4818-9716-74451635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DD4BA9D-0BA6-466A-9B35-13A02F6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9C17B4-797F-4BB9-B456-128E3FB3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A9E796-2BB0-49CE-A372-854AD96B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6E65-4B48-49AE-B3EA-65E8DDD8160F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AC8429-2A27-4483-8179-95BA1E0FF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ABD320-1397-48D8-8EF5-23EE82EBA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6000-4D1D-4EC9-AE9E-0900D1C7A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enliang" TargetMode="External"/><Relationship Id="rId2" Type="http://schemas.openxmlformats.org/officeDocument/2006/relationships/hyperlink" Target="https://space.bilibili.com/2887488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是如何学习的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小鱼儿老师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站：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space.bilibili.com/288748846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github.com/owenliang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内容禁止转载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70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xmlns="" id="{84D49923-8081-4EDB-A8C2-05F33C6E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71705"/>
              </p:ext>
            </p:extLst>
          </p:nvPr>
        </p:nvGraphicFramePr>
        <p:xfrm>
          <a:off x="845514" y="4617622"/>
          <a:ext cx="10500971" cy="139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DF9D34B-D809-4EB0-9DA2-98ED79B2D654}"/>
              </a:ext>
            </a:extLst>
          </p:cNvPr>
          <p:cNvSpPr txBox="1"/>
          <p:nvPr/>
        </p:nvSpPr>
        <p:spPr>
          <a:xfrm>
            <a:off x="4808680" y="4252756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训练的流程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567E3E-1A26-49D4-A920-EB0E7C0FC532}"/>
              </a:ext>
            </a:extLst>
          </p:cNvPr>
          <p:cNvSpPr txBox="1"/>
          <p:nvPr/>
        </p:nvSpPr>
        <p:spPr>
          <a:xfrm>
            <a:off x="5054620" y="1884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38F0E08F-2AA8-4DAE-A241-05F0D2989813}"/>
              </a:ext>
            </a:extLst>
          </p:cNvPr>
          <p:cNvSpPr txBox="1"/>
          <p:nvPr/>
        </p:nvSpPr>
        <p:spPr>
          <a:xfrm>
            <a:off x="330777" y="849377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识别图片中的数字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xmlns="" id="{831A65AB-5BAC-4728-9490-9A5A1925A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66" y="1746171"/>
            <a:ext cx="2564823" cy="1530450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C8BA0A73-8C64-473D-B9B2-BD205D7C62EF}"/>
              </a:ext>
            </a:extLst>
          </p:cNvPr>
          <p:cNvSpPr txBox="1"/>
          <p:nvPr/>
        </p:nvSpPr>
        <p:spPr>
          <a:xfrm>
            <a:off x="1091589" y="6034302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3A1AE597-42B4-476D-BBED-ECED4E635A9B}"/>
              </a:ext>
            </a:extLst>
          </p:cNvPr>
          <p:cNvSpPr txBox="1"/>
          <p:nvPr/>
        </p:nvSpPr>
        <p:spPr>
          <a:xfrm>
            <a:off x="4363412" y="84937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05BC91D9-4547-41B8-A09C-0CFCA64E3BB7}"/>
              </a:ext>
            </a:extLst>
          </p:cNvPr>
          <p:cNvSpPr txBox="1"/>
          <p:nvPr/>
        </p:nvSpPr>
        <p:spPr>
          <a:xfrm>
            <a:off x="8648284" y="807579"/>
            <a:ext cx="336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训练：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调整参数，让输出与真实值逼近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xmlns="" id="{2FE7C702-462D-45A9-B117-87C246ABD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4764" y="1568614"/>
            <a:ext cx="3925129" cy="2227337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xmlns="" id="{E884607F-59BF-4770-A511-42F7ACBB0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268" y="1568614"/>
            <a:ext cx="3837367" cy="2061953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:a16="http://schemas.microsoft.com/office/drawing/2014/main" xmlns="" id="{FA619E4D-0942-4B82-AE59-2BB96B5C83BB}"/>
              </a:ext>
            </a:extLst>
          </p:cNvPr>
          <p:cNvSpPr txBox="1"/>
          <p:nvPr/>
        </p:nvSpPr>
        <p:spPr>
          <a:xfrm>
            <a:off x="3185107" y="6070637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xmlns="" id="{3E91EE5C-4CA5-47B8-8553-77CC314CEC21}"/>
              </a:ext>
            </a:extLst>
          </p:cNvPr>
          <p:cNvSpPr txBox="1"/>
          <p:nvPr/>
        </p:nvSpPr>
        <p:spPr>
          <a:xfrm>
            <a:off x="5450631" y="5976068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xmlns="" id="{4E94A1A1-5739-4278-A239-E03F7944BF63}"/>
              </a:ext>
            </a:extLst>
          </p:cNvPr>
          <p:cNvSpPr txBox="1"/>
          <p:nvPr/>
        </p:nvSpPr>
        <p:spPr>
          <a:xfrm>
            <a:off x="7723772" y="6008623"/>
            <a:ext cx="144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的大小影响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xmlns="" id="{E701167A-20FE-4936-BB5A-444FFB6ED3CF}"/>
              </a:ext>
            </a:extLst>
          </p:cNvPr>
          <p:cNvSpPr txBox="1"/>
          <p:nvPr/>
        </p:nvSpPr>
        <p:spPr>
          <a:xfrm>
            <a:off x="9763222" y="5972747"/>
            <a:ext cx="169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朝着让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变小的方向做微调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关于项目是否开源</a:t>
            </a:r>
          </a:p>
        </p:txBody>
      </p:sp>
    </p:spTree>
    <p:extLst>
      <p:ext uri="{BB962C8B-B14F-4D97-AF65-F5344CB8AC3E}">
        <p14:creationId xmlns:p14="http://schemas.microsoft.com/office/powerpoint/2010/main" val="278679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567E3E-1A26-49D4-A920-EB0E7C0FC532}"/>
              </a:ext>
            </a:extLst>
          </p:cNvPr>
          <p:cNvSpPr txBox="1"/>
          <p:nvPr/>
        </p:nvSpPr>
        <p:spPr>
          <a:xfrm>
            <a:off x="4917777" y="56775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准备一组训练数据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48175C1-C1DE-41F0-899F-443B701B4EAA}"/>
              </a:ext>
            </a:extLst>
          </p:cNvPr>
          <p:cNvSpPr txBox="1"/>
          <p:nvPr/>
        </p:nvSpPr>
        <p:spPr>
          <a:xfrm>
            <a:off x="1592947" y="2082491"/>
            <a:ext cx="14782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X=[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3,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226E4C2-507B-49F6-B035-4E03605D9FE3}"/>
              </a:ext>
            </a:extLst>
          </p:cNvPr>
          <p:cNvSpPr txBox="1"/>
          <p:nvPr/>
        </p:nvSpPr>
        <p:spPr>
          <a:xfrm>
            <a:off x="9316125" y="2181808"/>
            <a:ext cx="16530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Y=[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12,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16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CC8D11E-BAE4-47F8-A94F-B7F108D69E61}"/>
              </a:ext>
            </a:extLst>
          </p:cNvPr>
          <p:cNvSpPr txBox="1"/>
          <p:nvPr/>
        </p:nvSpPr>
        <p:spPr>
          <a:xfrm>
            <a:off x="3833467" y="4830591"/>
            <a:ext cx="4753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个简单够用的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通过训练找到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的合适值！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xmlns="" id="{1BDBD5C4-CEB5-4994-A546-2EA0FCD82921}"/>
              </a:ext>
            </a:extLst>
          </p:cNvPr>
          <p:cNvSpPr/>
          <p:nvPr/>
        </p:nvSpPr>
        <p:spPr>
          <a:xfrm rot="3424387">
            <a:off x="3864113" y="1013582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xmlns="" id="{23A3D05F-96FC-4CB1-A8FC-EFAD9F87C5AB}"/>
              </a:ext>
            </a:extLst>
          </p:cNvPr>
          <p:cNvSpPr/>
          <p:nvPr/>
        </p:nvSpPr>
        <p:spPr>
          <a:xfrm rot="18070377">
            <a:off x="8079640" y="1003428"/>
            <a:ext cx="453887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B90CC40A-23EE-411A-B255-0CEE48056427}"/>
              </a:ext>
            </a:extLst>
          </p:cNvPr>
          <p:cNvSpPr txBox="1"/>
          <p:nvPr/>
        </p:nvSpPr>
        <p:spPr>
          <a:xfrm>
            <a:off x="5264582" y="2544130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*x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xmlns="" id="{B560FFB5-06C6-4BB8-A580-3D157C40C349}"/>
              </a:ext>
            </a:extLst>
          </p:cNvPr>
          <p:cNvSpPr/>
          <p:nvPr/>
        </p:nvSpPr>
        <p:spPr>
          <a:xfrm rot="10800000">
            <a:off x="5983136" y="3950857"/>
            <a:ext cx="453887" cy="70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6784A20-CC41-41F6-B39B-9AC3B1B40BD9}"/>
              </a:ext>
            </a:extLst>
          </p:cNvPr>
          <p:cNvSpPr txBox="1"/>
          <p:nvPr/>
        </p:nvSpPr>
        <p:spPr>
          <a:xfrm>
            <a:off x="1488273" y="6386880"/>
            <a:ext cx="94436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，但机器只能靠数据训练的方式找到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的正确值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34D7256F-53DE-4554-B5AC-07E143FF8418}"/>
              </a:ext>
            </a:extLst>
          </p:cNvPr>
          <p:cNvSpPr/>
          <p:nvPr/>
        </p:nvSpPr>
        <p:spPr>
          <a:xfrm>
            <a:off x="3731028" y="2820569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xmlns="" id="{564CB9DE-1AD0-43C3-BC1D-CC21B8495D39}"/>
              </a:ext>
            </a:extLst>
          </p:cNvPr>
          <p:cNvSpPr/>
          <p:nvPr/>
        </p:nvSpPr>
        <p:spPr>
          <a:xfrm>
            <a:off x="7782574" y="2800263"/>
            <a:ext cx="873760" cy="5394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5A2DDBA-C4C1-417B-8F2A-CDCBACB4D3E1}"/>
              </a:ext>
            </a:extLst>
          </p:cNvPr>
          <p:cNvSpPr txBox="1"/>
          <p:nvPr/>
        </p:nvSpPr>
        <p:spPr>
          <a:xfrm>
            <a:off x="7660252" y="2567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C34CEA1-871A-468C-8AD1-E165D16E57CC}"/>
              </a:ext>
            </a:extLst>
          </p:cNvPr>
          <p:cNvSpPr txBox="1"/>
          <p:nvPr/>
        </p:nvSpPr>
        <p:spPr>
          <a:xfrm>
            <a:off x="5391219" y="204082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w</a:t>
            </a:r>
            <a:r>
              <a:rPr lang="zh-CN" altLang="en-US" dirty="0">
                <a:highlight>
                  <a:srgbClr val="00FF00"/>
                </a:highlight>
              </a:rPr>
              <a:t>应该是多少？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5A422F8-50FA-4FF1-9C72-88101A524BD7}"/>
              </a:ext>
            </a:extLst>
          </p:cNvPr>
          <p:cNvSpPr txBox="1"/>
          <p:nvPr/>
        </p:nvSpPr>
        <p:spPr>
          <a:xfrm>
            <a:off x="3757613" y="26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40311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567E3E-1A26-49D4-A920-EB0E7C0FC532}"/>
              </a:ext>
            </a:extLst>
          </p:cNvPr>
          <p:cNvSpPr txBox="1"/>
          <p:nvPr/>
        </p:nvSpPr>
        <p:spPr>
          <a:xfrm>
            <a:off x="3153680" y="451825"/>
            <a:ext cx="671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是如何用程序表达的？以计算图的形式。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B2C8E33-56D6-4201-B560-0934D5A18AD9}"/>
              </a:ext>
            </a:extLst>
          </p:cNvPr>
          <p:cNvSpPr/>
          <p:nvPr/>
        </p:nvSpPr>
        <p:spPr>
          <a:xfrm>
            <a:off x="3495040" y="2062480"/>
            <a:ext cx="1249680" cy="12496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D76D86A5-431F-455D-B722-BEEC739487EA}"/>
              </a:ext>
            </a:extLst>
          </p:cNvPr>
          <p:cNvSpPr/>
          <p:nvPr/>
        </p:nvSpPr>
        <p:spPr>
          <a:xfrm>
            <a:off x="3495040" y="4475480"/>
            <a:ext cx="1249680" cy="1249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1C9B6A78-FDC1-4E8C-887F-6BB291F96F6A}"/>
              </a:ext>
            </a:extLst>
          </p:cNvPr>
          <p:cNvSpPr/>
          <p:nvPr/>
        </p:nvSpPr>
        <p:spPr>
          <a:xfrm>
            <a:off x="5888093" y="3093720"/>
            <a:ext cx="1249680" cy="12496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744720" y="2687320"/>
            <a:ext cx="1326384" cy="58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744720" y="4160389"/>
            <a:ext cx="1326384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24DBE3B-D1D7-4267-944F-2606464AC6F1}"/>
              </a:ext>
            </a:extLst>
          </p:cNvPr>
          <p:cNvSpPr txBox="1"/>
          <p:nvPr/>
        </p:nvSpPr>
        <p:spPr>
          <a:xfrm>
            <a:off x="5268745" y="2456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DA4AB98-DA52-464A-B22A-0CE1AE1651FF}"/>
              </a:ext>
            </a:extLst>
          </p:cNvPr>
          <p:cNvSpPr txBox="1"/>
          <p:nvPr/>
        </p:nvSpPr>
        <p:spPr>
          <a:xfrm>
            <a:off x="5337050" y="42054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38C1F792-9AD1-49EE-9BCA-E5AF89A8538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137773" y="3718560"/>
            <a:ext cx="160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C86E9AEE-98A2-420B-A5B7-1AF4F9929694}"/>
              </a:ext>
            </a:extLst>
          </p:cNvPr>
          <p:cNvSpPr txBox="1"/>
          <p:nvPr/>
        </p:nvSpPr>
        <p:spPr>
          <a:xfrm>
            <a:off x="7320784" y="3175308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633A548-AE9B-4778-BB99-7007561DF1A7}"/>
              </a:ext>
            </a:extLst>
          </p:cNvPr>
          <p:cNvSpPr/>
          <p:nvPr/>
        </p:nvSpPr>
        <p:spPr>
          <a:xfrm>
            <a:off x="852282" y="1670410"/>
            <a:ext cx="2616573" cy="8229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/>
              <a:t>w</a:t>
            </a:r>
            <a:r>
              <a:rPr lang="zh-CN" altLang="en-US" sz="2400" dirty="0"/>
              <a:t>是要</a:t>
            </a:r>
            <a:r>
              <a:rPr lang="en-US" altLang="zh-CN" sz="2400" dirty="0"/>
              <a:t>train</a:t>
            </a:r>
            <a:r>
              <a:rPr lang="zh-CN" altLang="en-US" sz="24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6EBC637-BF99-49E5-B8AF-AB651E53FB5D}"/>
              </a:ext>
            </a:extLst>
          </p:cNvPr>
          <p:cNvSpPr/>
          <p:nvPr/>
        </p:nvSpPr>
        <p:spPr>
          <a:xfrm>
            <a:off x="811969" y="4255593"/>
            <a:ext cx="261657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497B8A3D-1F5E-49C0-BB59-819E136DF524}"/>
              </a:ext>
            </a:extLst>
          </p:cNvPr>
          <p:cNvSpPr/>
          <p:nvPr/>
        </p:nvSpPr>
        <p:spPr>
          <a:xfrm>
            <a:off x="9219553" y="3054419"/>
            <a:ext cx="2616573" cy="1381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y’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</a:rPr>
              <a:t>的预测，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但样本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93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567E3E-1A26-49D4-A920-EB0E7C0FC532}"/>
              </a:ext>
            </a:extLst>
          </p:cNvPr>
          <p:cNvSpPr txBox="1"/>
          <p:nvPr/>
        </p:nvSpPr>
        <p:spPr>
          <a:xfrm>
            <a:off x="4316197" y="443914"/>
            <a:ext cx="428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是指计算出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B2C8E33-56D6-4201-B560-0934D5A18AD9}"/>
              </a:ext>
            </a:extLst>
          </p:cNvPr>
          <p:cNvSpPr/>
          <p:nvPr/>
        </p:nvSpPr>
        <p:spPr>
          <a:xfrm>
            <a:off x="3225549" y="178690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D76D86A5-431F-455D-B722-BEEC739487EA}"/>
              </a:ext>
            </a:extLst>
          </p:cNvPr>
          <p:cNvSpPr/>
          <p:nvPr/>
        </p:nvSpPr>
        <p:spPr>
          <a:xfrm>
            <a:off x="3225549" y="389283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1C9B6A78-FDC1-4E8C-887F-6BB291F96F6A}"/>
              </a:ext>
            </a:extLst>
          </p:cNvPr>
          <p:cNvSpPr/>
          <p:nvPr/>
        </p:nvSpPr>
        <p:spPr>
          <a:xfrm>
            <a:off x="5314067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5C62F92-2736-48CB-8AA5-AD5777CD174D}"/>
              </a:ext>
            </a:extLst>
          </p:cNvPr>
          <p:cNvCxnSpPr>
            <a:cxnSpLocks/>
            <a:stCxn id="6" idx="6"/>
            <a:endCxn id="29" idx="1"/>
          </p:cNvCxnSpPr>
          <p:nvPr/>
        </p:nvCxnSpPr>
        <p:spPr>
          <a:xfrm>
            <a:off x="4316197" y="233222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B85477DA-0AD9-41A4-9978-4F25DD1207D5}"/>
              </a:ext>
            </a:extLst>
          </p:cNvPr>
          <p:cNvCxnSpPr>
            <a:cxnSpLocks/>
            <a:stCxn id="26" idx="6"/>
            <a:endCxn id="29" idx="3"/>
          </p:cNvCxnSpPr>
          <p:nvPr/>
        </p:nvCxnSpPr>
        <p:spPr>
          <a:xfrm flipV="1">
            <a:off x="4316197" y="361783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24DBE3B-D1D7-4267-944F-2606464AC6F1}"/>
              </a:ext>
            </a:extLst>
          </p:cNvPr>
          <p:cNvSpPr txBox="1"/>
          <p:nvPr/>
        </p:nvSpPr>
        <p:spPr>
          <a:xfrm>
            <a:off x="4773536" y="213077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DA4AB98-DA52-464A-B22A-0CE1AE1651FF}"/>
              </a:ext>
            </a:extLst>
          </p:cNvPr>
          <p:cNvSpPr txBox="1"/>
          <p:nvPr/>
        </p:nvSpPr>
        <p:spPr>
          <a:xfrm>
            <a:off x="4833149" y="365712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38C1F792-9AD1-49EE-9BCA-E5AF89A8538E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>
            <a:off x="6404715" y="323223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C86E9AEE-98A2-420B-A5B7-1AF4F9929694}"/>
              </a:ext>
            </a:extLst>
          </p:cNvPr>
          <p:cNvSpPr txBox="1"/>
          <p:nvPr/>
        </p:nvSpPr>
        <p:spPr>
          <a:xfrm>
            <a:off x="6564437" y="275811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633A548-AE9B-4778-BB99-7007561DF1A7}"/>
              </a:ext>
            </a:extLst>
          </p:cNvPr>
          <p:cNvSpPr/>
          <p:nvPr/>
        </p:nvSpPr>
        <p:spPr>
          <a:xfrm>
            <a:off x="919103" y="144472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6EBC637-BF99-49E5-B8AF-AB651E53FB5D}"/>
              </a:ext>
            </a:extLst>
          </p:cNvPr>
          <p:cNvSpPr/>
          <p:nvPr/>
        </p:nvSpPr>
        <p:spPr>
          <a:xfrm>
            <a:off x="883920" y="370092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359D5B3-FAF8-4DF1-A299-7D7EB839B71D}"/>
              </a:ext>
            </a:extLst>
          </p:cNvPr>
          <p:cNvSpPr/>
          <p:nvPr/>
        </p:nvSpPr>
        <p:spPr>
          <a:xfrm>
            <a:off x="6078301" y="471255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6279AA0-5F02-444A-9812-831598F6F9AB}"/>
              </a:ext>
            </a:extLst>
          </p:cNvPr>
          <p:cNvSpPr/>
          <p:nvPr/>
        </p:nvSpPr>
        <p:spPr>
          <a:xfrm>
            <a:off x="7809819" y="268691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BAD032B5-8F88-41BA-849B-303E829A1F5E}"/>
              </a:ext>
            </a:extLst>
          </p:cNvPr>
          <p:cNvCxnSpPr>
            <a:cxnSpLocks/>
            <a:stCxn id="17" idx="7"/>
            <a:endCxn id="18" idx="3"/>
          </p:cNvCxnSpPr>
          <p:nvPr/>
        </p:nvCxnSpPr>
        <p:spPr>
          <a:xfrm flipV="1">
            <a:off x="7009227" y="361783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DA6E0E1-F944-41F5-BBE7-BB3D7643620D}"/>
              </a:ext>
            </a:extLst>
          </p:cNvPr>
          <p:cNvSpPr txBox="1"/>
          <p:nvPr/>
        </p:nvSpPr>
        <p:spPr>
          <a:xfrm>
            <a:off x="9178565" y="275135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2D1E6E72-5E1A-4E09-BEB3-4ECD58AB638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900467" y="323223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FBD0200F-D23D-4C7B-99FA-B594FD03A457}"/>
              </a:ext>
            </a:extLst>
          </p:cNvPr>
          <p:cNvSpPr txBox="1"/>
          <p:nvPr/>
        </p:nvSpPr>
        <p:spPr>
          <a:xfrm>
            <a:off x="7168949" y="401904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50212CB7-4566-46A3-B34D-F63BC5733F71}"/>
              </a:ext>
            </a:extLst>
          </p:cNvPr>
          <p:cNvSpPr txBox="1"/>
          <p:nvPr/>
        </p:nvSpPr>
        <p:spPr>
          <a:xfrm>
            <a:off x="1049106" y="6386204"/>
            <a:ext cx="105416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训练其实就是微调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变小，意味着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对这组数据的预测更准了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D28D6FFC-6CF0-4ADB-9F68-81C40851F057}"/>
              </a:ext>
            </a:extLst>
          </p:cNvPr>
          <p:cNvSpPr txBox="1"/>
          <p:nvPr/>
        </p:nvSpPr>
        <p:spPr>
          <a:xfrm>
            <a:off x="8554379" y="4288795"/>
            <a:ext cx="3637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变小，到底是让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调大一点还是调小一点呢？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人类很容易看出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应该大一点，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但程序如何自动化？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612023BD-D0F7-4479-B7C7-3BAD1838AA4C}"/>
              </a:ext>
            </a:extLst>
          </p:cNvPr>
          <p:cNvSpPr/>
          <p:nvPr/>
        </p:nvSpPr>
        <p:spPr>
          <a:xfrm>
            <a:off x="3691352" y="529148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</p:spTree>
    <p:extLst>
      <p:ext uri="{BB962C8B-B14F-4D97-AF65-F5344CB8AC3E}">
        <p14:creationId xmlns:p14="http://schemas.microsoft.com/office/powerpoint/2010/main" val="3264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4567E3E-1A26-49D4-A920-EB0E7C0FC532}"/>
              </a:ext>
            </a:extLst>
          </p:cNvPr>
          <p:cNvSpPr txBox="1"/>
          <p:nvPr/>
        </p:nvSpPr>
        <p:spPr>
          <a:xfrm>
            <a:off x="3100842" y="508936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肉眼可知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w=3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4F86F29-0F18-4D11-91A0-47B23C3433C4}"/>
              </a:ext>
            </a:extLst>
          </p:cNvPr>
          <p:cNvSpPr txBox="1"/>
          <p:nvPr/>
        </p:nvSpPr>
        <p:spPr>
          <a:xfrm>
            <a:off x="4584198" y="1376877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4DC70B15-2607-4E16-9986-C2DE899EF3A9}"/>
                  </a:ext>
                </a:extLst>
              </p:cNvPr>
              <p:cNvSpPr txBox="1"/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对上述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的导数，也就是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r>
                  <a:rPr lang="en-US" altLang="zh-CN" sz="2800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变大一点点就会让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loss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应该调大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DC70B15-2607-4E16-9986-C2DE899E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8" y="5064595"/>
                <a:ext cx="9930283" cy="1574662"/>
              </a:xfrm>
              <a:prstGeom prst="rect">
                <a:avLst/>
              </a:prstGeom>
              <a:blipFill rotWithShape="0">
                <a:blip r:embed="rId3"/>
                <a:stretch>
                  <a:fillRect l="-1289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82298F-D26D-4E59-8734-57F6DBFE3C7D}"/>
              </a:ext>
            </a:extLst>
          </p:cNvPr>
          <p:cNvSpPr txBox="1"/>
          <p:nvPr/>
        </p:nvSpPr>
        <p:spPr>
          <a:xfrm>
            <a:off x="604619" y="2905780"/>
            <a:ext cx="1118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数学的方式是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视作未知数，其他视为常数，计算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E567DBE-E995-44A4-8A31-87DF4D74249A}"/>
              </a:ext>
            </a:extLst>
          </p:cNvPr>
          <p:cNvSpPr/>
          <p:nvPr/>
        </p:nvSpPr>
        <p:spPr>
          <a:xfrm>
            <a:off x="4554233" y="3867605"/>
            <a:ext cx="3381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75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91F25E4-22B2-41FC-8AA9-A7AD59513B08}"/>
              </a:ext>
            </a:extLst>
          </p:cNvPr>
          <p:cNvSpPr txBox="1"/>
          <p:nvPr/>
        </p:nvSpPr>
        <p:spPr>
          <a:xfrm>
            <a:off x="1374903" y="375892"/>
            <a:ext cx="1052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但程序是看不懂自然语言描述的数学公式的，所以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导数如何让程序来求呢？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3F40977F-01A7-4C2B-A5AF-5AF830C41F88}"/>
              </a:ext>
            </a:extLst>
          </p:cNvPr>
          <p:cNvSpPr/>
          <p:nvPr/>
        </p:nvSpPr>
        <p:spPr>
          <a:xfrm>
            <a:off x="2910589" y="1898664"/>
            <a:ext cx="1090648" cy="10906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28B8B30-9F70-4061-9D4D-9E4A972669F0}"/>
              </a:ext>
            </a:extLst>
          </p:cNvPr>
          <p:cNvSpPr/>
          <p:nvPr/>
        </p:nvSpPr>
        <p:spPr>
          <a:xfrm>
            <a:off x="2910589" y="4004591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E5BDB8A6-FEE2-409D-A870-34D48BE214A9}"/>
              </a:ext>
            </a:extLst>
          </p:cNvPr>
          <p:cNvSpPr/>
          <p:nvPr/>
        </p:nvSpPr>
        <p:spPr>
          <a:xfrm>
            <a:off x="4999107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A4DE27C4-16D8-4C5E-9F5F-95B40DE427B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4001237" y="2443988"/>
            <a:ext cx="1157591" cy="5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1F767BB-2166-4C65-A961-E6C36768953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4001237" y="3729597"/>
            <a:ext cx="1157591" cy="82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0E16A3D-7774-4264-A33C-BBDAADDA2C8F}"/>
              </a:ext>
            </a:extLst>
          </p:cNvPr>
          <p:cNvSpPr txBox="1"/>
          <p:nvPr/>
        </p:nvSpPr>
        <p:spPr>
          <a:xfrm>
            <a:off x="4458576" y="224253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E5298FD-F8CB-4573-89CD-2B5955FBA1B3}"/>
              </a:ext>
            </a:extLst>
          </p:cNvPr>
          <p:cNvSpPr txBox="1"/>
          <p:nvPr/>
        </p:nvSpPr>
        <p:spPr>
          <a:xfrm>
            <a:off x="4518189" y="376888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65A8EEF6-2A17-4BAA-8924-C700993A4627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6089755" y="3343995"/>
            <a:ext cx="140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F470FE0-A29F-4C21-AE88-CD8F064E4F5F}"/>
              </a:ext>
            </a:extLst>
          </p:cNvPr>
          <p:cNvSpPr txBox="1"/>
          <p:nvPr/>
        </p:nvSpPr>
        <p:spPr>
          <a:xfrm>
            <a:off x="6249477" y="2869876"/>
            <a:ext cx="1209024" cy="40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y’=2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C2318DF-ED9E-445C-992F-478C23CC425B}"/>
              </a:ext>
            </a:extLst>
          </p:cNvPr>
          <p:cNvSpPr/>
          <p:nvPr/>
        </p:nvSpPr>
        <p:spPr>
          <a:xfrm>
            <a:off x="604143" y="1556488"/>
            <a:ext cx="2283593" cy="718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w</a:t>
            </a:r>
            <a:r>
              <a:rPr lang="zh-CN" altLang="en-US" sz="2000" dirty="0"/>
              <a:t>是要</a:t>
            </a:r>
            <a:r>
              <a:rPr lang="en-US" altLang="zh-CN" sz="2000" dirty="0"/>
              <a:t>train</a:t>
            </a:r>
            <a:r>
              <a:rPr lang="zh-CN" altLang="en-US" sz="2000" dirty="0"/>
              <a:t>的参数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DEA15B1-0FE6-40E4-974D-A9338C745326}"/>
              </a:ext>
            </a:extLst>
          </p:cNvPr>
          <p:cNvSpPr/>
          <p:nvPr/>
        </p:nvSpPr>
        <p:spPr>
          <a:xfrm>
            <a:off x="568960" y="3812686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是样本输入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74C813-D91C-44AB-9C4E-CD9E68A247DA}"/>
              </a:ext>
            </a:extLst>
          </p:cNvPr>
          <p:cNvSpPr/>
          <p:nvPr/>
        </p:nvSpPr>
        <p:spPr>
          <a:xfrm>
            <a:off x="5763341" y="4824316"/>
            <a:ext cx="1090648" cy="10906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y=4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E903162B-BB59-4A19-8E16-636EB6438C97}"/>
              </a:ext>
            </a:extLst>
          </p:cNvPr>
          <p:cNvSpPr/>
          <p:nvPr/>
        </p:nvSpPr>
        <p:spPr>
          <a:xfrm>
            <a:off x="7494859" y="2798671"/>
            <a:ext cx="1090648" cy="10906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36937FE7-9E24-46A2-9C66-8E46DDF83EEF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6694267" y="3729597"/>
            <a:ext cx="960314" cy="1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D51FEE3-6780-488F-BB18-7689D4D199F9}"/>
              </a:ext>
            </a:extLst>
          </p:cNvPr>
          <p:cNvSpPr txBox="1"/>
          <p:nvPr/>
        </p:nvSpPr>
        <p:spPr>
          <a:xfrm>
            <a:off x="8863605" y="286311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loss=4-2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D5CF051E-665F-4888-AEF1-79C794100FB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585507" y="3343995"/>
            <a:ext cx="24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2C8640A-610C-4317-92D5-F9A5644BBB2E}"/>
              </a:ext>
            </a:extLst>
          </p:cNvPr>
          <p:cNvSpPr txBox="1"/>
          <p:nvPr/>
        </p:nvSpPr>
        <p:spPr>
          <a:xfrm>
            <a:off x="6853989" y="413080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39482E6-D64E-4103-8A8C-C45DB106CB7E}"/>
              </a:ext>
            </a:extLst>
          </p:cNvPr>
          <p:cNvSpPr txBox="1"/>
          <p:nvPr/>
        </p:nvSpPr>
        <p:spPr>
          <a:xfrm>
            <a:off x="8371499" y="5173947"/>
            <a:ext cx="363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，以数学中的”链式法则“为理论基础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，程序层面用”反向传播“来对计算图中的所有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计算导数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A638147-8373-4139-86D6-BB47B13510F3}"/>
              </a:ext>
            </a:extLst>
          </p:cNvPr>
          <p:cNvSpPr/>
          <p:nvPr/>
        </p:nvSpPr>
        <p:spPr>
          <a:xfrm>
            <a:off x="3376392" y="5403245"/>
            <a:ext cx="2283593" cy="71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是样本输出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069C74C0-F531-4D01-A4F2-2328152D9C16}"/>
              </a:ext>
            </a:extLst>
          </p:cNvPr>
          <p:cNvCxnSpPr>
            <a:cxnSpLocks/>
          </p:cNvCxnSpPr>
          <p:nvPr/>
        </p:nvCxnSpPr>
        <p:spPr>
          <a:xfrm flipH="1">
            <a:off x="8585507" y="3567515"/>
            <a:ext cx="214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ED9BEF5A-51C7-41B1-90CD-B561BFAC057C}"/>
              </a:ext>
            </a:extLst>
          </p:cNvPr>
          <p:cNvSpPr txBox="1"/>
          <p:nvPr/>
        </p:nvSpPr>
        <p:spPr>
          <a:xfrm>
            <a:off x="9271351" y="366632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66D2E270-7FC7-46C4-83E8-346EA3EF6F84}"/>
              </a:ext>
            </a:extLst>
          </p:cNvPr>
          <p:cNvSpPr txBox="1"/>
          <p:nvPr/>
        </p:nvSpPr>
        <p:spPr>
          <a:xfrm>
            <a:off x="6432154" y="356618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0D29BAE-E69E-4D15-B5CD-C2EB30EC0B90}"/>
              </a:ext>
            </a:extLst>
          </p:cNvPr>
          <p:cNvSpPr txBox="1"/>
          <p:nvPr/>
        </p:nvSpPr>
        <p:spPr>
          <a:xfrm>
            <a:off x="3822849" y="3054803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1*-1*1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F770AC23-A05B-4C1D-B45A-273268153932}"/>
              </a:ext>
            </a:extLst>
          </p:cNvPr>
          <p:cNvCxnSpPr>
            <a:cxnSpLocks/>
          </p:cNvCxnSpPr>
          <p:nvPr/>
        </p:nvCxnSpPr>
        <p:spPr>
          <a:xfrm flipH="1">
            <a:off x="6096001" y="3541418"/>
            <a:ext cx="1398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5AA40016-2B24-4D7E-A881-16544995D2C5}"/>
              </a:ext>
            </a:extLst>
          </p:cNvPr>
          <p:cNvCxnSpPr>
            <a:cxnSpLocks/>
          </p:cNvCxnSpPr>
          <p:nvPr/>
        </p:nvCxnSpPr>
        <p:spPr>
          <a:xfrm flipH="1" flipV="1">
            <a:off x="3956757" y="2699960"/>
            <a:ext cx="990299" cy="4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E2C91D0E-964D-4B50-A030-126A6AB78378}"/>
                  </a:ext>
                </a:extLst>
              </p:cNvPr>
              <p:cNvSpPr txBox="1"/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𝐿𝑜𝑠𝑠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变大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就好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2C91D0E-964D-4B50-A030-126A6AB7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" y="2706859"/>
                <a:ext cx="2696572" cy="843436"/>
              </a:xfrm>
              <a:prstGeom prst="rect">
                <a:avLst/>
              </a:prstGeom>
              <a:blipFill>
                <a:blip r:embed="rId3"/>
                <a:stretch>
                  <a:fillRect l="-2257" r="-2032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xmlns="" id="{6DF5C69B-9110-4067-A120-EC3CE1E17F9F}"/>
              </a:ext>
            </a:extLst>
          </p:cNvPr>
          <p:cNvSpPr/>
          <p:nvPr/>
        </p:nvSpPr>
        <p:spPr>
          <a:xfrm>
            <a:off x="2720923" y="3090536"/>
            <a:ext cx="110192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287" y="88144"/>
            <a:ext cx="8856016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ai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Transformer</a:t>
            </a:r>
            <a:r>
              <a:rPr lang="zh-CN" altLang="en-US" dirty="0" smtClean="0"/>
              <a:t>私教课程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95" y="3279227"/>
            <a:ext cx="2676364" cy="333283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279340" y="3538689"/>
            <a:ext cx="6253779" cy="1954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00B0F0"/>
                </a:solidFill>
              </a:rPr>
              <a:t>在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这里你可以学会：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AI</a:t>
            </a:r>
            <a:r>
              <a:rPr lang="zh-CN" altLang="en-US" sz="2000" dirty="0" smtClean="0"/>
              <a:t>基础原理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Pytorch</a:t>
            </a:r>
            <a:r>
              <a:rPr lang="zh-CN" altLang="en-US" sz="2000" dirty="0" smtClean="0"/>
              <a:t>框架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transformer</a:t>
            </a:r>
            <a:r>
              <a:rPr lang="zh-CN" altLang="en-US" sz="2000" dirty="0" smtClean="0"/>
              <a:t>模型原理实现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4</a:t>
            </a:r>
            <a:r>
              <a:rPr lang="zh-CN" altLang="en-US" sz="2000" dirty="0" smtClean="0"/>
              <a:t>，了解近期的新鲜玩意</a:t>
            </a:r>
            <a:endParaRPr lang="zh-CN" altLang="en-US" sz="2000" dirty="0"/>
          </a:p>
        </p:txBody>
      </p:sp>
      <p:sp>
        <p:nvSpPr>
          <p:cNvPr id="7" name="右箭头 6"/>
          <p:cNvSpPr/>
          <p:nvPr/>
        </p:nvSpPr>
        <p:spPr>
          <a:xfrm rot="10800000">
            <a:off x="6040295" y="4414345"/>
            <a:ext cx="808246" cy="668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1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473</Words>
  <Application>Microsoft Office PowerPoint</Application>
  <PresentationFormat>宽屏</PresentationFormat>
  <Paragraphs>113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Office 主题​​</vt:lpstr>
      <vt:lpstr>AI是如何学习的?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ai基础 &amp; Transformer私教课程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owenliang</cp:lastModifiedBy>
  <cp:revision>314</cp:revision>
  <dcterms:created xsi:type="dcterms:W3CDTF">2023-06-14T02:52:24Z</dcterms:created>
  <dcterms:modified xsi:type="dcterms:W3CDTF">2023-06-18T03:48:56Z</dcterms:modified>
</cp:coreProperties>
</file>