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9LRiquUN+nOUsrBlCJZeg/zK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FC3"/>
    <a:srgbClr val="739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078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33769" y="101600"/>
            <a:ext cx="9144000" cy="1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1"/>
              <a:t>Прогноз лояльности клиента после анализа его отзыва</a:t>
            </a:r>
            <a:endParaRPr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796925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Проблема</a:t>
            </a:r>
            <a:r>
              <a:rPr lang="ru-RU" sz="3200">
                <a:latin typeface="Algerian"/>
                <a:ea typeface="Algerian"/>
                <a:cs typeface="Algerian"/>
                <a:sym typeface="Algerian"/>
              </a:rPr>
              <a:t>: оценить лояльность клиента по его отзыву, с целью определения дальнейшей стратегии работы с ним. </a:t>
            </a:r>
            <a:r>
              <a:rPr lang="ru-RU" sz="3600"/>
              <a:t/>
            </a:r>
            <a:br>
              <a:rPr lang="ru-RU" sz="3600"/>
            </a:br>
            <a:endParaRPr sz="3600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892300"/>
            <a:ext cx="10661822" cy="486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/>
              <a:t>Оценка лояльности клиента позволяет:</a:t>
            </a:r>
            <a:endParaRPr sz="24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Предложить очень лояльным клиента программы лояльности (приведи друга и т.д.)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Провести работу в нелояльными клиентами, которые похожи на тех по которым «есть положительная история дальнейшего сотрудничества»  после отрицательного отзыва.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/>
              <a:t>Создание программы которая  будет оценивать лояльность клиента :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1. </a:t>
            </a:r>
            <a:r>
              <a:rPr lang="ru-RU" sz="2000"/>
              <a:t>Реализация с помощью инструмента «мешок слов» который оценивает вес каждого слова в реализации «положительного или отрицательного исхода»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2. </a:t>
            </a:r>
            <a:r>
              <a:rPr lang="ru-RU" sz="2000"/>
              <a:t>Анализ  отзывов, характеристик юзеров, на возможность дальнейшего сотрудничества. 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/>
              <a:t>Источник информации: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Данные компании по отзывам. Для проекта применены синтетические данные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Архитектура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3854375" y="2274425"/>
            <a:ext cx="5104500" cy="2013900"/>
          </a:xfrm>
          <a:prstGeom prst="rect">
            <a:avLst/>
          </a:prstGeom>
          <a:solidFill>
            <a:srgbClr val="6F7F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Ноутбук IPNB, при необходимости данные можно залить на удаленный сервер с использование SPARK, KAFKA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Финансы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851079" y="1089024"/>
            <a:ext cx="10515600" cy="533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Стоимость разработки</a:t>
            </a:r>
            <a:r>
              <a:rPr lang="ru-RU" sz="1800">
                <a:latin typeface="Algerian"/>
                <a:ea typeface="Algerian"/>
                <a:cs typeface="Algerian"/>
                <a:sym typeface="Algerian"/>
              </a:rPr>
              <a:t>: </a:t>
            </a:r>
            <a:r>
              <a:rPr lang="ru-RU" sz="1800"/>
              <a:t>20 дней разработки * ( 1 человека + налоги + сервер ) = 150000 + 20000 = 170000 руб.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Прибыль: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Зависит от масштабов компании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/>
            </a:r>
            <a:br>
              <a:rPr lang="ru-RU"/>
            </a:br>
            <a:r>
              <a:rPr lang="ru-RU"/>
              <a:t> </a:t>
            </a:r>
            <a:br>
              <a:rPr lang="ru-RU"/>
            </a:br>
            <a:r>
              <a:rPr lang="ru-RU" b="1"/>
              <a:t>Спасибо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Произвольный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Algerian</vt:lpstr>
      <vt:lpstr>Constantia</vt:lpstr>
      <vt:lpstr>Calibri</vt:lpstr>
      <vt:lpstr>Тема Office</vt:lpstr>
      <vt:lpstr>Прогноз лояльности клиента после анализа его отзыва</vt:lpstr>
      <vt:lpstr>Проблема: оценить лояльность клиента по его отзыву, с целью определения дальнейшей стратегии работы с ним.  </vt:lpstr>
      <vt:lpstr>Решение</vt:lpstr>
      <vt:lpstr>Архитектура</vt:lpstr>
      <vt:lpstr>Финансы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лояльности клиента после анализа его отзыва</dc:title>
  <dc:creator>Artem</dc:creator>
  <cp:lastModifiedBy>Пользователь</cp:lastModifiedBy>
  <cp:revision>1</cp:revision>
  <dcterms:created xsi:type="dcterms:W3CDTF">2021-01-10T08:26:39Z</dcterms:created>
  <dcterms:modified xsi:type="dcterms:W3CDTF">2021-02-23T17:27:29Z</dcterms:modified>
</cp:coreProperties>
</file>