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0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2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2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EE35-486F-4744-BCD0-C0B0C16F67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3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SQ</a:t>
            </a:r>
            <a:r>
              <a:rPr lang="en-US" dirty="0" err="1" smtClean="0"/>
              <a:t>l</a:t>
            </a:r>
            <a:r>
              <a:rPr lang="en-US" dirty="0" smtClean="0"/>
              <a:t> to </a:t>
            </a:r>
            <a:r>
              <a:rPr lang="en-US" dirty="0" err="1" smtClean="0"/>
              <a:t>had</a:t>
            </a:r>
            <a:r>
              <a:rPr lang="en-US" b="1" dirty="0" err="1" smtClean="0"/>
              <a:t>OOP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603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public void </a:t>
            </a:r>
            <a:r>
              <a:rPr lang="en-US" dirty="0" err="1" smtClean="0"/>
              <a:t>readFields</a:t>
            </a:r>
            <a:r>
              <a:rPr lang="en-US" dirty="0" smtClean="0"/>
              <a:t>(</a:t>
            </a:r>
            <a:r>
              <a:rPr lang="en-US" dirty="0" err="1" smtClean="0"/>
              <a:t>ResultSet</a:t>
            </a:r>
            <a:r>
              <a:rPr lang="en-US" dirty="0" smtClean="0"/>
              <a:t> __</a:t>
            </a:r>
            <a:r>
              <a:rPr lang="en-US" dirty="0" err="1" smtClean="0"/>
              <a:t>dbResults</a:t>
            </a:r>
            <a:r>
              <a:rPr lang="en-US" dirty="0" smtClean="0"/>
              <a:t>) throws </a:t>
            </a:r>
            <a:r>
              <a:rPr lang="en-US" dirty="0" err="1" smtClean="0"/>
              <a:t>SQLException</a:t>
            </a:r>
            <a:r>
              <a:rPr lang="en-US" dirty="0" smtClean="0"/>
              <a:t>; </a:t>
            </a:r>
          </a:p>
          <a:p>
            <a:r>
              <a:rPr lang="en-US" dirty="0" smtClean="0"/>
              <a:t>public void write(</a:t>
            </a:r>
            <a:r>
              <a:rPr lang="en-US" dirty="0" err="1" smtClean="0"/>
              <a:t>PreparedStatement</a:t>
            </a:r>
            <a:r>
              <a:rPr lang="en-US" dirty="0" smtClean="0"/>
              <a:t> __</a:t>
            </a:r>
            <a:r>
              <a:rPr lang="en-US" dirty="0" err="1" smtClean="0"/>
              <a:t>dbStmt</a:t>
            </a:r>
            <a:r>
              <a:rPr lang="en-US" dirty="0" smtClean="0"/>
              <a:t>) throws </a:t>
            </a:r>
            <a:r>
              <a:rPr lang="en-US" dirty="0" err="1" smtClean="0"/>
              <a:t>SQLException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DataDrivenDBInputFormat</a:t>
            </a:r>
            <a:r>
              <a:rPr lang="en-US" dirty="0" smtClean="0"/>
              <a:t> provided with Ha‐ </a:t>
            </a:r>
            <a:r>
              <a:rPr lang="en-US" dirty="0" err="1" smtClean="0"/>
              <a:t>doop</a:t>
            </a:r>
            <a:r>
              <a:rPr lang="en-US" dirty="0" smtClean="0"/>
              <a:t> partitions a query’s results over several map tasks</a:t>
            </a:r>
          </a:p>
          <a:p>
            <a:r>
              <a:rPr lang="en-US" dirty="0" smtClean="0"/>
              <a:t>import performance can be gained by dividing this query across </a:t>
            </a:r>
            <a:r>
              <a:rPr lang="en-US" dirty="0" err="1" smtClean="0"/>
              <a:t>mul‐tiple</a:t>
            </a:r>
            <a:r>
              <a:rPr lang="en-US" dirty="0" smtClean="0"/>
              <a:t> nodes by using a splitting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2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in 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Using metadata about the table, </a:t>
            </a:r>
            <a:r>
              <a:rPr lang="en-US" dirty="0" err="1" smtClean="0"/>
              <a:t>Sqoop</a:t>
            </a:r>
            <a:r>
              <a:rPr lang="en-US" dirty="0" smtClean="0"/>
              <a:t> will guess a good column to use for splitting the table (typically the primary key for the table, if one exists).</a:t>
            </a:r>
          </a:p>
          <a:p>
            <a:r>
              <a:rPr lang="en-US" dirty="0" smtClean="0"/>
              <a:t>The minimum and maximum values for the primary key column are retrieved, and then these are used in conjunction with a target number of tasks to determine the queries that each map task should issue. </a:t>
            </a:r>
          </a:p>
          <a:p>
            <a:r>
              <a:rPr lang="en-US" dirty="0" smtClean="0"/>
              <a:t>Users can specify a particular splitting column when running an import job (via the --split-by argument)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an Entire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cities </a:t>
            </a:r>
            <a:endParaRPr lang="en-US" dirty="0"/>
          </a:p>
          <a:p>
            <a:r>
              <a:rPr lang="en-US" dirty="0" smtClean="0"/>
              <a:t>The result of this command will be a comma-separated CSV file where each row is stored in a single line.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5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a Target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cities \ --target-</a:t>
            </a:r>
            <a:r>
              <a:rPr lang="en-US" dirty="0" err="1" smtClean="0"/>
              <a:t>dir</a:t>
            </a:r>
            <a:r>
              <a:rPr lang="en-US" dirty="0" smtClean="0"/>
              <a:t> /</a:t>
            </a:r>
            <a:r>
              <a:rPr lang="en-US" dirty="0" err="1" smtClean="0"/>
              <a:t>etl</a:t>
            </a:r>
            <a:r>
              <a:rPr lang="en-US" dirty="0" smtClean="0"/>
              <a:t>/input/cities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cities \ --warehouse-</a:t>
            </a:r>
            <a:r>
              <a:rPr lang="en-US" dirty="0" err="1" smtClean="0"/>
              <a:t>dir</a:t>
            </a:r>
            <a:r>
              <a:rPr lang="en-US" dirty="0" smtClean="0"/>
              <a:t> /</a:t>
            </a:r>
            <a:r>
              <a:rPr lang="en-US" dirty="0" err="1" smtClean="0"/>
              <a:t>etl</a:t>
            </a:r>
            <a:r>
              <a:rPr lang="en-US" dirty="0" smtClean="0"/>
              <a:t>/input/</a:t>
            </a:r>
          </a:p>
        </p:txBody>
      </p:sp>
    </p:spTree>
    <p:extLst>
      <p:ext uri="{BB962C8B-B14F-4D97-AF65-F5344CB8AC3E}">
        <p14:creationId xmlns:p14="http://schemas.microsoft.com/office/powerpoint/2010/main" val="364879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Subset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cities \ --where "country = 'USA'“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--query 'SELECT normcities.id, \ </a:t>
            </a:r>
            <a:r>
              <a:rPr lang="en-US" dirty="0" err="1" smtClean="0"/>
              <a:t>countries.country</a:t>
            </a:r>
            <a:r>
              <a:rPr lang="en-US" dirty="0" smtClean="0"/>
              <a:t>, \ </a:t>
            </a:r>
            <a:r>
              <a:rPr lang="en-US" dirty="0" err="1" smtClean="0"/>
              <a:t>normcities.city</a:t>
            </a:r>
            <a:r>
              <a:rPr lang="en-US" dirty="0" smtClean="0"/>
              <a:t> \ FROM </a:t>
            </a:r>
            <a:r>
              <a:rPr lang="en-US" dirty="0" err="1" smtClean="0"/>
              <a:t>normcities</a:t>
            </a:r>
            <a:r>
              <a:rPr lang="en-US" dirty="0" smtClean="0"/>
              <a:t> \ JOIN countries USING(</a:t>
            </a:r>
            <a:r>
              <a:rPr lang="en-US" dirty="0" err="1" smtClean="0"/>
              <a:t>country_id</a:t>
            </a:r>
            <a:r>
              <a:rPr lang="en-US" dirty="0" smtClean="0"/>
              <a:t>) \ WHERE $CONDITIONS' \ --split-by id \ --target-</a:t>
            </a:r>
            <a:r>
              <a:rPr lang="en-US" dirty="0" err="1" smtClean="0"/>
              <a:t>dir</a:t>
            </a:r>
            <a:r>
              <a:rPr lang="en-US" dirty="0" smtClean="0"/>
              <a:t> 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4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Your Password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--table cities \ -P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--table cities \ --password-file my-</a:t>
            </a:r>
            <a:r>
              <a:rPr lang="en-US" dirty="0" err="1" smtClean="0"/>
              <a:t>sqoop</a:t>
            </a:r>
            <a:r>
              <a:rPr lang="en-US" dirty="0" smtClean="0"/>
              <a:t>-password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cities \ --as-</a:t>
            </a:r>
            <a:r>
              <a:rPr lang="en-US" dirty="0" err="1" smtClean="0"/>
              <a:t>sequencefile</a:t>
            </a:r>
            <a:r>
              <a:rPr lang="en-US" dirty="0" smtClean="0"/>
              <a:t> 	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import \ </a:t>
            </a:r>
            <a:r>
              <a:rPr lang="en-US" dirty="0" smtClean="0"/>
              <a:t>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cities \ --as-</a:t>
            </a:r>
            <a:r>
              <a:rPr lang="en-US" dirty="0" err="1" smtClean="0"/>
              <a:t>avrodatafile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0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cities \ --</a:t>
            </a:r>
            <a:r>
              <a:rPr lang="en-US" dirty="0" err="1" smtClean="0"/>
              <a:t>num</a:t>
            </a:r>
            <a:r>
              <a:rPr lang="en-US" dirty="0" smtClean="0"/>
              <a:t>-mappers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4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Incremental 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visits \ --incremental append \ --check-column id \ --last-value 1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visits \ --incremental </a:t>
            </a:r>
            <a:r>
              <a:rPr lang="en-US" dirty="0" err="1" smtClean="0"/>
              <a:t>lastmodified</a:t>
            </a:r>
            <a:r>
              <a:rPr lang="en-US" dirty="0" smtClean="0"/>
              <a:t> \ --check-column </a:t>
            </a:r>
            <a:r>
              <a:rPr lang="en-US" dirty="0" err="1" smtClean="0"/>
              <a:t>last_update_date</a:t>
            </a:r>
            <a:r>
              <a:rPr lang="en-US" dirty="0" smtClean="0"/>
              <a:t> \ --last-value "2013-05-22 01:01:01“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job --exec visits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job --show visits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14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Custom Boundary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--query 'SELECT normcities.id, \ </a:t>
            </a:r>
            <a:r>
              <a:rPr lang="en-US" dirty="0" err="1" smtClean="0"/>
              <a:t>countries.country</a:t>
            </a:r>
            <a:r>
              <a:rPr lang="en-US" dirty="0" smtClean="0"/>
              <a:t>, \ </a:t>
            </a:r>
            <a:r>
              <a:rPr lang="en-US" dirty="0" err="1" smtClean="0"/>
              <a:t>normcities.city</a:t>
            </a:r>
            <a:r>
              <a:rPr lang="en-US" dirty="0" smtClean="0"/>
              <a:t> \ FROM </a:t>
            </a:r>
            <a:r>
              <a:rPr lang="en-US" dirty="0" err="1" smtClean="0"/>
              <a:t>normcities</a:t>
            </a:r>
            <a:r>
              <a:rPr lang="en-US" dirty="0" smtClean="0"/>
              <a:t> \ JOIN countries USING(</a:t>
            </a:r>
            <a:r>
              <a:rPr lang="en-US" dirty="0" err="1" smtClean="0"/>
              <a:t>country_id</a:t>
            </a:r>
            <a:r>
              <a:rPr lang="en-US" dirty="0" smtClean="0"/>
              <a:t>) \ WHERE $CONDITIONS' \ --split-by id \ --target-</a:t>
            </a:r>
            <a:r>
              <a:rPr lang="en-US" dirty="0" err="1" smtClean="0"/>
              <a:t>dir</a:t>
            </a:r>
            <a:r>
              <a:rPr lang="en-US" dirty="0" smtClean="0"/>
              <a:t> cities \ --boundary-query "select min(id), max(id) from </a:t>
            </a:r>
            <a:r>
              <a:rPr lang="en-US" dirty="0" err="1" smtClean="0"/>
              <a:t>normcities</a:t>
            </a:r>
            <a:r>
              <a:rPr lang="en-US" dirty="0" smtClean="0"/>
              <a:t>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5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Sqoop</a:t>
            </a:r>
            <a:r>
              <a:rPr lang="en-US" dirty="0" smtClean="0"/>
              <a:t> is an open source tool that allows users to extract data from a structured data store(RDBMS) into Hadoop for further processing</a:t>
            </a:r>
          </a:p>
          <a:p>
            <a:r>
              <a:rPr lang="en-US" dirty="0" smtClean="0"/>
              <a:t>This processing can be done with </a:t>
            </a:r>
            <a:r>
              <a:rPr lang="en-US" dirty="0" err="1" smtClean="0"/>
              <a:t>MapReduce</a:t>
            </a:r>
            <a:r>
              <a:rPr lang="en-US" dirty="0" smtClean="0"/>
              <a:t> programs or other higher-level tools such as Hive,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err="1" smtClean="0"/>
              <a:t>Sqoop</a:t>
            </a:r>
            <a:r>
              <a:rPr lang="en-US" dirty="0" smtClean="0"/>
              <a:t> can export these results back to the data store (RDBMS)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26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--connect </a:t>
            </a:r>
            <a:r>
              <a:rPr lang="en-US" dirty="0" err="1" smtClean="0"/>
              <a:t>jdbc:mysql</a:t>
            </a:r>
            <a:r>
              <a:rPr lang="en-US" dirty="0" smtClean="0"/>
              <a:t>://localhost/</a:t>
            </a:r>
            <a:r>
              <a:rPr lang="en-US" dirty="0" err="1" smtClean="0"/>
              <a:t>hadoopguide</a:t>
            </a:r>
            <a:r>
              <a:rPr lang="en-US" dirty="0" smtClean="0"/>
              <a:t> \ &gt; --table </a:t>
            </a:r>
            <a:r>
              <a:rPr lang="en-US" dirty="0" err="1" smtClean="0"/>
              <a:t>myTable</a:t>
            </a:r>
            <a:r>
              <a:rPr lang="en-US" dirty="0" smtClean="0"/>
              <a:t> -m 1 --hive-import</a:t>
            </a:r>
          </a:p>
          <a:p>
            <a:r>
              <a:rPr lang="en-US" dirty="0" smtClean="0"/>
              <a:t>Running </a:t>
            </a:r>
            <a:r>
              <a:rPr lang="en-US" dirty="0" err="1" smtClean="0"/>
              <a:t>sqoop</a:t>
            </a:r>
            <a:r>
              <a:rPr lang="en-US" dirty="0" smtClean="0"/>
              <a:t> import with the --hive-import argument will load the data directly from the source database into Hive;</a:t>
            </a:r>
          </a:p>
          <a:p>
            <a:r>
              <a:rPr lang="en-US" dirty="0" smtClean="0"/>
              <a:t>it infers a Hive schema automatically based on the schema for the table in the source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95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export uses HDFS as the source of data and a remote data</a:t>
            </a:r>
            <a:r>
              <a:rPr lang="en-US" dirty="0" smtClean="0"/>
              <a:t>base as the destination.</a:t>
            </a:r>
            <a:endParaRPr lang="en-US" dirty="0" smtClean="0"/>
          </a:p>
          <a:p>
            <a:r>
              <a:rPr lang="en-US" dirty="0" err="1" smtClean="0"/>
              <a:t>sqoop</a:t>
            </a:r>
            <a:r>
              <a:rPr lang="en-US" dirty="0" smtClean="0"/>
              <a:t> export --connect </a:t>
            </a:r>
            <a:r>
              <a:rPr lang="en-US" dirty="0" err="1" smtClean="0"/>
              <a:t>jdbc:mysql</a:t>
            </a:r>
            <a:r>
              <a:rPr lang="en-US" dirty="0" smtClean="0"/>
              <a:t>://localhost/</a:t>
            </a:r>
            <a:r>
              <a:rPr lang="en-US" dirty="0" err="1" smtClean="0"/>
              <a:t>hadoopguide</a:t>
            </a:r>
            <a:r>
              <a:rPr lang="en-US" dirty="0" smtClean="0"/>
              <a:t> -m 1 \  --table </a:t>
            </a:r>
            <a:r>
              <a:rPr lang="en-US" dirty="0" err="1" smtClean="0"/>
              <a:t>sales_by_zip</a:t>
            </a:r>
            <a:r>
              <a:rPr lang="en-US" dirty="0" smtClean="0"/>
              <a:t> --export-</a:t>
            </a:r>
            <a:r>
              <a:rPr lang="en-US" dirty="0" err="1" smtClean="0"/>
              <a:t>dir</a:t>
            </a:r>
            <a:r>
              <a:rPr lang="en-US" dirty="0" smtClean="0"/>
              <a:t> /user/hive/warehouse/</a:t>
            </a:r>
            <a:r>
              <a:rPr lang="en-US" dirty="0" err="1" smtClean="0"/>
              <a:t>zip_profits</a:t>
            </a:r>
            <a:r>
              <a:rPr lang="en-US" dirty="0" smtClean="0"/>
              <a:t> \  --input-fields-terminated-by '\0001'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39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In Action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010400" cy="49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06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will spawn multiple tasks to export slices of the data in parallel.</a:t>
            </a:r>
          </a:p>
          <a:p>
            <a:r>
              <a:rPr lang="en-US" dirty="0" smtClean="0"/>
              <a:t>Due to the parallel nature of the process, often an export is not an atomic operation.</a:t>
            </a:r>
            <a:endParaRPr lang="en-US" dirty="0" smtClean="0"/>
          </a:p>
          <a:p>
            <a:r>
              <a:rPr lang="en-US" dirty="0" err="1" smtClean="0"/>
              <a:t>Sqoop</a:t>
            </a:r>
            <a:r>
              <a:rPr lang="en-US" dirty="0" smtClean="0"/>
              <a:t> commits results every few thousand rows, to ensure that it does not run out of memory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can export to a temporary staging table and then, at the end of the job—if the export has succeeded—move the staged data into the destination table in a single transaction.</a:t>
            </a:r>
          </a:p>
          <a:p>
            <a:r>
              <a:rPr lang="en-US" dirty="0" smtClean="0"/>
              <a:t> --clear-staging-table, staging table must already exist  and must also be 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9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Data 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600200"/>
            <a:ext cx="850078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0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JDBC to connect to the database</a:t>
            </a:r>
          </a:p>
          <a:p>
            <a:r>
              <a:rPr lang="en-US" dirty="0" smtClean="0"/>
              <a:t>Works with virtually all standard RDBMSs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ships with connectors for working with a range of popular databases, including MySQL, PostgreSQL, Oracle, SQL Server, DB2, and Netezza(DB </a:t>
            </a:r>
            <a:r>
              <a:rPr lang="en-US" dirty="0" err="1" smtClean="0"/>
              <a:t>specfic</a:t>
            </a:r>
            <a:r>
              <a:rPr lang="en-US" dirty="0" smtClean="0"/>
              <a:t> API)</a:t>
            </a:r>
          </a:p>
          <a:p>
            <a:r>
              <a:rPr lang="en-US" dirty="0" smtClean="0"/>
              <a:t>There is also a generic JDBC connector for connecting to any database that supports Java’s JDBC protocol.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8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--connect </a:t>
            </a:r>
            <a:r>
              <a:rPr lang="en-US" dirty="0" err="1" smtClean="0"/>
              <a:t>jdbc:mysql</a:t>
            </a:r>
            <a:r>
              <a:rPr lang="en-US" dirty="0" smtClean="0"/>
              <a:t>://localhost/</a:t>
            </a:r>
            <a:r>
              <a:rPr lang="en-US" dirty="0" err="1" smtClean="0"/>
              <a:t>hadoopguide</a:t>
            </a:r>
            <a:r>
              <a:rPr lang="en-US" dirty="0" smtClean="0"/>
              <a:t> \ --table </a:t>
            </a:r>
            <a:r>
              <a:rPr lang="en-US" dirty="0" err="1" smtClean="0"/>
              <a:t>myTable</a:t>
            </a:r>
            <a:r>
              <a:rPr lang="en-US" dirty="0" smtClean="0"/>
              <a:t> -m 1</a:t>
            </a:r>
          </a:p>
          <a:p>
            <a:r>
              <a:rPr lang="en-US" dirty="0" err="1" smtClean="0"/>
              <a:t>Sqoop’s</a:t>
            </a:r>
            <a:r>
              <a:rPr lang="en-US" dirty="0" smtClean="0"/>
              <a:t> import tool will run a </a:t>
            </a:r>
            <a:r>
              <a:rPr lang="en-US" dirty="0" err="1" smtClean="0"/>
              <a:t>MapReduce</a:t>
            </a:r>
            <a:r>
              <a:rPr lang="en-US" dirty="0" smtClean="0"/>
              <a:t> job that connects to the MySQL database and reads the table. </a:t>
            </a:r>
          </a:p>
          <a:p>
            <a:r>
              <a:rPr lang="en-US" dirty="0" smtClean="0"/>
              <a:t>By default, this will use four map tasks in parallel to speed up the import process. Each task will write its imported results to a different file, but all in a common directory</a:t>
            </a:r>
          </a:p>
        </p:txBody>
      </p:sp>
    </p:spTree>
    <p:extLst>
      <p:ext uri="{BB962C8B-B14F-4D97-AF65-F5344CB8AC3E}">
        <p14:creationId xmlns:p14="http://schemas.microsoft.com/office/powerpoint/2010/main" val="286841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fs -cat </a:t>
            </a:r>
            <a:r>
              <a:rPr lang="en-US" dirty="0" err="1" smtClean="0"/>
              <a:t>myTable</a:t>
            </a:r>
            <a:r>
              <a:rPr lang="en-US" dirty="0" smtClean="0"/>
              <a:t>/part-m-00000</a:t>
            </a:r>
          </a:p>
          <a:p>
            <a:r>
              <a:rPr lang="en-US" dirty="0" smtClean="0"/>
              <a:t>By default, </a:t>
            </a:r>
            <a:r>
              <a:rPr lang="en-US" dirty="0" err="1" smtClean="0"/>
              <a:t>Sqoop</a:t>
            </a:r>
            <a:r>
              <a:rPr lang="en-US" dirty="0" smtClean="0"/>
              <a:t> will generate comma-delimited text files for our imported data. </a:t>
            </a:r>
          </a:p>
          <a:p>
            <a:r>
              <a:rPr lang="en-US" dirty="0" smtClean="0"/>
              <a:t>command-line arguments that specify delimiter characters, file formats, compression, and more fine-grained con‐ </a:t>
            </a:r>
            <a:r>
              <a:rPr lang="en-US" dirty="0" err="1" smtClean="0"/>
              <a:t>trol</a:t>
            </a:r>
            <a:r>
              <a:rPr lang="en-US" dirty="0" smtClean="0"/>
              <a:t> of the import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2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also provides you with a generated Java source file (myTable.java) written to the current local directory.</a:t>
            </a:r>
          </a:p>
          <a:p>
            <a:r>
              <a:rPr lang="en-US" dirty="0" smtClean="0"/>
              <a:t>handle the deserialization of table-specific data from the database source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</a:t>
            </a:r>
            <a:r>
              <a:rPr lang="en-US" dirty="0" err="1" smtClean="0"/>
              <a:t>codegen</a:t>
            </a:r>
            <a:r>
              <a:rPr lang="en-US" dirty="0" smtClean="0"/>
              <a:t> --connect </a:t>
            </a:r>
            <a:r>
              <a:rPr lang="en-US" dirty="0" err="1" smtClean="0"/>
              <a:t>jdbc:mysql</a:t>
            </a:r>
            <a:r>
              <a:rPr lang="en-US" dirty="0" smtClean="0"/>
              <a:t>://localhost/</a:t>
            </a:r>
            <a:r>
              <a:rPr lang="en-US" dirty="0" err="1" smtClean="0"/>
              <a:t>hadoopguide</a:t>
            </a:r>
            <a:r>
              <a:rPr lang="en-US" dirty="0" smtClean="0"/>
              <a:t> \  --table </a:t>
            </a:r>
            <a:r>
              <a:rPr lang="en-US" dirty="0" err="1" smtClean="0"/>
              <a:t>myTable</a:t>
            </a:r>
            <a:r>
              <a:rPr lang="en-US" dirty="0" smtClean="0"/>
              <a:t>--class-name </a:t>
            </a:r>
            <a:r>
              <a:rPr lang="en-US" dirty="0" err="1" smtClean="0"/>
              <a:t>myTable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0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In Action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199"/>
            <a:ext cx="7620000" cy="441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72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is written in Java. Java provides an API called Java Database Connectivity, or JDBC, that allows applications to access data stored in an RDBMS </a:t>
            </a:r>
          </a:p>
          <a:p>
            <a:r>
              <a:rPr lang="en-US" dirty="0" smtClean="0"/>
              <a:t>database provide  JDBC driver that implements the JDBC API and contains the necessary code to connect to their database servers. 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uses JDBC to examine the table it is to import</a:t>
            </a:r>
          </a:p>
          <a:p>
            <a:r>
              <a:rPr lang="en-US" dirty="0" smtClean="0"/>
              <a:t>It retrieves a list of all the columns and their SQL data types.</a:t>
            </a:r>
          </a:p>
          <a:p>
            <a:r>
              <a:rPr lang="en-US" dirty="0" err="1" smtClean="0"/>
              <a:t>Sqoop’s</a:t>
            </a:r>
            <a:r>
              <a:rPr lang="en-US" dirty="0" smtClean="0"/>
              <a:t> code generator will use this information to create a table-specific class to hold a record extracted from the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8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1143</Words>
  <Application>Microsoft Office PowerPoint</Application>
  <PresentationFormat>On-screen Show (4:3)</PresentationFormat>
  <Paragraphs>78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SQOOP</vt:lpstr>
      <vt:lpstr>Intro</vt:lpstr>
      <vt:lpstr>Hadoop Data Processing</vt:lpstr>
      <vt:lpstr>Sqoop Connectors</vt:lpstr>
      <vt:lpstr>Import</vt:lpstr>
      <vt:lpstr>Import</vt:lpstr>
      <vt:lpstr>Generated Code</vt:lpstr>
      <vt:lpstr>Import In Action</vt:lpstr>
      <vt:lpstr>Import in Action</vt:lpstr>
      <vt:lpstr>Import in Action</vt:lpstr>
      <vt:lpstr>Import in Action </vt:lpstr>
      <vt:lpstr>Import an Entire Table</vt:lpstr>
      <vt:lpstr>Specifying a Target Directory</vt:lpstr>
      <vt:lpstr>Import Subset of Data</vt:lpstr>
      <vt:lpstr>Protecting Your Password </vt:lpstr>
      <vt:lpstr>Other Formats</vt:lpstr>
      <vt:lpstr>Controlling Parallelism</vt:lpstr>
      <vt:lpstr>Incremental Imports</vt:lpstr>
      <vt:lpstr> Custom Boundary Queries</vt:lpstr>
      <vt:lpstr>Hive Import</vt:lpstr>
      <vt:lpstr>Export</vt:lpstr>
      <vt:lpstr>Export In Action </vt:lpstr>
      <vt:lpstr>Export In Action</vt:lpstr>
    </vt:vector>
  </TitlesOfParts>
  <Company>FINRA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SQOOP</dc:title>
  <dc:creator>Elango, Vikram</dc:creator>
  <cp:lastModifiedBy>Elango, Vikram</cp:lastModifiedBy>
  <cp:revision>43</cp:revision>
  <dcterms:created xsi:type="dcterms:W3CDTF">2016-11-28T21:57:33Z</dcterms:created>
  <dcterms:modified xsi:type="dcterms:W3CDTF">2016-11-28T23:33:53Z</dcterms:modified>
</cp:coreProperties>
</file>