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3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컬렉터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구문 바로 아래의 단계에 변수를 선언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변수에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가진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클래스가 가진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명시적으로 나타냄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 : @</a:t>
            </a:r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Student.print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가비지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컬렉터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사용할 가능성이 없는 데이터를 메모리에서 제거하는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저장하지 않은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en-US" altLang="ko-KR" dirty="0"/>
              <a:t> </a:t>
            </a:r>
            <a:r>
              <a:rPr lang="ko-KR" altLang="en-US" dirty="0" err="1" smtClean="0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함수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데이터 저장한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프라이빗</a:t>
            </a:r>
            <a:r>
              <a:rPr lang="ko-KR" altLang="en-US" dirty="0" smtClean="0">
                <a:solidFill>
                  <a:srgbClr val="C00000"/>
                </a:solidFill>
              </a:rPr>
              <a:t>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마음대로 사용하는 것 방지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이름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세터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게터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C00000"/>
                </a:solidFill>
              </a:rPr>
              <a:t>세터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프라이빗</a:t>
            </a:r>
            <a:r>
              <a:rPr lang="ko-KR" altLang="en-US" dirty="0" smtClean="0"/>
              <a:t> 변수 값 추출하거나 변경할 목적으로 간접적으로 속성에 접근하도록 하는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이와 같이 함수 사용해 값 변경하면 여러 가지 처리 추가할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set_radius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다음과 같은 코드 추가하여 </a:t>
            </a:r>
            <a:r>
              <a:rPr lang="en-US" altLang="ko-KR" dirty="0" smtClean="0"/>
              <a:t>__radius</a:t>
            </a:r>
            <a:r>
              <a:rPr lang="ko-KR" altLang="en-US" dirty="0" smtClean="0"/>
              <a:t>에 할당할 값을 양의 숫자로만 한정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세터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언어에서 제공하는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만들고 사용하는 기능</a:t>
            </a:r>
            <a:endParaRPr lang="en-US" altLang="ko-KR" dirty="0" smtClean="0"/>
          </a:p>
          <a:p>
            <a:pPr lvl="2" algn="just">
              <a:lnSpc>
                <a:spcPct val="150000"/>
              </a:lnSpc>
            </a:pPr>
            <a:r>
              <a:rPr lang="ko-KR" altLang="en-US" dirty="0" smtClean="0"/>
              <a:t>변수 이름과 같은 함수 정의하고 위에 </a:t>
            </a:r>
            <a:r>
              <a:rPr lang="en-US" altLang="ko-KR" dirty="0" smtClean="0"/>
              <a:t>@property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&gt;.setter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기본 형태에 내가 원하는 것만 교체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다중 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형태들을 조립하여 내가 원하는 것을 만드는 것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프로그래밍 언어에서 기반이 되는 것을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생성한 것을 자식이라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자식에게 자신의 기반을 물려주는 기능이므로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클래스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 수정하여 </a:t>
            </a:r>
            <a:r>
              <a:rPr lang="en-US" altLang="ko-KR" dirty="0" err="1" smtClean="0"/>
              <a:t>CustomException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클래스로써 부모의 함수 재정의하기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자식 클래스로써 부모에 없는 새로운 함수 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클래스의 </a:t>
            </a:r>
            <a:r>
              <a:rPr lang="ko-KR" altLang="en-US" sz="1800" dirty="0" err="1" smtClean="0"/>
              <a:t>인스턴스인지</a:t>
            </a:r>
            <a:r>
              <a:rPr lang="ko-KR" altLang="en-US" sz="1800" dirty="0" smtClean="0"/>
              <a:t> 확인할 때 사용하는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 이름 뒤에 마침표 찍고 바로 사용할 수 있는 클래스가 갖는 변수와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상</a:t>
            </a:r>
            <a:r>
              <a:rPr lang="ko-KR" altLang="en-US" sz="1800" b="1" dirty="0">
                <a:solidFill>
                  <a:srgbClr val="C00000"/>
                </a:solidFill>
              </a:rPr>
              <a:t>속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어떤 클래스 기반으로 그 속성과 기능을 물려받아 새로운 클래스 만드는 것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</a:t>
            </a:r>
            <a:r>
              <a:rPr lang="ko-KR" altLang="en-US" dirty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compare_func.py</a:t>
            </a:r>
            <a:r>
              <a:rPr lang="ko-KR" altLang="en-US" dirty="0" smtClean="0"/>
              <a:t>를 수정해서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객체를 숫자와 비교했을 때 학생의 성적 평균과 비교가 일어나게 해보세요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객체가 어떤 클래스로부터 만들어졌는지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클래스의 </a:t>
            </a:r>
            <a:r>
              <a:rPr lang="ko-KR" altLang="en-US" dirty="0" err="1" smtClean="0"/>
              <a:t>인스턴스인지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다양한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내부에 여러 종류의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들어있을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구분하며 속성과 기능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다양한 보조 기능들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&gt;__()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상황에 자동으로 호출되도록 만들어짐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특수한 이름의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이와 같이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 정의하면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호출할 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함수가 자동으로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 비교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549</Words>
  <Application>Microsoft Office PowerPoint</Application>
  <PresentationFormat>화면 슬라이드 쇼(4:3)</PresentationFormat>
  <Paragraphs>115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User</cp:lastModifiedBy>
  <cp:revision>167</cp:revision>
  <dcterms:created xsi:type="dcterms:W3CDTF">2019-06-04T09:17:40Z</dcterms:created>
  <dcterms:modified xsi:type="dcterms:W3CDTF">2022-02-09T10:04:21Z</dcterms:modified>
</cp:coreProperties>
</file>