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63" r:id="rId28"/>
    <p:sldId id="291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-117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 smtClean="0"/>
              <a:t>파이썬 시작하기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모듈 사용의 기본 </a:t>
            </a:r>
            <a:r>
              <a:rPr lang="en-US" altLang="ko-KR" b="1" dirty="0"/>
              <a:t>: math </a:t>
            </a:r>
            <a:r>
              <a:rPr lang="ko-KR" altLang="en-US" b="1" dirty="0" smtClean="0"/>
              <a:t>모듈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random </a:t>
            </a:r>
            <a:r>
              <a:rPr lang="ko-KR" altLang="en-US" b="1" dirty="0" smtClean="0"/>
              <a:t>모듈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err="1"/>
              <a:t>os</a:t>
            </a:r>
            <a:r>
              <a:rPr lang="en-US" altLang="ko-KR" b="1" dirty="0"/>
              <a:t> </a:t>
            </a:r>
            <a:r>
              <a:rPr lang="ko-KR" altLang="en-US" b="1" dirty="0" smtClean="0"/>
              <a:t>모듈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err="1"/>
              <a:t>datetime</a:t>
            </a:r>
            <a:r>
              <a:rPr lang="en-US" altLang="ko-KR" b="1" dirty="0"/>
              <a:t> </a:t>
            </a:r>
            <a:r>
              <a:rPr lang="ko-KR" altLang="en-US" b="1" dirty="0" smtClean="0"/>
              <a:t>모듈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time </a:t>
            </a:r>
            <a:r>
              <a:rPr lang="ko-KR" altLang="en-US" b="1" dirty="0" smtClean="0"/>
              <a:t>모듈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err="1"/>
              <a:t>urllib</a:t>
            </a:r>
            <a:r>
              <a:rPr lang="en-US" altLang="ko-KR" b="1" dirty="0"/>
              <a:t> </a:t>
            </a:r>
            <a:r>
              <a:rPr lang="ko-KR" altLang="en-US" b="1" dirty="0"/>
              <a:t>모듈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random </a:t>
            </a:r>
            <a:r>
              <a:rPr lang="ko-KR" altLang="en-US" dirty="0" smtClean="0">
                <a:solidFill>
                  <a:srgbClr val="C00000"/>
                </a:solidFill>
              </a:rPr>
              <a:t>모듈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random </a:t>
            </a:r>
            <a:r>
              <a:rPr lang="ko-KR" altLang="en-US" dirty="0" smtClean="0"/>
              <a:t>모듈 문서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http://docs.python.org/3/library/random.html#examples-and-recipes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28" y="1644708"/>
            <a:ext cx="7059293" cy="49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032" y="3429000"/>
            <a:ext cx="6917889" cy="269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35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모듈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21" y="1631718"/>
            <a:ext cx="7322733" cy="384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54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모듈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7" y="1157086"/>
            <a:ext cx="7256232" cy="499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756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</a:pPr>
            <a:r>
              <a:rPr lang="en-US" altLang="ko-KR" dirty="0" smtClean="0"/>
              <a:t>5</a:t>
            </a:r>
            <a:r>
              <a:rPr lang="ko-KR" altLang="en-US" dirty="0" smtClean="0"/>
              <a:t>행의 </a:t>
            </a:r>
            <a:r>
              <a:rPr lang="en-US" altLang="ko-KR" dirty="0" err="1" smtClean="0"/>
              <a:t>random.random</a:t>
            </a:r>
            <a:r>
              <a:rPr lang="en-US" altLang="ko-KR" dirty="0" smtClean="0"/>
              <a:t>()</a:t>
            </a:r>
            <a:r>
              <a:rPr lang="ko-KR" altLang="en-US" dirty="0" smtClean="0"/>
              <a:t>처럼 </a:t>
            </a:r>
            <a:r>
              <a:rPr lang="en-US" altLang="ko-KR" dirty="0" smtClean="0"/>
              <a:t>random</a:t>
            </a:r>
            <a:r>
              <a:rPr lang="ko-KR" altLang="en-US" dirty="0" smtClean="0"/>
              <a:t>을 계속 입력하는 것은 효율적이지 못하므로 </a:t>
            </a:r>
            <a:r>
              <a:rPr lang="en-US" altLang="ko-KR" dirty="0" smtClean="0"/>
              <a:t>from </a:t>
            </a:r>
            <a:r>
              <a:rPr lang="ko-KR" altLang="en-US" dirty="0" smtClean="0"/>
              <a:t>구문 활용해서 </a:t>
            </a:r>
            <a:r>
              <a:rPr lang="ko-KR" altLang="en-US" dirty="0" err="1" smtClean="0"/>
              <a:t>임포트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sys </a:t>
            </a:r>
            <a:r>
              <a:rPr lang="ko-KR" altLang="en-US" dirty="0" smtClean="0">
                <a:solidFill>
                  <a:srgbClr val="C00000"/>
                </a:solidFill>
              </a:rPr>
              <a:t>모듈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시스템과 관련된 정보 가진 모듈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명령 매개변수 받을 때 많이 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모듈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097" y="1993124"/>
            <a:ext cx="7035339" cy="581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645" y="4096022"/>
            <a:ext cx="7507952" cy="1684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90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5</a:t>
            </a:r>
            <a:r>
              <a:rPr lang="ko-KR" altLang="en-US" dirty="0" smtClean="0"/>
              <a:t>행 </a:t>
            </a:r>
            <a:r>
              <a:rPr lang="en-US" altLang="ko-KR" dirty="0" err="1" smtClean="0"/>
              <a:t>sys.argv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아래와 같이 실행하면 </a:t>
            </a:r>
            <a:r>
              <a:rPr lang="en-US" altLang="ko-KR" dirty="0" smtClean="0"/>
              <a:t>[‘module_sys.py’, ‘10’, ‘20’, ‘30’] </a:t>
            </a:r>
            <a:r>
              <a:rPr lang="ko-KR" altLang="en-US" dirty="0" smtClean="0"/>
              <a:t>리스트 들어옴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모듈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28" y="1050518"/>
            <a:ext cx="7507952" cy="341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28" y="5514089"/>
            <a:ext cx="7507952" cy="618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858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모듈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2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31" y="1241425"/>
            <a:ext cx="7218218" cy="375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06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28700"/>
            <a:ext cx="7886700" cy="51482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altLang="ko-KR" dirty="0" err="1" smtClean="0">
                <a:solidFill>
                  <a:srgbClr val="C00000"/>
                </a:solidFill>
              </a:rPr>
              <a:t>os</a:t>
            </a:r>
            <a:r>
              <a:rPr lang="ko-KR" altLang="en-US" dirty="0" smtClean="0">
                <a:solidFill>
                  <a:srgbClr val="C00000"/>
                </a:solidFill>
              </a:rPr>
              <a:t> 모듈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운영체제와 관련된 기능 가진 모듈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새로운 폴더 만들거나 폴더 내부 파일 목록 보는 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29" y="2557640"/>
            <a:ext cx="7265100" cy="3602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9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pic>
        <p:nvPicPr>
          <p:cNvPr id="573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24" y="1173018"/>
            <a:ext cx="7401099" cy="3444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53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pic>
        <p:nvPicPr>
          <p:cNvPr id="583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03" y="1225807"/>
            <a:ext cx="6270081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97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rgbClr val="C00000"/>
                </a:solidFill>
              </a:rPr>
              <a:t>datetime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모듈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date(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time(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관련된 모듈로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 형식 만들 때 자주 사용되는 코드들로 구성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datetime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79" y="2636897"/>
            <a:ext cx="6100010" cy="335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87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표준 모듈</a:t>
            </a:r>
            <a:r>
              <a:rPr lang="en-US" altLang="ko-KR" dirty="0" smtClean="0"/>
              <a:t>, import </a:t>
            </a:r>
            <a:r>
              <a:rPr lang="ko-KR" altLang="en-US" dirty="0" smtClean="0"/>
              <a:t>구문</a:t>
            </a:r>
            <a:r>
              <a:rPr lang="en-US" altLang="ko-KR" dirty="0" smtClean="0"/>
              <a:t>, as </a:t>
            </a:r>
            <a:r>
              <a:rPr lang="ko-KR" altLang="en-US" dirty="0" smtClean="0"/>
              <a:t>키워드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문서</a:t>
            </a:r>
            <a:endParaRPr lang="en-US" altLang="ko-KR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n-US" altLang="ko-KR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dirty="0" err="1" smtClean="0"/>
              <a:t>조건문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조합해서 만들어주는 코드를 활용하는 방법을 배워본다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표준 모듈을 사용하면서 모듈 사용 방법을 익힌다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datetime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4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73" y="1100888"/>
            <a:ext cx="7700356" cy="4483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46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err="1" smtClean="0"/>
              <a:t>output_a</a:t>
            </a:r>
            <a:r>
              <a:rPr lang="ko-KR" altLang="en-US" dirty="0" err="1" smtClean="0"/>
              <a:t>차럼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strftime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사용하면 시간을 형식에 맞춰 출력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그 외 다양한 시간 처리 기능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datetime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53" y="2213955"/>
            <a:ext cx="7401098" cy="3627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12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datetime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4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12" y="1203239"/>
            <a:ext cx="7519815" cy="4176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86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 err="1" smtClean="0"/>
              <a:t>timedelta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사용하면 특정한 시간의 이전 또는 이후 구함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“1</a:t>
            </a:r>
            <a:r>
              <a:rPr lang="ko-KR" altLang="en-US" dirty="0" smtClean="0"/>
              <a:t>년 후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구할 때는 </a:t>
            </a:r>
            <a:r>
              <a:rPr lang="en-US" altLang="ko-KR" dirty="0" smtClean="0"/>
              <a:t>replace() </a:t>
            </a:r>
            <a:r>
              <a:rPr lang="ko-KR" altLang="en-US" dirty="0" smtClean="0"/>
              <a:t>함수 사용해 날짜 값을 교체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datetime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</p:spTree>
    <p:extLst>
      <p:ext uri="{BB962C8B-B14F-4D97-AF65-F5344CB8AC3E}">
        <p14:creationId xmlns:p14="http://schemas.microsoft.com/office/powerpoint/2010/main" val="380864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time </a:t>
            </a:r>
            <a:r>
              <a:rPr lang="ko-KR" altLang="en-US" dirty="0" smtClean="0">
                <a:solidFill>
                  <a:srgbClr val="C00000"/>
                </a:solidFill>
              </a:rPr>
              <a:t>모듈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시간과 관련된 기능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1050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 smtClean="0">
                <a:solidFill>
                  <a:srgbClr val="C00000"/>
                </a:solidFill>
              </a:rPr>
              <a:t>time.sleep</a:t>
            </a:r>
            <a:r>
              <a:rPr lang="en-US" altLang="ko-KR" dirty="0" smtClean="0">
                <a:solidFill>
                  <a:srgbClr val="C00000"/>
                </a:solidFill>
              </a:rPr>
              <a:t>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특정 시간 동안 코드 진행을 정지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정지하고 싶을 시간을 초 단위로 입력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99" y="2185773"/>
            <a:ext cx="7491325" cy="635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98" y="4379647"/>
            <a:ext cx="7491325" cy="1750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282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C00000"/>
                </a:solidFill>
              </a:rPr>
              <a:t>urllib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모듈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r>
              <a:rPr lang="en-US" altLang="ko-KR" dirty="0" smtClean="0"/>
              <a:t>URL </a:t>
            </a:r>
            <a:r>
              <a:rPr lang="ko-KR" altLang="en-US" dirty="0" smtClean="0"/>
              <a:t>다루는 라이브러리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urlopen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URL </a:t>
            </a:r>
            <a:r>
              <a:rPr lang="ko-KR" altLang="en-US" dirty="0" smtClean="0"/>
              <a:t>주소의 페이지 열기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urllib</a:t>
            </a:r>
            <a:r>
              <a:rPr lang="en-US" altLang="ko-KR" dirty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92" y="1939454"/>
            <a:ext cx="7227903" cy="282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40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바이너리 데이터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urllib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92" y="1151832"/>
            <a:ext cx="7338442" cy="1892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77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>
                <a:solidFill>
                  <a:srgbClr val="C00000"/>
                </a:solidFill>
              </a:rPr>
              <a:t>표준 모듈 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파이썬이</a:t>
            </a:r>
            <a:r>
              <a:rPr lang="ko-KR" altLang="en-US" sz="1800" dirty="0" smtClean="0"/>
              <a:t> 기본적으로 제공하는 모듈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en-US" altLang="ko-KR" sz="1800" b="1" dirty="0" smtClean="0">
                <a:solidFill>
                  <a:srgbClr val="C00000"/>
                </a:solidFill>
              </a:rPr>
              <a:t>import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구문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모듈 읽어 들일 때 사용하는 구문</a:t>
            </a:r>
            <a:endParaRPr lang="en-US" altLang="ko-KR" sz="1800" dirty="0" smtClean="0"/>
          </a:p>
          <a:p>
            <a:endParaRPr lang="en-US" altLang="ko-KR" sz="1800" b="1" dirty="0" smtClean="0">
              <a:solidFill>
                <a:srgbClr val="C00000"/>
              </a:solidFill>
            </a:endParaRPr>
          </a:p>
          <a:p>
            <a:r>
              <a:rPr lang="en-US" altLang="ko-KR" sz="1800" b="1" dirty="0" smtClean="0">
                <a:solidFill>
                  <a:srgbClr val="C00000"/>
                </a:solidFill>
              </a:rPr>
              <a:t>as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키워드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모듈을 읽어 들이고 별칭 붙일 때 사용하는 구문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b="1" dirty="0" err="1" smtClean="0">
                <a:solidFill>
                  <a:srgbClr val="C00000"/>
                </a:solidFill>
              </a:rPr>
              <a:t>파이썬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문서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모듈의 자세한 사용 방법이 들어있는 문서</a:t>
            </a: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 smtClean="0"/>
              <a:t>다음 중 </a:t>
            </a:r>
            <a:r>
              <a:rPr lang="en-US" altLang="ko-KR" dirty="0" smtClean="0"/>
              <a:t>math </a:t>
            </a:r>
            <a:r>
              <a:rPr lang="ko-KR" altLang="en-US" dirty="0" smtClean="0"/>
              <a:t>모듈의 함수를 제대로 </a:t>
            </a:r>
            <a:r>
              <a:rPr lang="ko-KR" altLang="en-US" dirty="0" err="1" smtClean="0"/>
              <a:t>읽어들이지</a:t>
            </a:r>
            <a:r>
              <a:rPr lang="ko-KR" altLang="en-US" dirty="0" smtClean="0"/>
              <a:t> 못하는 코드를 고르세요</a:t>
            </a:r>
            <a:r>
              <a:rPr lang="en-US" altLang="ko-KR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dirty="0" smtClean="0"/>
          </a:p>
          <a:p>
            <a:pPr algn="just">
              <a:lnSpc>
                <a:spcPct val="150000"/>
              </a:lnSpc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문서를 보면서 본문에서 살펴보지 않았던 모듈의 이름을 다섯 개 적어보세요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해당 모듈에 어떠한 기능들이 들어 있는지도 간단하게 적어보세요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확인문제</a:t>
            </a:r>
            <a:endParaRPr lang="ko-KR" altLang="en-US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227" y="2159612"/>
            <a:ext cx="5354838" cy="66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569" y="4314529"/>
            <a:ext cx="5734995" cy="1760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70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모듈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(module)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코드를 분리하고 공유하는 기능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표준 모듈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파이썬에</a:t>
            </a:r>
            <a:r>
              <a:rPr lang="ko-KR" altLang="en-US" dirty="0" smtClean="0"/>
              <a:t> 기본적으로 내장된 모듈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외부 모듈 </a:t>
            </a:r>
            <a:endParaRPr lang="en-US" altLang="ko-KR" dirty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사람들이 만들어 공개한 모듈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93" y="4042077"/>
            <a:ext cx="7154192" cy="616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546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math </a:t>
            </a:r>
            <a:r>
              <a:rPr lang="ko-KR" altLang="en-US" dirty="0" smtClean="0">
                <a:solidFill>
                  <a:srgbClr val="C00000"/>
                </a:solidFill>
              </a:rPr>
              <a:t>모듈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수학과 관련된 기능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여러 변수와 함수를 가진 집합체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사용의 기본 </a:t>
            </a:r>
            <a:r>
              <a:rPr lang="en-US" altLang="ko-KR" dirty="0" smtClean="0"/>
              <a:t>: math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77" y="2128139"/>
            <a:ext cx="6741212" cy="506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77" y="3138145"/>
            <a:ext cx="5044759" cy="304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51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math </a:t>
            </a:r>
            <a:r>
              <a:rPr lang="ko-KR" altLang="en-US" dirty="0" smtClean="0"/>
              <a:t>모듈을 사용하는 코드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ko-KR" altLang="en-US" dirty="0" smtClean="0"/>
              <a:t>수학</a:t>
            </a:r>
            <a:r>
              <a:rPr lang="en-US" altLang="ko-KR" dirty="0" smtClean="0"/>
              <a:t>/</a:t>
            </a:r>
            <a:r>
              <a:rPr lang="ko-KR" altLang="en-US" dirty="0" smtClean="0"/>
              <a:t>삼각함수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사용의 기본 </a:t>
            </a:r>
            <a:r>
              <a:rPr lang="en-US" altLang="ko-KR" dirty="0"/>
              <a:t>: math </a:t>
            </a:r>
            <a:r>
              <a:rPr lang="ko-KR" altLang="en-US" dirty="0"/>
              <a:t>모듈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413" y="1571019"/>
            <a:ext cx="6672303" cy="66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414" y="2774554"/>
            <a:ext cx="6672302" cy="75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413" y="3451824"/>
            <a:ext cx="6672303" cy="2678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25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모듈 문서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math </a:t>
            </a:r>
            <a:r>
              <a:rPr lang="ko-KR" altLang="en-US" dirty="0" smtClean="0"/>
              <a:t>모듈은 다양한 기능 가지고 있음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사용의 기본 </a:t>
            </a:r>
            <a:r>
              <a:rPr lang="en-US" altLang="ko-KR" dirty="0"/>
              <a:t>: math </a:t>
            </a:r>
            <a:r>
              <a:rPr lang="ko-KR" altLang="en-US" dirty="0"/>
              <a:t>모듈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25" y="2338610"/>
            <a:ext cx="4083001" cy="2074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94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공식 문서에서 표준 모듈 등 정보 확인 가능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http://docs.python.org/3/library/index.html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20" y="2288961"/>
            <a:ext cx="7079153" cy="367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106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88858"/>
            <a:ext cx="7886700" cy="50881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from </a:t>
            </a:r>
            <a:r>
              <a:rPr lang="ko-KR" altLang="en-US" dirty="0" smtClean="0">
                <a:solidFill>
                  <a:srgbClr val="C00000"/>
                </a:solidFill>
              </a:rPr>
              <a:t>구문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다양한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계속해서 입력하는 것의 비효율성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‘</a:t>
            </a:r>
            <a:r>
              <a:rPr lang="ko-KR" altLang="en-US" dirty="0" smtClean="0"/>
              <a:t>가져오고 싶은 변수 또는 함수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 여러 개의 변수 또는 함수 입력 가능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이를 통해 가져온 기능은 </a:t>
            </a:r>
            <a:r>
              <a:rPr lang="en-US" altLang="ko-KR" dirty="0" smtClean="0"/>
              <a:t>math </a:t>
            </a:r>
            <a:r>
              <a:rPr lang="ko-KR" altLang="en-US" dirty="0" smtClean="0"/>
              <a:t>붙이지 않고도 사용할 수 있음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사용의 기본 </a:t>
            </a:r>
            <a:r>
              <a:rPr lang="en-US" altLang="ko-KR" dirty="0"/>
              <a:t>: math </a:t>
            </a:r>
            <a:r>
              <a:rPr lang="ko-KR" altLang="en-US" dirty="0"/>
              <a:t>모듈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237" y="2099775"/>
            <a:ext cx="5993741" cy="52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237" y="3698631"/>
            <a:ext cx="4946996" cy="243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70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52764"/>
            <a:ext cx="7886700" cy="5124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as </a:t>
            </a:r>
            <a:r>
              <a:rPr lang="ko-KR" altLang="en-US" dirty="0" smtClean="0">
                <a:solidFill>
                  <a:srgbClr val="C00000"/>
                </a:solidFill>
              </a:rPr>
              <a:t>구문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모듈의 이름이 너무 길어 짧게 줄여 사용하고 싶은 경우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사용의 기본 </a:t>
            </a:r>
            <a:r>
              <a:rPr lang="en-US" altLang="ko-KR" dirty="0"/>
              <a:t>: math </a:t>
            </a:r>
            <a:r>
              <a:rPr lang="ko-KR" altLang="en-US" dirty="0"/>
              <a:t>모듈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6" y="2071382"/>
            <a:ext cx="7434349" cy="64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6" y="2826326"/>
            <a:ext cx="7434349" cy="340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49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1638</TotalTime>
  <Words>478</Words>
  <Application>Microsoft Office PowerPoint</Application>
  <PresentationFormat>화면 슬라이드 쇼(4:3)</PresentationFormat>
  <Paragraphs>141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목차</vt:lpstr>
      <vt:lpstr>시작하기 전에</vt:lpstr>
      <vt:lpstr>시작하기 전에</vt:lpstr>
      <vt:lpstr>모듈 사용의 기본 : math 모듈</vt:lpstr>
      <vt:lpstr>모듈 사용의 기본 : math 모듈</vt:lpstr>
      <vt:lpstr>모듈 사용의 기본 : math 모듈</vt:lpstr>
      <vt:lpstr>PowerPoint 프레젠테이션</vt:lpstr>
      <vt:lpstr>모듈 사용의 기본 : math 모듈</vt:lpstr>
      <vt:lpstr>모듈 사용의 기본 : math 모듈</vt:lpstr>
      <vt:lpstr>random 모듈</vt:lpstr>
      <vt:lpstr>random 모듈</vt:lpstr>
      <vt:lpstr>random 모듈</vt:lpstr>
      <vt:lpstr>random 모듈</vt:lpstr>
      <vt:lpstr>random 모듈</vt:lpstr>
      <vt:lpstr>random 모듈</vt:lpstr>
      <vt:lpstr>os 모듈</vt:lpstr>
      <vt:lpstr>os 모듈</vt:lpstr>
      <vt:lpstr>os 모듈</vt:lpstr>
      <vt:lpstr>datetime 모듈</vt:lpstr>
      <vt:lpstr>datetime 모듈</vt:lpstr>
      <vt:lpstr>datetime 모듈</vt:lpstr>
      <vt:lpstr>datetime 모듈</vt:lpstr>
      <vt:lpstr>datetime 모듈</vt:lpstr>
      <vt:lpstr>time 모듈</vt:lpstr>
      <vt:lpstr>urllib 모듈</vt:lpstr>
      <vt:lpstr>urllib 모듈</vt:lpstr>
      <vt:lpstr>키워드로 정리하는 핵심 포인트</vt:lpstr>
      <vt:lpstr>확인문제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User</cp:lastModifiedBy>
  <cp:revision>125</cp:revision>
  <dcterms:created xsi:type="dcterms:W3CDTF">2019-06-04T09:17:40Z</dcterms:created>
  <dcterms:modified xsi:type="dcterms:W3CDTF">2022-02-07T10:17:30Z</dcterms:modified>
</cp:coreProperties>
</file>