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7"/>
  </p:handoutMasterIdLst>
  <p:sldIdLst>
    <p:sldId id="257" r:id="rId2"/>
    <p:sldId id="258" r:id="rId3"/>
    <p:sldId id="260" r:id="rId4"/>
    <p:sldId id="259" r:id="rId5"/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2F2BC-92C2-4773-BA39-F0B9805BA59D}" type="datetimeFigureOut">
              <a:rPr lang="en-US" smtClean="0"/>
              <a:t>11/29/2017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17372-6846-4A57-94A5-7E309652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1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AB17-8ECF-4384-943C-1380C496A6AA}" type="datetimeFigureOut">
              <a:rPr lang="en-US" smtClean="0"/>
              <a:pPr/>
              <a:t>11/29/2017</a:t>
            </a:fld>
            <a:r>
              <a:rPr lang="en-US" dirty="0" smtClean="0"/>
              <a:t> Lin Hong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All right@www.bigdatalyn.com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E3F3-D8D4-43F6-94AE-62FE95C5FB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9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AB17-8ECF-4384-943C-1380C496A6AA}" type="datetimeFigureOut">
              <a:rPr lang="en-US" smtClean="0"/>
              <a:pPr/>
              <a:t>11/29/2017</a:t>
            </a:fld>
            <a:r>
              <a:rPr lang="en-US" dirty="0" smtClean="0"/>
              <a:t> Lin Hong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All right@www.bigdatalyn.com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4E3F3-D8D4-43F6-94AE-62FE95C5FB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6AB17-8ECF-4384-943C-1380C496A6AA}" type="datetimeFigureOut">
              <a:rPr lang="en-US" smtClean="0"/>
              <a:pPr/>
              <a:t>11/29/2017</a:t>
            </a:fld>
            <a:r>
              <a:rPr lang="en-US" dirty="0" smtClean="0"/>
              <a:t> Lin Hong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All right@www.bigdatalyn.com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4E3F3-D8D4-43F6-94AE-62FE95C5FB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2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PPT file size(1/2)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Step 1. Open Macros in PPT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Step 2. Create new macro</a:t>
            </a:r>
            <a:endParaRPr lang="en-US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3762707"/>
            <a:ext cx="3810001" cy="7314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819400"/>
            <a:ext cx="2808287" cy="25755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6781800" y="6324600"/>
            <a:ext cx="2133600" cy="365125"/>
          </a:xfrm>
        </p:spPr>
        <p:txBody>
          <a:bodyPr/>
          <a:lstStyle/>
          <a:p>
            <a:pPr algn="r"/>
            <a:r>
              <a:rPr lang="en-US" altLang="zh-CN" dirty="0" smtClean="0"/>
              <a:t>2017/11 </a:t>
            </a:r>
            <a:r>
              <a:rPr lang="en-US" dirty="0" smtClean="0"/>
              <a:t> </a:t>
            </a:r>
            <a:r>
              <a:rPr lang="en-US" dirty="0" smtClean="0"/>
              <a:t>Lin Hong</a:t>
            </a:r>
            <a:endParaRPr lang="en-US" dirty="0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365125"/>
          </a:xfrm>
        </p:spPr>
        <p:txBody>
          <a:bodyPr/>
          <a:lstStyle/>
          <a:p>
            <a:r>
              <a:rPr lang="en-US" altLang="zh-CN" dirty="0" smtClean="0"/>
              <a:t>All right@www.bigdatalyn.com</a:t>
            </a:r>
          </a:p>
        </p:txBody>
      </p:sp>
    </p:spTree>
    <p:extLst>
      <p:ext uri="{BB962C8B-B14F-4D97-AF65-F5344CB8AC3E}">
        <p14:creationId xmlns:p14="http://schemas.microsoft.com/office/powerpoint/2010/main" val="152607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 PPT file size(2/2)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3. Edit VBA sources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Step 4. Run the macro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39120"/>
            <a:ext cx="4040188" cy="20227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62200"/>
            <a:ext cx="4041775" cy="12262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861" y="4038600"/>
            <a:ext cx="2300288" cy="1750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>
          <a:xfrm>
            <a:off x="6781800" y="6324600"/>
            <a:ext cx="2133600" cy="365125"/>
          </a:xfrm>
        </p:spPr>
        <p:txBody>
          <a:bodyPr/>
          <a:lstStyle/>
          <a:p>
            <a:pPr algn="r"/>
            <a:r>
              <a:rPr lang="en-US" altLang="zh-CN" dirty="0" smtClean="0"/>
              <a:t>2017/11 </a:t>
            </a:r>
            <a:r>
              <a:rPr lang="en-US" dirty="0" smtClean="0"/>
              <a:t> </a:t>
            </a:r>
            <a:r>
              <a:rPr lang="en-US" dirty="0" smtClean="0"/>
              <a:t>Lin Hong</a:t>
            </a:r>
            <a:endParaRPr lang="en-US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365125"/>
          </a:xfrm>
        </p:spPr>
        <p:txBody>
          <a:bodyPr/>
          <a:lstStyle/>
          <a:p>
            <a:r>
              <a:rPr lang="en-US" altLang="zh-CN" dirty="0" smtClean="0"/>
              <a:t>All right@www.bigdatalyn.com</a:t>
            </a:r>
          </a:p>
        </p:txBody>
      </p:sp>
    </p:spTree>
    <p:extLst>
      <p:ext uri="{BB962C8B-B14F-4D97-AF65-F5344CB8AC3E}">
        <p14:creationId xmlns:p14="http://schemas.microsoft.com/office/powerpoint/2010/main" val="3240554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762000" y="1981200"/>
            <a:ext cx="7620000" cy="3581400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Sub SlideCleanup()</a:t>
            </a:r>
          </a:p>
          <a:p>
            <a:pPr algn="l"/>
            <a:r>
              <a:rPr lang="en-US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Dim i As Integer</a:t>
            </a:r>
          </a:p>
          <a:p>
            <a:pPr algn="l"/>
            <a:r>
              <a:rPr lang="en-US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Dim j As Integer</a:t>
            </a:r>
          </a:p>
          <a:p>
            <a:pPr algn="l"/>
            <a:r>
              <a:rPr lang="en-US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Dim oPres As Presentation</a:t>
            </a:r>
          </a:p>
          <a:p>
            <a:pPr algn="l"/>
            <a:r>
              <a:rPr lang="en-US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Set oPres = ActivePresentation</a:t>
            </a:r>
          </a:p>
          <a:p>
            <a:pPr algn="l"/>
            <a:r>
              <a:rPr lang="en-US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On Error Resume Next</a:t>
            </a:r>
          </a:p>
          <a:p>
            <a:pPr algn="l"/>
            <a:r>
              <a:rPr lang="en-US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With oPres</a:t>
            </a:r>
          </a:p>
          <a:p>
            <a:pPr algn="l"/>
            <a:r>
              <a:rPr lang="en-US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   For i = 1 To .Designs.Count</a:t>
            </a:r>
          </a:p>
          <a:p>
            <a:pPr algn="l"/>
            <a:r>
              <a:rPr lang="en-US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       For j = .Designs(i).SlideMaster.CustomLayouts.Count To 1 Step -1</a:t>
            </a:r>
          </a:p>
          <a:p>
            <a:pPr algn="l"/>
            <a:r>
              <a:rPr lang="en-US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           .Designs(i).SlideMaster.CustomLayouts(j).Delete</a:t>
            </a:r>
          </a:p>
          <a:p>
            <a:pPr algn="l"/>
            <a:r>
              <a:rPr lang="en-US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       Next</a:t>
            </a:r>
          </a:p>
          <a:p>
            <a:pPr algn="l"/>
            <a:r>
              <a:rPr lang="en-US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    Next i</a:t>
            </a:r>
          </a:p>
          <a:p>
            <a:pPr algn="l"/>
            <a:r>
              <a:rPr lang="en-US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End With</a:t>
            </a:r>
          </a:p>
          <a:p>
            <a:pPr algn="l"/>
            <a:r>
              <a:rPr lang="en-US" sz="1400" dirty="0" smtClean="0">
                <a:solidFill>
                  <a:srgbClr val="002060"/>
                </a:solidFill>
                <a:latin typeface="Consolas" panose="020B0609020204030204" pitchFamily="49" charset="0"/>
              </a:rPr>
              <a:t>End Sub</a:t>
            </a:r>
            <a:endParaRPr lang="en-US" sz="1400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Source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6781800" y="6324600"/>
            <a:ext cx="2133600" cy="365125"/>
          </a:xfrm>
        </p:spPr>
        <p:txBody>
          <a:bodyPr/>
          <a:lstStyle/>
          <a:p>
            <a:pPr algn="r"/>
            <a:r>
              <a:rPr lang="en-US" altLang="zh-CN" dirty="0" smtClean="0"/>
              <a:t>2017/11 </a:t>
            </a:r>
            <a:r>
              <a:rPr lang="en-US" dirty="0" smtClean="0"/>
              <a:t> </a:t>
            </a:r>
            <a:r>
              <a:rPr lang="en-US" dirty="0" smtClean="0"/>
              <a:t>Lin Hong</a:t>
            </a:r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365125"/>
          </a:xfrm>
        </p:spPr>
        <p:txBody>
          <a:bodyPr/>
          <a:lstStyle/>
          <a:p>
            <a:r>
              <a:rPr lang="en-US" altLang="zh-CN" dirty="0" smtClean="0"/>
              <a:t>All right@www.bigdatalyn.com</a:t>
            </a:r>
          </a:p>
        </p:txBody>
      </p:sp>
    </p:spTree>
    <p:extLst>
      <p:ext uri="{BB962C8B-B14F-4D97-AF65-F5344CB8AC3E}">
        <p14:creationId xmlns:p14="http://schemas.microsoft.com/office/powerpoint/2010/main" val="328973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Slimming effect in PPT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Before(18.5MB)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400" y="3048000"/>
            <a:ext cx="4041775" cy="639762"/>
          </a:xfrm>
        </p:spPr>
        <p:txBody>
          <a:bodyPr/>
          <a:lstStyle/>
          <a:p>
            <a:r>
              <a:rPr lang="en-US" dirty="0" smtClean="0"/>
              <a:t>After(11.3MB)</a:t>
            </a:r>
            <a:endParaRPr lang="en-US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362199"/>
            <a:ext cx="4724401" cy="6990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19" y="3978679"/>
            <a:ext cx="4710284" cy="6695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781800" y="6324600"/>
            <a:ext cx="2133600" cy="365125"/>
          </a:xfrm>
        </p:spPr>
        <p:txBody>
          <a:bodyPr/>
          <a:lstStyle/>
          <a:p>
            <a:pPr algn="r"/>
            <a:r>
              <a:rPr lang="en-US" altLang="zh-CN" dirty="0" smtClean="0"/>
              <a:t>2017/11 </a:t>
            </a:r>
            <a:r>
              <a:rPr lang="en-US" dirty="0" smtClean="0"/>
              <a:t> </a:t>
            </a:r>
            <a:r>
              <a:rPr lang="en-US" dirty="0" smtClean="0"/>
              <a:t>Lin Hong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365125"/>
          </a:xfrm>
        </p:spPr>
        <p:txBody>
          <a:bodyPr/>
          <a:lstStyle/>
          <a:p>
            <a:r>
              <a:rPr lang="en-US" altLang="zh-CN" dirty="0" smtClean="0"/>
              <a:t>All right@www.bigdatalyn.com</a:t>
            </a:r>
          </a:p>
        </p:txBody>
      </p:sp>
    </p:spTree>
    <p:extLst>
      <p:ext uri="{BB962C8B-B14F-4D97-AF65-F5344CB8AC3E}">
        <p14:creationId xmlns:p14="http://schemas.microsoft.com/office/powerpoint/2010/main" val="422240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28800"/>
            <a:ext cx="1362286" cy="38379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752600"/>
            <a:ext cx="5284557" cy="41429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Show Developer in PPT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2438400" y="3276600"/>
            <a:ext cx="533400" cy="54749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>
          <a:xfrm>
            <a:off x="6781800" y="6324600"/>
            <a:ext cx="2133600" cy="365125"/>
          </a:xfrm>
        </p:spPr>
        <p:txBody>
          <a:bodyPr/>
          <a:lstStyle/>
          <a:p>
            <a:pPr algn="r"/>
            <a:r>
              <a:rPr lang="en-US" altLang="zh-CN" dirty="0" smtClean="0"/>
              <a:t>2017/11 </a:t>
            </a:r>
            <a:r>
              <a:rPr lang="en-US" dirty="0" smtClean="0"/>
              <a:t> </a:t>
            </a:r>
            <a:r>
              <a:rPr lang="en-US" dirty="0" smtClean="0"/>
              <a:t>Lin Hong</a:t>
            </a:r>
            <a:endParaRPr lang="en-US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365125"/>
          </a:xfrm>
        </p:spPr>
        <p:txBody>
          <a:bodyPr/>
          <a:lstStyle/>
          <a:p>
            <a:r>
              <a:rPr lang="en-US" altLang="zh-CN" dirty="0" smtClean="0"/>
              <a:t>All right@www.bigdatalyn.com</a:t>
            </a:r>
          </a:p>
        </p:txBody>
      </p:sp>
    </p:spTree>
    <p:extLst>
      <p:ext uri="{BB962C8B-B14F-4D97-AF65-F5344CB8AC3E}">
        <p14:creationId xmlns:p14="http://schemas.microsoft.com/office/powerpoint/2010/main" val="2830937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135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Reduce PPT file size(1/2)</vt:lpstr>
      <vt:lpstr>Reduce PPT file size(2/2)</vt:lpstr>
      <vt:lpstr>PowerPoint Presentation</vt:lpstr>
      <vt:lpstr>Slimming effect in PPT</vt:lpstr>
      <vt:lpstr>PowerPoint Presentation</vt:lpstr>
    </vt:vector>
  </TitlesOfParts>
  <Company>Oracle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Lin</dc:creator>
  <cp:lastModifiedBy>Hong Lin</cp:lastModifiedBy>
  <cp:revision>8</cp:revision>
  <dcterms:created xsi:type="dcterms:W3CDTF">2017-11-29T03:28:42Z</dcterms:created>
  <dcterms:modified xsi:type="dcterms:W3CDTF">2017-11-29T03:55:53Z</dcterms:modified>
</cp:coreProperties>
</file>