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6AA1-8221-4720-A8C5-F9E7EE01D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AEAF8-BAD8-49D1-9093-BC68223B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55843-36C8-4A8B-95C9-E948F886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23AAC-F365-46FF-99B9-2C10DF9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BD40-31A8-4323-BC92-AD7C92AB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6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BBD1E-B138-4133-B17C-8FF69829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448EC-B1F4-4686-80C2-B9246A45D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B832-0FB6-48D2-9B5C-DB878781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56E60-FC45-4263-9265-A075C3F6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3476F-27E9-4378-97CB-743CCC6B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4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9014A6-5D7A-45B6-AB7B-C18B79BAF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318F7-A253-4531-94AA-18D4C3D2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31E4-D141-485A-B7E1-C269BB9B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CB40D-40FA-4DAC-B4A3-C548C324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57E8-3ECC-4EC4-BC30-0F0FEAB49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66C9-E1E9-440F-AE1B-7CE82506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ACE1-0D14-47DE-B32A-EE93A258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EA153-CE96-4E7E-BCC2-689DACA2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D1AA9-E8C1-40E6-94C9-FC2DE1BE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2096-D008-4624-9854-5F14CB15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65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D358-C283-42FF-81CC-348ADF0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314C6-645A-4EEB-ABCC-3BCB21E6A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1965-7354-4853-8ECD-6C4248B0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C1F4-B057-4599-B619-745E3820B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4F40-4D8C-4DE7-AF3C-73897966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D6608-069C-4AD4-8373-D52A912E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0E6A6-74F5-4255-AA0B-3C36D9487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3CE0B-6B24-4BF7-ACEA-0DAED01E0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555D3-F34D-4E90-9288-9A524CB1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8843F-A456-4B61-AD88-7A4B25A46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89EF8-E589-4723-B463-D630E1BC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1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671A-4A8B-4243-867F-FFBABDD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0393-439A-41F9-9B91-C3058EC1D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1EFE7-5893-4756-965C-F06F21C3F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0E016-43B2-4BBB-BBA6-BCC2F4CE4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00A71-48B8-4D20-8686-ED784E556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CE6C7-AF53-44E8-8644-4ED390D7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4DB83-E6D6-4088-877D-AF75F904C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BEC87C-912F-432B-A21C-C0F423E2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97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80CE-8945-49C5-8CCB-AE567311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15DBB9-8CD3-40B5-AFD4-71218A80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6475F-B456-41FD-895D-9B9F82CD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5012C-0734-4A78-95C6-DB3BE360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D6047A-2C74-429F-A460-FF57CABF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24339-C984-42DD-9BE3-E70174FA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2E4E4-E474-4962-9468-71361135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5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2917-22FD-4286-A100-127C1648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3F332-197C-4627-88B9-27D52BCD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14811-E960-4C23-948C-8A9CA6455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F5267-340F-410B-A702-00446DCE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F83F9-AB09-439F-940C-B2E68384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78E17-FC51-4090-8529-9454D96B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6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4749-65CA-43CB-A717-7A0FDC022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F4AA2-4B71-4B2C-87A4-CD679DE7A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28A9F-54FD-49EA-B7D9-B2BE058FE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926C1-68AA-4101-B7EA-5982DF04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92640-0E11-4A6F-BEA8-48ED2727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91828-F585-4084-A38C-A7B14902D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1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C4F14-3FCA-4A32-BE3A-7D9A1F5B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9B1BE-EEB7-4097-B2AF-1544B4973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8D802-8022-43A7-B5FE-D38C730EB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4E5E-E77C-440A-83B3-00F7E1ED2D67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4494-CD7E-49AE-AA5D-FFFFECE13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BCBE-795B-4E26-824A-AC20D7FD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1BA66-8306-4B59-88E0-04BC1C0AD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25AB5E1-D0C8-4B59-A089-3048D390A125}"/>
              </a:ext>
            </a:extLst>
          </p:cNvPr>
          <p:cNvSpPr/>
          <p:nvPr/>
        </p:nvSpPr>
        <p:spPr>
          <a:xfrm>
            <a:off x="569585" y="2027667"/>
            <a:ext cx="2620370" cy="386231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3AAC52E-FD99-45E0-805A-BA2A031067D7}"/>
              </a:ext>
            </a:extLst>
          </p:cNvPr>
          <p:cNvSpPr/>
          <p:nvPr/>
        </p:nvSpPr>
        <p:spPr>
          <a:xfrm>
            <a:off x="4404050" y="1710425"/>
            <a:ext cx="5542384" cy="4354473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4251FE4-45E8-4342-924F-324FA10BB567}"/>
              </a:ext>
            </a:extLst>
          </p:cNvPr>
          <p:cNvSpPr/>
          <p:nvPr/>
        </p:nvSpPr>
        <p:spPr>
          <a:xfrm>
            <a:off x="3377681" y="3508312"/>
            <a:ext cx="877077" cy="85841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66272-E50E-4B7D-8702-BCFF07939ADE}"/>
              </a:ext>
            </a:extLst>
          </p:cNvPr>
          <p:cNvSpPr/>
          <p:nvPr/>
        </p:nvSpPr>
        <p:spPr>
          <a:xfrm>
            <a:off x="5460850" y="1023648"/>
            <a:ext cx="3913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Active Data Guard Standby DB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31C24F-631B-4F71-8DFD-A3F28055E6F8}"/>
              </a:ext>
            </a:extLst>
          </p:cNvPr>
          <p:cNvSpPr/>
          <p:nvPr/>
        </p:nvSpPr>
        <p:spPr>
          <a:xfrm>
            <a:off x="1038139" y="1060971"/>
            <a:ext cx="15648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Primary DB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4A773D-3BD1-4D3C-A8CD-625C2F48510A}"/>
              </a:ext>
            </a:extLst>
          </p:cNvPr>
          <p:cNvSpPr/>
          <p:nvPr/>
        </p:nvSpPr>
        <p:spPr>
          <a:xfrm>
            <a:off x="5330222" y="1396874"/>
            <a:ext cx="4241867" cy="120032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Support for In-Memory(12.2)</a:t>
            </a:r>
          </a:p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Support for SQL Tuning Advisory(12.2)</a:t>
            </a:r>
          </a:p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Support for Diagnostics Pack(12.2)</a:t>
            </a:r>
          </a:p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Support for SPA(11.2.0.4)</a:t>
            </a:r>
          </a:p>
        </p:txBody>
      </p:sp>
      <p:sp>
        <p:nvSpPr>
          <p:cNvPr id="11" name="Flowchart: Internal Storage 10">
            <a:extLst>
              <a:ext uri="{FF2B5EF4-FFF2-40B4-BE49-F238E27FC236}">
                <a16:creationId xmlns:a16="http://schemas.microsoft.com/office/drawing/2014/main" id="{038C8175-14C9-4990-B127-774C07CFB852}"/>
              </a:ext>
            </a:extLst>
          </p:cNvPr>
          <p:cNvSpPr/>
          <p:nvPr/>
        </p:nvSpPr>
        <p:spPr>
          <a:xfrm>
            <a:off x="4683966" y="3247053"/>
            <a:ext cx="1623527" cy="746449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Internal Storage 11">
            <a:extLst>
              <a:ext uri="{FF2B5EF4-FFF2-40B4-BE49-F238E27FC236}">
                <a16:creationId xmlns:a16="http://schemas.microsoft.com/office/drawing/2014/main" id="{5CCE8334-B456-488B-88E6-0E6E0B4985E5}"/>
              </a:ext>
            </a:extLst>
          </p:cNvPr>
          <p:cNvSpPr/>
          <p:nvPr/>
        </p:nvSpPr>
        <p:spPr>
          <a:xfrm>
            <a:off x="5393095" y="4814597"/>
            <a:ext cx="1623527" cy="746449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6AD97B-F594-486C-ADC6-5C1511DDE6F9}"/>
              </a:ext>
            </a:extLst>
          </p:cNvPr>
          <p:cNvSpPr/>
          <p:nvPr/>
        </p:nvSpPr>
        <p:spPr>
          <a:xfrm>
            <a:off x="7483150" y="4180114"/>
            <a:ext cx="1903445" cy="5598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Temporary Table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16CF393-019E-432C-AE37-408684CD4CB8}"/>
              </a:ext>
            </a:extLst>
          </p:cNvPr>
          <p:cNvSpPr/>
          <p:nvPr/>
        </p:nvSpPr>
        <p:spPr>
          <a:xfrm>
            <a:off x="6494107" y="3303037"/>
            <a:ext cx="4049486" cy="317240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B7CB20F8-9986-4DC6-9D42-16E886FCB228}"/>
              </a:ext>
            </a:extLst>
          </p:cNvPr>
          <p:cNvSpPr/>
          <p:nvPr/>
        </p:nvSpPr>
        <p:spPr>
          <a:xfrm rot="5400000">
            <a:off x="7119256" y="3051111"/>
            <a:ext cx="447871" cy="1623527"/>
          </a:xfrm>
          <a:prstGeom prst="bentArrow">
            <a:avLst>
              <a:gd name="adj1" fmla="val 40909"/>
              <a:gd name="adj2" fmla="val 32885"/>
              <a:gd name="adj3" fmla="val 28704"/>
              <a:gd name="adj4" fmla="val 46976"/>
            </a:avLst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F8ABCE0-B7B3-418A-B9A9-F013E351CA41}"/>
              </a:ext>
            </a:extLst>
          </p:cNvPr>
          <p:cNvSpPr/>
          <p:nvPr/>
        </p:nvSpPr>
        <p:spPr>
          <a:xfrm>
            <a:off x="9573207" y="4236099"/>
            <a:ext cx="970383" cy="391886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274A4F7-21FE-4D9E-93C0-D41576306444}"/>
              </a:ext>
            </a:extLst>
          </p:cNvPr>
          <p:cNvSpPr/>
          <p:nvPr/>
        </p:nvSpPr>
        <p:spPr>
          <a:xfrm>
            <a:off x="7277878" y="4814595"/>
            <a:ext cx="3247053" cy="317241"/>
          </a:xfrm>
          <a:prstGeom prst="rightArrow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BD6270-5C43-4612-8326-73D5A085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559" y="3125289"/>
            <a:ext cx="970384" cy="14307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9D73CFD-39BE-4FE0-AE5F-E80206EAA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5862" y="4658600"/>
            <a:ext cx="912297" cy="12756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27F66AC-20B8-4D4B-A778-6EE265993982}"/>
              </a:ext>
            </a:extLst>
          </p:cNvPr>
          <p:cNvSpPr/>
          <p:nvPr/>
        </p:nvSpPr>
        <p:spPr>
          <a:xfrm>
            <a:off x="8071460" y="4793216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Select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63960A-9ECD-45B0-8320-28F73EA45E5E}"/>
              </a:ext>
            </a:extLst>
          </p:cNvPr>
          <p:cNvSpPr/>
          <p:nvPr/>
        </p:nvSpPr>
        <p:spPr>
          <a:xfrm>
            <a:off x="7791541" y="5073134"/>
            <a:ext cx="1818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Update…(DML]</a:t>
            </a:r>
            <a:endParaRPr lang="en-US" dirty="0"/>
          </a:p>
        </p:txBody>
      </p:sp>
      <p:sp>
        <p:nvSpPr>
          <p:cNvPr id="24" name="Flowchart: Internal Storage 23">
            <a:extLst>
              <a:ext uri="{FF2B5EF4-FFF2-40B4-BE49-F238E27FC236}">
                <a16:creationId xmlns:a16="http://schemas.microsoft.com/office/drawing/2014/main" id="{55C89F7C-2DFA-48A8-B5EE-F5EEB5CCA018}"/>
              </a:ext>
            </a:extLst>
          </p:cNvPr>
          <p:cNvSpPr/>
          <p:nvPr/>
        </p:nvSpPr>
        <p:spPr>
          <a:xfrm>
            <a:off x="1082350" y="3489649"/>
            <a:ext cx="1623527" cy="746449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Internal Storage 24">
            <a:extLst>
              <a:ext uri="{FF2B5EF4-FFF2-40B4-BE49-F238E27FC236}">
                <a16:creationId xmlns:a16="http://schemas.microsoft.com/office/drawing/2014/main" id="{BC6BA212-3EDC-42E9-A4AA-3E7A9D648299}"/>
              </a:ext>
            </a:extLst>
          </p:cNvPr>
          <p:cNvSpPr/>
          <p:nvPr/>
        </p:nvSpPr>
        <p:spPr>
          <a:xfrm>
            <a:off x="1082352" y="4702630"/>
            <a:ext cx="1623527" cy="746449"/>
          </a:xfrm>
          <a:prstGeom prst="flowChartInternalStorag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518AED-2C8F-476C-9409-743DEA487328}"/>
              </a:ext>
            </a:extLst>
          </p:cNvPr>
          <p:cNvCxnSpPr/>
          <p:nvPr/>
        </p:nvCxnSpPr>
        <p:spPr>
          <a:xfrm flipH="1">
            <a:off x="2855167" y="5299788"/>
            <a:ext cx="2351315" cy="0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AD78AE3-F1F5-4F4F-B8DA-9F57D98E72EF}"/>
              </a:ext>
            </a:extLst>
          </p:cNvPr>
          <p:cNvSpPr/>
          <p:nvPr/>
        </p:nvSpPr>
        <p:spPr>
          <a:xfrm>
            <a:off x="2885602" y="4849200"/>
            <a:ext cx="238558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DML Redirection(19c)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48142B-7F3C-4C53-9DDF-B8AB704A7348}"/>
              </a:ext>
            </a:extLst>
          </p:cNvPr>
          <p:cNvCxnSpPr>
            <a:cxnSpLocks/>
          </p:cNvCxnSpPr>
          <p:nvPr/>
        </p:nvCxnSpPr>
        <p:spPr>
          <a:xfrm flipH="1">
            <a:off x="7277879" y="5393095"/>
            <a:ext cx="31724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D4BDC24C-AFAB-4278-B22F-D9CE07CC81D9}"/>
              </a:ext>
            </a:extLst>
          </p:cNvPr>
          <p:cNvSpPr/>
          <p:nvPr/>
        </p:nvSpPr>
        <p:spPr>
          <a:xfrm>
            <a:off x="4627983" y="4046768"/>
            <a:ext cx="2705878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DML on Global Temporary Tables(12.1)</a:t>
            </a:r>
          </a:p>
          <a:p>
            <a:r>
              <a:rPr lang="en-US" sz="14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Private Temporary Tables(18c)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3B6398-6F9D-442A-9825-F67A65E4A5EC}"/>
              </a:ext>
            </a:extLst>
          </p:cNvPr>
          <p:cNvSpPr/>
          <p:nvPr/>
        </p:nvSpPr>
        <p:spPr>
          <a:xfrm>
            <a:off x="8204051" y="3617559"/>
            <a:ext cx="2451507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Support for Sequences(12.1)</a:t>
            </a:r>
          </a:p>
          <a:p>
            <a:r>
              <a:rPr lang="en-US" sz="1400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Session Sequence(12.1)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927E8-9103-46AD-B2F6-A2FFC0B903F1}"/>
              </a:ext>
            </a:extLst>
          </p:cNvPr>
          <p:cNvSpPr/>
          <p:nvPr/>
        </p:nvSpPr>
        <p:spPr>
          <a:xfrm>
            <a:off x="10139835" y="6488668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haroni" panose="020B0604020202020204" pitchFamily="2" charset="-79"/>
                <a:cs typeface="Aharoni" panose="020B0604020202020204" pitchFamily="2" charset="-79"/>
              </a:rPr>
              <a:t>Update by 2019/07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AE9B3B-5887-407B-BACE-6CC779CCAA5A}"/>
              </a:ext>
            </a:extLst>
          </p:cNvPr>
          <p:cNvSpPr/>
          <p:nvPr/>
        </p:nvSpPr>
        <p:spPr>
          <a:xfrm>
            <a:off x="3538743" y="370505"/>
            <a:ext cx="4846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haroni" panose="020B0604020202020204" pitchFamily="2" charset="-79"/>
                <a:cs typeface="Aharoni" panose="020B0604020202020204" pitchFamily="2" charset="-79"/>
              </a:rPr>
              <a:t>About the Oracle Standby DB Features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F52552-49AE-4E98-994C-8275ACEF2C98}"/>
              </a:ext>
            </a:extLst>
          </p:cNvPr>
          <p:cNvSpPr/>
          <p:nvPr/>
        </p:nvSpPr>
        <p:spPr>
          <a:xfrm>
            <a:off x="7884848" y="3244334"/>
            <a:ext cx="816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64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Lin</dc:creator>
  <cp:lastModifiedBy>Hong Lin</cp:lastModifiedBy>
  <cp:revision>4</cp:revision>
  <dcterms:created xsi:type="dcterms:W3CDTF">2019-07-17T02:06:27Z</dcterms:created>
  <dcterms:modified xsi:type="dcterms:W3CDTF">2019-07-17T02:34:21Z</dcterms:modified>
</cp:coreProperties>
</file>