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7c9a92_0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7c9a92_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27c9a92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27c9a92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7c9a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7c9a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7c9a92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7c9a92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27c9a92_0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27c9a92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27c9a92_0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27c9a92_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27c9a92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27c9a9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7c9a92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7c9a92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9a92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9a92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27c9a92_0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27c9a92_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d10616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0d10616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27c9a92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27c9a92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27c9a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27c9a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27c9a92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27c9a92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0d10616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0d10616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27c9a92_0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27c9a92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27c9a92_0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27c9a92_0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d10616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d10616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b0d10616_5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b0d10616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0d10616_5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b0d10616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27c9a92_0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27c9a92_0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0d10616_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0d1061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7c9a92_0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7c9a92_0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7c9a92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7c9a92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27c9a92_0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27c9a92_0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27c9a92_0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27c9a92_0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e27c9a92_0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e27c9a92_0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0d10616_5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0d10616_5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27c9a92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27c9a92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7c9a92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27c9a92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27c9a92_0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27c9a92_0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27c9a92_0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27c9a92_0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0d10616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b0d10616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27c9a92_0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27c9a92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27c9a92_01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27c9a92_0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e27c9a92_0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e27c9a92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27c9a92_0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27c9a92_0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27c9a92_0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27c9a92_0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27c9a92_0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27c9a92_0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0d10616_5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0d10616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115551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115551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0d10616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0d1061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115551f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115551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0d10616_5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0d10616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115551f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115551f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0d10616_5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0d10616_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0d10616_5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0d10616_5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0d10616_5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b0d10616_5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0d10616_5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0d10616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0d10616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0d10616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0d10616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0d10616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27c9a92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27c9a92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otter.alibaba-inc.com" TargetMode="External"/><Relationship Id="rId4" Type="http://schemas.openxmlformats.org/officeDocument/2006/relationships/hyperlink" Target="http://b2b-doc.alibaba-inc.com/display/RC/Otter" TargetMode="External"/><Relationship Id="rId5" Type="http://schemas.openxmlformats.org/officeDocument/2006/relationships/hyperlink" Target="http://b2b-doc.alibaba-inc.com/display/opentech/otter" TargetMode="External"/><Relationship Id="rId6" Type="http://schemas.openxmlformats.org/officeDocument/2006/relationships/hyperlink" Target="http://agile.alibaba-inc.com/browse/OTTER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深入理解otter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4147411" y="5116613"/>
            <a:ext cx="453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七锋   2013-07-04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450"/>
            <a:ext cx="9144001" cy="54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600200"/>
            <a:ext cx="8229600" cy="5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 梯形模型 (otter3)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原理：取一批2w数据，分成5小份，每份分配一个process处理，每份数据都处理完成后，再取下一批数据.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4w条记录，时间估算：(S+E+T)*2+100*2+10L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b.	 四边形模型 (otter4)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原理：每次取4000条数据，每完成一批，立马开启一个新的批次，尽可能保证一直有5个批次在处理.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4w条记录，时间估算：(S+E+T)*1+100+10L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四边形模型在总时间上会有优势，无停顿感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如何保证数据不丢：2pc.  (get/ack)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如何处理重传协议：get/ack/rollback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如何支持并行化：多get cursor+ack curosr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300" y="4576325"/>
            <a:ext cx="7091150" cy="1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基本思路：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90%的情况都是正常的，异步ack机制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get/ack利用tcp/ip双工，无I/O抢占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出现异常，处理代价比较高，需要锁定所有操作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锁定</a:t>
            </a:r>
            <a:r>
              <a:rPr lang="zh-CN" sz="2400">
                <a:solidFill>
                  <a:srgbClr val="FF0000"/>
                </a:solidFill>
              </a:rPr>
              <a:t>分布式Permit</a:t>
            </a:r>
            <a:r>
              <a:rPr lang="zh-CN" sz="2400"/>
              <a:t>，阻塞所有同步进程+线程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 rollback get cursor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iii.  开启</a:t>
            </a:r>
            <a:r>
              <a:rPr lang="zh-CN" sz="2400">
                <a:solidFill>
                  <a:srgbClr val="FF0000"/>
                </a:solidFill>
              </a:rPr>
              <a:t>分布式Permit</a:t>
            </a:r>
            <a:r>
              <a:rPr lang="zh-CN" sz="2400"/>
              <a:t>，允许线程工作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iiii.  retry get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63" y="1530825"/>
            <a:ext cx="9078675" cy="52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457200" y="1600200"/>
            <a:ext cx="8229600" cy="50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并行化  (TCP滑动窗口模型)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Nagle算法支持：(合并数据据包处理)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构建RingBuffer (</a:t>
            </a:r>
            <a:r>
              <a:rPr lang="zh-CN" sz="2400">
                <a:solidFill>
                  <a:srgbClr val="FF0000"/>
                </a:solidFill>
              </a:rPr>
              <a:t>内存控制模式/数量控制模式</a:t>
            </a:r>
            <a:r>
              <a:rPr lang="zh-C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指定batchSize获取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</a:t>
            </a:r>
            <a:r>
              <a:rPr lang="zh-CN" sz="2400">
                <a:solidFill>
                  <a:srgbClr val="FF0000"/>
                </a:solidFill>
              </a:rPr>
              <a:t>内存大小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 记录数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 指定定batchSize + timeout获取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timeout = -1 ,即时获取，有多少取多少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ii. timeout = 0，阻塞至满足batchSize条件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iii. </a:t>
            </a:r>
            <a:r>
              <a:rPr lang="zh-CN" sz="2400">
                <a:solidFill>
                  <a:srgbClr val="FF0000"/>
                </a:solidFill>
              </a:rPr>
              <a:t>timeout &gt; 0，阻塞指定的时间或者满足batchSize.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2000"/>
              <a:t>建议值：batchSize=4000(约4M) , timeout=500，内存控制模式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2095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调度算法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顺序性保证(令牌id)：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select每同步一批数据，申请令牌自增id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每个阶段负责传递数据+令牌id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load时按照令牌id顺序处理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调度模型(SEDA)：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共享thread pool，解决流控机制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划分多stage，提升资源利用率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统一编程模型，支持同机房，跨机房不同的调度算法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75" y="1680375"/>
            <a:ext cx="8598500" cy="34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227833" y="5121050"/>
            <a:ext cx="86094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SEDA调度模型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a. await模拟object获取锁操作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b. notify被唤醒后提交任务到thread pools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c. single模拟object释放锁操作，触发下一个stage</a:t>
            </a:r>
            <a:endParaRPr sz="1800">
              <a:solidFill>
                <a:srgbClr val="FFFFFF"/>
              </a:solidFill>
            </a:endParaRPr>
          </a:p>
          <a:p>
            <a:pPr indent="1943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720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调度算法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中美网络RTT = 200ms , zookeeper一次写入=10ms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调度成本估算：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zookeeper + zookeeper watch (完全分布式)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10 * 4 + 200 * 2 + 200 = 640ms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</a:t>
            </a:r>
            <a:r>
              <a:rPr lang="zh-CN" sz="2400">
                <a:solidFill>
                  <a:srgbClr val="FF0000"/>
                </a:solidFill>
              </a:rPr>
              <a:t>zookeeper + rpc</a:t>
            </a:r>
            <a:r>
              <a:rPr lang="zh-CN" sz="2400"/>
              <a:t> (sticky分布式，尽可能选择同节点)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10 + 100 + 200  =  310ms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 memory + memory (内存调度，单机房)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d.  memory + rpc (跨机房调度，最优实现，待完成??)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	</a:t>
            </a:r>
            <a:r>
              <a:rPr lang="zh-CN" sz="2400"/>
              <a:t>0 + 100 + 100 = 200ms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417650"/>
            <a:ext cx="8229600" cy="52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 中美同步需求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2.  otter架构&amp;设计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如何解决"差"网络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如何避免双向回环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如何处理数据一致性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如何高效同步数据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如何高效同步文件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如何支持系统HA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如何处理特殊业务同步</a:t>
            </a:r>
            <a:endParaRPr>
              <a:solidFill>
                <a:srgbClr val="FFFFFF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如何处理机房容灾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 相关产品对比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 其他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457200" y="1417650"/>
            <a:ext cx="8229600" cy="52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 数据传输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stage间数据传递：pipe管道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stage |  pipe | stage</a:t>
            </a:r>
            <a:endParaRPr sz="24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pipe实现(数据TTL控制)：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a. in memory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rpc call (&lt;100kb)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file(gzip) + http多线程下载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7650"/>
            <a:ext cx="9144000" cy="5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如何避免双向回环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实现思路：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利用事务机制，在事务头和尾中插入otter同步标识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解析时识别同步标识，判断是否需要屏蔽同步.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几点注意：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 基于标准SQL实现</a:t>
            </a:r>
            <a:endParaRPr sz="24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可以支持mysql/oracle等异构数据库的双向同步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事务完整解析&amp;完整可见性</a:t>
            </a:r>
            <a:endParaRPr sz="24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事务被拆开同步，会出现部分回环同步，数据不一致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9" y="1760725"/>
            <a:ext cx="8429687" cy="494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如何避免双向回环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业务场景：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a. 多地写入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	</a:t>
            </a:r>
            <a:r>
              <a:rPr lang="zh-CN" sz="1800"/>
              <a:t>同一：具体到某一张表，某一条pk，某一字段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同时：A地写入的数据在B地还未可见的一段时间范围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方案：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 检测  (事前处理)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 补救  (事后处理)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39425"/>
            <a:ext cx="8229600" cy="39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5" y="1593650"/>
            <a:ext cx="8922349" cy="3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/>
          <p:nvPr/>
        </p:nvSpPr>
        <p:spPr>
          <a:xfrm>
            <a:off x="159150" y="5618500"/>
            <a:ext cx="88257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lt1"/>
                </a:solidFill>
              </a:rPr>
              <a:t>思路；数据最终一致性。 基于trust source +  流量不均衡(杭州多，美国少)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</a:t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57200" y="1600200"/>
            <a:ext cx="8229600" cy="5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单向回环流程：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us-&gt;hz同步的数据，会再次进入hz-&gt;us队列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hz-&gt;us同步的数据，不会进入us-&gt;hz队列(回环终止)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存在的问题：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存在同步延迟时,会出现版本丢失/数据交替性变化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解决方案：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</a:t>
            </a:r>
            <a:r>
              <a:rPr lang="zh-CN" sz="2400">
                <a:solidFill>
                  <a:srgbClr val="FF0000"/>
                </a:solidFill>
              </a:rPr>
              <a:t>反查数据库同步</a:t>
            </a:r>
            <a:r>
              <a:rPr lang="zh-CN" sz="2400"/>
              <a:t> (以数据库最新版本同步，解决交替性)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字段同步  (降低冲突概率)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同步效率  (同步越快越好，降低双写导致版本丢失概率)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如何处理数据一致性(分布式Permit)</a:t>
            </a:r>
            <a:endParaRPr/>
          </a:p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129252" y="5726888"/>
            <a:ext cx="88710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注意：A,B,C三点状态都正常才允许进行同步(解决数据单向覆盖)</a:t>
            </a:r>
            <a:endParaRPr sz="24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1474968"/>
            <a:ext cx="8680997" cy="409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如何处理数据一致性(预研)</a:t>
            </a:r>
            <a:endParaRPr/>
          </a:p>
        </p:txBody>
      </p:sp>
      <p:pic>
        <p:nvPicPr>
          <p:cNvPr id="204" name="Google Shape;20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75" y="1417650"/>
            <a:ext cx="8765149" cy="507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417638"/>
            <a:ext cx="8229600" cy="5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杭州/美国异地机房双向同步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业务性 (定义同步表，同步字段)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隔离性 (定义同步通道，对应一个具体业务，多个通道之间互相隔离)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关联数据  (同步db数据的同时，需要同步图片，比如产品表)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双A写入 (避免回环同步，冲突处理，数据一致性保证)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e. 事务性 (没有严格的事务保证，定义表载入顺序)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f.  异构性 (支持mysql/oracle)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扩展业务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数据仓库增量数据  (整行记录，根据变更主键反查)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业务cache更新 (更新db成功的同时，刷新下cache中的值)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数据全库迁移 (建立任务队列表/触发全库记录变更)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多库合并同步 (product/product_detail需要尽可能保证加载顺序)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如何处理数据一致性(预研)</a:t>
            </a:r>
            <a:endParaRPr/>
          </a:p>
        </p:txBody>
      </p:sp>
      <p:sp>
        <p:nvSpPr>
          <p:cNvPr id="210" name="Google Shape;210;p37"/>
          <p:cNvSpPr txBox="1"/>
          <p:nvPr/>
        </p:nvSpPr>
        <p:spPr>
          <a:xfrm>
            <a:off x="147325" y="4811450"/>
            <a:ext cx="88974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基本思路：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a.  基于同一时间的理论，找出存在时间交集的同步数据批次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b.  在交叉同步数据批次中，找出同一数据的记录，可以精确到pk或者column. (</a:t>
            </a:r>
            <a:r>
              <a:rPr lang="zh-CN" sz="2400">
                <a:solidFill>
                  <a:srgbClr val="FF0000"/>
                </a:solidFill>
              </a:rPr>
              <a:t>优势：减少单向回环同步的数据</a:t>
            </a:r>
            <a:r>
              <a:rPr lang="zh-CN" sz="2400">
                <a:solidFill>
                  <a:schemeClr val="lt1"/>
                </a:solidFill>
              </a:rPr>
              <a:t>)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c.  发起类似单向回环同步，保证数据最终一致性.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	b.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25" y="1526888"/>
            <a:ext cx="8897400" cy="31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数据最小化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数据合并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i. 详见合并机制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数据压缩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i.  数据protobuf存储，再gzip压缩, 20%的压缩率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数据并行化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join并行化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load并行化 (pk hash + weight)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如何高效同步数据(数据合并)</a:t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insert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insert + update -&gt; insert </a:t>
            </a:r>
            <a:r>
              <a:rPr lang="zh-CN" sz="1800"/>
              <a:t> (update字段合并到insert)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3. insert + delete -&gt; delete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4. update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5. update + update -&gt; update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6. update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7. delete + insert -&gt; insert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8. delete + update -&gt; update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9. delete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说明. 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1. insert/行记录update 执行merge sql，解决重复数据执行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2. 合并算法执行后，单pk主键只有一条记录，解决并行load的效率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需求描述：提升同步性能，按table粒度并行时，改善大表同步问题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解决方案：根据table + pk hash后进行并行提交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优化方案：合并相同执行sql的pk hash结果，进行batch提交 (id排序，mysql顺序写，减少网络交互）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weight算法：(业务事务性支持)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业务需求： 事务中顺序更新offer_detail，offer表，同步时插入保证顺序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解决方案： 定义offer_detail(weight=1),offer(weight=2)，按权重从小到大插入，保证在一个批次数据中offer_detail的变更要优先于offer表变更插入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根据weight不同，构建多个weight bucket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按weight顺序，对每个weight bucket执行pk hash算法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 + 多库复制：(文件和数据)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业务描述：　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a.  数据库load完成后，发送数据到mq，或者更新cache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 会员变更数据，需要同步到多个目标数据库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算法描述：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每个库创建一份load实例，并接入weight controller调度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每个库按pk hash+weight混合算法进行调度，单库的weight bucket的调度由weight controllert的统一控制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如何高效同步数据(load并行化)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845"/>
            <a:ext cx="8070665" cy="41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2"/>
          <p:cNvSpPr txBox="1"/>
          <p:nvPr/>
        </p:nvSpPr>
        <p:spPr>
          <a:xfrm>
            <a:off x="577821" y="5869600"/>
            <a:ext cx="769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二维线程池weight调度：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纬度一：多库载入  ,  纬度二：单库pk hash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如何高效同步数据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最近1天数据同步量(7月4号统计)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记录数：</a:t>
            </a:r>
            <a:r>
              <a:rPr lang="zh-CN" sz="2400">
                <a:solidFill>
                  <a:srgbClr val="FFFFFF"/>
                </a:solidFill>
              </a:rPr>
              <a:t>568748541   (5.7亿)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大小：</a:t>
            </a:r>
            <a:r>
              <a:rPr lang="zh-CN" sz="2400">
                <a:solidFill>
                  <a:srgbClr val="FFFFFF"/>
                </a:solidFill>
              </a:rPr>
              <a:t>377805439534 (351GB，压缩后约为70GB)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 平均记录大小：664 byte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d.  高峰期带宽占用：(80%的数据产生于工作时间)</a:t>
            </a:r>
            <a:endParaRPr sz="24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70GB * 80% * 2 / (8 * 3600) = 4MB/秒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457200" y="1534875"/>
            <a:ext cx="8229600" cy="51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1. 文件最小化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文件变化判断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文件重复同步判断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数据压缩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	i. gzip压缩, 80%的压缩率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文件并行化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多线程压缩&amp;传输&amp;同步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 多网络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公网，中美专线，香港专线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文件变化判断</a:t>
            </a:r>
            <a:r>
              <a:rPr lang="zh-CN"/>
              <a:t>)</a:t>
            </a:r>
            <a:endParaRPr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57600"/>
            <a:ext cx="8229601" cy="49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文件重复同步判断</a:t>
            </a:r>
            <a:r>
              <a:rPr lang="zh-CN"/>
              <a:t>)</a:t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457200" y="1534875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重复同步判断依据: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源文件的最后修改时间比目标文件的最后修改时间旧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2. 源文件和目标文件大小一致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注意点：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 文件存储时区问题. 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2.  可以优化为根据文件md5比较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调用时机：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1.  extract在生成文件压缩包时，会先调用美国节点，提交文件重复同步判断的请求.  (多了一次网络开销)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设计关注要点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硬性要求：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数据不能丢失 (变更数据一定要成功应用到目标库)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数据最终一致性 (双向两边记录要保证最终一致性)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客观因素：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中美网络延迟 (平均200ms)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中美传输速度 (2~6MB/s)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文件同步 (20000条记录可达800MB文件)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同步按需隔离 (不同业务之间同步互不影响,同步有快慢)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事务性支持 (允许业务定义表的同步加载的顺序性)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  <a:endParaRPr/>
          </a:p>
        </p:txBody>
      </p:sp>
      <p:sp>
        <p:nvSpPr>
          <p:cNvPr id="272" name="Google Shape;272;p47"/>
          <p:cNvSpPr txBox="1"/>
          <p:nvPr>
            <p:ph idx="1" type="body"/>
          </p:nvPr>
        </p:nvSpPr>
        <p:spPr>
          <a:xfrm>
            <a:off x="457200" y="1534875"/>
            <a:ext cx="82296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1.  多线程压缩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多个线程并发请求aranda服务，下载为本地临时文件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压缩线程串行压缩</a:t>
            </a:r>
            <a:endParaRPr sz="2400">
              <a:solidFill>
                <a:srgbClr val="FFFFFF"/>
              </a:solidFill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目前线程数默认为10.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2.  多线程传输 (pull模式)  比如需要杭州传文件到美国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会在杭州启动一个http服务. (目前为嵌入式jetty)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美国启动多线程下载器，多socket下载文件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几点注意: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sendfile技术，减少jvm内存使用，后续优化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aria2c下载器 (参数：-k 2M -j 50 -s 16 -x 16)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如何高效同步文件(</a:t>
            </a:r>
            <a:r>
              <a:rPr b="0" lang="zh-CN"/>
              <a:t>多线程优化</a:t>
            </a:r>
            <a:r>
              <a:rPr lang="zh-CN"/>
              <a:t>)</a:t>
            </a:r>
            <a:endParaRPr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00" y="1534875"/>
            <a:ext cx="8229600" cy="52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最近1天数据同步量(7月4号统计)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a. 记录数：</a:t>
            </a:r>
            <a:r>
              <a:rPr lang="zh-CN" sz="2400">
                <a:solidFill>
                  <a:srgbClr val="FFFFFF"/>
                </a:solidFill>
              </a:rPr>
              <a:t>19495302   (2000w，</a:t>
            </a:r>
            <a:r>
              <a:rPr lang="zh-CN" sz="2400">
                <a:solidFill>
                  <a:srgbClr val="FF0000"/>
                </a:solidFill>
              </a:rPr>
              <a:t>AE产品占据50%以上</a:t>
            </a:r>
            <a:r>
              <a:rPr lang="zh-C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 大小：</a:t>
            </a:r>
            <a:r>
              <a:rPr lang="zh-CN" sz="2400">
                <a:solidFill>
                  <a:srgbClr val="FFFFFF"/>
                </a:solidFill>
              </a:rPr>
              <a:t>1138035470493 (1.03TB，压缩后约830GB)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c.  平均记录大小：57kb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d.  高峰期带宽占用：</a:t>
            </a:r>
            <a:endParaRPr sz="2400">
              <a:solidFill>
                <a:srgbClr val="FFFFFF"/>
              </a:solidFill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i. 假定：80%的数据产生于工作时间 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</a:rPr>
              <a:t>    压缩：830GB * 80% * 2 / (8 * 3600) = 47MB/秒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FFFFFF"/>
                </a:solidFill>
              </a:rPr>
              <a:t>    未压缩：1.03TB * 80% * 2 / (8 * 3600) = 59MB/秒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ii. 假定：文件同步时间段均匀分布</a:t>
            </a:r>
            <a:endParaRPr sz="24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    </a:t>
            </a:r>
            <a:r>
              <a:rPr lang="zh-CN" sz="2000">
                <a:solidFill>
                  <a:srgbClr val="FFFFFF"/>
                </a:solidFill>
              </a:rPr>
              <a:t>压缩：830GB * 2 / (24 * 3600) = 20MB/秒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000">
                <a:solidFill>
                  <a:srgbClr val="FFFFFF"/>
                </a:solidFill>
              </a:rPr>
              <a:t>    未压缩：1.03TB * 2 / (24 * 3600) = 25MB/秒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如何支持系统HA</a:t>
            </a:r>
            <a:endParaRPr/>
          </a:p>
        </p:txBody>
      </p:sp>
      <p:sp>
        <p:nvSpPr>
          <p:cNvPr id="284" name="Google Shape;284;p49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基本思路：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	</a:t>
            </a:r>
            <a:r>
              <a:rPr lang="zh-CN" sz="2400">
                <a:solidFill>
                  <a:srgbClr val="FFFFFF"/>
                </a:solidFill>
              </a:rPr>
              <a:t>a.  使用zookeeper临时节点，会话失效，节点自动删除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manager监听node节点，冻结期设计为90秒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i.  冻结期内，不做任何处理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ii.  超过冻结其后，检查节点是否已恢复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	1.  如果恢复，不做任何处理 (</a:t>
            </a:r>
            <a:r>
              <a:rPr lang="zh-CN" sz="2400">
                <a:solidFill>
                  <a:srgbClr val="FF0000"/>
                </a:solidFill>
              </a:rPr>
              <a:t>考虑系统发布</a:t>
            </a:r>
            <a:r>
              <a:rPr lang="zh-CN" sz="2400">
                <a:solidFill>
                  <a:srgbClr val="FFFFFF"/>
                </a:solidFill>
              </a:rPr>
              <a:t>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	2.  未恢复，进入系统HA流程.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 HA流程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i.  查找节点对应的同步任务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ii. 针对每个任务发起RESTART指令. (tcp重传协议)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	iii. 阻塞分布式permit，rollback数据，开启同步.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如何处理特殊业务</a:t>
            </a:r>
            <a:endParaRPr/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1 : 1 映射, (offer -&gt; offer，最简单业务)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n : 1映射,  (offer[1-32] -&gt;  offer)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1 : n 映射,  (offer -&gt;  offer , offer_log) </a:t>
            </a:r>
            <a:r>
              <a:rPr lang="zh-CN" sz="2400">
                <a:solidFill>
                  <a:srgbClr val="FF0000"/>
                </a:solidFill>
              </a:rPr>
              <a:t>数据多路复制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视图同步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表名不同  (ocndb.member -&gt; crmg.cbu_member)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b. 字段名不同  (member_id -&gt; vaccount_id)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c. 字段类型不同 (number(11,2) -&gt; varchar(32))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如何处理特殊业务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扩展点：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 FileResolver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解决数据和文件的关联关系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EventProcessor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自定义数据处理，可以改变一条变更数据的任意内容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运维方式：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支持class和源码的载入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manager管理源码，运行时动态推送&amp;编译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局限：无法像精卫自定义依赖lib库，无法做复杂的业务处理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如何处理机房容灾</a:t>
            </a:r>
            <a:endParaRPr/>
          </a:p>
        </p:txBody>
      </p:sp>
      <p:sp>
        <p:nvSpPr>
          <p:cNvPr id="302" name="Google Shape;302;p52"/>
          <p:cNvSpPr txBox="1"/>
          <p:nvPr>
            <p:ph idx="1" type="body"/>
          </p:nvPr>
        </p:nvSpPr>
        <p:spPr>
          <a:xfrm>
            <a:off x="457200" y="1534875"/>
            <a:ext cx="8229600" cy="50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zookeeper集群容灾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leader/follower :  hz(3台) + cm3(2台) + cm4(2台) 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observer : us(2台) 读节点，加速读请求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manager杭州多机房部署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node节点客户端容灾，链接失败后切到下一台.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node跨IDC机房部署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i.  依赖manager的HA监控机制 (node无法自己监控自己)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otter初步性能指标</a:t>
            </a:r>
            <a:endParaRPr/>
          </a:p>
        </p:txBody>
      </p:sp>
      <p:sp>
        <p:nvSpPr>
          <p:cNvPr id="308" name="Google Shape;308;p53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吞吐量：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 30~40w/min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delete 60w/min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本地机房+单向同步    100ms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中美机房+单向/双向同步     2s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3.  中美机房+文件  10s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重要：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1. load并行线程设置很重要，取决目标库载入能力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2. latency的几个经验值，要根据数据量和高峰期做继续评估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  vs otter3</a:t>
            </a:r>
            <a:endParaRPr/>
          </a:p>
        </p:txBody>
      </p:sp>
      <p:sp>
        <p:nvSpPr>
          <p:cNvPr id="314" name="Google Shape;314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otter3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文件同步 1000 / min,   60MB/min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20000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otter4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文件同步  8000 / min,  500MB/min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400000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otter4相比于otter3，是一个数量级上的飞跃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otter"慢"在哪里？</a:t>
            </a:r>
            <a:endParaRPr/>
          </a:p>
        </p:txBody>
      </p:sp>
      <p:sp>
        <p:nvSpPr>
          <p:cNvPr id="320" name="Google Shape;320;p55"/>
          <p:cNvSpPr txBox="1"/>
          <p:nvPr>
            <p:ph idx="1" type="body"/>
          </p:nvPr>
        </p:nvSpPr>
        <p:spPr>
          <a:xfrm>
            <a:off x="457200" y="1600200"/>
            <a:ext cx="8229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类似产品：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精卫  延迟&lt;100ms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drc 延迟&lt;1s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otter"慢"点：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a. 中美200ms延迟 vs 青岛70ms延迟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b. 中美2~6MB带宽 vs 青岛千兆光纤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26" name="Google Shape;326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1. 同步表必须有主键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2. oracle表不允许使用blob/clob (mysql无此限制)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3. 数据订正  (几种case需要和otter团队沟通 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 纯数据订正超过1000w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 带文件订正超过50w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 非映射关系表订正超过5000w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4. 新通道上线步骤 (当前)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明确同步需求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 单向 / 双向 / 双写(需要明确主要写入站点) /  文件同步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全量数据初始化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行记录 + gmt_modified修改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ii. 插入同步记录到retl_buffer表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" name="Google Shape;5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4" y="1377165"/>
            <a:ext cx="8961473" cy="541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5.  数据表字段变更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只允许新增字段到末尾  (删除字段慎重)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字段新增先加目标库，再加源库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双向同步，新增字段建议无默认值  (可确保同步无挂起)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6.  图片同步，需要先写图片，后插数据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otter4同步延迟比较低，如果先写数据，后写图片或者两者并发写，就会有一定的概率拿到数据后，反查没有图片，导致图片同步丢失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Otter常见FAQ</a:t>
            </a:r>
            <a:endParaRPr/>
          </a:p>
        </p:txBody>
      </p:sp>
      <p:sp>
        <p:nvSpPr>
          <p:cNvPr id="338" name="Google Shape;338;p58"/>
          <p:cNvSpPr txBox="1"/>
          <p:nvPr>
            <p:ph idx="1" type="body"/>
          </p:nvPr>
        </p:nvSpPr>
        <p:spPr>
          <a:xfrm>
            <a:off x="457200" y="1568322"/>
            <a:ext cx="8229600" cy="5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同步隔离性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otter pipeline按表级别定义同步映射，不同pipeline互不影响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接入erosa+canal，按库存储数据，不同表同步会存在一定影响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同步延迟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取决目标数据库可接受的load并发度 + 地域之间的网络延迟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核心竞争力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并行调度模型，(缓解extract/transform I/O latency问题)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双向同步 / 双A同步   (避免回环同步 / 冲突检测)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pk hash + weight并行载入 (极大的提升同步性能)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 接入canal，高效获取增量数据，并按变更字段同步  (高效,低latency)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e.  同步映射  /  视图同步 / 数据join / 数据filter  (强大的功能支持)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otter资源</a:t>
            </a:r>
            <a:endParaRPr/>
          </a:p>
        </p:txBody>
      </p:sp>
      <p:sp>
        <p:nvSpPr>
          <p:cNvPr id="344" name="Google Shape;344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otter manger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http://otter.alibaba-inc.com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</a:t>
            </a:r>
            <a:r>
              <a:rPr lang="zh-CN"/>
              <a:t>相关文档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4"/>
              </a:rPr>
              <a:t>http://b2b-doc.alibaba-inc.com/display/RC/Otter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r>
              <a:rPr lang="zh-CN" sz="2400" u="sng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需求平台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6"/>
              </a:rPr>
              <a:t>http://agile.alibaba-inc.com/browse/OTTER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idx="1" type="body"/>
          </p:nvPr>
        </p:nvSpPr>
        <p:spPr>
          <a:xfrm>
            <a:off x="457200" y="2724300"/>
            <a:ext cx="8229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7200"/>
              <a:t>TKS!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otter整体模块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manager				(提供web页面进行同步管理)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arbitrate				(分布式调度，可跨IDC机房)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node					(同步过程setl)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canal					(同步数据来源)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大集群化部署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1个manager集群 + 多个IDC机房node组成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" y="99564"/>
            <a:ext cx="8883233" cy="65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名词解释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521938"/>
            <a:ext cx="8229600" cy="5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 : 抽象的数据介质概念，可以理解为数据表/mq队列定义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DateMediaSource : 抽象的数据介质源信息，补充描述DateMedia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ColumnPair : 定义字段映射关系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ColumnGroup : 定义字段映射组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Node : 处理同步过程的工作节点，对应一个jvm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如何解决"差"网络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6000"/>
              <a:t>			TCP/IP协议 !!!!!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