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Barlow Semi Condensed Light"/>
      <p:regular r:id="rId21"/>
      <p:bold r:id="rId22"/>
      <p:italic r:id="rId23"/>
      <p:boldItalic r:id="rId24"/>
    </p:embeddedFont>
    <p:embeddedFont>
      <p:font typeface="Fjalla One"/>
      <p:regular r:id="rId25"/>
    </p:embeddedFont>
    <p:embeddedFont>
      <p:font typeface="Barlow Semi Condensed Medium"/>
      <p:regular r:id="rId26"/>
      <p:bold r:id="rId27"/>
      <p:italic r:id="rId28"/>
      <p:boldItalic r:id="rId29"/>
    </p:embeddedFont>
    <p:embeddedFont>
      <p:font typeface="Barlow Semi Condensed"/>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BarlowSemiCondensedLight-bold.fntdata"/><Relationship Id="rId21" Type="http://schemas.openxmlformats.org/officeDocument/2006/relationships/font" Target="fonts/BarlowSemiCondensedLight-regular.fntdata"/><Relationship Id="rId24" Type="http://schemas.openxmlformats.org/officeDocument/2006/relationships/font" Target="fonts/BarlowSemiCondensedLight-boldItalic.fntdata"/><Relationship Id="rId23" Type="http://schemas.openxmlformats.org/officeDocument/2006/relationships/font" Target="fonts/BarlowSemiCondensedLigh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arlowSemiCondensedMedium-regular.fntdata"/><Relationship Id="rId25" Type="http://schemas.openxmlformats.org/officeDocument/2006/relationships/font" Target="fonts/FjallaOne-regular.fntdata"/><Relationship Id="rId28" Type="http://schemas.openxmlformats.org/officeDocument/2006/relationships/font" Target="fonts/BarlowSemiCondensedMedium-italic.fntdata"/><Relationship Id="rId27" Type="http://schemas.openxmlformats.org/officeDocument/2006/relationships/font" Target="fonts/BarlowSemiCondensedMedium-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arlowSemiCondensedMedium-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arlowSemiCondensed-bold.fntdata"/><Relationship Id="rId30" Type="http://schemas.openxmlformats.org/officeDocument/2006/relationships/font" Target="fonts/BarlowSemiCondensed-regular.fntdata"/><Relationship Id="rId11" Type="http://schemas.openxmlformats.org/officeDocument/2006/relationships/slide" Target="slides/slide7.xml"/><Relationship Id="rId33" Type="http://schemas.openxmlformats.org/officeDocument/2006/relationships/font" Target="fonts/BarlowSemiCondensed-boldItalic.fntdata"/><Relationship Id="rId10" Type="http://schemas.openxmlformats.org/officeDocument/2006/relationships/slide" Target="slides/slide6.xml"/><Relationship Id="rId32" Type="http://schemas.openxmlformats.org/officeDocument/2006/relationships/font" Target="fonts/BarlowSemiCondense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84" name="Google Shape;16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2" name="Shape 2982"/>
        <p:cNvGrpSpPr/>
        <p:nvPr/>
      </p:nvGrpSpPr>
      <p:grpSpPr>
        <a:xfrm>
          <a:off x="0" y="0"/>
          <a:ext cx="0" cy="0"/>
          <a:chOff x="0" y="0"/>
          <a:chExt cx="0" cy="0"/>
        </a:xfrm>
      </p:grpSpPr>
      <p:sp>
        <p:nvSpPr>
          <p:cNvPr id="2983" name="Google Shape;2983;g1cfd2f272b1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4" name="Google Shape;2984;g1cfd2f272b1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494949"/>
                </a:solidFill>
                <a:latin typeface="Barlow Semi Condensed"/>
                <a:ea typeface="Barlow Semi Condensed"/>
                <a:cs typeface="Barlow Semi Condensed"/>
                <a:sym typeface="Barlow Semi Condensed"/>
              </a:rPr>
              <a:t>To improve CRR (Customer Retention Rate) evaluating the rate of repeated purchases. </a:t>
            </a:r>
            <a:endParaRPr sz="1600">
              <a:solidFill>
                <a:srgbClr val="494949"/>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sz="1600">
                <a:solidFill>
                  <a:srgbClr val="494949"/>
                </a:solidFill>
                <a:latin typeface="Barlow Semi Condensed"/>
                <a:ea typeface="Barlow Semi Condensed"/>
                <a:cs typeface="Barlow Semi Condensed"/>
                <a:sym typeface="Barlow Semi Condensed"/>
              </a:rPr>
              <a:t>To Increase AOV (Average Order Value) applying related purchase recommendations.</a:t>
            </a:r>
            <a:endParaRPr sz="1600">
              <a:solidFill>
                <a:srgbClr val="494949"/>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sz="1600">
                <a:solidFill>
                  <a:srgbClr val="494949"/>
                </a:solidFill>
                <a:latin typeface="Barlow Semi Condensed"/>
                <a:ea typeface="Barlow Semi Condensed"/>
                <a:cs typeface="Barlow Semi Condensed"/>
                <a:sym typeface="Barlow Semi Condensed"/>
              </a:rPr>
              <a:t>To reduce delivery times between Carrier and Seller (CSDT) recommending the creation of logistics centers .</a:t>
            </a:r>
            <a:endParaRPr sz="1600">
              <a:solidFill>
                <a:srgbClr val="494949"/>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sz="1600">
                <a:solidFill>
                  <a:srgbClr val="494949"/>
                </a:solidFill>
                <a:latin typeface="Barlow Semi Condensed"/>
                <a:ea typeface="Barlow Semi Condensed"/>
                <a:cs typeface="Barlow Semi Condensed"/>
                <a:sym typeface="Barlow Semi Condensed"/>
              </a:rPr>
              <a:t>Improving CSAT (Customers Satisfactions) Score-Performing a sentiment analysis.</a:t>
            </a:r>
            <a:endParaRPr sz="1600">
              <a:solidFill>
                <a:srgbClr val="494949"/>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sz="1600">
                <a:solidFill>
                  <a:srgbClr val="494949"/>
                </a:solidFill>
                <a:latin typeface="Barlow Semi Condensed"/>
                <a:ea typeface="Barlow Semi Condensed"/>
                <a:cs typeface="Barlow Semi Condensed"/>
                <a:sym typeface="Barlow Semi Condensed"/>
              </a:rPr>
              <a:t>Increase Conversion Rate (CR).</a:t>
            </a:r>
            <a:endParaRPr sz="1600">
              <a:solidFill>
                <a:srgbClr val="494949"/>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sz="1600">
                <a:solidFill>
                  <a:srgbClr val="494949"/>
                </a:solidFill>
                <a:latin typeface="Barlow Semi Condensed"/>
                <a:ea typeface="Barlow Semi Condensed"/>
                <a:cs typeface="Barlow Semi Condensed"/>
                <a:sym typeface="Barlow Semi Condensed"/>
              </a:rPr>
              <a:t>To increase Olist penetrations in Latin America performing metrics related to the demographics and economy of each country.</a:t>
            </a:r>
            <a:endParaRPr sz="1600">
              <a:solidFill>
                <a:srgbClr val="494949"/>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1600">
              <a:solidFill>
                <a:srgbClr val="494949"/>
              </a:solidFill>
              <a:latin typeface="Barlow Semi Condensed"/>
              <a:ea typeface="Barlow Semi Condensed"/>
              <a:cs typeface="Barlow Semi Condensed"/>
              <a:sym typeface="Barlow Semi Condense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0" name="Shape 2990"/>
        <p:cNvGrpSpPr/>
        <p:nvPr/>
      </p:nvGrpSpPr>
      <p:grpSpPr>
        <a:xfrm>
          <a:off x="0" y="0"/>
          <a:ext cx="0" cy="0"/>
          <a:chOff x="0" y="0"/>
          <a:chExt cx="0" cy="0"/>
        </a:xfrm>
      </p:grpSpPr>
      <p:sp>
        <p:nvSpPr>
          <p:cNvPr id="2991" name="Google Shape;2991;g1cfd2f272b1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2" name="Google Shape;2992;g1cfd2f272b1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7" name="Shape 3217"/>
        <p:cNvGrpSpPr/>
        <p:nvPr/>
      </p:nvGrpSpPr>
      <p:grpSpPr>
        <a:xfrm>
          <a:off x="0" y="0"/>
          <a:ext cx="0" cy="0"/>
          <a:chOff x="0" y="0"/>
          <a:chExt cx="0" cy="0"/>
        </a:xfrm>
      </p:grpSpPr>
      <p:sp>
        <p:nvSpPr>
          <p:cNvPr id="3218" name="Google Shape;3218;g1cfd2f272b1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9" name="Google Shape;3219;g1cfd2f272b1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Deliver information from a product recommendation system for suppliers.</a:t>
            </a:r>
            <a:endParaRPr/>
          </a:p>
          <a:p>
            <a:pPr indent="0" lvl="0" marL="0" rtl="0" algn="l">
              <a:spcBef>
                <a:spcPts val="0"/>
              </a:spcBef>
              <a:spcAft>
                <a:spcPts val="0"/>
              </a:spcAft>
              <a:buClr>
                <a:schemeClr val="dk1"/>
              </a:buClr>
              <a:buSzPts val="1100"/>
              <a:buFont typeface="Arial"/>
              <a:buNone/>
            </a:pPr>
            <a:r>
              <a:rPr lang="en"/>
              <a:t>Establish a product recommendation system that also sold when the sale was made. Information will be taken from orders, based on the preferences or previous behaviors of users.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Analysis of available Data that allows to enter new markets in Latin America.</a:t>
            </a:r>
            <a:endParaRPr/>
          </a:p>
          <a:p>
            <a:pPr indent="0" lvl="0" marL="0" rtl="0" algn="l">
              <a:spcBef>
                <a:spcPts val="0"/>
              </a:spcBef>
              <a:spcAft>
                <a:spcPts val="0"/>
              </a:spcAft>
              <a:buClr>
                <a:schemeClr val="dk1"/>
              </a:buClr>
              <a:buSzPts val="1100"/>
              <a:buFont typeface="Arial"/>
              <a:buNone/>
            </a:pPr>
            <a:r>
              <a:rPr lang="en"/>
              <a:t>Through an analysis, it was detected that Mexico is the second country, after Brazil, with the greatest growth in e-commerce within the region (data published by AMVO).</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Analysis of products with high rotation that allows offering the seller the Olist Logistics Center service</a:t>
            </a:r>
            <a:endParaRPr/>
          </a:p>
          <a:p>
            <a:pPr indent="0" lvl="0" marL="0" rtl="0" algn="l">
              <a:spcBef>
                <a:spcPts val="0"/>
              </a:spcBef>
              <a:spcAft>
                <a:spcPts val="0"/>
              </a:spcAft>
              <a:buClr>
                <a:schemeClr val="dk1"/>
              </a:buClr>
              <a:buSzPts val="1100"/>
              <a:buFont typeface="Arial"/>
              <a:buNone/>
            </a:pPr>
            <a:r>
              <a:rPr lang="en"/>
              <a:t>According to the metrics of different e-commerce, when delivery times decrease, it results in an average increase in sales of 63% (source AMAZON)</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4" name="Shape 3224"/>
        <p:cNvGrpSpPr/>
        <p:nvPr/>
      </p:nvGrpSpPr>
      <p:grpSpPr>
        <a:xfrm>
          <a:off x="0" y="0"/>
          <a:ext cx="0" cy="0"/>
          <a:chOff x="0" y="0"/>
          <a:chExt cx="0" cy="0"/>
        </a:xfrm>
      </p:grpSpPr>
      <p:sp>
        <p:nvSpPr>
          <p:cNvPr id="3225" name="Google Shape;3225;g1d66d6d02a1_6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6" name="Google Shape;3226;g1d66d6d02a1_6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9" name="Shape 3229"/>
        <p:cNvGrpSpPr/>
        <p:nvPr/>
      </p:nvGrpSpPr>
      <p:grpSpPr>
        <a:xfrm>
          <a:off x="0" y="0"/>
          <a:ext cx="0" cy="0"/>
          <a:chOff x="0" y="0"/>
          <a:chExt cx="0" cy="0"/>
        </a:xfrm>
      </p:grpSpPr>
      <p:sp>
        <p:nvSpPr>
          <p:cNvPr id="3230" name="Google Shape;3230;g1d66d6d02a1_6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1" name="Google Shape;3231;g1d66d6d02a1_6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Technological Stack</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Python to develop the EDA, Python was used along with its Pandas and Matplotlib libraries.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We decided to go with the AWS service because it has these advantages over the rest:</a:t>
            </a:r>
            <a:endParaRPr/>
          </a:p>
          <a:p>
            <a:pPr indent="0" lvl="0" marL="0" rtl="0" algn="l">
              <a:spcBef>
                <a:spcPts val="0"/>
              </a:spcBef>
              <a:spcAft>
                <a:spcPts val="0"/>
              </a:spcAft>
              <a:buClr>
                <a:schemeClr val="dk1"/>
              </a:buClr>
              <a:buSzPts val="1100"/>
              <a:buFont typeface="Arial"/>
              <a:buNone/>
            </a:pPr>
            <a:r>
              <a:t/>
            </a:r>
            <a:endParaRPr/>
          </a:p>
          <a:p>
            <a:pPr indent="-298450" lvl="0" marL="457200" rtl="0" algn="l">
              <a:spcBef>
                <a:spcPts val="0"/>
              </a:spcBef>
              <a:spcAft>
                <a:spcPts val="0"/>
              </a:spcAft>
              <a:buSzPts val="1100"/>
              <a:buChar char="-"/>
            </a:pPr>
            <a:r>
              <a:rPr lang="en"/>
              <a:t>Scalability: AWS allows for easy scaling of resources according to the needs of the application, whether increasing or decreasing processing, storage and bandwidth capacity.</a:t>
            </a:r>
            <a:endParaRPr/>
          </a:p>
          <a:p>
            <a:pPr indent="-298450" lvl="0" marL="457200" rtl="0" algn="l">
              <a:spcBef>
                <a:spcPts val="0"/>
              </a:spcBef>
              <a:spcAft>
                <a:spcPts val="0"/>
              </a:spcAft>
              <a:buSzPts val="1100"/>
              <a:buChar char="-"/>
            </a:pPr>
            <a:r>
              <a:rPr lang="en"/>
              <a:t>Security: AWS has a wide variety of security options and services, including authentication, compliance, data protection and policy enforcement.</a:t>
            </a:r>
            <a:endParaRPr/>
          </a:p>
          <a:p>
            <a:pPr indent="-298450" lvl="0" marL="457200" rtl="0" algn="l">
              <a:spcBef>
                <a:spcPts val="0"/>
              </a:spcBef>
              <a:spcAft>
                <a:spcPts val="0"/>
              </a:spcAft>
              <a:buSzPts val="1100"/>
              <a:buChar char="-"/>
            </a:pPr>
            <a:r>
              <a:rPr lang="en"/>
              <a:t>Broader range of services: AWS offers more services than others which makes it more versatile and able to handle a wider range of workloads.</a:t>
            </a:r>
            <a:endParaRPr/>
          </a:p>
          <a:p>
            <a:pPr indent="-298450" lvl="0" marL="457200" rtl="0" algn="l">
              <a:spcBef>
                <a:spcPts val="0"/>
              </a:spcBef>
              <a:spcAft>
                <a:spcPts val="0"/>
              </a:spcAft>
              <a:buSzPts val="1100"/>
              <a:buChar char="-"/>
            </a:pPr>
            <a:r>
              <a:rPr lang="en"/>
              <a:t>More mature ecosystem: AWS has been around longer than its competitors and as a result has a more mature ecosystem with more third-party tools and services available.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services that were decided to use from AWS are the following:</a:t>
            </a:r>
            <a:endParaRPr/>
          </a:p>
          <a:p>
            <a:pPr indent="-298450" lvl="0" marL="457200" rtl="0" algn="l">
              <a:spcBef>
                <a:spcPts val="0"/>
              </a:spcBef>
              <a:spcAft>
                <a:spcPts val="0"/>
              </a:spcAft>
              <a:buSzPts val="1100"/>
              <a:buChar char="-"/>
            </a:pPr>
            <a:r>
              <a:rPr lang="en"/>
              <a:t>IAM (Identity and Access Management) is an AWS service that allows administrators to control who has access to the resources of the AWS account and under what circumstances.</a:t>
            </a:r>
            <a:endParaRPr/>
          </a:p>
          <a:p>
            <a:pPr indent="-298450" lvl="0" marL="457200" rtl="0" algn="l">
              <a:spcBef>
                <a:spcPts val="0"/>
              </a:spcBef>
              <a:spcAft>
                <a:spcPts val="0"/>
              </a:spcAft>
              <a:buSzPts val="1100"/>
              <a:buChar char="-"/>
            </a:pPr>
            <a:r>
              <a:rPr lang="en"/>
              <a:t>S3 (Simple Storage Service) is an AWS cloud storage service that allows to store and retrieve data through a standard web interface.</a:t>
            </a:r>
            <a:endParaRPr/>
          </a:p>
          <a:p>
            <a:pPr indent="-298450" lvl="0" marL="457200" rtl="0" algn="l">
              <a:spcBef>
                <a:spcPts val="0"/>
              </a:spcBef>
              <a:spcAft>
                <a:spcPts val="0"/>
              </a:spcAft>
              <a:buSzPts val="1100"/>
              <a:buChar char="-"/>
            </a:pPr>
            <a:r>
              <a:rPr lang="en"/>
              <a:t>Glue is an AWS service that allows to create and manage a data catalog to facilitate data integration between different AWS services. Glue also provides an extraction, transformation, and loading (ETL) engine to help clean, transform and move</a:t>
            </a:r>
            <a:r>
              <a:rPr lang="en"/>
              <a:t> d</a:t>
            </a:r>
            <a:r>
              <a:rPr lang="en"/>
              <a:t>ata.</a:t>
            </a:r>
            <a:endParaRPr/>
          </a:p>
          <a:p>
            <a:pPr indent="-298450" lvl="0" marL="457200" rtl="0" algn="l">
              <a:spcBef>
                <a:spcPts val="0"/>
              </a:spcBef>
              <a:spcAft>
                <a:spcPts val="0"/>
              </a:spcAft>
              <a:buSzPts val="1100"/>
              <a:buChar char="-"/>
            </a:pPr>
            <a:r>
              <a:rPr lang="en"/>
              <a:t>Lambda is an AWS service that allows users to run code without having to provision or manage servers. With Lambda, can create functions that are automatically triggered when an event occurs (such as a data upload to S3 or an HTTP request) and automatically scale according to demand.</a:t>
            </a:r>
            <a:endParaRPr/>
          </a:p>
          <a:p>
            <a:pPr indent="-298450" lvl="0" marL="457200" rtl="0" algn="l">
              <a:spcBef>
                <a:spcPts val="0"/>
              </a:spcBef>
              <a:spcAft>
                <a:spcPts val="0"/>
              </a:spcAft>
              <a:buSzPts val="1100"/>
              <a:buChar char="-"/>
            </a:pPr>
            <a:r>
              <a:rPr lang="en"/>
              <a:t>Athena is an AWS service that allows SQL queries on data stored in S3 without having to provision or manage infrastructure. With Athena, can analyze data quickly and efficiently.</a:t>
            </a:r>
            <a:endParaRPr/>
          </a:p>
          <a:p>
            <a:pPr indent="-298450" lvl="0" marL="457200" rtl="0" algn="l">
              <a:spcBef>
                <a:spcPts val="0"/>
              </a:spcBef>
              <a:spcAft>
                <a:spcPts val="0"/>
              </a:spcAft>
              <a:buSzPts val="1100"/>
              <a:buChar char="-"/>
            </a:pPr>
            <a:r>
              <a:rPr lang="en"/>
              <a:t>QuickSight is an AWS service that allows it to create and share data visualizations and reports quickly and easily.</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8" name="Shape 3498"/>
        <p:cNvGrpSpPr/>
        <p:nvPr/>
      </p:nvGrpSpPr>
      <p:grpSpPr>
        <a:xfrm>
          <a:off x="0" y="0"/>
          <a:ext cx="0" cy="0"/>
          <a:chOff x="0" y="0"/>
          <a:chExt cx="0" cy="0"/>
        </a:xfrm>
      </p:grpSpPr>
      <p:sp>
        <p:nvSpPr>
          <p:cNvPr id="3499" name="Google Shape;3499;g1d66d6d02a1_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0" name="Google Shape;3500;g1d66d6d02a1_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3" name="Shape 3683"/>
        <p:cNvGrpSpPr/>
        <p:nvPr/>
      </p:nvGrpSpPr>
      <p:grpSpPr>
        <a:xfrm>
          <a:off x="0" y="0"/>
          <a:ext cx="0" cy="0"/>
          <a:chOff x="0" y="0"/>
          <a:chExt cx="0" cy="0"/>
        </a:xfrm>
      </p:grpSpPr>
      <p:sp>
        <p:nvSpPr>
          <p:cNvPr id="3684" name="Google Shape;3684;g8714a43093_5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5" name="Google Shape;3685;g8714a43093_5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2" name="Shape 1882"/>
        <p:cNvGrpSpPr/>
        <p:nvPr/>
      </p:nvGrpSpPr>
      <p:grpSpPr>
        <a:xfrm>
          <a:off x="0" y="0"/>
          <a:ext cx="0" cy="0"/>
          <a:chOff x="0" y="0"/>
          <a:chExt cx="0" cy="0"/>
        </a:xfrm>
      </p:grpSpPr>
      <p:sp>
        <p:nvSpPr>
          <p:cNvPr id="1883" name="Google Shape;1883;g8714a43093_1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4" name="Google Shape;1884;g8714a43093_1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0" name="Shape 2130"/>
        <p:cNvGrpSpPr/>
        <p:nvPr/>
      </p:nvGrpSpPr>
      <p:grpSpPr>
        <a:xfrm>
          <a:off x="0" y="0"/>
          <a:ext cx="0" cy="0"/>
          <a:chOff x="0" y="0"/>
          <a:chExt cx="0" cy="0"/>
        </a:xfrm>
      </p:grpSpPr>
      <p:sp>
        <p:nvSpPr>
          <p:cNvPr id="2131" name="Google Shape;2131;g1cfd2f272b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2" name="Google Shape;2132;g1cfd2f272b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7" name="Shape 2137"/>
        <p:cNvGrpSpPr/>
        <p:nvPr/>
      </p:nvGrpSpPr>
      <p:grpSpPr>
        <a:xfrm>
          <a:off x="0" y="0"/>
          <a:ext cx="0" cy="0"/>
          <a:chOff x="0" y="0"/>
          <a:chExt cx="0" cy="0"/>
        </a:xfrm>
      </p:grpSpPr>
      <p:sp>
        <p:nvSpPr>
          <p:cNvPr id="2138" name="Google Shape;2138;g86fa6133bc_4_21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9" name="Google Shape;2139;g86fa6133bc_4_21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0" name="Shape 2420"/>
        <p:cNvGrpSpPr/>
        <p:nvPr/>
      </p:nvGrpSpPr>
      <p:grpSpPr>
        <a:xfrm>
          <a:off x="0" y="0"/>
          <a:ext cx="0" cy="0"/>
          <a:chOff x="0" y="0"/>
          <a:chExt cx="0" cy="0"/>
        </a:xfrm>
      </p:grpSpPr>
      <p:sp>
        <p:nvSpPr>
          <p:cNvPr id="2421" name="Google Shape;2421;g1cfd2f272b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2" name="Google Shape;2422;g1cfd2f272b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7" name="Shape 2467"/>
        <p:cNvGrpSpPr/>
        <p:nvPr/>
      </p:nvGrpSpPr>
      <p:grpSpPr>
        <a:xfrm>
          <a:off x="0" y="0"/>
          <a:ext cx="0" cy="0"/>
          <a:chOff x="0" y="0"/>
          <a:chExt cx="0" cy="0"/>
        </a:xfrm>
      </p:grpSpPr>
      <p:sp>
        <p:nvSpPr>
          <p:cNvPr id="2468" name="Google Shape;2468;g804e9800b4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9" name="Google Shape;2469;g804e9800b4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6" name="Shape 2726"/>
        <p:cNvGrpSpPr/>
        <p:nvPr/>
      </p:nvGrpSpPr>
      <p:grpSpPr>
        <a:xfrm>
          <a:off x="0" y="0"/>
          <a:ext cx="0" cy="0"/>
          <a:chOff x="0" y="0"/>
          <a:chExt cx="0" cy="0"/>
        </a:xfrm>
      </p:grpSpPr>
      <p:sp>
        <p:nvSpPr>
          <p:cNvPr id="2727" name="Google Shape;2727;g8714a43093_3_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8" name="Google Shape;2728;g8714a43093_3_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2" name="Shape 2732"/>
        <p:cNvGrpSpPr/>
        <p:nvPr/>
      </p:nvGrpSpPr>
      <p:grpSpPr>
        <a:xfrm>
          <a:off x="0" y="0"/>
          <a:ext cx="0" cy="0"/>
          <a:chOff x="0" y="0"/>
          <a:chExt cx="0" cy="0"/>
        </a:xfrm>
      </p:grpSpPr>
      <p:sp>
        <p:nvSpPr>
          <p:cNvPr id="2733" name="Google Shape;2733;g8714a43093_3_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4" name="Google Shape;2734;g8714a43093_3_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7" name="Shape 2977"/>
        <p:cNvGrpSpPr/>
        <p:nvPr/>
      </p:nvGrpSpPr>
      <p:grpSpPr>
        <a:xfrm>
          <a:off x="0" y="0"/>
          <a:ext cx="0" cy="0"/>
          <a:chOff x="0" y="0"/>
          <a:chExt cx="0" cy="0"/>
        </a:xfrm>
      </p:grpSpPr>
      <p:sp>
        <p:nvSpPr>
          <p:cNvPr id="2978" name="Google Shape;2978;g8728718f4e_1_1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9" name="Google Shape;2979;g8728718f4e_1_1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2"/>
          <p:cNvSpPr txBox="1"/>
          <p:nvPr>
            <p:ph type="ctrTitle"/>
          </p:nvPr>
        </p:nvSpPr>
        <p:spPr>
          <a:xfrm>
            <a:off x="5248656" y="2002536"/>
            <a:ext cx="3264300" cy="1792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200"/>
              <a:buNone/>
              <a:defRPr sz="52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9" name="Google Shape;9;p2"/>
          <p:cNvSpPr txBox="1"/>
          <p:nvPr>
            <p:ph idx="1" type="subTitle"/>
          </p:nvPr>
        </p:nvSpPr>
        <p:spPr>
          <a:xfrm>
            <a:off x="5248656" y="3721608"/>
            <a:ext cx="3264300" cy="896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0" name="Google Shape;10;p2"/>
          <p:cNvCxnSpPr/>
          <p:nvPr/>
        </p:nvCxnSpPr>
        <p:spPr>
          <a:xfrm flipH="1">
            <a:off x="5827050" y="451300"/>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11" name="Google Shape;11;p2"/>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12" name="Google Shape;12;p2"/>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5"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11"/>
          <p:cNvSpPr txBox="1"/>
          <p:nvPr>
            <p:ph idx="1" type="subTitle"/>
          </p:nvPr>
        </p:nvSpPr>
        <p:spPr>
          <a:xfrm>
            <a:off x="3227832" y="2816352"/>
            <a:ext cx="2679300" cy="658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551" name="Google Shape;551;p11"/>
          <p:cNvCxnSpPr/>
          <p:nvPr/>
        </p:nvCxnSpPr>
        <p:spPr>
          <a:xfrm rot="5400000">
            <a:off x="7269708" y="3324550"/>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552" name="Google Shape;552;p11"/>
          <p:cNvCxnSpPr/>
          <p:nvPr/>
        </p:nvCxnSpPr>
        <p:spPr>
          <a:xfrm flipH="1" rot="-5400000">
            <a:off x="7181408" y="2082400"/>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553" name="Google Shape;553;p11"/>
          <p:cNvCxnSpPr/>
          <p:nvPr/>
        </p:nvCxnSpPr>
        <p:spPr>
          <a:xfrm rot="5400000">
            <a:off x="7232433" y="736375"/>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554" name="Google Shape;554;p11"/>
          <p:cNvCxnSpPr/>
          <p:nvPr/>
        </p:nvCxnSpPr>
        <p:spPr>
          <a:xfrm rot="5400000">
            <a:off x="8168433" y="-6660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555" name="Google Shape;555;p11"/>
          <p:cNvGrpSpPr/>
          <p:nvPr/>
        </p:nvGrpSpPr>
        <p:grpSpPr>
          <a:xfrm flipH="1" rot="5400000">
            <a:off x="7407333" y="1284925"/>
            <a:ext cx="581800" cy="582350"/>
            <a:chOff x="8064275" y="887850"/>
            <a:chExt cx="581800" cy="582350"/>
          </a:xfrm>
        </p:grpSpPr>
        <p:sp>
          <p:nvSpPr>
            <p:cNvPr id="556" name="Google Shape;556;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11"/>
          <p:cNvGrpSpPr/>
          <p:nvPr/>
        </p:nvGrpSpPr>
        <p:grpSpPr>
          <a:xfrm flipH="1" rot="5400000">
            <a:off x="7869720" y="2754200"/>
            <a:ext cx="292025" cy="292575"/>
            <a:chOff x="7353050" y="316275"/>
            <a:chExt cx="292025" cy="292575"/>
          </a:xfrm>
        </p:grpSpPr>
        <p:sp>
          <p:nvSpPr>
            <p:cNvPr id="563" name="Google Shape;563;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11"/>
          <p:cNvGrpSpPr/>
          <p:nvPr/>
        </p:nvGrpSpPr>
        <p:grpSpPr>
          <a:xfrm flipH="1" rot="5400000">
            <a:off x="8012458" y="178175"/>
            <a:ext cx="175000" cy="175000"/>
            <a:chOff x="8792300" y="321275"/>
            <a:chExt cx="175000" cy="175000"/>
          </a:xfrm>
        </p:grpSpPr>
        <p:sp>
          <p:nvSpPr>
            <p:cNvPr id="568" name="Google Shape;568;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11"/>
          <p:cNvGrpSpPr/>
          <p:nvPr/>
        </p:nvGrpSpPr>
        <p:grpSpPr>
          <a:xfrm flipH="1" rot="5400000">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83" name="Google Shape;583;p11"/>
          <p:cNvCxnSpPr/>
          <p:nvPr/>
        </p:nvCxnSpPr>
        <p:spPr>
          <a:xfrm flipH="1" rot="5400000">
            <a:off x="740850" y="25983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584" name="Google Shape;584;p11"/>
          <p:cNvCxnSpPr/>
          <p:nvPr/>
        </p:nvCxnSpPr>
        <p:spPr>
          <a:xfrm rot="-5400000">
            <a:off x="847100" y="355400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585" name="Google Shape;585;p11"/>
          <p:cNvCxnSpPr/>
          <p:nvPr/>
        </p:nvCxnSpPr>
        <p:spPr>
          <a:xfrm flipH="1" rot="5400000">
            <a:off x="1105775" y="415125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3" name="Google Shape;603;p11"/>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1"/>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1"/>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1"/>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1" name="Google Shape;621;p11"/>
          <p:cNvSpPr txBox="1"/>
          <p:nvPr>
            <p:ph hasCustomPrompt="1" type="title"/>
          </p:nvPr>
        </p:nvSpPr>
        <p:spPr>
          <a:xfrm>
            <a:off x="2624328" y="2057400"/>
            <a:ext cx="3904500" cy="78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2"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23" name="Shape 623"/>
        <p:cNvGrpSpPr/>
        <p:nvPr/>
      </p:nvGrpSpPr>
      <p:grpSpPr>
        <a:xfrm>
          <a:off x="0" y="0"/>
          <a:ext cx="0" cy="0"/>
          <a:chOff x="0" y="0"/>
          <a:chExt cx="0" cy="0"/>
        </a:xfrm>
      </p:grpSpPr>
      <p:sp>
        <p:nvSpPr>
          <p:cNvPr id="624" name="Google Shape;624;p13"/>
          <p:cNvSpPr txBox="1"/>
          <p:nvPr>
            <p:ph type="title"/>
          </p:nvPr>
        </p:nvSpPr>
        <p:spPr>
          <a:xfrm>
            <a:off x="5907024" y="356616"/>
            <a:ext cx="2615100" cy="576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625" name="Google Shape;625;p13"/>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6" name="Google Shape;626;p13"/>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7" name="Google Shape;627;p13"/>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8" name="Google Shape;628;p13"/>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9" name="Google Shape;629;p13"/>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0" name="Google Shape;630;p13"/>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1" name="Google Shape;631;p13"/>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2" name="Google Shape;632;p13"/>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3" name="Google Shape;633;p13"/>
          <p:cNvSpPr txBox="1"/>
          <p:nvPr>
            <p:ph hasCustomPrompt="1" idx="9" type="title"/>
          </p:nvPr>
        </p:nvSpPr>
        <p:spPr>
          <a:xfrm>
            <a:off x="813816" y="722376"/>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p:nvPr>
            <p:ph hasCustomPrompt="1" idx="13" type="title"/>
          </p:nvPr>
        </p:nvSpPr>
        <p:spPr>
          <a:xfrm>
            <a:off x="813816" y="1801368"/>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p:nvPr>
            <p:ph hasCustomPrompt="1" idx="14" type="title"/>
          </p:nvPr>
        </p:nvSpPr>
        <p:spPr>
          <a:xfrm>
            <a:off x="813816" y="2880360"/>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p:nvPr>
            <p:ph hasCustomPrompt="1" idx="15" type="title"/>
          </p:nvPr>
        </p:nvSpPr>
        <p:spPr>
          <a:xfrm>
            <a:off x="813816" y="3959352"/>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637" name="Shape 637"/>
        <p:cNvGrpSpPr/>
        <p:nvPr/>
      </p:nvGrpSpPr>
      <p:grpSpPr>
        <a:xfrm>
          <a:off x="0" y="0"/>
          <a:ext cx="0" cy="0"/>
          <a:chOff x="0" y="0"/>
          <a:chExt cx="0" cy="0"/>
        </a:xfrm>
      </p:grpSpPr>
      <p:sp>
        <p:nvSpPr>
          <p:cNvPr id="638" name="Google Shape;638;p14"/>
          <p:cNvSpPr txBox="1"/>
          <p:nvPr>
            <p:ph type="title"/>
          </p:nvPr>
        </p:nvSpPr>
        <p:spPr>
          <a:xfrm>
            <a:off x="1719072" y="338328"/>
            <a:ext cx="5577900" cy="59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39" name="Google Shape;639;p14"/>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0" name="Google Shape;640;p14"/>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1" name="Google Shape;641;p14"/>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2" name="Google Shape;642;p14"/>
          <p:cNvSpPr txBox="1"/>
          <p:nvPr>
            <p:ph idx="4" type="subTitle"/>
          </p:nvPr>
        </p:nvSpPr>
        <p:spPr>
          <a:xfrm>
            <a:off x="3694176"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3" name="Google Shape;643;p14"/>
          <p:cNvSpPr txBox="1"/>
          <p:nvPr>
            <p:ph idx="5" type="subTitle"/>
          </p:nvPr>
        </p:nvSpPr>
        <p:spPr>
          <a:xfrm>
            <a:off x="1024128"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4" name="Google Shape;644;p14"/>
          <p:cNvSpPr txBox="1"/>
          <p:nvPr>
            <p:ph idx="6" type="subTitle"/>
          </p:nvPr>
        </p:nvSpPr>
        <p:spPr>
          <a:xfrm>
            <a:off x="6355080"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cap="flat" cmpd="sng" w="9525">
              <a:solidFill>
                <a:schemeClr val="dk1"/>
              </a:solidFill>
              <a:prstDash val="solid"/>
              <a:round/>
              <a:headEnd len="med" w="med" type="none"/>
              <a:tailEnd len="med" w="med" type="none"/>
            </a:ln>
          </p:spPr>
        </p:cxnSp>
        <p:cxnSp>
          <p:nvCxnSpPr>
            <p:cNvPr id="647" name="Google Shape;647;p14"/>
            <p:cNvCxnSpPr/>
            <p:nvPr/>
          </p:nvCxnSpPr>
          <p:spPr>
            <a:xfrm>
              <a:off x="8666025" y="-1158"/>
              <a:ext cx="0" cy="1902000"/>
            </a:xfrm>
            <a:prstGeom prst="straightConnector1">
              <a:avLst/>
            </a:prstGeom>
            <a:noFill/>
            <a:ln cap="flat" cmpd="sng" w="9525">
              <a:solidFill>
                <a:schemeClr val="dk1"/>
              </a:solidFill>
              <a:prstDash val="solid"/>
              <a:round/>
              <a:headEnd len="med" w="med" type="none"/>
              <a:tailEnd len="med" w="med" type="none"/>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665" name="Shape 665"/>
        <p:cNvGrpSpPr/>
        <p:nvPr/>
      </p:nvGrpSpPr>
      <p:grpSpPr>
        <a:xfrm>
          <a:off x="0" y="0"/>
          <a:ext cx="0" cy="0"/>
          <a:chOff x="0" y="0"/>
          <a:chExt cx="0" cy="0"/>
        </a:xfrm>
      </p:grpSpPr>
      <p:sp>
        <p:nvSpPr>
          <p:cNvPr id="666" name="Google Shape;666;p15"/>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67" name="Google Shape;667;p15"/>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68" name="Google Shape;668;p15"/>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69" name="Google Shape;669;p15"/>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0" name="Google Shape;670;p15"/>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1" name="Google Shape;671;p15"/>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2" name="Google Shape;672;p15"/>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3" name="Google Shape;673;p15"/>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4" name="Google Shape;674;p15"/>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cxnSp>
        <p:nvCxnSpPr>
          <p:cNvPr id="675" name="Google Shape;675;p15"/>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676" name="Google Shape;676;p15"/>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677" name="Google Shape;677;p15"/>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4" name="Google Shape;694;p15"/>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71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sp>
        <p:nvSpPr>
          <p:cNvPr id="713" name="Google Shape;713;p16"/>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714" name="Google Shape;714;p16"/>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27" name="Google Shape;727;p16"/>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728" name="Google Shape;728;p16"/>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16"/>
          <p:cNvSpPr txBox="1"/>
          <p:nvPr>
            <p:ph idx="1" type="subTitle"/>
          </p:nvPr>
        </p:nvSpPr>
        <p:spPr>
          <a:xfrm>
            <a:off x="6217920"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5" name="Google Shape;755;p16"/>
          <p:cNvSpPr txBox="1"/>
          <p:nvPr>
            <p:ph idx="2" type="subTitle"/>
          </p:nvPr>
        </p:nvSpPr>
        <p:spPr>
          <a:xfrm>
            <a:off x="3749040" y="1252728"/>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6" name="Google Shape;756;p16"/>
          <p:cNvSpPr txBox="1"/>
          <p:nvPr>
            <p:ph idx="3" type="subTitle"/>
          </p:nvPr>
        </p:nvSpPr>
        <p:spPr>
          <a:xfrm>
            <a:off x="1289304"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7" name="Google Shape;757;p16"/>
          <p:cNvSpPr txBox="1"/>
          <p:nvPr>
            <p:ph idx="4" type="subTitle"/>
          </p:nvPr>
        </p:nvSpPr>
        <p:spPr>
          <a:xfrm>
            <a:off x="6217920" y="2139696"/>
            <a:ext cx="1636800" cy="877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defRPr>
            </a:lvl1pPr>
            <a:lvl2pPr lvl="1" rtl="0" algn="ctr">
              <a:spcBef>
                <a:spcPts val="0"/>
              </a:spcBef>
              <a:spcAft>
                <a:spcPts val="0"/>
              </a:spcAft>
              <a:buNone/>
              <a:defRPr sz="1600">
                <a:solidFill>
                  <a:schemeClr val="dk2"/>
                </a:solidFill>
              </a:defRPr>
            </a:lvl2pPr>
            <a:lvl3pPr lvl="2" rtl="0" algn="ctr">
              <a:spcBef>
                <a:spcPts val="0"/>
              </a:spcBef>
              <a:spcAft>
                <a:spcPts val="0"/>
              </a:spcAft>
              <a:buNone/>
              <a:defRPr sz="1600">
                <a:solidFill>
                  <a:schemeClr val="dk2"/>
                </a:solidFill>
              </a:defRPr>
            </a:lvl3pPr>
            <a:lvl4pPr lvl="3" rtl="0" algn="ctr">
              <a:spcBef>
                <a:spcPts val="0"/>
              </a:spcBef>
              <a:spcAft>
                <a:spcPts val="0"/>
              </a:spcAft>
              <a:buNone/>
              <a:defRPr sz="1600">
                <a:solidFill>
                  <a:schemeClr val="dk2"/>
                </a:solidFill>
              </a:defRPr>
            </a:lvl4pPr>
            <a:lvl5pPr lvl="4" rtl="0" algn="ctr">
              <a:spcBef>
                <a:spcPts val="0"/>
              </a:spcBef>
              <a:spcAft>
                <a:spcPts val="0"/>
              </a:spcAft>
              <a:buNone/>
              <a:defRPr sz="1600">
                <a:solidFill>
                  <a:schemeClr val="dk2"/>
                </a:solidFill>
              </a:defRPr>
            </a:lvl5pPr>
            <a:lvl6pPr lvl="5" rtl="0" algn="ctr">
              <a:spcBef>
                <a:spcPts val="0"/>
              </a:spcBef>
              <a:spcAft>
                <a:spcPts val="0"/>
              </a:spcAft>
              <a:buNone/>
              <a:defRPr sz="1600">
                <a:solidFill>
                  <a:schemeClr val="dk2"/>
                </a:solidFill>
              </a:defRPr>
            </a:lvl6pPr>
            <a:lvl7pPr lvl="6" rtl="0" algn="ctr">
              <a:spcBef>
                <a:spcPts val="0"/>
              </a:spcBef>
              <a:spcAft>
                <a:spcPts val="0"/>
              </a:spcAft>
              <a:buNone/>
              <a:defRPr sz="1600">
                <a:solidFill>
                  <a:schemeClr val="dk2"/>
                </a:solidFill>
              </a:defRPr>
            </a:lvl7pPr>
            <a:lvl8pPr lvl="7" rtl="0" algn="ctr">
              <a:spcBef>
                <a:spcPts val="0"/>
              </a:spcBef>
              <a:spcAft>
                <a:spcPts val="0"/>
              </a:spcAft>
              <a:buNone/>
              <a:defRPr sz="1600">
                <a:solidFill>
                  <a:schemeClr val="dk2"/>
                </a:solidFill>
              </a:defRPr>
            </a:lvl8pPr>
            <a:lvl9pPr lvl="8" rtl="0" algn="ctr">
              <a:spcBef>
                <a:spcPts val="0"/>
              </a:spcBef>
              <a:spcAft>
                <a:spcPts val="0"/>
              </a:spcAft>
              <a:buNone/>
              <a:defRPr sz="1600">
                <a:solidFill>
                  <a:schemeClr val="dk2"/>
                </a:solidFill>
              </a:defRPr>
            </a:lvl9pPr>
          </a:lstStyle>
          <a:p/>
        </p:txBody>
      </p:sp>
      <p:sp>
        <p:nvSpPr>
          <p:cNvPr id="758" name="Google Shape;758;p16"/>
          <p:cNvSpPr txBox="1"/>
          <p:nvPr>
            <p:ph idx="5" type="subTitle"/>
          </p:nvPr>
        </p:nvSpPr>
        <p:spPr>
          <a:xfrm>
            <a:off x="3749040" y="1581912"/>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759" name="Google Shape;759;p16"/>
          <p:cNvSpPr txBox="1"/>
          <p:nvPr>
            <p:ph idx="6" type="subTitle"/>
          </p:nvPr>
        </p:nvSpPr>
        <p:spPr>
          <a:xfrm>
            <a:off x="1289304" y="2139696"/>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760" name="Shape 760"/>
        <p:cNvGrpSpPr/>
        <p:nvPr/>
      </p:nvGrpSpPr>
      <p:grpSpPr>
        <a:xfrm>
          <a:off x="0" y="0"/>
          <a:ext cx="0" cy="0"/>
          <a:chOff x="0" y="0"/>
          <a:chExt cx="0" cy="0"/>
        </a:xfrm>
      </p:grpSpPr>
      <p:sp>
        <p:nvSpPr>
          <p:cNvPr id="761" name="Google Shape;761;p17"/>
          <p:cNvSpPr txBox="1"/>
          <p:nvPr>
            <p:ph type="title"/>
          </p:nvPr>
        </p:nvSpPr>
        <p:spPr>
          <a:xfrm>
            <a:off x="3090672" y="338328"/>
            <a:ext cx="2962800" cy="5760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762" name="Google Shape;762;p17"/>
          <p:cNvSpPr txBox="1"/>
          <p:nvPr>
            <p:ph idx="1" type="subTitle"/>
          </p:nvPr>
        </p:nvSpPr>
        <p:spPr>
          <a:xfrm>
            <a:off x="152242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3" name="Google Shape;763;p17"/>
          <p:cNvSpPr txBox="1"/>
          <p:nvPr>
            <p:ph idx="2" type="subTitle"/>
          </p:nvPr>
        </p:nvSpPr>
        <p:spPr>
          <a:xfrm>
            <a:off x="152242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4" name="Google Shape;764;p17"/>
          <p:cNvSpPr txBox="1"/>
          <p:nvPr>
            <p:ph idx="3" type="subTitle"/>
          </p:nvPr>
        </p:nvSpPr>
        <p:spPr>
          <a:xfrm>
            <a:off x="3689552" y="1588336"/>
            <a:ext cx="1764900" cy="457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5" name="Google Shape;765;p17"/>
          <p:cNvSpPr txBox="1"/>
          <p:nvPr>
            <p:ph idx="4" type="subTitle"/>
          </p:nvPr>
        </p:nvSpPr>
        <p:spPr>
          <a:xfrm>
            <a:off x="3689552"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p:txBody>
      </p:sp>
      <p:sp>
        <p:nvSpPr>
          <p:cNvPr id="766" name="Google Shape;766;p17"/>
          <p:cNvSpPr txBox="1"/>
          <p:nvPr>
            <p:ph idx="5" type="subTitle"/>
          </p:nvPr>
        </p:nvSpPr>
        <p:spPr>
          <a:xfrm>
            <a:off x="585667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7" name="Google Shape;767;p17"/>
          <p:cNvSpPr txBox="1"/>
          <p:nvPr>
            <p:ph idx="6" type="subTitle"/>
          </p:nvPr>
        </p:nvSpPr>
        <p:spPr>
          <a:xfrm>
            <a:off x="585667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8" name="Google Shape;768;p17"/>
          <p:cNvSpPr txBox="1"/>
          <p:nvPr>
            <p:ph idx="7" type="subTitle"/>
          </p:nvPr>
        </p:nvSpPr>
        <p:spPr>
          <a:xfrm>
            <a:off x="152242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9" name="Google Shape;769;p17"/>
          <p:cNvSpPr txBox="1"/>
          <p:nvPr>
            <p:ph idx="8" type="subTitle"/>
          </p:nvPr>
        </p:nvSpPr>
        <p:spPr>
          <a:xfrm>
            <a:off x="152242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0" name="Google Shape;770;p17"/>
          <p:cNvSpPr txBox="1"/>
          <p:nvPr>
            <p:ph idx="9" type="subTitle"/>
          </p:nvPr>
        </p:nvSpPr>
        <p:spPr>
          <a:xfrm>
            <a:off x="3597450" y="3215961"/>
            <a:ext cx="19491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1" name="Google Shape;771;p17"/>
          <p:cNvSpPr txBox="1"/>
          <p:nvPr>
            <p:ph idx="13" type="subTitle"/>
          </p:nvPr>
        </p:nvSpPr>
        <p:spPr>
          <a:xfrm>
            <a:off x="3597500" y="3556017"/>
            <a:ext cx="19491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2" name="Google Shape;772;p17"/>
          <p:cNvSpPr txBox="1"/>
          <p:nvPr>
            <p:ph idx="14" type="subTitle"/>
          </p:nvPr>
        </p:nvSpPr>
        <p:spPr>
          <a:xfrm>
            <a:off x="585667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3" name="Google Shape;773;p17"/>
          <p:cNvSpPr txBox="1"/>
          <p:nvPr>
            <p:ph idx="15" type="subTitle"/>
          </p:nvPr>
        </p:nvSpPr>
        <p:spPr>
          <a:xfrm>
            <a:off x="585667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774" name="Google Shape;774;p17"/>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775" name="Google Shape;775;p17"/>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776" name="Google Shape;776;p17"/>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777" name="Google Shape;777;p17"/>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06" name="Google Shape;806;p17"/>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807" name="Google Shape;807;p17"/>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808" name="Google Shape;808;p17"/>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6" name="Google Shape;826;p17"/>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7"/>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7"/>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7"/>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7"/>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7"/>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840" name="Shape 840"/>
        <p:cNvGrpSpPr/>
        <p:nvPr/>
      </p:nvGrpSpPr>
      <p:grpSpPr>
        <a:xfrm>
          <a:off x="0" y="0"/>
          <a:ext cx="0" cy="0"/>
          <a:chOff x="0" y="0"/>
          <a:chExt cx="0" cy="0"/>
        </a:xfrm>
      </p:grpSpPr>
      <p:sp>
        <p:nvSpPr>
          <p:cNvPr id="841" name="Google Shape;841;p18"/>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842" name="Google Shape;842;p18"/>
          <p:cNvSpPr txBox="1"/>
          <p:nvPr>
            <p:ph idx="1" type="subTitle"/>
          </p:nvPr>
        </p:nvSpPr>
        <p:spPr>
          <a:xfrm>
            <a:off x="4690875" y="1491351"/>
            <a:ext cx="3557100" cy="265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843" name="Google Shape;843;p18"/>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844" name="Google Shape;844;p18"/>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845" name="Google Shape;845;p18"/>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62" name="Google Shape;862;p18"/>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9" name="Google Shape;879;p18"/>
          <p:cNvCxnSpPr/>
          <p:nvPr/>
        </p:nvCxnSpPr>
        <p:spPr>
          <a:xfrm flipH="1">
            <a:off x="5101704"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880" name="Google Shape;880;p18"/>
          <p:cNvCxnSpPr/>
          <p:nvPr/>
        </p:nvCxnSpPr>
        <p:spPr>
          <a:xfrm rot="10800000">
            <a:off x="6234804"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881" name="Google Shape;881;p18"/>
          <p:cNvCxnSpPr/>
          <p:nvPr/>
        </p:nvCxnSpPr>
        <p:spPr>
          <a:xfrm flipH="1">
            <a:off x="7547529"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882" name="Google Shape;882;p18"/>
          <p:cNvCxnSpPr/>
          <p:nvPr/>
        </p:nvCxnSpPr>
        <p:spPr>
          <a:xfrm flipH="1">
            <a:off x="8872054"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911" name="Shape 911"/>
        <p:cNvGrpSpPr/>
        <p:nvPr/>
      </p:nvGrpSpPr>
      <p:grpSpPr>
        <a:xfrm>
          <a:off x="0" y="0"/>
          <a:ext cx="0" cy="0"/>
          <a:chOff x="0" y="0"/>
          <a:chExt cx="0" cy="0"/>
        </a:xfrm>
      </p:grpSpPr>
      <p:sp>
        <p:nvSpPr>
          <p:cNvPr id="912" name="Google Shape;912;p19"/>
          <p:cNvSpPr txBox="1"/>
          <p:nvPr>
            <p:ph type="title"/>
          </p:nvPr>
        </p:nvSpPr>
        <p:spPr>
          <a:xfrm>
            <a:off x="2105425" y="384048"/>
            <a:ext cx="4937700" cy="10791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p:txBody>
      </p:sp>
      <p:sp>
        <p:nvSpPr>
          <p:cNvPr id="913" name="Google Shape;913;p19"/>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p:txBody>
      </p:sp>
      <p:sp>
        <p:nvSpPr>
          <p:cNvPr id="914" name="Google Shape;914;p19"/>
          <p:cNvSpPr txBox="1"/>
          <p:nvPr/>
        </p:nvSpPr>
        <p:spPr>
          <a:xfrm>
            <a:off x="2489375" y="3664200"/>
            <a:ext cx="4161600" cy="762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indent="0" lvl="0" marL="0" rtl="0" algn="ctr">
              <a:spcBef>
                <a:spcPts val="0"/>
              </a:spcBef>
              <a:spcAft>
                <a:spcPts val="0"/>
              </a:spcAft>
              <a:buNone/>
            </a:pPr>
            <a:r>
              <a:t/>
            </a: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16" name="Google Shape;916;p19"/>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17" name="Google Shape;917;p19"/>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18" name="Google Shape;918;p19"/>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19" name="Google Shape;919;p19"/>
          <p:cNvGrpSpPr/>
          <p:nvPr/>
        </p:nvGrpSpPr>
        <p:grpSpPr>
          <a:xfrm flipH="1" rot="5400000">
            <a:off x="7407333" y="1284925"/>
            <a:ext cx="581800" cy="582350"/>
            <a:chOff x="8064275" y="887850"/>
            <a:chExt cx="581800" cy="582350"/>
          </a:xfrm>
        </p:grpSpPr>
        <p:sp>
          <p:nvSpPr>
            <p:cNvPr id="920" name="Google Shape;920;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19"/>
          <p:cNvGrpSpPr/>
          <p:nvPr/>
        </p:nvGrpSpPr>
        <p:grpSpPr>
          <a:xfrm flipH="1" rot="5400000">
            <a:off x="7869720" y="2754200"/>
            <a:ext cx="292025" cy="292575"/>
            <a:chOff x="7353050" y="316275"/>
            <a:chExt cx="292025" cy="292575"/>
          </a:xfrm>
        </p:grpSpPr>
        <p:sp>
          <p:nvSpPr>
            <p:cNvPr id="927" name="Google Shape;927;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1" name="Google Shape;931;p19"/>
          <p:cNvGrpSpPr/>
          <p:nvPr/>
        </p:nvGrpSpPr>
        <p:grpSpPr>
          <a:xfrm flipH="1" rot="5400000">
            <a:off x="8012458" y="178175"/>
            <a:ext cx="175000" cy="175000"/>
            <a:chOff x="8792300" y="321275"/>
            <a:chExt cx="175000" cy="175000"/>
          </a:xfrm>
        </p:grpSpPr>
        <p:sp>
          <p:nvSpPr>
            <p:cNvPr id="932" name="Google Shape;932;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3" name="Google Shape;943;p19"/>
          <p:cNvGrpSpPr/>
          <p:nvPr/>
        </p:nvGrpSpPr>
        <p:grpSpPr>
          <a:xfrm flipH="1" rot="5400000">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47" name="Google Shape;947;p19"/>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948" name="Google Shape;948;p19"/>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949" name="Google Shape;949;p19"/>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7" name="Google Shape;967;p19"/>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9"/>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9"/>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9"/>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9"/>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9"/>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985" name="Shape 985"/>
        <p:cNvGrpSpPr/>
        <p:nvPr/>
      </p:nvGrpSpPr>
      <p:grpSpPr>
        <a:xfrm>
          <a:off x="0" y="0"/>
          <a:ext cx="0" cy="0"/>
          <a:chOff x="0" y="0"/>
          <a:chExt cx="0" cy="0"/>
        </a:xfrm>
      </p:grpSpPr>
      <p:sp>
        <p:nvSpPr>
          <p:cNvPr id="986" name="Google Shape;986;p20"/>
          <p:cNvSpPr txBox="1"/>
          <p:nvPr>
            <p:ph hasCustomPrompt="1" type="title"/>
          </p:nvPr>
        </p:nvSpPr>
        <p:spPr>
          <a:xfrm>
            <a:off x="2825496" y="704088"/>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p:nvPr>
            <p:ph idx="1" type="subTitle"/>
          </p:nvPr>
        </p:nvSpPr>
        <p:spPr>
          <a:xfrm>
            <a:off x="2825496" y="1225296"/>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88" name="Google Shape;988;p20"/>
          <p:cNvSpPr txBox="1"/>
          <p:nvPr>
            <p:ph hasCustomPrompt="1" idx="2" type="title"/>
          </p:nvPr>
        </p:nvSpPr>
        <p:spPr>
          <a:xfrm>
            <a:off x="2825496" y="218541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p:nvPr>
            <p:ph idx="3" type="subTitle"/>
          </p:nvPr>
        </p:nvSpPr>
        <p:spPr>
          <a:xfrm>
            <a:off x="2825496" y="2697480"/>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90" name="Google Shape;990;p20"/>
          <p:cNvSpPr txBox="1"/>
          <p:nvPr>
            <p:ph hasCustomPrompt="1" idx="4" type="title"/>
          </p:nvPr>
        </p:nvSpPr>
        <p:spPr>
          <a:xfrm>
            <a:off x="2825496" y="364845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p:nvPr>
            <p:ph idx="5" type="subTitle"/>
          </p:nvPr>
        </p:nvSpPr>
        <p:spPr>
          <a:xfrm>
            <a:off x="2834640" y="4169664"/>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992" name="Google Shape;992;p20"/>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93" name="Google Shape;993;p20"/>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94" name="Google Shape;994;p20"/>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95" name="Google Shape;995;p20"/>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96" name="Google Shape;996;p20"/>
          <p:cNvGrpSpPr/>
          <p:nvPr/>
        </p:nvGrpSpPr>
        <p:grpSpPr>
          <a:xfrm flipH="1" rot="5400000">
            <a:off x="7407333" y="1284925"/>
            <a:ext cx="581800" cy="582350"/>
            <a:chOff x="8064275" y="887850"/>
            <a:chExt cx="581800" cy="582350"/>
          </a:xfrm>
        </p:grpSpPr>
        <p:sp>
          <p:nvSpPr>
            <p:cNvPr id="997" name="Google Shape;997;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3" name="Google Shape;1003;p20"/>
          <p:cNvGrpSpPr/>
          <p:nvPr/>
        </p:nvGrpSpPr>
        <p:grpSpPr>
          <a:xfrm flipH="1" rot="5400000">
            <a:off x="7869720" y="2754200"/>
            <a:ext cx="292025" cy="292575"/>
            <a:chOff x="7353050" y="316275"/>
            <a:chExt cx="292025" cy="292575"/>
          </a:xfrm>
        </p:grpSpPr>
        <p:sp>
          <p:nvSpPr>
            <p:cNvPr id="1004" name="Google Shape;1004;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20"/>
          <p:cNvGrpSpPr/>
          <p:nvPr/>
        </p:nvGrpSpPr>
        <p:grpSpPr>
          <a:xfrm flipH="1" rot="5400000">
            <a:off x="8012458" y="178175"/>
            <a:ext cx="175000" cy="175000"/>
            <a:chOff x="8792300" y="321275"/>
            <a:chExt cx="175000" cy="175000"/>
          </a:xfrm>
        </p:grpSpPr>
        <p:sp>
          <p:nvSpPr>
            <p:cNvPr id="1009" name="Google Shape;1009;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0" name="Google Shape;1020;p20"/>
          <p:cNvGrpSpPr/>
          <p:nvPr/>
        </p:nvGrpSpPr>
        <p:grpSpPr>
          <a:xfrm flipH="1" rot="5400000">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24" name="Google Shape;1024;p20"/>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025" name="Google Shape;1025;p20"/>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026" name="Google Shape;1026;p20"/>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4" name="Google Shape;1044;p20"/>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0"/>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0"/>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0"/>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0"/>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0"/>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8" name="Google Shape;48;p3"/>
          <p:cNvSpPr txBox="1"/>
          <p:nvPr>
            <p:ph hasCustomPrompt="1" idx="2" type="title"/>
          </p:nvPr>
        </p:nvSpPr>
        <p:spPr>
          <a:xfrm>
            <a:off x="2971800" y="1161288"/>
            <a:ext cx="2967600" cy="106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49" name="Google Shape;49;p3"/>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 name="Google Shape;69;p3"/>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3" name="Google Shape;103;p3"/>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04" name="Google Shape;104;p3"/>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05" name="Google Shape;105;p3"/>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1062" name="Shape 1062"/>
        <p:cNvGrpSpPr/>
        <p:nvPr/>
      </p:nvGrpSpPr>
      <p:grpSpPr>
        <a:xfrm>
          <a:off x="0" y="0"/>
          <a:ext cx="0" cy="0"/>
          <a:chOff x="0" y="0"/>
          <a:chExt cx="0" cy="0"/>
        </a:xfrm>
      </p:grpSpPr>
      <p:sp>
        <p:nvSpPr>
          <p:cNvPr id="1063" name="Google Shape;1063;p21"/>
          <p:cNvSpPr txBox="1"/>
          <p:nvPr>
            <p:ph type="title"/>
          </p:nvPr>
        </p:nvSpPr>
        <p:spPr>
          <a:xfrm>
            <a:off x="2962656" y="338328"/>
            <a:ext cx="32187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cap="flat" cmpd="sng" w="9525">
              <a:solidFill>
                <a:schemeClr val="dk2"/>
              </a:solidFill>
              <a:prstDash val="solid"/>
              <a:round/>
              <a:headEnd len="med" w="med" type="none"/>
              <a:tailEnd len="med" w="med" type="none"/>
            </a:ln>
          </p:spPr>
        </p:cxnSp>
        <p:cxnSp>
          <p:nvCxnSpPr>
            <p:cNvPr id="1066" name="Google Shape;1066;p21"/>
            <p:cNvCxnSpPr/>
            <p:nvPr/>
          </p:nvCxnSpPr>
          <p:spPr>
            <a:xfrm>
              <a:off x="8666025" y="-1158"/>
              <a:ext cx="0" cy="1902000"/>
            </a:xfrm>
            <a:prstGeom prst="straightConnector1">
              <a:avLst/>
            </a:prstGeom>
            <a:noFill/>
            <a:ln cap="flat" cmpd="sng" w="9525">
              <a:solidFill>
                <a:schemeClr val="dk2"/>
              </a:solidFill>
              <a:prstDash val="solid"/>
              <a:round/>
              <a:headEnd len="med" w="med" type="none"/>
              <a:tailEnd len="med" w="med" type="none"/>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84" name="Google Shape;1084;p21"/>
          <p:cNvSpPr txBox="1"/>
          <p:nvPr>
            <p:ph idx="1" type="subTitle"/>
          </p:nvPr>
        </p:nvSpPr>
        <p:spPr>
          <a:xfrm>
            <a:off x="1408175" y="1035279"/>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5" name="Google Shape;1085;p21"/>
          <p:cNvSpPr txBox="1"/>
          <p:nvPr>
            <p:ph idx="2" type="subTitle"/>
          </p:nvPr>
        </p:nvSpPr>
        <p:spPr>
          <a:xfrm>
            <a:off x="1408175" y="1336956"/>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6" name="Google Shape;1086;p21"/>
          <p:cNvSpPr txBox="1"/>
          <p:nvPr>
            <p:ph idx="3" type="subTitle"/>
          </p:nvPr>
        </p:nvSpPr>
        <p:spPr>
          <a:xfrm>
            <a:off x="1408175" y="2309476"/>
            <a:ext cx="2184000" cy="457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7" name="Google Shape;1087;p21"/>
          <p:cNvSpPr txBox="1"/>
          <p:nvPr>
            <p:ph idx="4" type="subTitle"/>
          </p:nvPr>
        </p:nvSpPr>
        <p:spPr>
          <a:xfrm>
            <a:off x="1408175" y="2609979"/>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8" name="Google Shape;1088;p21"/>
          <p:cNvSpPr txBox="1"/>
          <p:nvPr>
            <p:ph idx="5" type="subTitle"/>
          </p:nvPr>
        </p:nvSpPr>
        <p:spPr>
          <a:xfrm>
            <a:off x="1408175" y="3587645"/>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9" name="Google Shape;1089;p21"/>
          <p:cNvSpPr txBox="1"/>
          <p:nvPr>
            <p:ph idx="6" type="subTitle"/>
          </p:nvPr>
        </p:nvSpPr>
        <p:spPr>
          <a:xfrm>
            <a:off x="1408175" y="3889317"/>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1090"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cap="flat" cmpd="sng" w="9525">
            <a:solidFill>
              <a:schemeClr val="dk2"/>
            </a:solidFill>
            <a:prstDash val="solid"/>
            <a:round/>
            <a:headEnd len="med" w="med" type="none"/>
            <a:tailEnd len="med" w="med" type="none"/>
          </a:ln>
        </p:spPr>
      </p:cxnSp>
      <p:sp>
        <p:nvSpPr>
          <p:cNvPr id="1092" name="Google Shape;1092;p22"/>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093" name="Google Shape;1093;p22"/>
          <p:cNvCxnSpPr/>
          <p:nvPr/>
        </p:nvCxnSpPr>
        <p:spPr>
          <a:xfrm flipH="1" rot="10800000">
            <a:off x="0" y="4332550"/>
            <a:ext cx="590700" cy="663900"/>
          </a:xfrm>
          <a:prstGeom prst="straightConnector1">
            <a:avLst/>
          </a:prstGeom>
          <a:noFill/>
          <a:ln cap="flat" cmpd="sng" w="9525">
            <a:solidFill>
              <a:schemeClr val="dk2"/>
            </a:solidFill>
            <a:prstDash val="solid"/>
            <a:round/>
            <a:headEnd len="med" w="med" type="none"/>
            <a:tailEnd len="med" w="med" type="none"/>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06" name="Google Shape;1106;p22"/>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107" name="Google Shape;1107;p22"/>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3" name="Google Shape;1133;p22"/>
          <p:cNvSpPr txBox="1"/>
          <p:nvPr>
            <p:ph idx="1" type="subTitle"/>
          </p:nvPr>
        </p:nvSpPr>
        <p:spPr>
          <a:xfrm>
            <a:off x="5641848" y="2743200"/>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4" name="Google Shape;1134;p22"/>
          <p:cNvSpPr txBox="1"/>
          <p:nvPr>
            <p:ph idx="2" type="subTitle"/>
          </p:nvPr>
        </p:nvSpPr>
        <p:spPr>
          <a:xfrm>
            <a:off x="3639312" y="1636776"/>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5" name="Google Shape;1135;p22"/>
          <p:cNvSpPr txBox="1"/>
          <p:nvPr>
            <p:ph idx="3" type="subTitle"/>
          </p:nvPr>
        </p:nvSpPr>
        <p:spPr>
          <a:xfrm>
            <a:off x="1636776" y="2249424"/>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6" name="Google Shape;1136;p22"/>
          <p:cNvSpPr txBox="1"/>
          <p:nvPr>
            <p:ph idx="4" type="subTitle"/>
          </p:nvPr>
        </p:nvSpPr>
        <p:spPr>
          <a:xfrm>
            <a:off x="5641848" y="3081528"/>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7" name="Google Shape;1137;p22"/>
          <p:cNvSpPr txBox="1"/>
          <p:nvPr>
            <p:ph idx="5" type="subTitle"/>
          </p:nvPr>
        </p:nvSpPr>
        <p:spPr>
          <a:xfrm>
            <a:off x="3639312" y="1975104"/>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8" name="Google Shape;1138;p22"/>
          <p:cNvSpPr txBox="1"/>
          <p:nvPr>
            <p:ph idx="6" type="subTitle"/>
          </p:nvPr>
        </p:nvSpPr>
        <p:spPr>
          <a:xfrm>
            <a:off x="1636776"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1139" name="Shape 1139"/>
        <p:cNvGrpSpPr/>
        <p:nvPr/>
      </p:nvGrpSpPr>
      <p:grpSpPr>
        <a:xfrm>
          <a:off x="0" y="0"/>
          <a:ext cx="0" cy="0"/>
          <a:chOff x="0" y="0"/>
          <a:chExt cx="0" cy="0"/>
        </a:xfrm>
      </p:grpSpPr>
      <p:sp>
        <p:nvSpPr>
          <p:cNvPr id="1140" name="Google Shape;1140;p23"/>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41" name="Google Shape;1141;p23"/>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lvl1pPr indent="-304800" lvl="0" marL="4572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indent="-304800" lvl="1" marL="9144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indent="-304800" lvl="2" marL="13716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indent="-304800" lvl="3" marL="1828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indent="-304800" lvl="4" marL="22860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indent="-304800" lvl="5" marL="27432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indent="-304800" lvl="6" marL="32004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indent="-304800" lvl="7" marL="36576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indent="-304800" lvl="8" marL="411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p:txBody>
      </p:sp>
      <p:cxnSp>
        <p:nvCxnSpPr>
          <p:cNvPr id="1142" name="Google Shape;1142;p23"/>
          <p:cNvCxnSpPr/>
          <p:nvPr/>
        </p:nvCxnSpPr>
        <p:spPr>
          <a:xfrm rot="10800000">
            <a:off x="303000" y="3359375"/>
            <a:ext cx="151800" cy="957300"/>
          </a:xfrm>
          <a:prstGeom prst="straightConnector1">
            <a:avLst/>
          </a:prstGeom>
          <a:noFill/>
          <a:ln cap="flat" cmpd="sng" w="9525">
            <a:solidFill>
              <a:schemeClr val="dk1"/>
            </a:solidFill>
            <a:prstDash val="solid"/>
            <a:round/>
            <a:headEnd len="med" w="med" type="none"/>
            <a:tailEnd len="med" w="med" type="none"/>
          </a:ln>
        </p:spPr>
      </p:cxnSp>
      <p:cxnSp>
        <p:nvCxnSpPr>
          <p:cNvPr id="1143" name="Google Shape;1143;p23"/>
          <p:cNvCxnSpPr/>
          <p:nvPr/>
        </p:nvCxnSpPr>
        <p:spPr>
          <a:xfrm flipH="1" rot="10800000">
            <a:off x="0" y="4332550"/>
            <a:ext cx="446700" cy="663900"/>
          </a:xfrm>
          <a:prstGeom prst="straightConnector1">
            <a:avLst/>
          </a:prstGeom>
          <a:noFill/>
          <a:ln cap="flat" cmpd="sng" w="9525">
            <a:solidFill>
              <a:schemeClr val="dk1"/>
            </a:solidFill>
            <a:prstDash val="solid"/>
            <a:round/>
            <a:headEnd len="med" w="med" type="none"/>
            <a:tailEnd len="med" w="med" type="none"/>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56" name="Google Shape;1156;p23"/>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1157" name="Google Shape;1157;p23"/>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1183" name="Shape 1183"/>
        <p:cNvGrpSpPr/>
        <p:nvPr/>
      </p:nvGrpSpPr>
      <p:grpSpPr>
        <a:xfrm>
          <a:off x="0" y="0"/>
          <a:ext cx="0" cy="0"/>
          <a:chOff x="0" y="0"/>
          <a:chExt cx="0" cy="0"/>
        </a:xfrm>
      </p:grpSpPr>
      <p:sp>
        <p:nvSpPr>
          <p:cNvPr id="1184" name="Google Shape;1184;p24"/>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cxnSp>
        <p:nvCxnSpPr>
          <p:cNvPr id="1185" name="Google Shape;1185;p24"/>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cxnSp>
        <p:nvCxnSpPr>
          <p:cNvPr id="1186" name="Google Shape;1186;p24"/>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99" name="Google Shape;1199;p24"/>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00" name="Google Shape;1200;p24"/>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226" name="Shape 1226"/>
        <p:cNvGrpSpPr/>
        <p:nvPr/>
      </p:nvGrpSpPr>
      <p:grpSpPr>
        <a:xfrm>
          <a:off x="0" y="0"/>
          <a:ext cx="0" cy="0"/>
          <a:chOff x="0" y="0"/>
          <a:chExt cx="0" cy="0"/>
        </a:xfrm>
      </p:grpSpPr>
      <p:sp>
        <p:nvSpPr>
          <p:cNvPr id="1227" name="Google Shape;1227;p25"/>
          <p:cNvSpPr txBox="1"/>
          <p:nvPr>
            <p:ph type="title"/>
          </p:nvPr>
        </p:nvSpPr>
        <p:spPr>
          <a:xfrm>
            <a:off x="896100" y="1984450"/>
            <a:ext cx="3457200" cy="12921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cxnSp>
        <p:nvCxnSpPr>
          <p:cNvPr id="1228" name="Google Shape;1228;p25"/>
          <p:cNvCxnSpPr/>
          <p:nvPr/>
        </p:nvCxnSpPr>
        <p:spPr>
          <a:xfrm>
            <a:off x="1645925" y="5231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229" name="Google Shape;1229;p25"/>
          <p:cNvCxnSpPr/>
          <p:nvPr/>
        </p:nvCxnSpPr>
        <p:spPr>
          <a:xfrm flipH="1" rot="10800000">
            <a:off x="803050" y="529675"/>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230" name="Google Shape;1230;p25"/>
          <p:cNvCxnSpPr/>
          <p:nvPr/>
        </p:nvCxnSpPr>
        <p:spPr>
          <a:xfrm>
            <a:off x="0" y="6520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3" name="Google Shape;1243;p25"/>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5"/>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5"/>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5"/>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5"/>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5"/>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61" name="Google Shape;1261;p25"/>
          <p:cNvCxnSpPr/>
          <p:nvPr/>
        </p:nvCxnSpPr>
        <p:spPr>
          <a:xfrm>
            <a:off x="791400" y="42124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62" name="Google Shape;1262;p25"/>
          <p:cNvCxnSpPr/>
          <p:nvPr/>
        </p:nvCxnSpPr>
        <p:spPr>
          <a:xfrm flipH="1" rot="10800000">
            <a:off x="0" y="42204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1288" name="Shape 1288"/>
        <p:cNvGrpSpPr/>
        <p:nvPr/>
      </p:nvGrpSpPr>
      <p:grpSpPr>
        <a:xfrm>
          <a:off x="0" y="0"/>
          <a:ext cx="0" cy="0"/>
          <a:chOff x="0" y="0"/>
          <a:chExt cx="0" cy="0"/>
        </a:xfrm>
      </p:grpSpPr>
      <p:sp>
        <p:nvSpPr>
          <p:cNvPr id="1289" name="Google Shape;1289;p26"/>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cxnSp>
        <p:nvCxnSpPr>
          <p:cNvPr id="1290" name="Google Shape;1290;p26"/>
          <p:cNvCxnSpPr/>
          <p:nvPr/>
        </p:nvCxnSpPr>
        <p:spPr>
          <a:xfrm rot="10800000">
            <a:off x="8109000" y="501275"/>
            <a:ext cx="737700" cy="737700"/>
          </a:xfrm>
          <a:prstGeom prst="straightConnector1">
            <a:avLst/>
          </a:prstGeom>
          <a:noFill/>
          <a:ln cap="flat" cmpd="sng" w="9525">
            <a:solidFill>
              <a:schemeClr val="dk2"/>
            </a:solidFill>
            <a:prstDash val="solid"/>
            <a:round/>
            <a:headEnd len="med" w="med" type="none"/>
            <a:tailEnd len="med" w="med" type="none"/>
          </a:ln>
        </p:spPr>
      </p:cxnSp>
      <p:cxnSp>
        <p:nvCxnSpPr>
          <p:cNvPr id="1291" name="Google Shape;1291;p26"/>
          <p:cNvCxnSpPr/>
          <p:nvPr/>
        </p:nvCxnSpPr>
        <p:spPr>
          <a:xfrm>
            <a:off x="582475" y="282188"/>
            <a:ext cx="1212900" cy="422700"/>
          </a:xfrm>
          <a:prstGeom prst="straightConnector1">
            <a:avLst/>
          </a:prstGeom>
          <a:noFill/>
          <a:ln cap="flat" cmpd="sng" w="9525">
            <a:solidFill>
              <a:schemeClr val="dk2"/>
            </a:solidFill>
            <a:prstDash val="solid"/>
            <a:round/>
            <a:headEnd len="med" w="med" type="none"/>
            <a:tailEnd len="med" w="med" type="none"/>
          </a:ln>
        </p:spPr>
      </p:cxnSp>
      <p:cxnSp>
        <p:nvCxnSpPr>
          <p:cNvPr id="1292" name="Google Shape;1292;p26"/>
          <p:cNvCxnSpPr/>
          <p:nvPr/>
        </p:nvCxnSpPr>
        <p:spPr>
          <a:xfrm flipH="1" rot="10800000">
            <a:off x="0" y="274188"/>
            <a:ext cx="582600" cy="654300"/>
          </a:xfrm>
          <a:prstGeom prst="straightConnector1">
            <a:avLst/>
          </a:prstGeom>
          <a:noFill/>
          <a:ln cap="flat" cmpd="sng" w="9525">
            <a:solidFill>
              <a:schemeClr val="dk2"/>
            </a:solidFill>
            <a:prstDash val="solid"/>
            <a:round/>
            <a:headEnd len="med" w="med" type="none"/>
            <a:tailEnd len="med" w="med" type="none"/>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09" name="Google Shape;1309;p26"/>
          <p:cNvCxnSpPr/>
          <p:nvPr/>
        </p:nvCxnSpPr>
        <p:spPr>
          <a:xfrm flipH="1">
            <a:off x="8151325" y="6875"/>
            <a:ext cx="1002600" cy="494400"/>
          </a:xfrm>
          <a:prstGeom prst="straightConnector1">
            <a:avLst/>
          </a:prstGeom>
          <a:noFill/>
          <a:ln cap="flat" cmpd="sng" w="9525">
            <a:solidFill>
              <a:schemeClr val="dk2"/>
            </a:solidFill>
            <a:prstDash val="solid"/>
            <a:round/>
            <a:headEnd len="med" w="med" type="none"/>
            <a:tailEnd len="med" w="med" type="none"/>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1326"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cap="flat" cmpd="sng" w="9525">
            <a:solidFill>
              <a:srgbClr val="1A2E35"/>
            </a:solidFill>
            <a:prstDash val="solid"/>
            <a:round/>
            <a:headEnd len="med" w="med" type="none"/>
            <a:tailEnd len="med" w="med" type="none"/>
          </a:ln>
        </p:spPr>
      </p:cxnSp>
      <p:cxnSp>
        <p:nvCxnSpPr>
          <p:cNvPr id="1328" name="Google Shape;1328;p27"/>
          <p:cNvCxnSpPr/>
          <p:nvPr/>
        </p:nvCxnSpPr>
        <p:spPr>
          <a:xfrm flipH="1" rot="-5400000">
            <a:off x="7181408" y="2082400"/>
            <a:ext cx="1342200" cy="315300"/>
          </a:xfrm>
          <a:prstGeom prst="straightConnector1">
            <a:avLst/>
          </a:prstGeom>
          <a:noFill/>
          <a:ln cap="flat" cmpd="sng" w="9525">
            <a:solidFill>
              <a:srgbClr val="1A2E35"/>
            </a:solidFill>
            <a:prstDash val="solid"/>
            <a:round/>
            <a:headEnd len="med" w="med" type="none"/>
            <a:tailEnd len="med" w="med" type="none"/>
          </a:ln>
        </p:spPr>
      </p:cxnSp>
      <p:cxnSp>
        <p:nvCxnSpPr>
          <p:cNvPr id="1329" name="Google Shape;1329;p27"/>
          <p:cNvCxnSpPr/>
          <p:nvPr/>
        </p:nvCxnSpPr>
        <p:spPr>
          <a:xfrm rot="5400000">
            <a:off x="7232433" y="736375"/>
            <a:ext cx="1332000" cy="392100"/>
          </a:xfrm>
          <a:prstGeom prst="straightConnector1">
            <a:avLst/>
          </a:prstGeom>
          <a:noFill/>
          <a:ln cap="flat" cmpd="sng" w="9525">
            <a:solidFill>
              <a:srgbClr val="1A2E35"/>
            </a:solidFill>
            <a:prstDash val="solid"/>
            <a:round/>
            <a:headEnd len="med" w="med" type="none"/>
            <a:tailEnd len="med" w="med" type="none"/>
          </a:ln>
        </p:spPr>
      </p:cxnSp>
      <p:cxnSp>
        <p:nvCxnSpPr>
          <p:cNvPr id="1330" name="Google Shape;1330;p27"/>
          <p:cNvCxnSpPr/>
          <p:nvPr/>
        </p:nvCxnSpPr>
        <p:spPr>
          <a:xfrm rot="5400000">
            <a:off x="8168433" y="-66600"/>
            <a:ext cx="273900" cy="407100"/>
          </a:xfrm>
          <a:prstGeom prst="straightConnector1">
            <a:avLst/>
          </a:prstGeom>
          <a:noFill/>
          <a:ln cap="flat" cmpd="sng" w="9525">
            <a:solidFill>
              <a:srgbClr val="1A2E35"/>
            </a:solidFill>
            <a:prstDash val="solid"/>
            <a:round/>
            <a:headEnd len="med" w="med" type="none"/>
            <a:tailEnd len="med" w="med" type="none"/>
          </a:ln>
        </p:spPr>
      </p:cxnSp>
      <p:grpSp>
        <p:nvGrpSpPr>
          <p:cNvPr id="1331" name="Google Shape;1331;p27"/>
          <p:cNvGrpSpPr/>
          <p:nvPr/>
        </p:nvGrpSpPr>
        <p:grpSpPr>
          <a:xfrm flipH="1" rot="5400000">
            <a:off x="7407333" y="1284925"/>
            <a:ext cx="581800" cy="582350"/>
            <a:chOff x="8064275" y="887850"/>
            <a:chExt cx="581800" cy="582350"/>
          </a:xfrm>
        </p:grpSpPr>
        <p:sp>
          <p:nvSpPr>
            <p:cNvPr id="1332" name="Google Shape;1332;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8" name="Google Shape;1338;p27"/>
          <p:cNvGrpSpPr/>
          <p:nvPr/>
        </p:nvGrpSpPr>
        <p:grpSpPr>
          <a:xfrm flipH="1" rot="5400000">
            <a:off x="7869720" y="2754200"/>
            <a:ext cx="292025" cy="292575"/>
            <a:chOff x="7353050" y="316275"/>
            <a:chExt cx="292025" cy="292575"/>
          </a:xfrm>
        </p:grpSpPr>
        <p:sp>
          <p:nvSpPr>
            <p:cNvPr id="1339" name="Google Shape;1339;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3" name="Google Shape;1343;p27"/>
          <p:cNvGrpSpPr/>
          <p:nvPr/>
        </p:nvGrpSpPr>
        <p:grpSpPr>
          <a:xfrm flipH="1" rot="5400000">
            <a:off x="8012458" y="178175"/>
            <a:ext cx="175000" cy="175000"/>
            <a:chOff x="8792300" y="321275"/>
            <a:chExt cx="175000" cy="175000"/>
          </a:xfrm>
        </p:grpSpPr>
        <p:sp>
          <p:nvSpPr>
            <p:cNvPr id="1344" name="Google Shape;1344;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27"/>
          <p:cNvGrpSpPr/>
          <p:nvPr/>
        </p:nvGrpSpPr>
        <p:grpSpPr>
          <a:xfrm flipH="1" rot="5400000">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9" name="Google Shape;1359;p27"/>
          <p:cNvCxnSpPr/>
          <p:nvPr/>
        </p:nvCxnSpPr>
        <p:spPr>
          <a:xfrm flipH="1" rot="5400000">
            <a:off x="740850" y="2598325"/>
            <a:ext cx="1672500" cy="126000"/>
          </a:xfrm>
          <a:prstGeom prst="straightConnector1">
            <a:avLst/>
          </a:prstGeom>
          <a:noFill/>
          <a:ln cap="flat" cmpd="sng" w="9525">
            <a:solidFill>
              <a:srgbClr val="1A2E35"/>
            </a:solidFill>
            <a:prstDash val="solid"/>
            <a:round/>
            <a:headEnd len="med" w="med" type="none"/>
            <a:tailEnd len="med" w="med" type="none"/>
          </a:ln>
        </p:spPr>
      </p:cxnSp>
      <p:cxnSp>
        <p:nvCxnSpPr>
          <p:cNvPr id="1360" name="Google Shape;1360;p27"/>
          <p:cNvCxnSpPr/>
          <p:nvPr/>
        </p:nvCxnSpPr>
        <p:spPr>
          <a:xfrm rot="-5400000">
            <a:off x="847100" y="3554000"/>
            <a:ext cx="829500" cy="743400"/>
          </a:xfrm>
          <a:prstGeom prst="straightConnector1">
            <a:avLst/>
          </a:prstGeom>
          <a:noFill/>
          <a:ln cap="flat" cmpd="sng" w="9525">
            <a:solidFill>
              <a:srgbClr val="1A2E35"/>
            </a:solidFill>
            <a:prstDash val="solid"/>
            <a:round/>
            <a:headEnd len="med" w="med" type="none"/>
            <a:tailEnd len="med" w="med" type="none"/>
          </a:ln>
        </p:spPr>
      </p:cxnSp>
      <p:cxnSp>
        <p:nvCxnSpPr>
          <p:cNvPr id="1361" name="Google Shape;1361;p27"/>
          <p:cNvCxnSpPr/>
          <p:nvPr/>
        </p:nvCxnSpPr>
        <p:spPr>
          <a:xfrm flipH="1" rot="5400000">
            <a:off x="1105775" y="4151250"/>
            <a:ext cx="796500" cy="1188000"/>
          </a:xfrm>
          <a:prstGeom prst="straightConnector1">
            <a:avLst/>
          </a:prstGeom>
          <a:noFill/>
          <a:ln cap="flat" cmpd="sng" w="9525">
            <a:solidFill>
              <a:srgbClr val="1A2E35"/>
            </a:solidFill>
            <a:prstDash val="solid"/>
            <a:round/>
            <a:headEnd len="med" w="med" type="none"/>
            <a:tailEnd len="med" w="med" type="none"/>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9" name="Google Shape;1379;p27"/>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7"/>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7"/>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7"/>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7"/>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7"/>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1397"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cap="flat" cmpd="sng" w="9525">
              <a:solidFill>
                <a:srgbClr val="595959"/>
              </a:solidFill>
              <a:prstDash val="solid"/>
              <a:round/>
              <a:headEnd len="med" w="med" type="none"/>
              <a:tailEnd len="med" w="med" type="none"/>
            </a:ln>
          </p:spPr>
        </p:cxnSp>
        <p:cxnSp>
          <p:nvCxnSpPr>
            <p:cNvPr id="1400" name="Google Shape;1400;p28"/>
            <p:cNvCxnSpPr/>
            <p:nvPr/>
          </p:nvCxnSpPr>
          <p:spPr>
            <a:xfrm>
              <a:off x="8666025" y="-1158"/>
              <a:ext cx="0" cy="1902000"/>
            </a:xfrm>
            <a:prstGeom prst="straightConnector1">
              <a:avLst/>
            </a:prstGeom>
            <a:noFill/>
            <a:ln cap="flat" cmpd="sng" w="9525">
              <a:solidFill>
                <a:srgbClr val="595959"/>
              </a:solidFill>
              <a:prstDash val="solid"/>
              <a:round/>
              <a:headEnd len="med" w="med" type="none"/>
              <a:tailEnd len="med" w="med" type="none"/>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1418"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38" name="Google Shape;1438;p29"/>
            <p:cNvCxnSpPr/>
            <p:nvPr/>
          </p:nvCxnSpPr>
          <p:spPr>
            <a:xfrm>
              <a:off x="723725" y="613"/>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72" name="Google Shape;1472;p29"/>
            <p:cNvCxnSpPr/>
            <p:nvPr/>
          </p:nvCxnSpPr>
          <p:spPr>
            <a:xfrm>
              <a:off x="8407225" y="0"/>
              <a:ext cx="0" cy="2160900"/>
            </a:xfrm>
            <a:prstGeom prst="straightConnector1">
              <a:avLst/>
            </a:prstGeom>
            <a:noFill/>
            <a:ln cap="flat" cmpd="sng" w="9525">
              <a:solidFill>
                <a:srgbClr val="595959"/>
              </a:solidFill>
              <a:prstDash val="solid"/>
              <a:round/>
              <a:headEnd len="med" w="med" type="none"/>
              <a:tailEnd len="med" w="med" type="none"/>
            </a:ln>
          </p:spPr>
        </p:cxnSp>
        <p:cxnSp>
          <p:nvCxnSpPr>
            <p:cNvPr id="1473" name="Google Shape;1473;p29"/>
            <p:cNvCxnSpPr/>
            <p:nvPr/>
          </p:nvCxnSpPr>
          <p:spPr>
            <a:xfrm>
              <a:off x="718025" y="2985634"/>
              <a:ext cx="0" cy="2160900"/>
            </a:xfrm>
            <a:prstGeom prst="straightConnector1">
              <a:avLst/>
            </a:prstGeom>
            <a:noFill/>
            <a:ln cap="flat" cmpd="sng" w="9525">
              <a:solidFill>
                <a:srgbClr val="595959"/>
              </a:solidFill>
              <a:prstDash val="solid"/>
              <a:round/>
              <a:headEnd len="med" w="med" type="none"/>
              <a:tailEnd len="med" w="med" type="none"/>
            </a:ln>
          </p:spPr>
        </p:cxnSp>
        <p:sp>
          <p:nvSpPr>
            <p:cNvPr id="1474" name="Google Shape;1474;p29"/>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9"/>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9"/>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9"/>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1478"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1481" name="Google Shape;1481;p30"/>
            <p:cNvCxnSpPr/>
            <p:nvPr/>
          </p:nvCxnSpPr>
          <p:spPr>
            <a:xfrm flipH="1" rot="10800000">
              <a:off x="1562083"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1482" name="Google Shape;1482;p30"/>
            <p:cNvCxnSpPr/>
            <p:nvPr/>
          </p:nvCxnSpPr>
          <p:spPr>
            <a:xfrm>
              <a:off x="259558"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1483" name="Google Shape;1483;p30"/>
            <p:cNvCxnSpPr/>
            <p:nvPr/>
          </p:nvCxnSpPr>
          <p:spPr>
            <a:xfrm>
              <a:off x="-6867"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12" name="Google Shape;1512;p30"/>
            <p:cNvCxnSpPr/>
            <p:nvPr/>
          </p:nvCxnSpPr>
          <p:spPr>
            <a:xfrm rot="10800000">
              <a:off x="5995050" y="226600"/>
              <a:ext cx="1504500" cy="224700"/>
            </a:xfrm>
            <a:prstGeom prst="straightConnector1">
              <a:avLst/>
            </a:prstGeom>
            <a:noFill/>
            <a:ln cap="flat" cmpd="sng" w="9525">
              <a:solidFill>
                <a:schemeClr val="dk2"/>
              </a:solidFill>
              <a:prstDash val="solid"/>
              <a:round/>
              <a:headEnd len="med" w="med" type="none"/>
              <a:tailEnd len="med" w="med" type="none"/>
            </a:ln>
          </p:spPr>
        </p:cxnSp>
        <p:cxnSp>
          <p:nvCxnSpPr>
            <p:cNvPr id="1513" name="Google Shape;1513;p30"/>
            <p:cNvCxnSpPr/>
            <p:nvPr/>
          </p:nvCxnSpPr>
          <p:spPr>
            <a:xfrm rot="10800000">
              <a:off x="7512925" y="45785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514" name="Google Shape;1514;p30"/>
            <p:cNvCxnSpPr/>
            <p:nvPr/>
          </p:nvCxnSpPr>
          <p:spPr>
            <a:xfrm flipH="1">
              <a:off x="8348975" y="-6625"/>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2" name="Google Shape;1532;p30"/>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0"/>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0"/>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0"/>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0"/>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0"/>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9" name="Shape 109"/>
        <p:cNvGrpSpPr/>
        <p:nvPr/>
      </p:nvGrpSpPr>
      <p:grpSpPr>
        <a:xfrm>
          <a:off x="0" y="0"/>
          <a:ext cx="0" cy="0"/>
          <a:chOff x="0" y="0"/>
          <a:chExt cx="0" cy="0"/>
        </a:xfrm>
      </p:grpSpPr>
      <p:sp>
        <p:nvSpPr>
          <p:cNvPr id="110" name="Google Shape;110;p4"/>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4"/>
          <p:cNvSpPr txBox="1"/>
          <p:nvPr>
            <p:ph type="title"/>
          </p:nvPr>
        </p:nvSpPr>
        <p:spPr>
          <a:xfrm>
            <a:off x="2167128" y="2478024"/>
            <a:ext cx="48096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 name="Google Shape;135;p4"/>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9" name="Google Shape;169;p4"/>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70" name="Google Shape;170;p4"/>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71" name="Google Shape;171;p4"/>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1546"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1"/>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0" name="Google Shape;1550;p31"/>
          <p:cNvSpPr txBox="1"/>
          <p:nvPr>
            <p:ph type="title"/>
          </p:nvPr>
        </p:nvSpPr>
        <p:spPr>
          <a:xfrm>
            <a:off x="2624328" y="1018528"/>
            <a:ext cx="3904500" cy="190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cap="flat" cmpd="sng" w="9525">
              <a:solidFill>
                <a:srgbClr val="595959"/>
              </a:solidFill>
              <a:prstDash val="solid"/>
              <a:round/>
              <a:headEnd len="med" w="med" type="none"/>
              <a:tailEnd len="med" w="med" type="none"/>
            </a:ln>
          </p:spPr>
        </p:cxnSp>
        <p:cxnSp>
          <p:nvCxnSpPr>
            <p:cNvPr id="1553" name="Google Shape;1553;p31"/>
            <p:cNvCxnSpPr/>
            <p:nvPr/>
          </p:nvCxnSpPr>
          <p:spPr>
            <a:xfrm flipH="1" rot="10800000">
              <a:off x="1562083" y="4492325"/>
              <a:ext cx="1342200" cy="315300"/>
            </a:xfrm>
            <a:prstGeom prst="straightConnector1">
              <a:avLst/>
            </a:prstGeom>
            <a:noFill/>
            <a:ln cap="flat" cmpd="sng" w="9525">
              <a:solidFill>
                <a:srgbClr val="595959"/>
              </a:solidFill>
              <a:prstDash val="solid"/>
              <a:round/>
              <a:headEnd len="med" w="med" type="none"/>
              <a:tailEnd len="med" w="med" type="none"/>
            </a:ln>
          </p:spPr>
        </p:cxnSp>
        <p:cxnSp>
          <p:nvCxnSpPr>
            <p:cNvPr id="1554" name="Google Shape;1554;p31"/>
            <p:cNvCxnSpPr/>
            <p:nvPr/>
          </p:nvCxnSpPr>
          <p:spPr>
            <a:xfrm>
              <a:off x="259558" y="4408000"/>
              <a:ext cx="1332000" cy="392100"/>
            </a:xfrm>
            <a:prstGeom prst="straightConnector1">
              <a:avLst/>
            </a:prstGeom>
            <a:noFill/>
            <a:ln cap="flat" cmpd="sng" w="9525">
              <a:solidFill>
                <a:srgbClr val="595959"/>
              </a:solidFill>
              <a:prstDash val="solid"/>
              <a:round/>
              <a:headEnd len="med" w="med" type="none"/>
              <a:tailEnd len="med" w="med" type="none"/>
            </a:ln>
          </p:spPr>
        </p:cxnSp>
        <p:cxnSp>
          <p:nvCxnSpPr>
            <p:cNvPr id="1555" name="Google Shape;1555;p31"/>
            <p:cNvCxnSpPr/>
            <p:nvPr/>
          </p:nvCxnSpPr>
          <p:spPr>
            <a:xfrm>
              <a:off x="-6867" y="3993550"/>
              <a:ext cx="273900" cy="407100"/>
            </a:xfrm>
            <a:prstGeom prst="straightConnector1">
              <a:avLst/>
            </a:prstGeom>
            <a:noFill/>
            <a:ln cap="flat" cmpd="sng" w="9525">
              <a:solidFill>
                <a:srgbClr val="595959"/>
              </a:solidFill>
              <a:prstDash val="solid"/>
              <a:round/>
              <a:headEnd len="med" w="med" type="none"/>
              <a:tailEnd len="med" w="med" type="none"/>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84" name="Google Shape;1584;p31"/>
            <p:cNvCxnSpPr/>
            <p:nvPr/>
          </p:nvCxnSpPr>
          <p:spPr>
            <a:xfrm rot="10800000">
              <a:off x="5995050" y="226600"/>
              <a:ext cx="1504500" cy="224700"/>
            </a:xfrm>
            <a:prstGeom prst="straightConnector1">
              <a:avLst/>
            </a:prstGeom>
            <a:noFill/>
            <a:ln cap="flat" cmpd="sng" w="9525">
              <a:solidFill>
                <a:srgbClr val="595959"/>
              </a:solidFill>
              <a:prstDash val="solid"/>
              <a:round/>
              <a:headEnd len="med" w="med" type="none"/>
              <a:tailEnd len="med" w="med" type="none"/>
            </a:ln>
          </p:spPr>
        </p:cxnSp>
        <p:cxnSp>
          <p:nvCxnSpPr>
            <p:cNvPr id="1585" name="Google Shape;1585;p31"/>
            <p:cNvCxnSpPr/>
            <p:nvPr/>
          </p:nvCxnSpPr>
          <p:spPr>
            <a:xfrm rot="10800000">
              <a:off x="7512925" y="457850"/>
              <a:ext cx="829500" cy="743400"/>
            </a:xfrm>
            <a:prstGeom prst="straightConnector1">
              <a:avLst/>
            </a:prstGeom>
            <a:noFill/>
            <a:ln cap="flat" cmpd="sng" w="9525">
              <a:solidFill>
                <a:srgbClr val="595959"/>
              </a:solidFill>
              <a:prstDash val="solid"/>
              <a:round/>
              <a:headEnd len="med" w="med" type="none"/>
              <a:tailEnd len="med" w="med" type="none"/>
            </a:ln>
          </p:spPr>
        </p:cxnSp>
        <p:cxnSp>
          <p:nvCxnSpPr>
            <p:cNvPr id="1586" name="Google Shape;1586;p31"/>
            <p:cNvCxnSpPr/>
            <p:nvPr/>
          </p:nvCxnSpPr>
          <p:spPr>
            <a:xfrm flipH="1">
              <a:off x="8348975" y="-6625"/>
              <a:ext cx="796500" cy="1188000"/>
            </a:xfrm>
            <a:prstGeom prst="straightConnector1">
              <a:avLst/>
            </a:prstGeom>
            <a:noFill/>
            <a:ln cap="flat" cmpd="sng" w="9525">
              <a:solidFill>
                <a:srgbClr val="595959"/>
              </a:solidFill>
              <a:prstDash val="solid"/>
              <a:round/>
              <a:headEnd len="med" w="med" type="none"/>
              <a:tailEnd len="med" w="med" type="none"/>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4" name="Google Shape;1604;p31"/>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1"/>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1"/>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1"/>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1"/>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1"/>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18" name="Google Shape;1618;p31"/>
          <p:cNvSpPr txBox="1"/>
          <p:nvPr>
            <p:ph idx="1" type="subTitle"/>
          </p:nvPr>
        </p:nvSpPr>
        <p:spPr>
          <a:xfrm>
            <a:off x="3639300"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619" name="Shape 1619"/>
        <p:cNvGrpSpPr/>
        <p:nvPr/>
      </p:nvGrpSpPr>
      <p:grpSpPr>
        <a:xfrm>
          <a:off x="0" y="0"/>
          <a:ext cx="0" cy="0"/>
          <a:chOff x="0" y="0"/>
          <a:chExt cx="0" cy="0"/>
        </a:xfrm>
      </p:grpSpPr>
      <p:sp>
        <p:nvSpPr>
          <p:cNvPr id="1620" name="Google Shape;1620;p32"/>
          <p:cNvSpPr txBox="1"/>
          <p:nvPr>
            <p:ph idx="1" type="body"/>
          </p:nvPr>
        </p:nvSpPr>
        <p:spPr>
          <a:xfrm>
            <a:off x="1881350" y="1246850"/>
            <a:ext cx="21333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1" name="Google Shape;1621;p32"/>
          <p:cNvSpPr txBox="1"/>
          <p:nvPr>
            <p:ph idx="2" type="body"/>
          </p:nvPr>
        </p:nvSpPr>
        <p:spPr>
          <a:xfrm>
            <a:off x="4220325" y="1246850"/>
            <a:ext cx="30999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2" name="Google Shape;1622;p32"/>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42" name="Google Shape;1642;p32"/>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76" name="Google Shape;1676;p32"/>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677" name="Google Shape;1677;p32"/>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678" name="Google Shape;1678;p32"/>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2"/>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2"/>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2"/>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5" name="Shape 175"/>
        <p:cNvGrpSpPr/>
        <p:nvPr/>
      </p:nvGrpSpPr>
      <p:grpSpPr>
        <a:xfrm>
          <a:off x="0" y="0"/>
          <a:ext cx="0" cy="0"/>
          <a:chOff x="0" y="0"/>
          <a:chExt cx="0" cy="0"/>
        </a:xfrm>
      </p:grpSpPr>
      <p:sp>
        <p:nvSpPr>
          <p:cNvPr id="176" name="Google Shape;176;p5"/>
          <p:cNvSpPr txBox="1"/>
          <p:nvPr>
            <p:ph type="title"/>
          </p:nvPr>
        </p:nvSpPr>
        <p:spPr>
          <a:xfrm>
            <a:off x="1807671" y="338325"/>
            <a:ext cx="5528700" cy="612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77" name="Google Shape;177;p5"/>
          <p:cNvSpPr txBox="1"/>
          <p:nvPr>
            <p:ph idx="1" type="subTitle"/>
          </p:nvPr>
        </p:nvSpPr>
        <p:spPr>
          <a:xfrm>
            <a:off x="4956048"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8" name="Google Shape;178;p5"/>
          <p:cNvSpPr txBox="1"/>
          <p:nvPr>
            <p:ph idx="2" type="subTitle"/>
          </p:nvPr>
        </p:nvSpPr>
        <p:spPr>
          <a:xfrm>
            <a:off x="2093976"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9" name="Google Shape;179;p5"/>
          <p:cNvSpPr txBox="1"/>
          <p:nvPr>
            <p:ph idx="3" type="subTitle"/>
          </p:nvPr>
        </p:nvSpPr>
        <p:spPr>
          <a:xfrm>
            <a:off x="4956048" y="2221992"/>
            <a:ext cx="2084700" cy="283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0" name="Google Shape;180;p5"/>
          <p:cNvSpPr txBox="1"/>
          <p:nvPr>
            <p:ph idx="4" type="subTitle"/>
          </p:nvPr>
        </p:nvSpPr>
        <p:spPr>
          <a:xfrm>
            <a:off x="2093976" y="2203704"/>
            <a:ext cx="2084700" cy="3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1" name="Google Shape;181;p5"/>
          <p:cNvSpPr txBox="1"/>
          <p:nvPr>
            <p:ph hasCustomPrompt="1" idx="5" type="title"/>
          </p:nvPr>
        </p:nvSpPr>
        <p:spPr>
          <a:xfrm>
            <a:off x="2779776"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82" name="Google Shape;182;p5"/>
          <p:cNvSpPr txBox="1"/>
          <p:nvPr>
            <p:ph hasCustomPrompt="1" idx="6" type="title"/>
          </p:nvPr>
        </p:nvSpPr>
        <p:spPr>
          <a:xfrm>
            <a:off x="5641848"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2" name="Google Shape;202;p5"/>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36" name="Google Shape;236;p5"/>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37" name="Google Shape;237;p5"/>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38" name="Google Shape;238;p5"/>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2" name="Shape 242"/>
        <p:cNvGrpSpPr/>
        <p:nvPr/>
      </p:nvGrpSpPr>
      <p:grpSpPr>
        <a:xfrm>
          <a:off x="0" y="0"/>
          <a:ext cx="0" cy="0"/>
          <a:chOff x="0" y="0"/>
          <a:chExt cx="0" cy="0"/>
        </a:xfrm>
      </p:grpSpPr>
      <p:sp>
        <p:nvSpPr>
          <p:cNvPr id="243" name="Google Shape;243;p6"/>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63" name="Google Shape;263;p6"/>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7" name="Google Shape;297;p6"/>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98" name="Google Shape;298;p6"/>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99" name="Google Shape;299;p6"/>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3" name="Shape 303"/>
        <p:cNvGrpSpPr/>
        <p:nvPr/>
      </p:nvGrpSpPr>
      <p:grpSpPr>
        <a:xfrm>
          <a:off x="0" y="0"/>
          <a:ext cx="0" cy="0"/>
          <a:chOff x="0" y="0"/>
          <a:chExt cx="0" cy="0"/>
        </a:xfrm>
      </p:grpSpPr>
      <p:sp>
        <p:nvSpPr>
          <p:cNvPr id="304" name="Google Shape;304;p7"/>
          <p:cNvSpPr txBox="1"/>
          <p:nvPr>
            <p:ph idx="1" type="subTitle"/>
          </p:nvPr>
        </p:nvSpPr>
        <p:spPr>
          <a:xfrm>
            <a:off x="804672" y="1984248"/>
            <a:ext cx="3291900" cy="1371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p:txBody>
      </p:sp>
      <p:sp>
        <p:nvSpPr>
          <p:cNvPr id="305" name="Google Shape;305;p7"/>
          <p:cNvSpPr txBox="1"/>
          <p:nvPr>
            <p:ph type="title"/>
          </p:nvPr>
        </p:nvSpPr>
        <p:spPr>
          <a:xfrm>
            <a:off x="804672" y="3319272"/>
            <a:ext cx="3291900" cy="4023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306" name="Google Shape;306;p7"/>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307" name="Google Shape;307;p7"/>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308" name="Google Shape;308;p7"/>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7"/>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9" name="Google Shape;339;p7"/>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340" name="Google Shape;340;p7"/>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6"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8"/>
          <p:cNvSpPr txBox="1"/>
          <p:nvPr>
            <p:ph type="title"/>
          </p:nvPr>
        </p:nvSpPr>
        <p:spPr>
          <a:xfrm>
            <a:off x="2624328" y="1620753"/>
            <a:ext cx="3904500" cy="190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373" name="Google Shape;373;p8"/>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374" name="Google Shape;374;p8"/>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375" name="Google Shape;375;p8"/>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04" name="Google Shape;404;p8"/>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405" name="Google Shape;405;p8"/>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06" name="Google Shape;406;p8"/>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8"/>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8"/>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8" name="Shape 438"/>
        <p:cNvGrpSpPr/>
        <p:nvPr/>
      </p:nvGrpSpPr>
      <p:grpSpPr>
        <a:xfrm>
          <a:off x="0" y="0"/>
          <a:ext cx="0" cy="0"/>
          <a:chOff x="0" y="0"/>
          <a:chExt cx="0" cy="0"/>
        </a:xfrm>
      </p:grpSpPr>
      <p:sp>
        <p:nvSpPr>
          <p:cNvPr id="439" name="Google Shape;439;p9"/>
          <p:cNvSpPr txBox="1"/>
          <p:nvPr>
            <p:ph type="title"/>
          </p:nvPr>
        </p:nvSpPr>
        <p:spPr>
          <a:xfrm>
            <a:off x="896112" y="2039112"/>
            <a:ext cx="3566100" cy="1362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0" name="Google Shape;440;p9"/>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indent="-317500" lvl="1" marL="914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indent="-317500" lvl="2" marL="1371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indent="-317500" lvl="3" marL="1828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indent="-317500" lvl="4" marL="22860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indent="-317500" lvl="5" marL="2743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indent="-317500" lvl="6" marL="3200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indent="-317500" lvl="7" marL="3657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indent="-317500" lvl="8" marL="4114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p:txBody>
      </p:sp>
      <p:cxnSp>
        <p:nvCxnSpPr>
          <p:cNvPr id="441" name="Google Shape;441;p9"/>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442" name="Google Shape;442;p9"/>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43" name="Google Shape;443;p9"/>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9"/>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74" name="Google Shape;474;p9"/>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475" name="Google Shape;475;p9"/>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1" name="Shape 501"/>
        <p:cNvGrpSpPr/>
        <p:nvPr/>
      </p:nvGrpSpPr>
      <p:grpSpPr>
        <a:xfrm>
          <a:off x="0" y="0"/>
          <a:ext cx="0" cy="0"/>
          <a:chOff x="0" y="0"/>
          <a:chExt cx="0" cy="0"/>
        </a:xfrm>
      </p:grpSpPr>
      <p:sp>
        <p:nvSpPr>
          <p:cNvPr id="502" name="Google Shape;502;p10"/>
          <p:cNvSpPr txBox="1"/>
          <p:nvPr>
            <p:ph idx="1" type="body"/>
          </p:nvPr>
        </p:nvSpPr>
        <p:spPr>
          <a:xfrm>
            <a:off x="1122050" y="1947672"/>
            <a:ext cx="2788800" cy="13626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p:txBody>
      </p:sp>
      <p:sp>
        <p:nvSpPr>
          <p:cNvPr id="503" name="Google Shape;503;p10"/>
          <p:cNvSpPr txBox="1"/>
          <p:nvPr>
            <p:ph type="title"/>
          </p:nvPr>
        </p:nvSpPr>
        <p:spPr>
          <a:xfrm>
            <a:off x="2100600" y="347472"/>
            <a:ext cx="4947000" cy="58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504" name="Google Shape;504;p10"/>
          <p:cNvCxnSpPr/>
          <p:nvPr/>
        </p:nvCxnSpPr>
        <p:spPr>
          <a:xfrm>
            <a:off x="590450" y="4340600"/>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505" name="Google Shape;505;p10"/>
          <p:cNvCxnSpPr/>
          <p:nvPr/>
        </p:nvCxnSpPr>
        <p:spPr>
          <a:xfrm flipH="1" rot="10800000">
            <a:off x="7975" y="4332600"/>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18" name="Google Shape;518;p10"/>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519" name="Google Shape;519;p10"/>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5.png"/><Relationship Id="rId7"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5" name="Shape 1685"/>
        <p:cNvGrpSpPr/>
        <p:nvPr/>
      </p:nvGrpSpPr>
      <p:grpSpPr>
        <a:xfrm>
          <a:off x="0" y="0"/>
          <a:ext cx="0" cy="0"/>
          <a:chOff x="0" y="0"/>
          <a:chExt cx="0" cy="0"/>
        </a:xfrm>
      </p:grpSpPr>
      <p:grpSp>
        <p:nvGrpSpPr>
          <p:cNvPr id="1686" name="Google Shape;1686;p33"/>
          <p:cNvGrpSpPr/>
          <p:nvPr/>
        </p:nvGrpSpPr>
        <p:grpSpPr>
          <a:xfrm>
            <a:off x="10" y="959819"/>
            <a:ext cx="5343540" cy="4183680"/>
            <a:chOff x="469775" y="238125"/>
            <a:chExt cx="6679425" cy="5229600"/>
          </a:xfrm>
        </p:grpSpPr>
        <p:sp>
          <p:nvSpPr>
            <p:cNvPr id="1687" name="Google Shape;1687;p33"/>
            <p:cNvSpPr/>
            <p:nvPr/>
          </p:nvSpPr>
          <p:spPr>
            <a:xfrm>
              <a:off x="830950" y="238200"/>
              <a:ext cx="6001825" cy="5109175"/>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3"/>
            <p:cNvSpPr/>
            <p:nvPr/>
          </p:nvSpPr>
          <p:spPr>
            <a:xfrm>
              <a:off x="1009000" y="238125"/>
              <a:ext cx="5764775" cy="5102425"/>
            </a:xfrm>
            <a:custGeom>
              <a:rect b="b" l="l" r="r" t="t"/>
              <a:pathLst>
                <a:path extrusionOk="0" h="204097" w="230591">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3"/>
            <p:cNvSpPr/>
            <p:nvPr/>
          </p:nvSpPr>
          <p:spPr>
            <a:xfrm>
              <a:off x="6155150" y="3211050"/>
              <a:ext cx="888225" cy="2247525"/>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3"/>
            <p:cNvSpPr/>
            <p:nvPr/>
          </p:nvSpPr>
          <p:spPr>
            <a:xfrm>
              <a:off x="2992975" y="2455100"/>
              <a:ext cx="2658575" cy="3012625"/>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3"/>
            <p:cNvSpPr/>
            <p:nvPr/>
          </p:nvSpPr>
          <p:spPr>
            <a:xfrm>
              <a:off x="2992975" y="2709450"/>
              <a:ext cx="2434725" cy="2758275"/>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3"/>
            <p:cNvSpPr/>
            <p:nvPr/>
          </p:nvSpPr>
          <p:spPr>
            <a:xfrm>
              <a:off x="5418525" y="2464250"/>
              <a:ext cx="224875" cy="2994325"/>
            </a:xfrm>
            <a:custGeom>
              <a:rect b="b" l="l" r="r" t="t"/>
              <a:pathLst>
                <a:path extrusionOk="0" h="119773" w="8995">
                  <a:moveTo>
                    <a:pt x="8995" y="1"/>
                  </a:moveTo>
                  <a:lnTo>
                    <a:pt x="1" y="10134"/>
                  </a:lnTo>
                  <a:lnTo>
                    <a:pt x="1" y="119772"/>
                  </a:lnTo>
                  <a:lnTo>
                    <a:pt x="8995" y="119772"/>
                  </a:lnTo>
                  <a:lnTo>
                    <a:pt x="89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3"/>
            <p:cNvSpPr/>
            <p:nvPr/>
          </p:nvSpPr>
          <p:spPr>
            <a:xfrm>
              <a:off x="5533500" y="4907100"/>
              <a:ext cx="109900" cy="551475"/>
            </a:xfrm>
            <a:custGeom>
              <a:rect b="b" l="l" r="r" t="t"/>
              <a:pathLst>
                <a:path extrusionOk="0" h="22059" w="4396">
                  <a:moveTo>
                    <a:pt x="0" y="1"/>
                  </a:moveTo>
                  <a:lnTo>
                    <a:pt x="0"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3"/>
            <p:cNvSpPr/>
            <p:nvPr/>
          </p:nvSpPr>
          <p:spPr>
            <a:xfrm>
              <a:off x="5525350" y="4898950"/>
              <a:ext cx="126200" cy="56877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3"/>
            <p:cNvSpPr/>
            <p:nvPr/>
          </p:nvSpPr>
          <p:spPr>
            <a:xfrm>
              <a:off x="5643375" y="4524550"/>
              <a:ext cx="474150" cy="934025"/>
            </a:xfrm>
            <a:custGeom>
              <a:rect b="b" l="l" r="r" t="t"/>
              <a:pathLst>
                <a:path extrusionOk="0" h="37361" w="18966">
                  <a:moveTo>
                    <a:pt x="18965" y="0"/>
                  </a:moveTo>
                  <a:lnTo>
                    <a:pt x="1" y="15303"/>
                  </a:lnTo>
                  <a:lnTo>
                    <a:pt x="1" y="37360"/>
                  </a:lnTo>
                  <a:lnTo>
                    <a:pt x="18965" y="37360"/>
                  </a:lnTo>
                  <a:lnTo>
                    <a:pt x="189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3"/>
            <p:cNvSpPr/>
            <p:nvPr/>
          </p:nvSpPr>
          <p:spPr>
            <a:xfrm>
              <a:off x="5634225" y="4516325"/>
              <a:ext cx="491450" cy="951400"/>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3"/>
            <p:cNvSpPr/>
            <p:nvPr/>
          </p:nvSpPr>
          <p:spPr>
            <a:xfrm>
              <a:off x="1820900" y="4907100"/>
              <a:ext cx="109900" cy="551475"/>
            </a:xfrm>
            <a:custGeom>
              <a:rect b="b" l="l" r="r" t="t"/>
              <a:pathLst>
                <a:path extrusionOk="0" h="22059" w="4396">
                  <a:moveTo>
                    <a:pt x="1" y="1"/>
                  </a:moveTo>
                  <a:lnTo>
                    <a:pt x="1"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3"/>
            <p:cNvSpPr/>
            <p:nvPr/>
          </p:nvSpPr>
          <p:spPr>
            <a:xfrm>
              <a:off x="1812775" y="4898950"/>
              <a:ext cx="126175" cy="56877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3"/>
            <p:cNvSpPr/>
            <p:nvPr/>
          </p:nvSpPr>
          <p:spPr>
            <a:xfrm>
              <a:off x="1930800" y="4524550"/>
              <a:ext cx="474125" cy="934025"/>
            </a:xfrm>
            <a:custGeom>
              <a:rect b="b" l="l" r="r" t="t"/>
              <a:pathLst>
                <a:path extrusionOk="0" h="37361" w="18965">
                  <a:moveTo>
                    <a:pt x="18965" y="0"/>
                  </a:moveTo>
                  <a:lnTo>
                    <a:pt x="0" y="15303"/>
                  </a:lnTo>
                  <a:lnTo>
                    <a:pt x="0" y="37360"/>
                  </a:lnTo>
                  <a:lnTo>
                    <a:pt x="18965" y="37360"/>
                  </a:lnTo>
                  <a:lnTo>
                    <a:pt x="189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3"/>
            <p:cNvSpPr/>
            <p:nvPr/>
          </p:nvSpPr>
          <p:spPr>
            <a:xfrm>
              <a:off x="1921625" y="4516325"/>
              <a:ext cx="491450" cy="951400"/>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3"/>
            <p:cNvSpPr/>
            <p:nvPr/>
          </p:nvSpPr>
          <p:spPr>
            <a:xfrm>
              <a:off x="1398675" y="4437050"/>
              <a:ext cx="5067825" cy="567750"/>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3"/>
            <p:cNvSpPr/>
            <p:nvPr/>
          </p:nvSpPr>
          <p:spPr>
            <a:xfrm>
              <a:off x="1390525" y="4428500"/>
              <a:ext cx="5084125" cy="584450"/>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3"/>
            <p:cNvSpPr/>
            <p:nvPr/>
          </p:nvSpPr>
          <p:spPr>
            <a:xfrm>
              <a:off x="1400700" y="4437050"/>
              <a:ext cx="5065800" cy="531125"/>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3"/>
            <p:cNvSpPr/>
            <p:nvPr/>
          </p:nvSpPr>
          <p:spPr>
            <a:xfrm>
              <a:off x="1391550" y="4427900"/>
              <a:ext cx="5084100" cy="549425"/>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3"/>
            <p:cNvSpPr/>
            <p:nvPr/>
          </p:nvSpPr>
          <p:spPr>
            <a:xfrm>
              <a:off x="5056325" y="4664950"/>
              <a:ext cx="755975" cy="213700"/>
            </a:xfrm>
            <a:custGeom>
              <a:rect b="b" l="l" r="r" t="t"/>
              <a:pathLst>
                <a:path extrusionOk="0" h="8548" w="30239">
                  <a:moveTo>
                    <a:pt x="10704" y="1"/>
                  </a:moveTo>
                  <a:lnTo>
                    <a:pt x="0" y="8547"/>
                  </a:lnTo>
                  <a:lnTo>
                    <a:pt x="18558" y="8547"/>
                  </a:lnTo>
                  <a:lnTo>
                    <a:pt x="30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3"/>
            <p:cNvSpPr/>
            <p:nvPr/>
          </p:nvSpPr>
          <p:spPr>
            <a:xfrm>
              <a:off x="5047175" y="4656825"/>
              <a:ext cx="774275" cy="230975"/>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3"/>
            <p:cNvSpPr/>
            <p:nvPr/>
          </p:nvSpPr>
          <p:spPr>
            <a:xfrm>
              <a:off x="5774625" y="4437050"/>
              <a:ext cx="691875" cy="567750"/>
            </a:xfrm>
            <a:custGeom>
              <a:rect b="b" l="l" r="r" t="t"/>
              <a:pathLst>
                <a:path extrusionOk="0" h="22710" w="27675">
                  <a:moveTo>
                    <a:pt x="27675" y="0"/>
                  </a:moveTo>
                  <a:lnTo>
                    <a:pt x="1" y="21244"/>
                  </a:lnTo>
                  <a:lnTo>
                    <a:pt x="1" y="22709"/>
                  </a:lnTo>
                  <a:lnTo>
                    <a:pt x="27675" y="1425"/>
                  </a:lnTo>
                  <a:lnTo>
                    <a:pt x="276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3"/>
            <p:cNvSpPr/>
            <p:nvPr/>
          </p:nvSpPr>
          <p:spPr>
            <a:xfrm>
              <a:off x="5766475" y="4428250"/>
              <a:ext cx="708175" cy="584775"/>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3"/>
            <p:cNvSpPr/>
            <p:nvPr/>
          </p:nvSpPr>
          <p:spPr>
            <a:xfrm>
              <a:off x="5189600" y="4452300"/>
              <a:ext cx="914700" cy="283675"/>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3"/>
            <p:cNvSpPr/>
            <p:nvPr/>
          </p:nvSpPr>
          <p:spPr>
            <a:xfrm>
              <a:off x="5292375" y="4676900"/>
              <a:ext cx="262500" cy="176300"/>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3"/>
            <p:cNvSpPr/>
            <p:nvPr/>
          </p:nvSpPr>
          <p:spPr>
            <a:xfrm>
              <a:off x="5442950" y="4707275"/>
              <a:ext cx="72250" cy="119475"/>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3"/>
            <p:cNvSpPr/>
            <p:nvPr/>
          </p:nvSpPr>
          <p:spPr>
            <a:xfrm>
              <a:off x="3283975" y="4592725"/>
              <a:ext cx="2022650" cy="316425"/>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3"/>
            <p:cNvSpPr/>
            <p:nvPr/>
          </p:nvSpPr>
          <p:spPr>
            <a:xfrm>
              <a:off x="3274800" y="4584575"/>
              <a:ext cx="2041000" cy="332725"/>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3"/>
            <p:cNvSpPr/>
            <p:nvPr/>
          </p:nvSpPr>
          <p:spPr>
            <a:xfrm>
              <a:off x="4902700" y="4584475"/>
              <a:ext cx="413100" cy="352825"/>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3"/>
            <p:cNvSpPr/>
            <p:nvPr/>
          </p:nvSpPr>
          <p:spPr>
            <a:xfrm>
              <a:off x="3283975" y="4909125"/>
              <a:ext cx="1626875" cy="19375"/>
            </a:xfrm>
            <a:custGeom>
              <a:rect b="b" l="l" r="r" t="t"/>
              <a:pathLst>
                <a:path extrusionOk="0" h="775" w="65075">
                  <a:moveTo>
                    <a:pt x="0" y="1"/>
                  </a:moveTo>
                  <a:lnTo>
                    <a:pt x="0" y="774"/>
                  </a:lnTo>
                  <a:lnTo>
                    <a:pt x="65075" y="774"/>
                  </a:lnTo>
                  <a:lnTo>
                    <a:pt x="6507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3"/>
            <p:cNvSpPr/>
            <p:nvPr/>
          </p:nvSpPr>
          <p:spPr>
            <a:xfrm>
              <a:off x="3274800" y="4899975"/>
              <a:ext cx="1645225" cy="37675"/>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3"/>
            <p:cNvSpPr/>
            <p:nvPr/>
          </p:nvSpPr>
          <p:spPr>
            <a:xfrm>
              <a:off x="3753000" y="4763650"/>
              <a:ext cx="178075" cy="60050"/>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3"/>
            <p:cNvSpPr/>
            <p:nvPr/>
          </p:nvSpPr>
          <p:spPr>
            <a:xfrm>
              <a:off x="38608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3"/>
            <p:cNvSpPr/>
            <p:nvPr/>
          </p:nvSpPr>
          <p:spPr>
            <a:xfrm>
              <a:off x="36451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3"/>
            <p:cNvSpPr/>
            <p:nvPr/>
          </p:nvSpPr>
          <p:spPr>
            <a:xfrm>
              <a:off x="3698050" y="4721925"/>
              <a:ext cx="178075" cy="59050"/>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3"/>
            <p:cNvSpPr/>
            <p:nvPr/>
          </p:nvSpPr>
          <p:spPr>
            <a:xfrm>
              <a:off x="38578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3"/>
            <p:cNvSpPr/>
            <p:nvPr/>
          </p:nvSpPr>
          <p:spPr>
            <a:xfrm>
              <a:off x="3749950" y="4679200"/>
              <a:ext cx="178075" cy="60050"/>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3"/>
            <p:cNvSpPr/>
            <p:nvPr/>
          </p:nvSpPr>
          <p:spPr>
            <a:xfrm>
              <a:off x="39676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3"/>
            <p:cNvSpPr/>
            <p:nvPr/>
          </p:nvSpPr>
          <p:spPr>
            <a:xfrm>
              <a:off x="45048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3"/>
            <p:cNvSpPr/>
            <p:nvPr/>
          </p:nvSpPr>
          <p:spPr>
            <a:xfrm>
              <a:off x="3964625"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3"/>
            <p:cNvSpPr/>
            <p:nvPr/>
          </p:nvSpPr>
          <p:spPr>
            <a:xfrm>
              <a:off x="4075525"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3"/>
            <p:cNvSpPr/>
            <p:nvPr/>
          </p:nvSpPr>
          <p:spPr>
            <a:xfrm>
              <a:off x="4719550" y="4763650"/>
              <a:ext cx="178075" cy="60050"/>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3"/>
            <p:cNvSpPr/>
            <p:nvPr/>
          </p:nvSpPr>
          <p:spPr>
            <a:xfrm>
              <a:off x="4772450" y="4721925"/>
              <a:ext cx="178075" cy="59050"/>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3"/>
            <p:cNvSpPr/>
            <p:nvPr/>
          </p:nvSpPr>
          <p:spPr>
            <a:xfrm>
              <a:off x="4612725" y="4763650"/>
              <a:ext cx="178075" cy="60050"/>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3"/>
            <p:cNvSpPr/>
            <p:nvPr/>
          </p:nvSpPr>
          <p:spPr>
            <a:xfrm>
              <a:off x="43980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3"/>
            <p:cNvSpPr/>
            <p:nvPr/>
          </p:nvSpPr>
          <p:spPr>
            <a:xfrm>
              <a:off x="41823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3"/>
            <p:cNvSpPr/>
            <p:nvPr/>
          </p:nvSpPr>
          <p:spPr>
            <a:xfrm>
              <a:off x="4290200" y="4763650"/>
              <a:ext cx="178075" cy="60050"/>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3"/>
            <p:cNvSpPr/>
            <p:nvPr/>
          </p:nvSpPr>
          <p:spPr>
            <a:xfrm>
              <a:off x="43950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3"/>
            <p:cNvSpPr/>
            <p:nvPr/>
          </p:nvSpPr>
          <p:spPr>
            <a:xfrm>
              <a:off x="45577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3"/>
            <p:cNvSpPr/>
            <p:nvPr/>
          </p:nvSpPr>
          <p:spPr>
            <a:xfrm>
              <a:off x="4342100" y="4721925"/>
              <a:ext cx="178075" cy="59050"/>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3"/>
            <p:cNvSpPr/>
            <p:nvPr/>
          </p:nvSpPr>
          <p:spPr>
            <a:xfrm>
              <a:off x="4127400" y="4721925"/>
              <a:ext cx="178075" cy="59050"/>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3"/>
            <p:cNvSpPr/>
            <p:nvPr/>
          </p:nvSpPr>
          <p:spPr>
            <a:xfrm>
              <a:off x="4449925" y="4721925"/>
              <a:ext cx="178075" cy="59050"/>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3"/>
            <p:cNvSpPr/>
            <p:nvPr/>
          </p:nvSpPr>
          <p:spPr>
            <a:xfrm>
              <a:off x="4072475" y="4679200"/>
              <a:ext cx="178075" cy="60050"/>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3"/>
            <p:cNvSpPr/>
            <p:nvPr/>
          </p:nvSpPr>
          <p:spPr>
            <a:xfrm>
              <a:off x="3804900" y="4721925"/>
              <a:ext cx="178050" cy="59050"/>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3"/>
            <p:cNvSpPr/>
            <p:nvPr/>
          </p:nvSpPr>
          <p:spPr>
            <a:xfrm>
              <a:off x="40205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3"/>
            <p:cNvSpPr/>
            <p:nvPr/>
          </p:nvSpPr>
          <p:spPr>
            <a:xfrm>
              <a:off x="3912725" y="4721925"/>
              <a:ext cx="178075" cy="59050"/>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3"/>
            <p:cNvSpPr/>
            <p:nvPr/>
          </p:nvSpPr>
          <p:spPr>
            <a:xfrm>
              <a:off x="4235250"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3"/>
            <p:cNvSpPr/>
            <p:nvPr/>
          </p:nvSpPr>
          <p:spPr>
            <a:xfrm>
              <a:off x="4287150"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3"/>
            <p:cNvSpPr/>
            <p:nvPr/>
          </p:nvSpPr>
          <p:spPr>
            <a:xfrm>
              <a:off x="4824350" y="4679200"/>
              <a:ext cx="178075" cy="60050"/>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3"/>
            <p:cNvSpPr/>
            <p:nvPr/>
          </p:nvSpPr>
          <p:spPr>
            <a:xfrm>
              <a:off x="41803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3"/>
            <p:cNvSpPr/>
            <p:nvPr/>
          </p:nvSpPr>
          <p:spPr>
            <a:xfrm>
              <a:off x="4609675" y="4679200"/>
              <a:ext cx="178075" cy="60050"/>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3"/>
            <p:cNvSpPr/>
            <p:nvPr/>
          </p:nvSpPr>
          <p:spPr>
            <a:xfrm>
              <a:off x="47175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3"/>
            <p:cNvSpPr/>
            <p:nvPr/>
          </p:nvSpPr>
          <p:spPr>
            <a:xfrm>
              <a:off x="4664625" y="4721925"/>
              <a:ext cx="178075" cy="59050"/>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3"/>
            <p:cNvSpPr/>
            <p:nvPr/>
          </p:nvSpPr>
          <p:spPr>
            <a:xfrm>
              <a:off x="4501825" y="4679200"/>
              <a:ext cx="178075" cy="60050"/>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3"/>
            <p:cNvSpPr/>
            <p:nvPr/>
          </p:nvSpPr>
          <p:spPr>
            <a:xfrm>
              <a:off x="4238300" y="4806375"/>
              <a:ext cx="178075" cy="5902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3"/>
            <p:cNvSpPr/>
            <p:nvPr/>
          </p:nvSpPr>
          <p:spPr>
            <a:xfrm>
              <a:off x="43451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3"/>
            <p:cNvSpPr/>
            <p:nvPr/>
          </p:nvSpPr>
          <p:spPr>
            <a:xfrm>
              <a:off x="41304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3"/>
            <p:cNvSpPr/>
            <p:nvPr/>
          </p:nvSpPr>
          <p:spPr>
            <a:xfrm>
              <a:off x="4453000" y="4806375"/>
              <a:ext cx="178075" cy="5902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3"/>
            <p:cNvSpPr/>
            <p:nvPr/>
          </p:nvSpPr>
          <p:spPr>
            <a:xfrm>
              <a:off x="40226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3"/>
            <p:cNvSpPr/>
            <p:nvPr/>
          </p:nvSpPr>
          <p:spPr>
            <a:xfrm>
              <a:off x="3915800" y="4806375"/>
              <a:ext cx="178050" cy="5902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3"/>
            <p:cNvSpPr/>
            <p:nvPr/>
          </p:nvSpPr>
          <p:spPr>
            <a:xfrm>
              <a:off x="45598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3"/>
            <p:cNvSpPr/>
            <p:nvPr/>
          </p:nvSpPr>
          <p:spPr>
            <a:xfrm>
              <a:off x="3700100" y="4806375"/>
              <a:ext cx="179075" cy="5902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3"/>
            <p:cNvSpPr/>
            <p:nvPr/>
          </p:nvSpPr>
          <p:spPr>
            <a:xfrm>
              <a:off x="38079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3"/>
            <p:cNvSpPr/>
            <p:nvPr/>
          </p:nvSpPr>
          <p:spPr>
            <a:xfrm>
              <a:off x="4879300" y="4721925"/>
              <a:ext cx="179075" cy="59050"/>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3"/>
            <p:cNvSpPr/>
            <p:nvPr/>
          </p:nvSpPr>
          <p:spPr>
            <a:xfrm>
              <a:off x="4984075" y="4637475"/>
              <a:ext cx="178075" cy="59050"/>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3"/>
            <p:cNvSpPr/>
            <p:nvPr/>
          </p:nvSpPr>
          <p:spPr>
            <a:xfrm>
              <a:off x="4932200" y="4679200"/>
              <a:ext cx="178075" cy="60050"/>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3"/>
            <p:cNvSpPr/>
            <p:nvPr/>
          </p:nvSpPr>
          <p:spPr>
            <a:xfrm>
              <a:off x="3593275" y="4806375"/>
              <a:ext cx="178075" cy="5902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3"/>
            <p:cNvSpPr/>
            <p:nvPr/>
          </p:nvSpPr>
          <p:spPr>
            <a:xfrm>
              <a:off x="46676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3"/>
            <p:cNvSpPr/>
            <p:nvPr/>
          </p:nvSpPr>
          <p:spPr>
            <a:xfrm>
              <a:off x="4775525" y="4806375"/>
              <a:ext cx="178075" cy="5902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3"/>
            <p:cNvSpPr/>
            <p:nvPr/>
          </p:nvSpPr>
          <p:spPr>
            <a:xfrm>
              <a:off x="4827400" y="4763650"/>
              <a:ext cx="178075" cy="60050"/>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3"/>
            <p:cNvSpPr/>
            <p:nvPr/>
          </p:nvSpPr>
          <p:spPr>
            <a:xfrm>
              <a:off x="3590200" y="4721925"/>
              <a:ext cx="178075" cy="59050"/>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3"/>
            <p:cNvSpPr/>
            <p:nvPr/>
          </p:nvSpPr>
          <p:spPr>
            <a:xfrm>
              <a:off x="43400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3"/>
            <p:cNvSpPr/>
            <p:nvPr/>
          </p:nvSpPr>
          <p:spPr>
            <a:xfrm>
              <a:off x="4446875" y="4637475"/>
              <a:ext cx="178075" cy="59050"/>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3"/>
            <p:cNvSpPr/>
            <p:nvPr/>
          </p:nvSpPr>
          <p:spPr>
            <a:xfrm>
              <a:off x="4232200" y="4637475"/>
              <a:ext cx="178075" cy="59050"/>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3"/>
            <p:cNvSpPr/>
            <p:nvPr/>
          </p:nvSpPr>
          <p:spPr>
            <a:xfrm>
              <a:off x="45547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3"/>
            <p:cNvSpPr/>
            <p:nvPr/>
          </p:nvSpPr>
          <p:spPr>
            <a:xfrm>
              <a:off x="4769400" y="4637475"/>
              <a:ext cx="178075" cy="59050"/>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3"/>
            <p:cNvSpPr/>
            <p:nvPr/>
          </p:nvSpPr>
          <p:spPr>
            <a:xfrm>
              <a:off x="46615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3"/>
            <p:cNvSpPr/>
            <p:nvPr/>
          </p:nvSpPr>
          <p:spPr>
            <a:xfrm>
              <a:off x="41243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3"/>
            <p:cNvSpPr/>
            <p:nvPr/>
          </p:nvSpPr>
          <p:spPr>
            <a:xfrm>
              <a:off x="3538325" y="4763650"/>
              <a:ext cx="178075" cy="60050"/>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3"/>
            <p:cNvSpPr/>
            <p:nvPr/>
          </p:nvSpPr>
          <p:spPr>
            <a:xfrm>
              <a:off x="3642100" y="4679200"/>
              <a:ext cx="179100" cy="60050"/>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3"/>
            <p:cNvSpPr/>
            <p:nvPr/>
          </p:nvSpPr>
          <p:spPr>
            <a:xfrm>
              <a:off x="48772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3"/>
            <p:cNvSpPr/>
            <p:nvPr/>
          </p:nvSpPr>
          <p:spPr>
            <a:xfrm>
              <a:off x="34854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3"/>
            <p:cNvSpPr/>
            <p:nvPr/>
          </p:nvSpPr>
          <p:spPr>
            <a:xfrm>
              <a:off x="3695000" y="4637475"/>
              <a:ext cx="178075" cy="59050"/>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3"/>
            <p:cNvSpPr/>
            <p:nvPr/>
          </p:nvSpPr>
          <p:spPr>
            <a:xfrm>
              <a:off x="3909675" y="4637475"/>
              <a:ext cx="178075" cy="59050"/>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3"/>
            <p:cNvSpPr/>
            <p:nvPr/>
          </p:nvSpPr>
          <p:spPr>
            <a:xfrm>
              <a:off x="3801825" y="4637475"/>
              <a:ext cx="179100" cy="59050"/>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3"/>
            <p:cNvSpPr/>
            <p:nvPr/>
          </p:nvSpPr>
          <p:spPr>
            <a:xfrm>
              <a:off x="40175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3"/>
            <p:cNvSpPr/>
            <p:nvPr/>
          </p:nvSpPr>
          <p:spPr>
            <a:xfrm>
              <a:off x="4791800" y="4478775"/>
              <a:ext cx="657275" cy="73275"/>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3"/>
            <p:cNvSpPr/>
            <p:nvPr/>
          </p:nvSpPr>
          <p:spPr>
            <a:xfrm>
              <a:off x="4786700" y="4470625"/>
              <a:ext cx="667450" cy="89550"/>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3"/>
            <p:cNvSpPr/>
            <p:nvPr/>
          </p:nvSpPr>
          <p:spPr>
            <a:xfrm>
              <a:off x="5097025" y="4128775"/>
              <a:ext cx="102775" cy="392750"/>
            </a:xfrm>
            <a:custGeom>
              <a:rect b="b" l="l" r="r" t="t"/>
              <a:pathLst>
                <a:path extrusionOk="0" h="15710" w="4111">
                  <a:moveTo>
                    <a:pt x="0" y="0"/>
                  </a:moveTo>
                  <a:lnTo>
                    <a:pt x="0"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3"/>
            <p:cNvSpPr/>
            <p:nvPr/>
          </p:nvSpPr>
          <p:spPr>
            <a:xfrm>
              <a:off x="5088875" y="4119600"/>
              <a:ext cx="120075" cy="410050"/>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3"/>
            <p:cNvSpPr/>
            <p:nvPr/>
          </p:nvSpPr>
          <p:spPr>
            <a:xfrm>
              <a:off x="5080750" y="4128775"/>
              <a:ext cx="135325" cy="284900"/>
            </a:xfrm>
            <a:custGeom>
              <a:rect b="b" l="l" r="r" t="t"/>
              <a:pathLst>
                <a:path extrusionOk="0" h="11396" w="5413">
                  <a:moveTo>
                    <a:pt x="0" y="0"/>
                  </a:moveTo>
                  <a:lnTo>
                    <a:pt x="0" y="11395"/>
                  </a:lnTo>
                  <a:lnTo>
                    <a:pt x="5413" y="11395"/>
                  </a:lnTo>
                  <a:lnTo>
                    <a:pt x="54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3"/>
            <p:cNvSpPr/>
            <p:nvPr/>
          </p:nvSpPr>
          <p:spPr>
            <a:xfrm>
              <a:off x="5072600" y="4119600"/>
              <a:ext cx="152650" cy="302200"/>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3"/>
            <p:cNvSpPr/>
            <p:nvPr/>
          </p:nvSpPr>
          <p:spPr>
            <a:xfrm>
              <a:off x="4319700" y="2821375"/>
              <a:ext cx="1707275" cy="1335900"/>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3"/>
            <p:cNvSpPr/>
            <p:nvPr/>
          </p:nvSpPr>
          <p:spPr>
            <a:xfrm>
              <a:off x="4310550" y="2813225"/>
              <a:ext cx="1724550" cy="1352200"/>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3"/>
            <p:cNvSpPr/>
            <p:nvPr/>
          </p:nvSpPr>
          <p:spPr>
            <a:xfrm>
              <a:off x="4410250" y="2892600"/>
              <a:ext cx="1525150" cy="1193450"/>
            </a:xfrm>
            <a:custGeom>
              <a:rect b="b" l="l" r="r" t="t"/>
              <a:pathLst>
                <a:path extrusionOk="0" h="47738" w="61006">
                  <a:moveTo>
                    <a:pt x="1" y="0"/>
                  </a:moveTo>
                  <a:lnTo>
                    <a:pt x="1" y="47738"/>
                  </a:lnTo>
                  <a:lnTo>
                    <a:pt x="61006" y="47738"/>
                  </a:lnTo>
                  <a:lnTo>
                    <a:pt x="610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3"/>
            <p:cNvSpPr/>
            <p:nvPr/>
          </p:nvSpPr>
          <p:spPr>
            <a:xfrm>
              <a:off x="440212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3"/>
            <p:cNvSpPr/>
            <p:nvPr/>
          </p:nvSpPr>
          <p:spPr>
            <a:xfrm>
              <a:off x="4506925" y="2953625"/>
              <a:ext cx="534150" cy="335775"/>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3"/>
            <p:cNvSpPr/>
            <p:nvPr/>
          </p:nvSpPr>
          <p:spPr>
            <a:xfrm>
              <a:off x="4506925" y="3313800"/>
              <a:ext cx="534150" cy="334775"/>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3"/>
            <p:cNvSpPr/>
            <p:nvPr/>
          </p:nvSpPr>
          <p:spPr>
            <a:xfrm>
              <a:off x="4506925" y="3681100"/>
              <a:ext cx="534150" cy="335775"/>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3"/>
            <p:cNvSpPr/>
            <p:nvPr/>
          </p:nvSpPr>
          <p:spPr>
            <a:xfrm>
              <a:off x="5110250" y="2953625"/>
              <a:ext cx="534175" cy="335775"/>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3"/>
            <p:cNvSpPr/>
            <p:nvPr/>
          </p:nvSpPr>
          <p:spPr>
            <a:xfrm>
              <a:off x="5110250" y="3321950"/>
              <a:ext cx="534175" cy="335775"/>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3"/>
            <p:cNvSpPr/>
            <p:nvPr/>
          </p:nvSpPr>
          <p:spPr>
            <a:xfrm>
              <a:off x="3941225" y="2531400"/>
              <a:ext cx="657275" cy="73275"/>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3"/>
            <p:cNvSpPr/>
            <p:nvPr/>
          </p:nvSpPr>
          <p:spPr>
            <a:xfrm>
              <a:off x="3936125" y="2523250"/>
              <a:ext cx="668475" cy="89575"/>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3"/>
            <p:cNvSpPr/>
            <p:nvPr/>
          </p:nvSpPr>
          <p:spPr>
            <a:xfrm>
              <a:off x="4246450" y="2181400"/>
              <a:ext cx="103800" cy="392750"/>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3"/>
            <p:cNvSpPr/>
            <p:nvPr/>
          </p:nvSpPr>
          <p:spPr>
            <a:xfrm>
              <a:off x="4238300" y="2172250"/>
              <a:ext cx="120100" cy="410050"/>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3"/>
            <p:cNvSpPr/>
            <p:nvPr/>
          </p:nvSpPr>
          <p:spPr>
            <a:xfrm>
              <a:off x="4230175" y="2181400"/>
              <a:ext cx="136350" cy="284900"/>
            </a:xfrm>
            <a:custGeom>
              <a:rect b="b" l="l" r="r" t="t"/>
              <a:pathLst>
                <a:path extrusionOk="0" h="11396" w="5454">
                  <a:moveTo>
                    <a:pt x="0" y="1"/>
                  </a:moveTo>
                  <a:lnTo>
                    <a:pt x="0" y="11396"/>
                  </a:lnTo>
                  <a:lnTo>
                    <a:pt x="5454" y="11396"/>
                  </a:lnTo>
                  <a:lnTo>
                    <a:pt x="545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3"/>
            <p:cNvSpPr/>
            <p:nvPr/>
          </p:nvSpPr>
          <p:spPr>
            <a:xfrm>
              <a:off x="4222025" y="2172250"/>
              <a:ext cx="152650" cy="303225"/>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3"/>
            <p:cNvSpPr/>
            <p:nvPr/>
          </p:nvSpPr>
          <p:spPr>
            <a:xfrm>
              <a:off x="3469125" y="874000"/>
              <a:ext cx="1707275" cy="1335925"/>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3"/>
            <p:cNvSpPr/>
            <p:nvPr/>
          </p:nvSpPr>
          <p:spPr>
            <a:xfrm>
              <a:off x="3461000" y="865875"/>
              <a:ext cx="1723550" cy="135217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3"/>
            <p:cNvSpPr/>
            <p:nvPr/>
          </p:nvSpPr>
          <p:spPr>
            <a:xfrm>
              <a:off x="3560700" y="945225"/>
              <a:ext cx="1524125" cy="1193475"/>
            </a:xfrm>
            <a:custGeom>
              <a:rect b="b" l="l" r="r" t="t"/>
              <a:pathLst>
                <a:path extrusionOk="0" h="47739" w="60965">
                  <a:moveTo>
                    <a:pt x="1" y="1"/>
                  </a:moveTo>
                  <a:lnTo>
                    <a:pt x="1" y="47738"/>
                  </a:lnTo>
                  <a:lnTo>
                    <a:pt x="60965" y="47738"/>
                  </a:lnTo>
                  <a:lnTo>
                    <a:pt x="609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3"/>
            <p:cNvSpPr/>
            <p:nvPr/>
          </p:nvSpPr>
          <p:spPr>
            <a:xfrm>
              <a:off x="3551550" y="937075"/>
              <a:ext cx="1542450" cy="120975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3"/>
            <p:cNvSpPr/>
            <p:nvPr/>
          </p:nvSpPr>
          <p:spPr>
            <a:xfrm>
              <a:off x="3671600" y="1070375"/>
              <a:ext cx="637950" cy="293050"/>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3"/>
            <p:cNvSpPr/>
            <p:nvPr/>
          </p:nvSpPr>
          <p:spPr>
            <a:xfrm>
              <a:off x="3760125" y="1538400"/>
              <a:ext cx="1047975" cy="116000"/>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3"/>
            <p:cNvSpPr/>
            <p:nvPr/>
          </p:nvSpPr>
          <p:spPr>
            <a:xfrm>
              <a:off x="3760125" y="1639125"/>
              <a:ext cx="1047975" cy="116000"/>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3"/>
            <p:cNvSpPr/>
            <p:nvPr/>
          </p:nvSpPr>
          <p:spPr>
            <a:xfrm>
              <a:off x="3760125" y="1866000"/>
              <a:ext cx="1047975" cy="115000"/>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3"/>
            <p:cNvSpPr/>
            <p:nvPr/>
          </p:nvSpPr>
          <p:spPr>
            <a:xfrm>
              <a:off x="3760125" y="1764250"/>
              <a:ext cx="1047975" cy="116025"/>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3"/>
            <p:cNvSpPr/>
            <p:nvPr/>
          </p:nvSpPr>
          <p:spPr>
            <a:xfrm>
              <a:off x="4825375" y="1479375"/>
              <a:ext cx="96675" cy="97700"/>
            </a:xfrm>
            <a:custGeom>
              <a:rect b="b" l="l" r="r" t="t"/>
              <a:pathLst>
                <a:path extrusionOk="0" h="3908" w="3867">
                  <a:moveTo>
                    <a:pt x="0" y="1"/>
                  </a:moveTo>
                  <a:lnTo>
                    <a:pt x="0" y="3908"/>
                  </a:lnTo>
                  <a:lnTo>
                    <a:pt x="3866" y="3908"/>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3"/>
            <p:cNvSpPr/>
            <p:nvPr/>
          </p:nvSpPr>
          <p:spPr>
            <a:xfrm>
              <a:off x="4825375" y="1599425"/>
              <a:ext cx="96675" cy="96700"/>
            </a:xfrm>
            <a:custGeom>
              <a:rect b="b" l="l" r="r" t="t"/>
              <a:pathLst>
                <a:path extrusionOk="0" h="3868"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3"/>
            <p:cNvSpPr/>
            <p:nvPr/>
          </p:nvSpPr>
          <p:spPr>
            <a:xfrm>
              <a:off x="4825375" y="1804950"/>
              <a:ext cx="96675" cy="96675"/>
            </a:xfrm>
            <a:custGeom>
              <a:rect b="b" l="l" r="r" t="t"/>
              <a:pathLst>
                <a:path extrusionOk="0" h="3867"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3"/>
            <p:cNvSpPr/>
            <p:nvPr/>
          </p:nvSpPr>
          <p:spPr>
            <a:xfrm>
              <a:off x="4825375" y="1924000"/>
              <a:ext cx="96675" cy="97700"/>
            </a:xfrm>
            <a:custGeom>
              <a:rect b="b" l="l" r="r" t="t"/>
              <a:pathLst>
                <a:path extrusionOk="0" h="3908" w="3867">
                  <a:moveTo>
                    <a:pt x="0" y="0"/>
                  </a:moveTo>
                  <a:lnTo>
                    <a:pt x="0" y="3907"/>
                  </a:lnTo>
                  <a:lnTo>
                    <a:pt x="3866" y="3907"/>
                  </a:lnTo>
                  <a:lnTo>
                    <a:pt x="38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3"/>
            <p:cNvSpPr/>
            <p:nvPr/>
          </p:nvSpPr>
          <p:spPr>
            <a:xfrm>
              <a:off x="3644125" y="1479375"/>
              <a:ext cx="96700" cy="97700"/>
            </a:xfrm>
            <a:custGeom>
              <a:rect b="b" l="l" r="r" t="t"/>
              <a:pathLst>
                <a:path extrusionOk="0" h="3908" w="3868">
                  <a:moveTo>
                    <a:pt x="1" y="1"/>
                  </a:moveTo>
                  <a:lnTo>
                    <a:pt x="1" y="3908"/>
                  </a:lnTo>
                  <a:lnTo>
                    <a:pt x="3867" y="3908"/>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3"/>
            <p:cNvSpPr/>
            <p:nvPr/>
          </p:nvSpPr>
          <p:spPr>
            <a:xfrm>
              <a:off x="3644125" y="1599425"/>
              <a:ext cx="96700" cy="96700"/>
            </a:xfrm>
            <a:custGeom>
              <a:rect b="b" l="l" r="r" t="t"/>
              <a:pathLst>
                <a:path extrusionOk="0" h="3868"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3"/>
            <p:cNvSpPr/>
            <p:nvPr/>
          </p:nvSpPr>
          <p:spPr>
            <a:xfrm>
              <a:off x="3644125" y="1804950"/>
              <a:ext cx="96700" cy="96675"/>
            </a:xfrm>
            <a:custGeom>
              <a:rect b="b" l="l" r="r" t="t"/>
              <a:pathLst>
                <a:path extrusionOk="0" h="3867"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3"/>
            <p:cNvSpPr/>
            <p:nvPr/>
          </p:nvSpPr>
          <p:spPr>
            <a:xfrm>
              <a:off x="3644125" y="1924000"/>
              <a:ext cx="96700" cy="97700"/>
            </a:xfrm>
            <a:custGeom>
              <a:rect b="b" l="l" r="r" t="t"/>
              <a:pathLst>
                <a:path extrusionOk="0" h="3908" w="3868">
                  <a:moveTo>
                    <a:pt x="1" y="0"/>
                  </a:moveTo>
                  <a:lnTo>
                    <a:pt x="1" y="3907"/>
                  </a:lnTo>
                  <a:lnTo>
                    <a:pt x="3867" y="3907"/>
                  </a:lnTo>
                  <a:lnTo>
                    <a:pt x="38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3"/>
            <p:cNvSpPr/>
            <p:nvPr/>
          </p:nvSpPr>
          <p:spPr>
            <a:xfrm>
              <a:off x="4389900" y="1053075"/>
              <a:ext cx="534175" cy="335775"/>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3"/>
            <p:cNvSpPr/>
            <p:nvPr/>
          </p:nvSpPr>
          <p:spPr>
            <a:xfrm>
              <a:off x="2792550" y="4478775"/>
              <a:ext cx="657275" cy="73275"/>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3"/>
            <p:cNvSpPr/>
            <p:nvPr/>
          </p:nvSpPr>
          <p:spPr>
            <a:xfrm>
              <a:off x="2787450" y="4470625"/>
              <a:ext cx="667475" cy="89550"/>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3"/>
            <p:cNvSpPr/>
            <p:nvPr/>
          </p:nvSpPr>
          <p:spPr>
            <a:xfrm>
              <a:off x="3097775" y="4128775"/>
              <a:ext cx="102775" cy="392750"/>
            </a:xfrm>
            <a:custGeom>
              <a:rect b="b" l="l" r="r" t="t"/>
              <a:pathLst>
                <a:path extrusionOk="0" h="15710" w="4111">
                  <a:moveTo>
                    <a:pt x="1" y="0"/>
                  </a:moveTo>
                  <a:lnTo>
                    <a:pt x="1" y="15709"/>
                  </a:lnTo>
                  <a:lnTo>
                    <a:pt x="4111" y="15709"/>
                  </a:lnTo>
                  <a:lnTo>
                    <a:pt x="41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3"/>
            <p:cNvSpPr/>
            <p:nvPr/>
          </p:nvSpPr>
          <p:spPr>
            <a:xfrm>
              <a:off x="3089625" y="4119600"/>
              <a:ext cx="120100" cy="410050"/>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3"/>
            <p:cNvSpPr/>
            <p:nvPr/>
          </p:nvSpPr>
          <p:spPr>
            <a:xfrm>
              <a:off x="3081500" y="4128775"/>
              <a:ext cx="135350" cy="284900"/>
            </a:xfrm>
            <a:custGeom>
              <a:rect b="b" l="l" r="r" t="t"/>
              <a:pathLst>
                <a:path extrusionOk="0" h="11396" w="5414">
                  <a:moveTo>
                    <a:pt x="0" y="0"/>
                  </a:moveTo>
                  <a:lnTo>
                    <a:pt x="0" y="11395"/>
                  </a:lnTo>
                  <a:lnTo>
                    <a:pt x="5413" y="11395"/>
                  </a:lnTo>
                  <a:lnTo>
                    <a:pt x="54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3"/>
            <p:cNvSpPr/>
            <p:nvPr/>
          </p:nvSpPr>
          <p:spPr>
            <a:xfrm>
              <a:off x="3073350" y="4119600"/>
              <a:ext cx="152650" cy="302200"/>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3"/>
            <p:cNvSpPr/>
            <p:nvPr/>
          </p:nvSpPr>
          <p:spPr>
            <a:xfrm>
              <a:off x="2320450" y="2821375"/>
              <a:ext cx="1707275" cy="1335900"/>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3"/>
            <p:cNvSpPr/>
            <p:nvPr/>
          </p:nvSpPr>
          <p:spPr>
            <a:xfrm>
              <a:off x="2311300" y="2813225"/>
              <a:ext cx="1724575" cy="1352200"/>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3"/>
            <p:cNvSpPr/>
            <p:nvPr/>
          </p:nvSpPr>
          <p:spPr>
            <a:xfrm>
              <a:off x="2411025" y="2892600"/>
              <a:ext cx="1525125" cy="1193450"/>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3"/>
            <p:cNvSpPr/>
            <p:nvPr/>
          </p:nvSpPr>
          <p:spPr>
            <a:xfrm>
              <a:off x="240287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3"/>
            <p:cNvSpPr/>
            <p:nvPr/>
          </p:nvSpPr>
          <p:spPr>
            <a:xfrm>
              <a:off x="2700975" y="2953625"/>
              <a:ext cx="534175" cy="335775"/>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3"/>
            <p:cNvSpPr/>
            <p:nvPr/>
          </p:nvSpPr>
          <p:spPr>
            <a:xfrm>
              <a:off x="2700975" y="3313800"/>
              <a:ext cx="534175" cy="334775"/>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3"/>
            <p:cNvSpPr/>
            <p:nvPr/>
          </p:nvSpPr>
          <p:spPr>
            <a:xfrm>
              <a:off x="2700975" y="3681100"/>
              <a:ext cx="534175" cy="335775"/>
            </a:xfrm>
            <a:custGeom>
              <a:rect b="b" l="l" r="r" t="t"/>
              <a:pathLst>
                <a:path extrusionOk="0" h="13431" w="21367">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3"/>
            <p:cNvSpPr/>
            <p:nvPr/>
          </p:nvSpPr>
          <p:spPr>
            <a:xfrm>
              <a:off x="2692850" y="3672950"/>
              <a:ext cx="551450" cy="352075"/>
            </a:xfrm>
            <a:custGeom>
              <a:rect b="b" l="l" r="r" t="t"/>
              <a:pathLst>
                <a:path extrusionOk="0" h="14083" w="22058">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3"/>
            <p:cNvSpPr/>
            <p:nvPr/>
          </p:nvSpPr>
          <p:spPr>
            <a:xfrm>
              <a:off x="3304325" y="2953625"/>
              <a:ext cx="534175" cy="335775"/>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3"/>
            <p:cNvSpPr/>
            <p:nvPr/>
          </p:nvSpPr>
          <p:spPr>
            <a:xfrm>
              <a:off x="3304325" y="3321950"/>
              <a:ext cx="534175" cy="335775"/>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3"/>
            <p:cNvSpPr/>
            <p:nvPr/>
          </p:nvSpPr>
          <p:spPr>
            <a:xfrm>
              <a:off x="3173075" y="2324875"/>
              <a:ext cx="135325" cy="24927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3"/>
            <p:cNvSpPr/>
            <p:nvPr/>
          </p:nvSpPr>
          <p:spPr>
            <a:xfrm>
              <a:off x="2390675" y="1910275"/>
              <a:ext cx="866850" cy="1118675"/>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3"/>
            <p:cNvSpPr/>
            <p:nvPr/>
          </p:nvSpPr>
          <p:spPr>
            <a:xfrm>
              <a:off x="2431350" y="1943325"/>
              <a:ext cx="633900" cy="998125"/>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3"/>
            <p:cNvSpPr/>
            <p:nvPr/>
          </p:nvSpPr>
          <p:spPr>
            <a:xfrm>
              <a:off x="2939050" y="2055250"/>
              <a:ext cx="304250" cy="177050"/>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3"/>
            <p:cNvSpPr/>
            <p:nvPr/>
          </p:nvSpPr>
          <p:spPr>
            <a:xfrm>
              <a:off x="2382525" y="1901600"/>
              <a:ext cx="878075" cy="1136150"/>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3"/>
            <p:cNvSpPr/>
            <p:nvPr/>
          </p:nvSpPr>
          <p:spPr>
            <a:xfrm>
              <a:off x="2417125" y="1742250"/>
              <a:ext cx="1039825" cy="903125"/>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3"/>
            <p:cNvSpPr/>
            <p:nvPr/>
          </p:nvSpPr>
          <p:spPr>
            <a:xfrm>
              <a:off x="2435425" y="1733725"/>
              <a:ext cx="997100" cy="919800"/>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3"/>
            <p:cNvSpPr/>
            <p:nvPr/>
          </p:nvSpPr>
          <p:spPr>
            <a:xfrm>
              <a:off x="2586000" y="2406000"/>
              <a:ext cx="59050" cy="52500"/>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3"/>
            <p:cNvSpPr/>
            <p:nvPr/>
          </p:nvSpPr>
          <p:spPr>
            <a:xfrm>
              <a:off x="2671475" y="1981950"/>
              <a:ext cx="727475" cy="348225"/>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3"/>
            <p:cNvSpPr/>
            <p:nvPr/>
          </p:nvSpPr>
          <p:spPr>
            <a:xfrm>
              <a:off x="2657225" y="2145625"/>
              <a:ext cx="358175" cy="400300"/>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3"/>
            <p:cNvSpPr/>
            <p:nvPr/>
          </p:nvSpPr>
          <p:spPr>
            <a:xfrm>
              <a:off x="2814925" y="2364375"/>
              <a:ext cx="487375" cy="66325"/>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3"/>
            <p:cNvSpPr/>
            <p:nvPr/>
          </p:nvSpPr>
          <p:spPr>
            <a:xfrm>
              <a:off x="2735575" y="2281825"/>
              <a:ext cx="160775" cy="314125"/>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3"/>
            <p:cNvSpPr/>
            <p:nvPr/>
          </p:nvSpPr>
          <p:spPr>
            <a:xfrm>
              <a:off x="2734550" y="2272975"/>
              <a:ext cx="163825" cy="331700"/>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3"/>
            <p:cNvSpPr/>
            <p:nvPr/>
          </p:nvSpPr>
          <p:spPr>
            <a:xfrm>
              <a:off x="1585875" y="4992575"/>
              <a:ext cx="2500875" cy="466000"/>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3"/>
            <p:cNvSpPr/>
            <p:nvPr/>
          </p:nvSpPr>
          <p:spPr>
            <a:xfrm>
              <a:off x="1577750" y="4984425"/>
              <a:ext cx="2518150" cy="483300"/>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3"/>
            <p:cNvSpPr/>
            <p:nvPr/>
          </p:nvSpPr>
          <p:spPr>
            <a:xfrm>
              <a:off x="1598100" y="2881400"/>
              <a:ext cx="1406100" cy="2341600"/>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3"/>
            <p:cNvSpPr/>
            <p:nvPr/>
          </p:nvSpPr>
          <p:spPr>
            <a:xfrm>
              <a:off x="1631675" y="2921075"/>
              <a:ext cx="1264675" cy="229332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3"/>
            <p:cNvSpPr/>
            <p:nvPr/>
          </p:nvSpPr>
          <p:spPr>
            <a:xfrm>
              <a:off x="2061025" y="3553925"/>
              <a:ext cx="189250" cy="494225"/>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3"/>
            <p:cNvSpPr/>
            <p:nvPr/>
          </p:nvSpPr>
          <p:spPr>
            <a:xfrm>
              <a:off x="2482225" y="4041475"/>
              <a:ext cx="199450" cy="202600"/>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3"/>
            <p:cNvSpPr/>
            <p:nvPr/>
          </p:nvSpPr>
          <p:spPr>
            <a:xfrm>
              <a:off x="2361150" y="4252250"/>
              <a:ext cx="335775" cy="50525"/>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3"/>
            <p:cNvSpPr/>
            <p:nvPr/>
          </p:nvSpPr>
          <p:spPr>
            <a:xfrm>
              <a:off x="2311300" y="4874800"/>
              <a:ext cx="481275" cy="35362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3"/>
            <p:cNvSpPr/>
            <p:nvPr/>
          </p:nvSpPr>
          <p:spPr>
            <a:xfrm>
              <a:off x="1614375" y="2872825"/>
              <a:ext cx="1385750" cy="235885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3"/>
            <p:cNvSpPr/>
            <p:nvPr/>
          </p:nvSpPr>
          <p:spPr>
            <a:xfrm>
              <a:off x="2237025" y="2767550"/>
              <a:ext cx="724450" cy="471000"/>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3"/>
            <p:cNvSpPr/>
            <p:nvPr/>
          </p:nvSpPr>
          <p:spPr>
            <a:xfrm>
              <a:off x="2237025" y="2767450"/>
              <a:ext cx="532150" cy="315425"/>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3"/>
            <p:cNvSpPr/>
            <p:nvPr/>
          </p:nvSpPr>
          <p:spPr>
            <a:xfrm>
              <a:off x="2227875" y="2759300"/>
              <a:ext cx="742750" cy="488050"/>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3"/>
            <p:cNvSpPr/>
            <p:nvPr/>
          </p:nvSpPr>
          <p:spPr>
            <a:xfrm>
              <a:off x="3860850" y="4333950"/>
              <a:ext cx="672550" cy="470425"/>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3"/>
            <p:cNvSpPr/>
            <p:nvPr/>
          </p:nvSpPr>
          <p:spPr>
            <a:xfrm>
              <a:off x="3852700" y="4326150"/>
              <a:ext cx="674575" cy="486350"/>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3"/>
            <p:cNvSpPr/>
            <p:nvPr/>
          </p:nvSpPr>
          <p:spPr>
            <a:xfrm>
              <a:off x="4208800" y="4389225"/>
              <a:ext cx="212675" cy="101775"/>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3"/>
            <p:cNvSpPr/>
            <p:nvPr/>
          </p:nvSpPr>
          <p:spPr>
            <a:xfrm>
              <a:off x="4107075" y="4395325"/>
              <a:ext cx="78350" cy="56000"/>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3"/>
            <p:cNvSpPr/>
            <p:nvPr/>
          </p:nvSpPr>
          <p:spPr>
            <a:xfrm>
              <a:off x="3132375" y="4321475"/>
              <a:ext cx="590625" cy="35775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3"/>
            <p:cNvSpPr/>
            <p:nvPr/>
          </p:nvSpPr>
          <p:spPr>
            <a:xfrm>
              <a:off x="3136450" y="4312925"/>
              <a:ext cx="579950" cy="374425"/>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3"/>
            <p:cNvSpPr/>
            <p:nvPr/>
          </p:nvSpPr>
          <p:spPr>
            <a:xfrm>
              <a:off x="3444725" y="4365825"/>
              <a:ext cx="110925" cy="69225"/>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3"/>
            <p:cNvSpPr/>
            <p:nvPr/>
          </p:nvSpPr>
          <p:spPr>
            <a:xfrm>
              <a:off x="3362300" y="4339625"/>
              <a:ext cx="85500" cy="62600"/>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3"/>
            <p:cNvSpPr/>
            <p:nvPr/>
          </p:nvSpPr>
          <p:spPr>
            <a:xfrm>
              <a:off x="2535150" y="3264975"/>
              <a:ext cx="1519025" cy="2054400"/>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3"/>
            <p:cNvSpPr/>
            <p:nvPr/>
          </p:nvSpPr>
          <p:spPr>
            <a:xfrm>
              <a:off x="2553450" y="3316850"/>
              <a:ext cx="1490550" cy="2002325"/>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3"/>
            <p:cNvSpPr/>
            <p:nvPr/>
          </p:nvSpPr>
          <p:spPr>
            <a:xfrm>
              <a:off x="2545325" y="3256325"/>
              <a:ext cx="1502750" cy="20720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3"/>
            <p:cNvSpPr/>
            <p:nvPr/>
          </p:nvSpPr>
          <p:spPr>
            <a:xfrm>
              <a:off x="3802850" y="4638300"/>
              <a:ext cx="175025" cy="233225"/>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3"/>
            <p:cNvSpPr/>
            <p:nvPr/>
          </p:nvSpPr>
          <p:spPr>
            <a:xfrm>
              <a:off x="975425" y="2808800"/>
              <a:ext cx="1312500" cy="2649775"/>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3"/>
            <p:cNvSpPr/>
            <p:nvPr/>
          </p:nvSpPr>
          <p:spPr>
            <a:xfrm>
              <a:off x="966275" y="2801025"/>
              <a:ext cx="1330800" cy="2666700"/>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3"/>
            <p:cNvSpPr/>
            <p:nvPr/>
          </p:nvSpPr>
          <p:spPr>
            <a:xfrm>
              <a:off x="474850" y="2774800"/>
              <a:ext cx="1737800" cy="2683775"/>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3"/>
            <p:cNvSpPr/>
            <p:nvPr/>
          </p:nvSpPr>
          <p:spPr>
            <a:xfrm>
              <a:off x="469775" y="2766425"/>
              <a:ext cx="1751000" cy="2701300"/>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3"/>
            <p:cNvSpPr/>
            <p:nvPr/>
          </p:nvSpPr>
          <p:spPr>
            <a:xfrm>
              <a:off x="1026300" y="5458550"/>
              <a:ext cx="6114750" cy="25"/>
            </a:xfrm>
            <a:custGeom>
              <a:rect b="b" l="l" r="r" t="t"/>
              <a:pathLst>
                <a:path extrusionOk="0" h="1" w="244590">
                  <a:moveTo>
                    <a:pt x="0" y="0"/>
                  </a:moveTo>
                  <a:lnTo>
                    <a:pt x="244590"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3"/>
            <p:cNvSpPr/>
            <p:nvPr/>
          </p:nvSpPr>
          <p:spPr>
            <a:xfrm>
              <a:off x="1017150" y="5450400"/>
              <a:ext cx="6132050" cy="17325"/>
            </a:xfrm>
            <a:custGeom>
              <a:rect b="b" l="l" r="r" t="t"/>
              <a:pathLst>
                <a:path extrusionOk="0" h="693" w="245282">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0" name="Google Shape;1880;p33"/>
          <p:cNvSpPr txBox="1"/>
          <p:nvPr>
            <p:ph type="ctrTitle"/>
          </p:nvPr>
        </p:nvSpPr>
        <p:spPr>
          <a:xfrm>
            <a:off x="5343556" y="2002536"/>
            <a:ext cx="3264300" cy="1792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5000"/>
              <a:t>Alpha</a:t>
            </a:r>
            <a:endParaRPr sz="5000"/>
          </a:p>
          <a:p>
            <a:pPr indent="0" lvl="0" marL="0" rtl="0" algn="r">
              <a:spcBef>
                <a:spcPts val="0"/>
              </a:spcBef>
              <a:spcAft>
                <a:spcPts val="0"/>
              </a:spcAft>
              <a:buNone/>
            </a:pPr>
            <a:r>
              <a:rPr lang="en" sz="5000"/>
              <a:t>Insights</a:t>
            </a:r>
            <a:endParaRPr sz="5000"/>
          </a:p>
        </p:txBody>
      </p:sp>
      <p:sp>
        <p:nvSpPr>
          <p:cNvPr id="1881" name="Google Shape;1881;p33"/>
          <p:cNvSpPr txBox="1"/>
          <p:nvPr>
            <p:ph idx="1" type="subTitle"/>
          </p:nvPr>
        </p:nvSpPr>
        <p:spPr>
          <a:xfrm>
            <a:off x="5248650" y="3721600"/>
            <a:ext cx="3398400" cy="89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2300"/>
              <a:t>Data Science for </a:t>
            </a:r>
            <a:endParaRPr sz="2300"/>
          </a:p>
          <a:p>
            <a:pPr indent="0" lvl="0" marL="0" rtl="0" algn="r">
              <a:spcBef>
                <a:spcPts val="0"/>
              </a:spcBef>
              <a:spcAft>
                <a:spcPts val="0"/>
              </a:spcAft>
              <a:buClr>
                <a:schemeClr val="dk1"/>
              </a:buClr>
              <a:buSzPts val="1100"/>
              <a:buFont typeface="Arial"/>
              <a:buNone/>
            </a:pPr>
            <a:r>
              <a:rPr lang="en" sz="2300"/>
              <a:t>Business</a:t>
            </a:r>
            <a:endParaRPr sz="230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5" name="Shape 2985"/>
        <p:cNvGrpSpPr/>
        <p:nvPr/>
      </p:nvGrpSpPr>
      <p:grpSpPr>
        <a:xfrm>
          <a:off x="0" y="0"/>
          <a:ext cx="0" cy="0"/>
          <a:chOff x="0" y="0"/>
          <a:chExt cx="0" cy="0"/>
        </a:xfrm>
      </p:grpSpPr>
      <p:sp>
        <p:nvSpPr>
          <p:cNvPr id="2986" name="Google Shape;2986;p42"/>
          <p:cNvSpPr txBox="1"/>
          <p:nvPr>
            <p:ph idx="1" type="subTitle"/>
          </p:nvPr>
        </p:nvSpPr>
        <p:spPr>
          <a:xfrm>
            <a:off x="145825" y="304800"/>
            <a:ext cx="7164000" cy="27006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700">
                <a:solidFill>
                  <a:schemeClr val="dk2"/>
                </a:solidFill>
                <a:latin typeface="Barlow Semi Condensed"/>
                <a:ea typeface="Barlow Semi Condensed"/>
                <a:cs typeface="Barlow Semi Condensed"/>
                <a:sym typeface="Barlow Semi Condensed"/>
              </a:rPr>
              <a:t>Deliver the data analysis with the following KPI</a:t>
            </a:r>
            <a:endParaRPr b="1" sz="1700">
              <a:solidFill>
                <a:schemeClr val="dk2"/>
              </a:solidFill>
              <a:latin typeface="Barlow Semi Condensed"/>
              <a:ea typeface="Barlow Semi Condensed"/>
              <a:cs typeface="Barlow Semi Condensed"/>
              <a:sym typeface="Barlow Semi Condensed"/>
            </a:endParaRPr>
          </a:p>
          <a:p>
            <a:pPr indent="-330200" lvl="0" marL="457200" rtl="0" algn="l">
              <a:lnSpc>
                <a:spcPct val="115000"/>
              </a:lnSpc>
              <a:spcBef>
                <a:spcPts val="0"/>
              </a:spcBef>
              <a:spcAft>
                <a:spcPts val="0"/>
              </a:spcAft>
              <a:buClr>
                <a:schemeClr val="accent1"/>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To improve CRR (Customer Retention Rate).</a:t>
            </a:r>
            <a:endParaRPr sz="1600">
              <a:solidFill>
                <a:schemeClr val="dk2"/>
              </a:solidFill>
              <a:latin typeface="Barlow Semi Condensed"/>
              <a:ea typeface="Barlow Semi Condensed"/>
              <a:cs typeface="Barlow Semi Condensed"/>
              <a:sym typeface="Barlow Semi Condensed"/>
            </a:endParaRPr>
          </a:p>
          <a:p>
            <a:pPr indent="-330200" lvl="0" marL="457200" rtl="0" algn="l">
              <a:lnSpc>
                <a:spcPct val="115000"/>
              </a:lnSpc>
              <a:spcBef>
                <a:spcPts val="0"/>
              </a:spcBef>
              <a:spcAft>
                <a:spcPts val="0"/>
              </a:spcAft>
              <a:buClr>
                <a:schemeClr val="accent1"/>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To Increase AOV (Average Order Value).</a:t>
            </a:r>
            <a:endParaRPr sz="1600">
              <a:solidFill>
                <a:schemeClr val="dk2"/>
              </a:solidFill>
              <a:latin typeface="Barlow Semi Condensed"/>
              <a:ea typeface="Barlow Semi Condensed"/>
              <a:cs typeface="Barlow Semi Condensed"/>
              <a:sym typeface="Barlow Semi Condensed"/>
            </a:endParaRPr>
          </a:p>
          <a:p>
            <a:pPr indent="-330200" lvl="0" marL="457200" rtl="0" algn="l">
              <a:lnSpc>
                <a:spcPct val="115000"/>
              </a:lnSpc>
              <a:spcBef>
                <a:spcPts val="0"/>
              </a:spcBef>
              <a:spcAft>
                <a:spcPts val="0"/>
              </a:spcAft>
              <a:buClr>
                <a:schemeClr val="accent1"/>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To reduce delivery times between Carrier and Seller (CSDT).</a:t>
            </a:r>
            <a:endParaRPr sz="1600">
              <a:solidFill>
                <a:schemeClr val="dk2"/>
              </a:solidFill>
              <a:latin typeface="Barlow Semi Condensed"/>
              <a:ea typeface="Barlow Semi Condensed"/>
              <a:cs typeface="Barlow Semi Condensed"/>
              <a:sym typeface="Barlow Semi Condensed"/>
            </a:endParaRPr>
          </a:p>
          <a:p>
            <a:pPr indent="-330200" lvl="0" marL="457200" rtl="0" algn="l">
              <a:lnSpc>
                <a:spcPct val="115000"/>
              </a:lnSpc>
              <a:spcBef>
                <a:spcPts val="0"/>
              </a:spcBef>
              <a:spcAft>
                <a:spcPts val="0"/>
              </a:spcAft>
              <a:buClr>
                <a:schemeClr val="accent1"/>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To improve CSAT (Customers Satisfactions) Score.</a:t>
            </a:r>
            <a:endParaRPr sz="1600">
              <a:solidFill>
                <a:schemeClr val="dk2"/>
              </a:solidFill>
              <a:latin typeface="Barlow Semi Condensed"/>
              <a:ea typeface="Barlow Semi Condensed"/>
              <a:cs typeface="Barlow Semi Condensed"/>
              <a:sym typeface="Barlow Semi Condensed"/>
            </a:endParaRPr>
          </a:p>
          <a:p>
            <a:pPr indent="-330200" lvl="0" marL="457200" rtl="0" algn="l">
              <a:lnSpc>
                <a:spcPct val="115000"/>
              </a:lnSpc>
              <a:spcBef>
                <a:spcPts val="0"/>
              </a:spcBef>
              <a:spcAft>
                <a:spcPts val="0"/>
              </a:spcAft>
              <a:buClr>
                <a:schemeClr val="accent1"/>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To increase Conversion Rate (CR).</a:t>
            </a:r>
            <a:endParaRPr sz="1600">
              <a:solidFill>
                <a:schemeClr val="dk2"/>
              </a:solidFill>
              <a:latin typeface="Barlow Semi Condensed"/>
              <a:ea typeface="Barlow Semi Condensed"/>
              <a:cs typeface="Barlow Semi Condensed"/>
              <a:sym typeface="Barlow Semi Condensed"/>
            </a:endParaRPr>
          </a:p>
          <a:p>
            <a:pPr indent="-330200" lvl="0" marL="457200" rtl="0" algn="l">
              <a:lnSpc>
                <a:spcPct val="115000"/>
              </a:lnSpc>
              <a:spcBef>
                <a:spcPts val="0"/>
              </a:spcBef>
              <a:spcAft>
                <a:spcPts val="0"/>
              </a:spcAft>
              <a:buClr>
                <a:schemeClr val="accent1"/>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To increase Olist penetrations in Latin America.</a:t>
            </a:r>
            <a:endParaRPr sz="1600">
              <a:solidFill>
                <a:schemeClr val="dk2"/>
              </a:solidFill>
              <a:latin typeface="Barlow Semi Condensed"/>
              <a:ea typeface="Barlow Semi Condensed"/>
              <a:cs typeface="Barlow Semi Condensed"/>
              <a:sym typeface="Barlow Semi Condensed"/>
            </a:endParaRPr>
          </a:p>
          <a:p>
            <a:pPr indent="0" lvl="0" marL="457200" rtl="0" algn="l">
              <a:spcBef>
                <a:spcPts val="0"/>
              </a:spcBef>
              <a:spcAft>
                <a:spcPts val="0"/>
              </a:spcAft>
              <a:buNone/>
            </a:pPr>
            <a:r>
              <a:t/>
            </a:r>
            <a:endParaRPr sz="1600">
              <a:solidFill>
                <a:schemeClr val="dk2"/>
              </a:solidFill>
              <a:latin typeface="Barlow Semi Condensed"/>
              <a:ea typeface="Barlow Semi Condensed"/>
              <a:cs typeface="Barlow Semi Condensed"/>
              <a:sym typeface="Barlow Semi Condensed"/>
            </a:endParaRPr>
          </a:p>
          <a:p>
            <a:pPr indent="0" lvl="0" marL="0" marR="0" rtl="0" algn="r">
              <a:lnSpc>
                <a:spcPct val="100000"/>
              </a:lnSpc>
              <a:spcBef>
                <a:spcPts val="0"/>
              </a:spcBef>
              <a:spcAft>
                <a:spcPts val="0"/>
              </a:spcAft>
              <a:buNone/>
            </a:pPr>
            <a:r>
              <a:t/>
            </a:r>
            <a:endParaRPr sz="1600">
              <a:solidFill>
                <a:schemeClr val="dk2"/>
              </a:solidFill>
              <a:latin typeface="Barlow Semi Condensed"/>
              <a:ea typeface="Barlow Semi Condensed"/>
              <a:cs typeface="Barlow Semi Condensed"/>
              <a:sym typeface="Barlow Semi Condensed"/>
            </a:endParaRPr>
          </a:p>
        </p:txBody>
      </p:sp>
      <p:sp>
        <p:nvSpPr>
          <p:cNvPr id="2987" name="Google Shape;2987;p42"/>
          <p:cNvSpPr txBox="1"/>
          <p:nvPr/>
        </p:nvSpPr>
        <p:spPr>
          <a:xfrm>
            <a:off x="3129125" y="2769250"/>
            <a:ext cx="5595000" cy="245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700">
                <a:solidFill>
                  <a:schemeClr val="dk2"/>
                </a:solidFill>
                <a:latin typeface="Barlow Semi Condensed"/>
                <a:ea typeface="Barlow Semi Condensed"/>
                <a:cs typeface="Barlow Semi Condensed"/>
                <a:sym typeface="Barlow Semi Condensed"/>
              </a:rPr>
              <a:t>Prepare an automatic incremental load and a model execution for delivery of updated information</a:t>
            </a:r>
            <a:endParaRPr b="1" sz="1700">
              <a:solidFill>
                <a:schemeClr val="dk2"/>
              </a:solidFill>
              <a:latin typeface="Barlow Semi Condensed"/>
              <a:ea typeface="Barlow Semi Condensed"/>
              <a:cs typeface="Barlow Semi Condensed"/>
              <a:sym typeface="Barlow Semi Condensed"/>
            </a:endParaRPr>
          </a:p>
          <a:p>
            <a:pPr indent="0" lvl="0" marL="0" rtl="0" algn="l">
              <a:lnSpc>
                <a:spcPct val="115000"/>
              </a:lnSpc>
              <a:spcBef>
                <a:spcPts val="0"/>
              </a:spcBef>
              <a:spcAft>
                <a:spcPts val="0"/>
              </a:spcAft>
              <a:buClr>
                <a:schemeClr val="dk1"/>
              </a:buClr>
              <a:buSzPts val="1100"/>
              <a:buFont typeface="Arial"/>
              <a:buNone/>
            </a:pPr>
            <a:r>
              <a:t/>
            </a:r>
            <a:endParaRPr b="1" sz="1700">
              <a:solidFill>
                <a:schemeClr val="dk2"/>
              </a:solidFill>
              <a:latin typeface="Barlow Semi Condensed"/>
              <a:ea typeface="Barlow Semi Condensed"/>
              <a:cs typeface="Barlow Semi Condensed"/>
              <a:sym typeface="Barlow Semi Condensed"/>
            </a:endParaRPr>
          </a:p>
          <a:p>
            <a:pPr indent="0" lvl="0" marL="0" rtl="0" algn="l">
              <a:lnSpc>
                <a:spcPct val="115000"/>
              </a:lnSpc>
              <a:spcBef>
                <a:spcPts val="0"/>
              </a:spcBef>
              <a:spcAft>
                <a:spcPts val="0"/>
              </a:spcAft>
              <a:buClr>
                <a:schemeClr val="dk1"/>
              </a:buClr>
              <a:buSzPts val="1100"/>
              <a:buFont typeface="Arial"/>
              <a:buNone/>
            </a:pPr>
            <a:r>
              <a:rPr b="1" lang="en" sz="1700">
                <a:solidFill>
                  <a:schemeClr val="dk2"/>
                </a:solidFill>
                <a:latin typeface="Barlow Semi Condensed"/>
                <a:ea typeface="Barlow Semi Condensed"/>
                <a:cs typeface="Barlow Semi Condensed"/>
                <a:sym typeface="Barlow Semi Condensed"/>
              </a:rPr>
              <a:t>Development of Machine Learning models that allow</a:t>
            </a:r>
            <a:endParaRPr sz="1600">
              <a:solidFill>
                <a:schemeClr val="dk2"/>
              </a:solidFill>
              <a:latin typeface="Barlow Semi Condensed"/>
              <a:ea typeface="Barlow Semi Condensed"/>
              <a:cs typeface="Barlow Semi Condensed"/>
              <a:sym typeface="Barlow Semi Condensed"/>
            </a:endParaRPr>
          </a:p>
          <a:p>
            <a:pPr indent="-330200" lvl="0" marL="457200" rtl="0" algn="l">
              <a:lnSpc>
                <a:spcPct val="115000"/>
              </a:lnSpc>
              <a:spcBef>
                <a:spcPts val="0"/>
              </a:spcBef>
              <a:spcAft>
                <a:spcPts val="0"/>
              </a:spcAft>
              <a:buClr>
                <a:schemeClr val="accent1"/>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To evaluate sentiment analysis</a:t>
            </a:r>
            <a:endParaRPr sz="1600">
              <a:solidFill>
                <a:schemeClr val="dk2"/>
              </a:solidFill>
              <a:latin typeface="Barlow Semi Condensed"/>
              <a:ea typeface="Barlow Semi Condensed"/>
              <a:cs typeface="Barlow Semi Condensed"/>
              <a:sym typeface="Barlow Semi Condensed"/>
            </a:endParaRPr>
          </a:p>
          <a:p>
            <a:pPr indent="-330200" lvl="0" marL="457200" rtl="0" algn="l">
              <a:lnSpc>
                <a:spcPct val="115000"/>
              </a:lnSpc>
              <a:spcBef>
                <a:spcPts val="0"/>
              </a:spcBef>
              <a:spcAft>
                <a:spcPts val="0"/>
              </a:spcAft>
              <a:buClr>
                <a:schemeClr val="accent1"/>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To develop the strategic recommendations system for sellers</a:t>
            </a:r>
            <a:endParaRPr sz="1600">
              <a:solidFill>
                <a:schemeClr val="dk2"/>
              </a:solidFill>
              <a:latin typeface="Barlow Semi Condensed"/>
              <a:ea typeface="Barlow Semi Condensed"/>
              <a:cs typeface="Barlow Semi Condensed"/>
              <a:sym typeface="Barlow Semi Condensed"/>
            </a:endParaRPr>
          </a:p>
          <a:p>
            <a:pPr indent="0" lvl="0" marL="0" rtl="0" algn="l">
              <a:lnSpc>
                <a:spcPct val="115000"/>
              </a:lnSpc>
              <a:spcBef>
                <a:spcPts val="0"/>
              </a:spcBef>
              <a:spcAft>
                <a:spcPts val="0"/>
              </a:spcAft>
              <a:buNone/>
            </a:pPr>
            <a:r>
              <a:t/>
            </a:r>
            <a:endParaRPr sz="1600">
              <a:solidFill>
                <a:schemeClr val="dk2"/>
              </a:solidFill>
              <a:latin typeface="Barlow Semi Condensed"/>
              <a:ea typeface="Barlow Semi Condensed"/>
              <a:cs typeface="Barlow Semi Condensed"/>
              <a:sym typeface="Barlow Semi Condensed"/>
            </a:endParaRPr>
          </a:p>
          <a:p>
            <a:pPr indent="0" lvl="0" marL="0" rtl="0" algn="l">
              <a:lnSpc>
                <a:spcPct val="115000"/>
              </a:lnSpc>
              <a:spcBef>
                <a:spcPts val="0"/>
              </a:spcBef>
              <a:spcAft>
                <a:spcPts val="0"/>
              </a:spcAft>
              <a:buNone/>
            </a:pPr>
            <a:r>
              <a:t/>
            </a:r>
            <a:endParaRPr/>
          </a:p>
        </p:txBody>
      </p:sp>
      <p:pic>
        <p:nvPicPr>
          <p:cNvPr id="2988" name="Google Shape;2988;p42"/>
          <p:cNvPicPr preferRelativeResize="0"/>
          <p:nvPr/>
        </p:nvPicPr>
        <p:blipFill>
          <a:blip r:embed="rId3">
            <a:alphaModFix/>
          </a:blip>
          <a:stretch>
            <a:fillRect/>
          </a:stretch>
        </p:blipFill>
        <p:spPr>
          <a:xfrm>
            <a:off x="298225" y="2599250"/>
            <a:ext cx="2662075" cy="2288450"/>
          </a:xfrm>
          <a:prstGeom prst="rect">
            <a:avLst/>
          </a:prstGeom>
          <a:noFill/>
          <a:ln>
            <a:noFill/>
          </a:ln>
        </p:spPr>
      </p:pic>
      <p:sp>
        <p:nvSpPr>
          <p:cNvPr id="2989" name="Google Shape;2989;p42"/>
          <p:cNvSpPr txBox="1"/>
          <p:nvPr/>
        </p:nvSpPr>
        <p:spPr>
          <a:xfrm>
            <a:off x="298225" y="4693650"/>
            <a:ext cx="42627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700">
                <a:solidFill>
                  <a:schemeClr val="dk2"/>
                </a:solidFill>
                <a:latin typeface="Barlow Semi Condensed"/>
                <a:ea typeface="Barlow Semi Condensed"/>
                <a:cs typeface="Barlow Semi Condensed"/>
                <a:sym typeface="Barlow Semi Condensed"/>
              </a:rPr>
              <a:t>Total Sales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3" name="Shape 2993"/>
        <p:cNvGrpSpPr/>
        <p:nvPr/>
      </p:nvGrpSpPr>
      <p:grpSpPr>
        <a:xfrm>
          <a:off x="0" y="0"/>
          <a:ext cx="0" cy="0"/>
          <a:chOff x="0" y="0"/>
          <a:chExt cx="0" cy="0"/>
        </a:xfrm>
      </p:grpSpPr>
      <p:grpSp>
        <p:nvGrpSpPr>
          <p:cNvPr id="2994" name="Google Shape;2994;p43"/>
          <p:cNvGrpSpPr/>
          <p:nvPr/>
        </p:nvGrpSpPr>
        <p:grpSpPr>
          <a:xfrm>
            <a:off x="3922418" y="251469"/>
            <a:ext cx="2908449" cy="3110439"/>
            <a:chOff x="1744400" y="429725"/>
            <a:chExt cx="4623925" cy="4948200"/>
          </a:xfrm>
        </p:grpSpPr>
        <p:sp>
          <p:nvSpPr>
            <p:cNvPr id="2995" name="Google Shape;2995;p43"/>
            <p:cNvSpPr/>
            <p:nvPr/>
          </p:nvSpPr>
          <p:spPr>
            <a:xfrm>
              <a:off x="1744400" y="430000"/>
              <a:ext cx="4623925" cy="4588575"/>
            </a:xfrm>
            <a:custGeom>
              <a:rect b="b" l="l" r="r" t="t"/>
              <a:pathLst>
                <a:path extrusionOk="0" h="183543" w="184957">
                  <a:moveTo>
                    <a:pt x="93830" y="1"/>
                  </a:moveTo>
                  <a:cubicBezTo>
                    <a:pt x="76191" y="1"/>
                    <a:pt x="57391" y="6440"/>
                    <a:pt x="42281" y="19249"/>
                  </a:cubicBezTo>
                  <a:cubicBezTo>
                    <a:pt x="12606" y="44404"/>
                    <a:pt x="7524" y="71664"/>
                    <a:pt x="7524" y="71664"/>
                  </a:cubicBezTo>
                  <a:cubicBezTo>
                    <a:pt x="7524" y="71664"/>
                    <a:pt x="0" y="103754"/>
                    <a:pt x="20916" y="131716"/>
                  </a:cubicBezTo>
                  <a:cubicBezTo>
                    <a:pt x="41831" y="159679"/>
                    <a:pt x="78300" y="170544"/>
                    <a:pt x="107611" y="180117"/>
                  </a:cubicBezTo>
                  <a:cubicBezTo>
                    <a:pt x="114704" y="182434"/>
                    <a:pt x="121689" y="183542"/>
                    <a:pt x="128348" y="183542"/>
                  </a:cubicBezTo>
                  <a:cubicBezTo>
                    <a:pt x="149206" y="183542"/>
                    <a:pt x="166871" y="172670"/>
                    <a:pt x="174681" y="154008"/>
                  </a:cubicBezTo>
                  <a:cubicBezTo>
                    <a:pt x="184956" y="129386"/>
                    <a:pt x="164181" y="116107"/>
                    <a:pt x="159577" y="83933"/>
                  </a:cubicBezTo>
                  <a:cubicBezTo>
                    <a:pt x="155001" y="51759"/>
                    <a:pt x="158650" y="42495"/>
                    <a:pt x="137257" y="18013"/>
                  </a:cubicBezTo>
                  <a:cubicBezTo>
                    <a:pt x="126757" y="5984"/>
                    <a:pt x="110833" y="1"/>
                    <a:pt x="938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43"/>
            <p:cNvSpPr/>
            <p:nvPr/>
          </p:nvSpPr>
          <p:spPr>
            <a:xfrm>
              <a:off x="1899500" y="429725"/>
              <a:ext cx="4282125" cy="4588850"/>
            </a:xfrm>
            <a:custGeom>
              <a:rect b="b" l="l" r="r" t="t"/>
              <a:pathLst>
                <a:path extrusionOk="0" h="183554" w="171285">
                  <a:moveTo>
                    <a:pt x="170470" y="133468"/>
                  </a:moveTo>
                  <a:lnTo>
                    <a:pt x="170470" y="147814"/>
                  </a:lnTo>
                  <a:cubicBezTo>
                    <a:pt x="171032" y="145372"/>
                    <a:pt x="171285" y="143013"/>
                    <a:pt x="171285" y="140711"/>
                  </a:cubicBezTo>
                  <a:cubicBezTo>
                    <a:pt x="171285" y="138241"/>
                    <a:pt x="171004" y="135854"/>
                    <a:pt x="170470" y="133468"/>
                  </a:cubicBezTo>
                  <a:close/>
                  <a:moveTo>
                    <a:pt x="87622" y="0"/>
                  </a:moveTo>
                  <a:cubicBezTo>
                    <a:pt x="70777" y="0"/>
                    <a:pt x="52893" y="5896"/>
                    <a:pt x="38126" y="17575"/>
                  </a:cubicBezTo>
                  <a:lnTo>
                    <a:pt x="103147" y="17575"/>
                  </a:lnTo>
                  <a:lnTo>
                    <a:pt x="103147" y="91805"/>
                  </a:lnTo>
                  <a:lnTo>
                    <a:pt x="3931" y="91805"/>
                  </a:lnTo>
                  <a:lnTo>
                    <a:pt x="3931" y="63169"/>
                  </a:lnTo>
                  <a:cubicBezTo>
                    <a:pt x="1910" y="68419"/>
                    <a:pt x="1320" y="71675"/>
                    <a:pt x="1320" y="71675"/>
                  </a:cubicBezTo>
                  <a:cubicBezTo>
                    <a:pt x="1320" y="71675"/>
                    <a:pt x="1" y="77290"/>
                    <a:pt x="1" y="85853"/>
                  </a:cubicBezTo>
                  <a:cubicBezTo>
                    <a:pt x="1" y="97785"/>
                    <a:pt x="2555" y="115444"/>
                    <a:pt x="14712" y="131727"/>
                  </a:cubicBezTo>
                  <a:cubicBezTo>
                    <a:pt x="35627" y="159690"/>
                    <a:pt x="72096" y="170555"/>
                    <a:pt x="101407" y="180128"/>
                  </a:cubicBezTo>
                  <a:cubicBezTo>
                    <a:pt x="108509" y="182458"/>
                    <a:pt x="115500" y="183553"/>
                    <a:pt x="122154" y="183553"/>
                  </a:cubicBezTo>
                  <a:cubicBezTo>
                    <a:pt x="143013" y="183553"/>
                    <a:pt x="160672" y="172688"/>
                    <a:pt x="168477" y="154019"/>
                  </a:cubicBezTo>
                  <a:cubicBezTo>
                    <a:pt x="169095" y="152503"/>
                    <a:pt x="169628" y="151015"/>
                    <a:pt x="170021" y="149583"/>
                  </a:cubicBezTo>
                  <a:lnTo>
                    <a:pt x="100452" y="149583"/>
                  </a:lnTo>
                  <a:lnTo>
                    <a:pt x="100452" y="98290"/>
                  </a:lnTo>
                  <a:lnTo>
                    <a:pt x="100452" y="97167"/>
                  </a:lnTo>
                  <a:lnTo>
                    <a:pt x="100452" y="94079"/>
                  </a:lnTo>
                  <a:lnTo>
                    <a:pt x="117465" y="94079"/>
                  </a:lnTo>
                  <a:lnTo>
                    <a:pt x="119402" y="97167"/>
                  </a:lnTo>
                  <a:lnTo>
                    <a:pt x="156349" y="97167"/>
                  </a:lnTo>
                  <a:cubicBezTo>
                    <a:pt x="155114" y="93124"/>
                    <a:pt x="154075" y="88745"/>
                    <a:pt x="153373" y="83944"/>
                  </a:cubicBezTo>
                  <a:cubicBezTo>
                    <a:pt x="148797" y="51770"/>
                    <a:pt x="152446" y="42506"/>
                    <a:pt x="131053" y="18024"/>
                  </a:cubicBezTo>
                  <a:cubicBezTo>
                    <a:pt x="120554" y="6008"/>
                    <a:pt x="104635" y="0"/>
                    <a:pt x="8762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43"/>
            <p:cNvSpPr/>
            <p:nvPr/>
          </p:nvSpPr>
          <p:spPr>
            <a:xfrm>
              <a:off x="4410775" y="2781675"/>
              <a:ext cx="1750500" cy="1387625"/>
            </a:xfrm>
            <a:custGeom>
              <a:rect b="b" l="l" r="r" t="t"/>
              <a:pathLst>
                <a:path extrusionOk="0" h="55505" w="70020">
                  <a:moveTo>
                    <a:pt x="1" y="1"/>
                  </a:moveTo>
                  <a:lnTo>
                    <a:pt x="1" y="55505"/>
                  </a:lnTo>
                  <a:lnTo>
                    <a:pt x="70019" y="55505"/>
                  </a:lnTo>
                  <a:lnTo>
                    <a:pt x="70019" y="3089"/>
                  </a:lnTo>
                  <a:lnTo>
                    <a:pt x="18951" y="3089"/>
                  </a:lnTo>
                  <a:lnTo>
                    <a:pt x="1701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43"/>
            <p:cNvSpPr/>
            <p:nvPr/>
          </p:nvSpPr>
          <p:spPr>
            <a:xfrm>
              <a:off x="4424125" y="2894675"/>
              <a:ext cx="1725925" cy="1246550"/>
            </a:xfrm>
            <a:custGeom>
              <a:rect b="b" l="l" r="r" t="t"/>
              <a:pathLst>
                <a:path extrusionOk="0" h="49862" w="69037">
                  <a:moveTo>
                    <a:pt x="0" y="1"/>
                  </a:moveTo>
                  <a:lnTo>
                    <a:pt x="0" y="49862"/>
                  </a:lnTo>
                  <a:lnTo>
                    <a:pt x="69036" y="49862"/>
                  </a:lnTo>
                  <a:lnTo>
                    <a:pt x="6903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43"/>
            <p:cNvSpPr/>
            <p:nvPr/>
          </p:nvSpPr>
          <p:spPr>
            <a:xfrm>
              <a:off x="6118425" y="2900300"/>
              <a:ext cx="26000" cy="749625"/>
            </a:xfrm>
            <a:custGeom>
              <a:rect b="b" l="l" r="r" t="t"/>
              <a:pathLst>
                <a:path extrusionOk="0" h="29985" w="1040">
                  <a:moveTo>
                    <a:pt x="1" y="1"/>
                  </a:moveTo>
                  <a:lnTo>
                    <a:pt x="1" y="29984"/>
                  </a:lnTo>
                  <a:lnTo>
                    <a:pt x="1040" y="29984"/>
                  </a:lnTo>
                  <a:lnTo>
                    <a:pt x="1040" y="1"/>
                  </a:lnTo>
                  <a:close/>
                </a:path>
              </a:pathLst>
            </a:custGeom>
            <a:solidFill>
              <a:srgbClr val="D4D4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43"/>
            <p:cNvSpPr/>
            <p:nvPr/>
          </p:nvSpPr>
          <p:spPr>
            <a:xfrm>
              <a:off x="6118425" y="3649900"/>
              <a:ext cx="26000" cy="485025"/>
            </a:xfrm>
            <a:custGeom>
              <a:rect b="b" l="l" r="r" t="t"/>
              <a:pathLst>
                <a:path extrusionOk="0" h="19401" w="1040">
                  <a:moveTo>
                    <a:pt x="1" y="0"/>
                  </a:moveTo>
                  <a:lnTo>
                    <a:pt x="1" y="19400"/>
                  </a:lnTo>
                  <a:lnTo>
                    <a:pt x="1040" y="19400"/>
                  </a:lnTo>
                  <a:lnTo>
                    <a:pt x="1040" y="0"/>
                  </a:lnTo>
                  <a:close/>
                </a:path>
              </a:pathLst>
            </a:custGeom>
            <a:solidFill>
              <a:srgbClr val="B0B0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43"/>
            <p:cNvSpPr/>
            <p:nvPr/>
          </p:nvSpPr>
          <p:spPr>
            <a:xfrm>
              <a:off x="4417100" y="2877850"/>
              <a:ext cx="1735050" cy="67400"/>
            </a:xfrm>
            <a:custGeom>
              <a:rect b="b" l="l" r="r" t="t"/>
              <a:pathLst>
                <a:path extrusionOk="0" h="2696" w="69402">
                  <a:moveTo>
                    <a:pt x="1" y="0"/>
                  </a:moveTo>
                  <a:lnTo>
                    <a:pt x="1" y="2695"/>
                  </a:lnTo>
                  <a:lnTo>
                    <a:pt x="69401" y="2695"/>
                  </a:lnTo>
                  <a:lnTo>
                    <a:pt x="6940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43"/>
            <p:cNvSpPr/>
            <p:nvPr/>
          </p:nvSpPr>
          <p:spPr>
            <a:xfrm>
              <a:off x="4411500" y="2871525"/>
              <a:ext cx="1746975" cy="80050"/>
            </a:xfrm>
            <a:custGeom>
              <a:rect b="b" l="l" r="r" t="t"/>
              <a:pathLst>
                <a:path extrusionOk="0" h="3202" w="69879">
                  <a:moveTo>
                    <a:pt x="69401" y="478"/>
                  </a:moveTo>
                  <a:lnTo>
                    <a:pt x="69401" y="2724"/>
                  </a:lnTo>
                  <a:lnTo>
                    <a:pt x="449" y="2724"/>
                  </a:lnTo>
                  <a:lnTo>
                    <a:pt x="449" y="478"/>
                  </a:lnTo>
                  <a:close/>
                  <a:moveTo>
                    <a:pt x="0" y="0"/>
                  </a:moveTo>
                  <a:lnTo>
                    <a:pt x="0" y="3201"/>
                  </a:lnTo>
                  <a:lnTo>
                    <a:pt x="69878" y="3201"/>
                  </a:lnTo>
                  <a:lnTo>
                    <a:pt x="69878" y="2948"/>
                  </a:lnTo>
                  <a:lnTo>
                    <a:pt x="698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43"/>
            <p:cNvSpPr/>
            <p:nvPr/>
          </p:nvSpPr>
          <p:spPr>
            <a:xfrm>
              <a:off x="4417800" y="2888375"/>
              <a:ext cx="1737850" cy="1258475"/>
            </a:xfrm>
            <a:custGeom>
              <a:rect b="b" l="l" r="r" t="t"/>
              <a:pathLst>
                <a:path extrusionOk="0" h="50339" w="69514">
                  <a:moveTo>
                    <a:pt x="69065" y="478"/>
                  </a:moveTo>
                  <a:lnTo>
                    <a:pt x="69065" y="49861"/>
                  </a:lnTo>
                  <a:lnTo>
                    <a:pt x="478" y="49861"/>
                  </a:lnTo>
                  <a:lnTo>
                    <a:pt x="478" y="478"/>
                  </a:lnTo>
                  <a:close/>
                  <a:moveTo>
                    <a:pt x="253" y="0"/>
                  </a:moveTo>
                  <a:cubicBezTo>
                    <a:pt x="197" y="0"/>
                    <a:pt x="113" y="28"/>
                    <a:pt x="85" y="85"/>
                  </a:cubicBezTo>
                  <a:cubicBezTo>
                    <a:pt x="29" y="113"/>
                    <a:pt x="1" y="169"/>
                    <a:pt x="1" y="253"/>
                  </a:cubicBezTo>
                  <a:lnTo>
                    <a:pt x="1" y="50114"/>
                  </a:lnTo>
                  <a:cubicBezTo>
                    <a:pt x="1" y="50170"/>
                    <a:pt x="29" y="50226"/>
                    <a:pt x="85" y="50282"/>
                  </a:cubicBezTo>
                  <a:cubicBezTo>
                    <a:pt x="113" y="50310"/>
                    <a:pt x="197" y="50338"/>
                    <a:pt x="253" y="50338"/>
                  </a:cubicBezTo>
                  <a:lnTo>
                    <a:pt x="69289" y="50338"/>
                  </a:lnTo>
                  <a:cubicBezTo>
                    <a:pt x="69345" y="50338"/>
                    <a:pt x="69402" y="50310"/>
                    <a:pt x="69458" y="50282"/>
                  </a:cubicBezTo>
                  <a:cubicBezTo>
                    <a:pt x="69514" y="50226"/>
                    <a:pt x="69514" y="50170"/>
                    <a:pt x="69514" y="50114"/>
                  </a:cubicBezTo>
                  <a:lnTo>
                    <a:pt x="69514" y="253"/>
                  </a:lnTo>
                  <a:cubicBezTo>
                    <a:pt x="69514" y="169"/>
                    <a:pt x="69514" y="113"/>
                    <a:pt x="69458" y="85"/>
                  </a:cubicBezTo>
                  <a:cubicBezTo>
                    <a:pt x="69402" y="28"/>
                    <a:pt x="69345" y="0"/>
                    <a:pt x="692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43"/>
            <p:cNvSpPr/>
            <p:nvPr/>
          </p:nvSpPr>
          <p:spPr>
            <a:xfrm>
              <a:off x="5191975" y="2989450"/>
              <a:ext cx="141800" cy="21075"/>
            </a:xfrm>
            <a:custGeom>
              <a:rect b="b" l="l" r="r" t="t"/>
              <a:pathLst>
                <a:path extrusionOk="0" h="843" w="5672">
                  <a:moveTo>
                    <a:pt x="421" y="0"/>
                  </a:moveTo>
                  <a:cubicBezTo>
                    <a:pt x="197" y="0"/>
                    <a:pt x="0" y="197"/>
                    <a:pt x="0" y="421"/>
                  </a:cubicBezTo>
                  <a:cubicBezTo>
                    <a:pt x="0" y="674"/>
                    <a:pt x="197" y="842"/>
                    <a:pt x="421" y="842"/>
                  </a:cubicBezTo>
                  <a:lnTo>
                    <a:pt x="5250" y="842"/>
                  </a:lnTo>
                  <a:cubicBezTo>
                    <a:pt x="5475" y="842"/>
                    <a:pt x="5671" y="674"/>
                    <a:pt x="5671" y="421"/>
                  </a:cubicBezTo>
                  <a:cubicBezTo>
                    <a:pt x="5671" y="197"/>
                    <a:pt x="5475" y="0"/>
                    <a:pt x="5250" y="0"/>
                  </a:cubicBezTo>
                  <a:close/>
                </a:path>
              </a:pathLst>
            </a:custGeom>
            <a:solidFill>
              <a:srgbClr val="D4D4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43"/>
            <p:cNvSpPr/>
            <p:nvPr/>
          </p:nvSpPr>
          <p:spPr>
            <a:xfrm>
              <a:off x="5433400" y="2989450"/>
              <a:ext cx="141800" cy="21075"/>
            </a:xfrm>
            <a:custGeom>
              <a:rect b="b" l="l" r="r" t="t"/>
              <a:pathLst>
                <a:path extrusionOk="0" h="843" w="5672">
                  <a:moveTo>
                    <a:pt x="422" y="0"/>
                  </a:moveTo>
                  <a:cubicBezTo>
                    <a:pt x="197" y="0"/>
                    <a:pt x="1" y="197"/>
                    <a:pt x="1" y="421"/>
                  </a:cubicBezTo>
                  <a:cubicBezTo>
                    <a:pt x="1" y="674"/>
                    <a:pt x="197" y="842"/>
                    <a:pt x="422" y="842"/>
                  </a:cubicBezTo>
                  <a:lnTo>
                    <a:pt x="5251" y="842"/>
                  </a:lnTo>
                  <a:cubicBezTo>
                    <a:pt x="5504" y="842"/>
                    <a:pt x="5672" y="674"/>
                    <a:pt x="5672" y="421"/>
                  </a:cubicBezTo>
                  <a:cubicBezTo>
                    <a:pt x="5672" y="197"/>
                    <a:pt x="5504" y="0"/>
                    <a:pt x="5251" y="0"/>
                  </a:cubicBezTo>
                  <a:close/>
                </a:path>
              </a:pathLst>
            </a:custGeom>
            <a:solidFill>
              <a:srgbClr val="D4D4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43"/>
            <p:cNvSpPr/>
            <p:nvPr/>
          </p:nvSpPr>
          <p:spPr>
            <a:xfrm>
              <a:off x="5674850" y="2989450"/>
              <a:ext cx="141800" cy="21075"/>
            </a:xfrm>
            <a:custGeom>
              <a:rect b="b" l="l" r="r" t="t"/>
              <a:pathLst>
                <a:path extrusionOk="0" h="843" w="5672">
                  <a:moveTo>
                    <a:pt x="422" y="0"/>
                  </a:moveTo>
                  <a:cubicBezTo>
                    <a:pt x="197" y="0"/>
                    <a:pt x="1" y="197"/>
                    <a:pt x="1" y="421"/>
                  </a:cubicBezTo>
                  <a:cubicBezTo>
                    <a:pt x="1" y="674"/>
                    <a:pt x="197" y="842"/>
                    <a:pt x="422" y="842"/>
                  </a:cubicBezTo>
                  <a:lnTo>
                    <a:pt x="5251" y="842"/>
                  </a:lnTo>
                  <a:cubicBezTo>
                    <a:pt x="5503" y="842"/>
                    <a:pt x="5672" y="674"/>
                    <a:pt x="5672" y="421"/>
                  </a:cubicBezTo>
                  <a:cubicBezTo>
                    <a:pt x="5672" y="197"/>
                    <a:pt x="5503" y="0"/>
                    <a:pt x="5251" y="0"/>
                  </a:cubicBezTo>
                  <a:close/>
                </a:path>
              </a:pathLst>
            </a:custGeom>
            <a:solidFill>
              <a:srgbClr val="D4D4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43"/>
            <p:cNvSpPr/>
            <p:nvPr/>
          </p:nvSpPr>
          <p:spPr>
            <a:xfrm>
              <a:off x="5916300" y="2989450"/>
              <a:ext cx="142500" cy="21075"/>
            </a:xfrm>
            <a:custGeom>
              <a:rect b="b" l="l" r="r" t="t"/>
              <a:pathLst>
                <a:path extrusionOk="0" h="843" w="5700">
                  <a:moveTo>
                    <a:pt x="421" y="0"/>
                  </a:moveTo>
                  <a:cubicBezTo>
                    <a:pt x="197" y="0"/>
                    <a:pt x="0" y="197"/>
                    <a:pt x="0" y="421"/>
                  </a:cubicBezTo>
                  <a:cubicBezTo>
                    <a:pt x="0" y="674"/>
                    <a:pt x="197" y="842"/>
                    <a:pt x="421" y="842"/>
                  </a:cubicBezTo>
                  <a:lnTo>
                    <a:pt x="5250" y="842"/>
                  </a:lnTo>
                  <a:cubicBezTo>
                    <a:pt x="5503" y="842"/>
                    <a:pt x="5699" y="674"/>
                    <a:pt x="5699" y="421"/>
                  </a:cubicBezTo>
                  <a:cubicBezTo>
                    <a:pt x="5699" y="197"/>
                    <a:pt x="5503" y="0"/>
                    <a:pt x="5250" y="0"/>
                  </a:cubicBezTo>
                  <a:close/>
                </a:path>
              </a:pathLst>
            </a:custGeom>
            <a:solidFill>
              <a:srgbClr val="D4D4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43"/>
            <p:cNvSpPr/>
            <p:nvPr/>
          </p:nvSpPr>
          <p:spPr>
            <a:xfrm>
              <a:off x="5778025" y="3646400"/>
              <a:ext cx="113725" cy="357975"/>
            </a:xfrm>
            <a:custGeom>
              <a:rect b="b" l="l" r="r" t="t"/>
              <a:pathLst>
                <a:path extrusionOk="0" h="14319" w="4549">
                  <a:moveTo>
                    <a:pt x="1" y="0"/>
                  </a:moveTo>
                  <a:lnTo>
                    <a:pt x="1" y="14318"/>
                  </a:lnTo>
                  <a:lnTo>
                    <a:pt x="4549" y="14318"/>
                  </a:lnTo>
                  <a:lnTo>
                    <a:pt x="45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43"/>
            <p:cNvSpPr/>
            <p:nvPr/>
          </p:nvSpPr>
          <p:spPr>
            <a:xfrm>
              <a:off x="5772400" y="3640075"/>
              <a:ext cx="124975" cy="370600"/>
            </a:xfrm>
            <a:custGeom>
              <a:rect b="b" l="l" r="r" t="t"/>
              <a:pathLst>
                <a:path extrusionOk="0" h="14824" w="4999">
                  <a:moveTo>
                    <a:pt x="4521" y="478"/>
                  </a:moveTo>
                  <a:lnTo>
                    <a:pt x="4521" y="14347"/>
                  </a:lnTo>
                  <a:lnTo>
                    <a:pt x="450" y="14347"/>
                  </a:lnTo>
                  <a:lnTo>
                    <a:pt x="450" y="478"/>
                  </a:lnTo>
                  <a:close/>
                  <a:moveTo>
                    <a:pt x="1" y="0"/>
                  </a:moveTo>
                  <a:lnTo>
                    <a:pt x="1" y="253"/>
                  </a:lnTo>
                  <a:lnTo>
                    <a:pt x="1" y="14824"/>
                  </a:lnTo>
                  <a:lnTo>
                    <a:pt x="4998" y="14824"/>
                  </a:lnTo>
                  <a:lnTo>
                    <a:pt x="49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43"/>
            <p:cNvSpPr/>
            <p:nvPr/>
          </p:nvSpPr>
          <p:spPr>
            <a:xfrm>
              <a:off x="5651700" y="3878000"/>
              <a:ext cx="113725" cy="126375"/>
            </a:xfrm>
            <a:custGeom>
              <a:rect b="b" l="l" r="r" t="t"/>
              <a:pathLst>
                <a:path extrusionOk="0" h="5055" w="4549">
                  <a:moveTo>
                    <a:pt x="0" y="1"/>
                  </a:moveTo>
                  <a:lnTo>
                    <a:pt x="0" y="5054"/>
                  </a:lnTo>
                  <a:lnTo>
                    <a:pt x="4548" y="5054"/>
                  </a:lnTo>
                  <a:lnTo>
                    <a:pt x="45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43"/>
            <p:cNvSpPr/>
            <p:nvPr/>
          </p:nvSpPr>
          <p:spPr>
            <a:xfrm>
              <a:off x="5646075" y="3872400"/>
              <a:ext cx="124950" cy="138275"/>
            </a:xfrm>
            <a:custGeom>
              <a:rect b="b" l="l" r="r" t="t"/>
              <a:pathLst>
                <a:path extrusionOk="0" h="5531" w="4998">
                  <a:moveTo>
                    <a:pt x="4549" y="477"/>
                  </a:moveTo>
                  <a:lnTo>
                    <a:pt x="4549" y="5054"/>
                  </a:lnTo>
                  <a:lnTo>
                    <a:pt x="450" y="5054"/>
                  </a:lnTo>
                  <a:lnTo>
                    <a:pt x="450"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3" y="5531"/>
                  </a:lnTo>
                  <a:cubicBezTo>
                    <a:pt x="4829" y="5531"/>
                    <a:pt x="4886" y="5503"/>
                    <a:pt x="4942" y="5447"/>
                  </a:cubicBezTo>
                  <a:cubicBezTo>
                    <a:pt x="4970" y="5419"/>
                    <a:pt x="4998" y="5362"/>
                    <a:pt x="4998" y="5278"/>
                  </a:cubicBezTo>
                  <a:lnTo>
                    <a:pt x="4998" y="225"/>
                  </a:lnTo>
                  <a:cubicBezTo>
                    <a:pt x="4998" y="169"/>
                    <a:pt x="4970" y="112"/>
                    <a:pt x="4942" y="56"/>
                  </a:cubicBezTo>
                  <a:cubicBezTo>
                    <a:pt x="4886" y="28"/>
                    <a:pt x="4829" y="0"/>
                    <a:pt x="47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43"/>
            <p:cNvSpPr/>
            <p:nvPr/>
          </p:nvSpPr>
          <p:spPr>
            <a:xfrm>
              <a:off x="5525350" y="3171925"/>
              <a:ext cx="113725" cy="832450"/>
            </a:xfrm>
            <a:custGeom>
              <a:rect b="b" l="l" r="r" t="t"/>
              <a:pathLst>
                <a:path extrusionOk="0" h="33298" w="4549">
                  <a:moveTo>
                    <a:pt x="1" y="0"/>
                  </a:moveTo>
                  <a:lnTo>
                    <a:pt x="1" y="33297"/>
                  </a:lnTo>
                  <a:lnTo>
                    <a:pt x="4549" y="33297"/>
                  </a:lnTo>
                  <a:lnTo>
                    <a:pt x="45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43"/>
            <p:cNvSpPr/>
            <p:nvPr/>
          </p:nvSpPr>
          <p:spPr>
            <a:xfrm>
              <a:off x="5519750" y="3166300"/>
              <a:ext cx="124950" cy="844375"/>
            </a:xfrm>
            <a:custGeom>
              <a:rect b="b" l="l" r="r" t="t"/>
              <a:pathLst>
                <a:path extrusionOk="0" h="33775" w="4998">
                  <a:moveTo>
                    <a:pt x="4548" y="450"/>
                  </a:moveTo>
                  <a:lnTo>
                    <a:pt x="4548" y="33298"/>
                  </a:lnTo>
                  <a:lnTo>
                    <a:pt x="477" y="33298"/>
                  </a:lnTo>
                  <a:lnTo>
                    <a:pt x="477" y="450"/>
                  </a:lnTo>
                  <a:close/>
                  <a:moveTo>
                    <a:pt x="0" y="1"/>
                  </a:moveTo>
                  <a:lnTo>
                    <a:pt x="0" y="225"/>
                  </a:lnTo>
                  <a:lnTo>
                    <a:pt x="0" y="33775"/>
                  </a:lnTo>
                  <a:lnTo>
                    <a:pt x="4997" y="33775"/>
                  </a:lnTo>
                  <a:lnTo>
                    <a:pt x="49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43"/>
            <p:cNvSpPr/>
            <p:nvPr/>
          </p:nvSpPr>
          <p:spPr>
            <a:xfrm>
              <a:off x="5399725" y="3214025"/>
              <a:ext cx="113025" cy="790350"/>
            </a:xfrm>
            <a:custGeom>
              <a:rect b="b" l="l" r="r" t="t"/>
              <a:pathLst>
                <a:path extrusionOk="0" h="31614" w="4521">
                  <a:moveTo>
                    <a:pt x="0" y="1"/>
                  </a:moveTo>
                  <a:lnTo>
                    <a:pt x="0" y="31613"/>
                  </a:lnTo>
                  <a:lnTo>
                    <a:pt x="4520" y="31613"/>
                  </a:lnTo>
                  <a:lnTo>
                    <a:pt x="452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43"/>
            <p:cNvSpPr/>
            <p:nvPr/>
          </p:nvSpPr>
          <p:spPr>
            <a:xfrm>
              <a:off x="5393400" y="3208425"/>
              <a:ext cx="125650" cy="802250"/>
            </a:xfrm>
            <a:custGeom>
              <a:rect b="b" l="l" r="r" t="t"/>
              <a:pathLst>
                <a:path extrusionOk="0" h="32090" w="5026">
                  <a:moveTo>
                    <a:pt x="4549" y="478"/>
                  </a:moveTo>
                  <a:lnTo>
                    <a:pt x="4549" y="31613"/>
                  </a:lnTo>
                  <a:lnTo>
                    <a:pt x="478" y="31613"/>
                  </a:lnTo>
                  <a:lnTo>
                    <a:pt x="478" y="478"/>
                  </a:lnTo>
                  <a:close/>
                  <a:moveTo>
                    <a:pt x="253" y="0"/>
                  </a:moveTo>
                  <a:cubicBezTo>
                    <a:pt x="169" y="0"/>
                    <a:pt x="113" y="28"/>
                    <a:pt x="85" y="57"/>
                  </a:cubicBezTo>
                  <a:cubicBezTo>
                    <a:pt x="29" y="113"/>
                    <a:pt x="1" y="169"/>
                    <a:pt x="1" y="225"/>
                  </a:cubicBezTo>
                  <a:lnTo>
                    <a:pt x="1" y="31837"/>
                  </a:lnTo>
                  <a:cubicBezTo>
                    <a:pt x="1" y="31921"/>
                    <a:pt x="29" y="31978"/>
                    <a:pt x="85" y="32006"/>
                  </a:cubicBezTo>
                  <a:cubicBezTo>
                    <a:pt x="113" y="32062"/>
                    <a:pt x="169" y="32090"/>
                    <a:pt x="253" y="32090"/>
                  </a:cubicBezTo>
                  <a:lnTo>
                    <a:pt x="4773" y="32090"/>
                  </a:lnTo>
                  <a:cubicBezTo>
                    <a:pt x="4858" y="32090"/>
                    <a:pt x="4914" y="32062"/>
                    <a:pt x="4942" y="32006"/>
                  </a:cubicBezTo>
                  <a:cubicBezTo>
                    <a:pt x="4998" y="31978"/>
                    <a:pt x="5026" y="31921"/>
                    <a:pt x="5026" y="31837"/>
                  </a:cubicBezTo>
                  <a:lnTo>
                    <a:pt x="5026" y="225"/>
                  </a:lnTo>
                  <a:cubicBezTo>
                    <a:pt x="5026" y="169"/>
                    <a:pt x="4998" y="113"/>
                    <a:pt x="4942" y="57"/>
                  </a:cubicBezTo>
                  <a:cubicBezTo>
                    <a:pt x="4914" y="28"/>
                    <a:pt x="4858" y="0"/>
                    <a:pt x="47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43"/>
            <p:cNvSpPr/>
            <p:nvPr/>
          </p:nvSpPr>
          <p:spPr>
            <a:xfrm>
              <a:off x="5273375" y="3646400"/>
              <a:ext cx="113725" cy="357975"/>
            </a:xfrm>
            <a:custGeom>
              <a:rect b="b" l="l" r="r" t="t"/>
              <a:pathLst>
                <a:path extrusionOk="0" h="14319" w="4549">
                  <a:moveTo>
                    <a:pt x="1" y="0"/>
                  </a:moveTo>
                  <a:lnTo>
                    <a:pt x="1" y="14318"/>
                  </a:lnTo>
                  <a:lnTo>
                    <a:pt x="4549" y="14318"/>
                  </a:lnTo>
                  <a:lnTo>
                    <a:pt x="45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43"/>
            <p:cNvSpPr/>
            <p:nvPr/>
          </p:nvSpPr>
          <p:spPr>
            <a:xfrm>
              <a:off x="5267075" y="3640075"/>
              <a:ext cx="125650" cy="370600"/>
            </a:xfrm>
            <a:custGeom>
              <a:rect b="b" l="l" r="r" t="t"/>
              <a:pathLst>
                <a:path extrusionOk="0" h="14824" w="5026">
                  <a:moveTo>
                    <a:pt x="4548" y="478"/>
                  </a:moveTo>
                  <a:lnTo>
                    <a:pt x="4548" y="14347"/>
                  </a:lnTo>
                  <a:lnTo>
                    <a:pt x="477" y="14347"/>
                  </a:lnTo>
                  <a:lnTo>
                    <a:pt x="477" y="478"/>
                  </a:lnTo>
                  <a:close/>
                  <a:moveTo>
                    <a:pt x="0" y="0"/>
                  </a:moveTo>
                  <a:lnTo>
                    <a:pt x="0" y="253"/>
                  </a:lnTo>
                  <a:lnTo>
                    <a:pt x="0" y="14824"/>
                  </a:lnTo>
                  <a:lnTo>
                    <a:pt x="5026" y="14824"/>
                  </a:lnTo>
                  <a:lnTo>
                    <a:pt x="50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43"/>
            <p:cNvSpPr/>
            <p:nvPr/>
          </p:nvSpPr>
          <p:spPr>
            <a:xfrm>
              <a:off x="5147050" y="3530575"/>
              <a:ext cx="113725" cy="473800"/>
            </a:xfrm>
            <a:custGeom>
              <a:rect b="b" l="l" r="r" t="t"/>
              <a:pathLst>
                <a:path extrusionOk="0" h="18952" w="4549">
                  <a:moveTo>
                    <a:pt x="0" y="1"/>
                  </a:moveTo>
                  <a:lnTo>
                    <a:pt x="0" y="18951"/>
                  </a:lnTo>
                  <a:lnTo>
                    <a:pt x="4549" y="18951"/>
                  </a:lnTo>
                  <a:lnTo>
                    <a:pt x="4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43"/>
            <p:cNvSpPr/>
            <p:nvPr/>
          </p:nvSpPr>
          <p:spPr>
            <a:xfrm>
              <a:off x="5141425" y="3524275"/>
              <a:ext cx="124975" cy="486400"/>
            </a:xfrm>
            <a:custGeom>
              <a:rect b="b" l="l" r="r" t="t"/>
              <a:pathLst>
                <a:path extrusionOk="0" h="19456" w="4999">
                  <a:moveTo>
                    <a:pt x="4521" y="477"/>
                  </a:moveTo>
                  <a:lnTo>
                    <a:pt x="4521" y="18979"/>
                  </a:lnTo>
                  <a:lnTo>
                    <a:pt x="450" y="18979"/>
                  </a:lnTo>
                  <a:lnTo>
                    <a:pt x="450" y="477"/>
                  </a:lnTo>
                  <a:close/>
                  <a:moveTo>
                    <a:pt x="225" y="0"/>
                  </a:moveTo>
                  <a:cubicBezTo>
                    <a:pt x="169" y="0"/>
                    <a:pt x="113" y="28"/>
                    <a:pt x="57" y="84"/>
                  </a:cubicBezTo>
                  <a:cubicBezTo>
                    <a:pt x="29" y="112"/>
                    <a:pt x="1" y="168"/>
                    <a:pt x="1" y="253"/>
                  </a:cubicBezTo>
                  <a:lnTo>
                    <a:pt x="1" y="19203"/>
                  </a:lnTo>
                  <a:cubicBezTo>
                    <a:pt x="1" y="19287"/>
                    <a:pt x="29" y="19344"/>
                    <a:pt x="57" y="19372"/>
                  </a:cubicBezTo>
                  <a:cubicBezTo>
                    <a:pt x="113" y="19428"/>
                    <a:pt x="169" y="19456"/>
                    <a:pt x="225" y="19456"/>
                  </a:cubicBezTo>
                  <a:lnTo>
                    <a:pt x="4774" y="19456"/>
                  </a:lnTo>
                  <a:cubicBezTo>
                    <a:pt x="4830" y="19456"/>
                    <a:pt x="4886" y="19428"/>
                    <a:pt x="4942" y="19372"/>
                  </a:cubicBezTo>
                  <a:cubicBezTo>
                    <a:pt x="4970" y="19344"/>
                    <a:pt x="4998" y="19287"/>
                    <a:pt x="4998" y="19203"/>
                  </a:cubicBezTo>
                  <a:lnTo>
                    <a:pt x="4998" y="253"/>
                  </a:lnTo>
                  <a:cubicBezTo>
                    <a:pt x="4998" y="168"/>
                    <a:pt x="4970" y="112"/>
                    <a:pt x="4942" y="84"/>
                  </a:cubicBezTo>
                  <a:cubicBezTo>
                    <a:pt x="4886" y="28"/>
                    <a:pt x="4830" y="0"/>
                    <a:pt x="47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43"/>
            <p:cNvSpPr/>
            <p:nvPr/>
          </p:nvSpPr>
          <p:spPr>
            <a:xfrm>
              <a:off x="5020700" y="3941175"/>
              <a:ext cx="113750" cy="63200"/>
            </a:xfrm>
            <a:custGeom>
              <a:rect b="b" l="l" r="r" t="t"/>
              <a:pathLst>
                <a:path extrusionOk="0" h="2528" w="4550">
                  <a:moveTo>
                    <a:pt x="1" y="0"/>
                  </a:moveTo>
                  <a:lnTo>
                    <a:pt x="1" y="2527"/>
                  </a:lnTo>
                  <a:lnTo>
                    <a:pt x="4549" y="2527"/>
                  </a:lnTo>
                  <a:lnTo>
                    <a:pt x="45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43"/>
            <p:cNvSpPr/>
            <p:nvPr/>
          </p:nvSpPr>
          <p:spPr>
            <a:xfrm>
              <a:off x="5015100" y="3935550"/>
              <a:ext cx="124950" cy="75125"/>
            </a:xfrm>
            <a:custGeom>
              <a:rect b="b" l="l" r="r" t="t"/>
              <a:pathLst>
                <a:path extrusionOk="0" h="3005" w="4998">
                  <a:moveTo>
                    <a:pt x="4548" y="478"/>
                  </a:moveTo>
                  <a:lnTo>
                    <a:pt x="4548" y="2528"/>
                  </a:lnTo>
                  <a:lnTo>
                    <a:pt x="450" y="2528"/>
                  </a:lnTo>
                  <a:lnTo>
                    <a:pt x="475" y="478"/>
                  </a:lnTo>
                  <a:close/>
                  <a:moveTo>
                    <a:pt x="0" y="1"/>
                  </a:moveTo>
                  <a:lnTo>
                    <a:pt x="0" y="225"/>
                  </a:lnTo>
                  <a:lnTo>
                    <a:pt x="0" y="3005"/>
                  </a:lnTo>
                  <a:lnTo>
                    <a:pt x="4998" y="3005"/>
                  </a:lnTo>
                  <a:lnTo>
                    <a:pt x="49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43"/>
            <p:cNvSpPr/>
            <p:nvPr/>
          </p:nvSpPr>
          <p:spPr>
            <a:xfrm>
              <a:off x="4894375" y="3878000"/>
              <a:ext cx="113725" cy="126375"/>
            </a:xfrm>
            <a:custGeom>
              <a:rect b="b" l="l" r="r" t="t"/>
              <a:pathLst>
                <a:path extrusionOk="0" h="5055" w="4549">
                  <a:moveTo>
                    <a:pt x="0" y="1"/>
                  </a:moveTo>
                  <a:lnTo>
                    <a:pt x="0" y="5054"/>
                  </a:lnTo>
                  <a:lnTo>
                    <a:pt x="4549" y="5054"/>
                  </a:lnTo>
                  <a:lnTo>
                    <a:pt x="454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43"/>
            <p:cNvSpPr/>
            <p:nvPr/>
          </p:nvSpPr>
          <p:spPr>
            <a:xfrm>
              <a:off x="4888750" y="3872400"/>
              <a:ext cx="125675" cy="138275"/>
            </a:xfrm>
            <a:custGeom>
              <a:rect b="b" l="l" r="r" t="t"/>
              <a:pathLst>
                <a:path extrusionOk="0" h="5531" w="5027">
                  <a:moveTo>
                    <a:pt x="4549" y="477"/>
                  </a:moveTo>
                  <a:lnTo>
                    <a:pt x="4549" y="5054"/>
                  </a:lnTo>
                  <a:lnTo>
                    <a:pt x="478" y="5054"/>
                  </a:lnTo>
                  <a:lnTo>
                    <a:pt x="478"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4" y="5531"/>
                  </a:lnTo>
                  <a:cubicBezTo>
                    <a:pt x="4830" y="5531"/>
                    <a:pt x="4914" y="5503"/>
                    <a:pt x="4942" y="5447"/>
                  </a:cubicBezTo>
                  <a:cubicBezTo>
                    <a:pt x="4998" y="5419"/>
                    <a:pt x="5026" y="5362"/>
                    <a:pt x="5026" y="5278"/>
                  </a:cubicBezTo>
                  <a:lnTo>
                    <a:pt x="5026" y="225"/>
                  </a:lnTo>
                  <a:cubicBezTo>
                    <a:pt x="5026" y="169"/>
                    <a:pt x="4998" y="112"/>
                    <a:pt x="4942" y="56"/>
                  </a:cubicBezTo>
                  <a:cubicBezTo>
                    <a:pt x="4914" y="28"/>
                    <a:pt x="4830" y="0"/>
                    <a:pt x="47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43"/>
            <p:cNvSpPr/>
            <p:nvPr/>
          </p:nvSpPr>
          <p:spPr>
            <a:xfrm>
              <a:off x="4768750" y="3646400"/>
              <a:ext cx="113025" cy="357975"/>
            </a:xfrm>
            <a:custGeom>
              <a:rect b="b" l="l" r="r" t="t"/>
              <a:pathLst>
                <a:path extrusionOk="0" h="14319" w="4521">
                  <a:moveTo>
                    <a:pt x="0" y="0"/>
                  </a:moveTo>
                  <a:lnTo>
                    <a:pt x="0" y="14318"/>
                  </a:lnTo>
                  <a:lnTo>
                    <a:pt x="4520" y="14318"/>
                  </a:lnTo>
                  <a:lnTo>
                    <a:pt x="452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43"/>
            <p:cNvSpPr/>
            <p:nvPr/>
          </p:nvSpPr>
          <p:spPr>
            <a:xfrm>
              <a:off x="4762425" y="3640075"/>
              <a:ext cx="125650" cy="370600"/>
            </a:xfrm>
            <a:custGeom>
              <a:rect b="b" l="l" r="r" t="t"/>
              <a:pathLst>
                <a:path extrusionOk="0" h="14824" w="5026">
                  <a:moveTo>
                    <a:pt x="4549" y="478"/>
                  </a:moveTo>
                  <a:lnTo>
                    <a:pt x="4549" y="14347"/>
                  </a:lnTo>
                  <a:lnTo>
                    <a:pt x="478" y="14347"/>
                  </a:lnTo>
                  <a:lnTo>
                    <a:pt x="478" y="478"/>
                  </a:lnTo>
                  <a:close/>
                  <a:moveTo>
                    <a:pt x="0" y="0"/>
                  </a:moveTo>
                  <a:lnTo>
                    <a:pt x="0" y="253"/>
                  </a:lnTo>
                  <a:lnTo>
                    <a:pt x="0" y="14824"/>
                  </a:lnTo>
                  <a:lnTo>
                    <a:pt x="5026" y="14824"/>
                  </a:lnTo>
                  <a:lnTo>
                    <a:pt x="50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43"/>
            <p:cNvSpPr/>
            <p:nvPr/>
          </p:nvSpPr>
          <p:spPr>
            <a:xfrm>
              <a:off x="4673275" y="3320025"/>
              <a:ext cx="283600" cy="242875"/>
            </a:xfrm>
            <a:custGeom>
              <a:rect b="b" l="l" r="r" t="t"/>
              <a:pathLst>
                <a:path extrusionOk="0" h="9715" w="11344">
                  <a:moveTo>
                    <a:pt x="9403" y="365"/>
                  </a:moveTo>
                  <a:lnTo>
                    <a:pt x="10976" y="9263"/>
                  </a:lnTo>
                  <a:lnTo>
                    <a:pt x="10976" y="9263"/>
                  </a:lnTo>
                  <a:cubicBezTo>
                    <a:pt x="10495" y="9332"/>
                    <a:pt x="9998" y="9377"/>
                    <a:pt x="9546" y="9377"/>
                  </a:cubicBezTo>
                  <a:cubicBezTo>
                    <a:pt x="5167" y="9377"/>
                    <a:pt x="1292" y="6233"/>
                    <a:pt x="506" y="1769"/>
                  </a:cubicBezTo>
                  <a:cubicBezTo>
                    <a:pt x="406" y="1319"/>
                    <a:pt x="373" y="825"/>
                    <a:pt x="367" y="365"/>
                  </a:cubicBezTo>
                  <a:close/>
                  <a:moveTo>
                    <a:pt x="197" y="0"/>
                  </a:moveTo>
                  <a:cubicBezTo>
                    <a:pt x="141" y="0"/>
                    <a:pt x="85" y="28"/>
                    <a:pt x="57" y="56"/>
                  </a:cubicBezTo>
                  <a:cubicBezTo>
                    <a:pt x="29" y="84"/>
                    <a:pt x="1" y="141"/>
                    <a:pt x="1" y="197"/>
                  </a:cubicBezTo>
                  <a:cubicBezTo>
                    <a:pt x="1" y="730"/>
                    <a:pt x="57" y="1292"/>
                    <a:pt x="141" y="1853"/>
                  </a:cubicBezTo>
                  <a:cubicBezTo>
                    <a:pt x="955" y="6457"/>
                    <a:pt x="4998" y="9714"/>
                    <a:pt x="9546" y="9714"/>
                  </a:cubicBezTo>
                  <a:cubicBezTo>
                    <a:pt x="10080" y="9714"/>
                    <a:pt x="10641" y="9686"/>
                    <a:pt x="11203" y="9574"/>
                  </a:cubicBezTo>
                  <a:cubicBezTo>
                    <a:pt x="11259" y="9574"/>
                    <a:pt x="11287" y="9546"/>
                    <a:pt x="11315" y="9518"/>
                  </a:cubicBezTo>
                  <a:cubicBezTo>
                    <a:pt x="11343" y="9461"/>
                    <a:pt x="11343" y="9433"/>
                    <a:pt x="11343" y="9377"/>
                  </a:cubicBezTo>
                  <a:lnTo>
                    <a:pt x="9715" y="141"/>
                  </a:lnTo>
                  <a:cubicBezTo>
                    <a:pt x="9715" y="56"/>
                    <a:pt x="9631" y="0"/>
                    <a:pt x="95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43"/>
            <p:cNvSpPr/>
            <p:nvPr/>
          </p:nvSpPr>
          <p:spPr>
            <a:xfrm>
              <a:off x="4905600" y="3314400"/>
              <a:ext cx="197250" cy="245675"/>
            </a:xfrm>
            <a:custGeom>
              <a:rect b="b" l="l" r="r" t="t"/>
              <a:pathLst>
                <a:path extrusionOk="0" h="9827" w="7890">
                  <a:moveTo>
                    <a:pt x="501" y="816"/>
                  </a:moveTo>
                  <a:lnTo>
                    <a:pt x="7383" y="6206"/>
                  </a:lnTo>
                  <a:lnTo>
                    <a:pt x="7383" y="6206"/>
                  </a:lnTo>
                  <a:cubicBezTo>
                    <a:pt x="5953" y="7957"/>
                    <a:pt x="4238" y="9000"/>
                    <a:pt x="2020" y="9431"/>
                  </a:cubicBezTo>
                  <a:lnTo>
                    <a:pt x="2020" y="9431"/>
                  </a:lnTo>
                  <a:lnTo>
                    <a:pt x="501" y="816"/>
                  </a:lnTo>
                  <a:close/>
                  <a:moveTo>
                    <a:pt x="1" y="1"/>
                  </a:moveTo>
                  <a:lnTo>
                    <a:pt x="85" y="450"/>
                  </a:lnTo>
                  <a:lnTo>
                    <a:pt x="1741" y="9827"/>
                  </a:lnTo>
                  <a:lnTo>
                    <a:pt x="1910" y="9799"/>
                  </a:lnTo>
                  <a:cubicBezTo>
                    <a:pt x="4352" y="9378"/>
                    <a:pt x="6233" y="8227"/>
                    <a:pt x="7777" y="6289"/>
                  </a:cubicBezTo>
                  <a:lnTo>
                    <a:pt x="7890" y="6149"/>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43"/>
            <p:cNvSpPr/>
            <p:nvPr/>
          </p:nvSpPr>
          <p:spPr>
            <a:xfrm>
              <a:off x="4789800" y="3086300"/>
              <a:ext cx="361475" cy="386750"/>
            </a:xfrm>
            <a:custGeom>
              <a:rect b="b" l="l" r="r" t="t"/>
              <a:pathLst>
                <a:path extrusionOk="0" h="15470" w="14459">
                  <a:moveTo>
                    <a:pt x="4885" y="337"/>
                  </a:moveTo>
                  <a:cubicBezTo>
                    <a:pt x="8058" y="337"/>
                    <a:pt x="11146" y="1994"/>
                    <a:pt x="12831" y="4942"/>
                  </a:cubicBezTo>
                  <a:cubicBezTo>
                    <a:pt x="13701" y="6401"/>
                    <a:pt x="14094" y="7974"/>
                    <a:pt x="14094" y="9546"/>
                  </a:cubicBezTo>
                  <a:cubicBezTo>
                    <a:pt x="14094" y="11484"/>
                    <a:pt x="13483" y="13395"/>
                    <a:pt x="12237" y="15048"/>
                  </a:cubicBezTo>
                  <a:lnTo>
                    <a:pt x="12237" y="15048"/>
                  </a:lnTo>
                  <a:lnTo>
                    <a:pt x="5019" y="9422"/>
                  </a:lnTo>
                  <a:lnTo>
                    <a:pt x="442" y="1482"/>
                  </a:lnTo>
                  <a:lnTo>
                    <a:pt x="442" y="1482"/>
                  </a:lnTo>
                  <a:cubicBezTo>
                    <a:pt x="1856" y="702"/>
                    <a:pt x="3371" y="337"/>
                    <a:pt x="4885" y="337"/>
                  </a:cubicBezTo>
                  <a:close/>
                  <a:moveTo>
                    <a:pt x="4885" y="0"/>
                  </a:moveTo>
                  <a:cubicBezTo>
                    <a:pt x="3257" y="0"/>
                    <a:pt x="1629" y="393"/>
                    <a:pt x="113" y="1264"/>
                  </a:cubicBezTo>
                  <a:cubicBezTo>
                    <a:pt x="28" y="1320"/>
                    <a:pt x="0" y="1432"/>
                    <a:pt x="57" y="1516"/>
                  </a:cubicBezTo>
                  <a:lnTo>
                    <a:pt x="4745" y="9630"/>
                  </a:lnTo>
                  <a:lnTo>
                    <a:pt x="4773" y="9658"/>
                  </a:lnTo>
                  <a:lnTo>
                    <a:pt x="12157" y="15441"/>
                  </a:lnTo>
                  <a:cubicBezTo>
                    <a:pt x="12185" y="15470"/>
                    <a:pt x="12241" y="15470"/>
                    <a:pt x="12297" y="15470"/>
                  </a:cubicBezTo>
                  <a:cubicBezTo>
                    <a:pt x="12325" y="15470"/>
                    <a:pt x="12381" y="15441"/>
                    <a:pt x="12409" y="15413"/>
                  </a:cubicBezTo>
                  <a:cubicBezTo>
                    <a:pt x="13757" y="13673"/>
                    <a:pt x="14459" y="11623"/>
                    <a:pt x="14459" y="9546"/>
                  </a:cubicBezTo>
                  <a:cubicBezTo>
                    <a:pt x="14459" y="7917"/>
                    <a:pt x="14010" y="6289"/>
                    <a:pt x="13139" y="4773"/>
                  </a:cubicBezTo>
                  <a:cubicBezTo>
                    <a:pt x="11371" y="1713"/>
                    <a:pt x="8170" y="0"/>
                    <a:pt x="48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43"/>
            <p:cNvSpPr/>
            <p:nvPr/>
          </p:nvSpPr>
          <p:spPr>
            <a:xfrm>
              <a:off x="4797525" y="3210525"/>
              <a:ext cx="228825" cy="228125"/>
            </a:xfrm>
            <a:custGeom>
              <a:rect b="b" l="l" r="r" t="t"/>
              <a:pathLst>
                <a:path extrusionOk="0" h="9125" w="9153">
                  <a:moveTo>
                    <a:pt x="4576" y="1"/>
                  </a:moveTo>
                  <a:cubicBezTo>
                    <a:pt x="2050" y="1"/>
                    <a:pt x="0" y="2050"/>
                    <a:pt x="0" y="4577"/>
                  </a:cubicBezTo>
                  <a:cubicBezTo>
                    <a:pt x="0" y="7075"/>
                    <a:pt x="2050" y="9125"/>
                    <a:pt x="4576" y="9125"/>
                  </a:cubicBezTo>
                  <a:cubicBezTo>
                    <a:pt x="7103" y="9125"/>
                    <a:pt x="9153" y="7075"/>
                    <a:pt x="9153" y="4577"/>
                  </a:cubicBezTo>
                  <a:cubicBezTo>
                    <a:pt x="9153" y="2050"/>
                    <a:pt x="7103" y="1"/>
                    <a:pt x="4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43"/>
            <p:cNvSpPr/>
            <p:nvPr/>
          </p:nvSpPr>
          <p:spPr>
            <a:xfrm>
              <a:off x="4793300" y="3206325"/>
              <a:ext cx="237250" cy="236550"/>
            </a:xfrm>
            <a:custGeom>
              <a:rect b="b" l="l" r="r" t="t"/>
              <a:pathLst>
                <a:path extrusionOk="0" h="9462" w="9490">
                  <a:moveTo>
                    <a:pt x="4745" y="337"/>
                  </a:moveTo>
                  <a:cubicBezTo>
                    <a:pt x="5953" y="337"/>
                    <a:pt x="7047" y="842"/>
                    <a:pt x="7862" y="1628"/>
                  </a:cubicBezTo>
                  <a:cubicBezTo>
                    <a:pt x="8648" y="2415"/>
                    <a:pt x="9125" y="3510"/>
                    <a:pt x="9125" y="4745"/>
                  </a:cubicBezTo>
                  <a:cubicBezTo>
                    <a:pt x="9125" y="5952"/>
                    <a:pt x="8648" y="7047"/>
                    <a:pt x="7862" y="7833"/>
                  </a:cubicBezTo>
                  <a:cubicBezTo>
                    <a:pt x="7047" y="8619"/>
                    <a:pt x="5953" y="9124"/>
                    <a:pt x="4745" y="9124"/>
                  </a:cubicBezTo>
                  <a:cubicBezTo>
                    <a:pt x="3538" y="9124"/>
                    <a:pt x="2443" y="8619"/>
                    <a:pt x="1629" y="7833"/>
                  </a:cubicBezTo>
                  <a:cubicBezTo>
                    <a:pt x="843" y="7047"/>
                    <a:pt x="366" y="5952"/>
                    <a:pt x="366" y="4745"/>
                  </a:cubicBezTo>
                  <a:cubicBezTo>
                    <a:pt x="366" y="3510"/>
                    <a:pt x="843" y="2415"/>
                    <a:pt x="1629" y="1628"/>
                  </a:cubicBezTo>
                  <a:cubicBezTo>
                    <a:pt x="2443" y="842"/>
                    <a:pt x="3538" y="337"/>
                    <a:pt x="4745" y="337"/>
                  </a:cubicBezTo>
                  <a:close/>
                  <a:moveTo>
                    <a:pt x="4745" y="0"/>
                  </a:moveTo>
                  <a:cubicBezTo>
                    <a:pt x="2134" y="0"/>
                    <a:pt x="1" y="2106"/>
                    <a:pt x="1" y="4745"/>
                  </a:cubicBezTo>
                  <a:cubicBezTo>
                    <a:pt x="1" y="7356"/>
                    <a:pt x="2134" y="9461"/>
                    <a:pt x="4745" y="9461"/>
                  </a:cubicBezTo>
                  <a:cubicBezTo>
                    <a:pt x="7356" y="9461"/>
                    <a:pt x="9490" y="7356"/>
                    <a:pt x="9490" y="4745"/>
                  </a:cubicBezTo>
                  <a:cubicBezTo>
                    <a:pt x="9490" y="2106"/>
                    <a:pt x="7356" y="0"/>
                    <a:pt x="47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43"/>
            <p:cNvSpPr/>
            <p:nvPr/>
          </p:nvSpPr>
          <p:spPr>
            <a:xfrm>
              <a:off x="5243200" y="4242275"/>
              <a:ext cx="278675" cy="11950"/>
            </a:xfrm>
            <a:custGeom>
              <a:rect b="b" l="l" r="r" t="t"/>
              <a:pathLst>
                <a:path extrusionOk="0" h="478" w="11147">
                  <a:moveTo>
                    <a:pt x="1" y="1"/>
                  </a:moveTo>
                  <a:lnTo>
                    <a:pt x="1" y="478"/>
                  </a:lnTo>
                  <a:lnTo>
                    <a:pt x="11146" y="478"/>
                  </a:lnTo>
                  <a:lnTo>
                    <a:pt x="111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43"/>
            <p:cNvSpPr/>
            <p:nvPr/>
          </p:nvSpPr>
          <p:spPr>
            <a:xfrm>
              <a:off x="5243200" y="4290000"/>
              <a:ext cx="278675" cy="11250"/>
            </a:xfrm>
            <a:custGeom>
              <a:rect b="b" l="l" r="r" t="t"/>
              <a:pathLst>
                <a:path extrusionOk="0" h="450" w="11147">
                  <a:moveTo>
                    <a:pt x="1" y="1"/>
                  </a:moveTo>
                  <a:lnTo>
                    <a:pt x="1" y="450"/>
                  </a:lnTo>
                  <a:lnTo>
                    <a:pt x="11146" y="450"/>
                  </a:lnTo>
                  <a:lnTo>
                    <a:pt x="111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43"/>
            <p:cNvSpPr/>
            <p:nvPr/>
          </p:nvSpPr>
          <p:spPr>
            <a:xfrm>
              <a:off x="5243200" y="4337025"/>
              <a:ext cx="278675" cy="11950"/>
            </a:xfrm>
            <a:custGeom>
              <a:rect b="b" l="l" r="r" t="t"/>
              <a:pathLst>
                <a:path extrusionOk="0" h="478" w="11147">
                  <a:moveTo>
                    <a:pt x="1" y="1"/>
                  </a:moveTo>
                  <a:lnTo>
                    <a:pt x="1" y="478"/>
                  </a:lnTo>
                  <a:lnTo>
                    <a:pt x="11146" y="478"/>
                  </a:lnTo>
                  <a:lnTo>
                    <a:pt x="111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43"/>
            <p:cNvSpPr/>
            <p:nvPr/>
          </p:nvSpPr>
          <p:spPr>
            <a:xfrm>
              <a:off x="5243200" y="4384750"/>
              <a:ext cx="278675" cy="11250"/>
            </a:xfrm>
            <a:custGeom>
              <a:rect b="b" l="l" r="r" t="t"/>
              <a:pathLst>
                <a:path extrusionOk="0" h="450" w="11147">
                  <a:moveTo>
                    <a:pt x="1" y="1"/>
                  </a:moveTo>
                  <a:lnTo>
                    <a:pt x="1" y="450"/>
                  </a:lnTo>
                  <a:lnTo>
                    <a:pt x="11146" y="450"/>
                  </a:lnTo>
                  <a:lnTo>
                    <a:pt x="111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43"/>
            <p:cNvSpPr/>
            <p:nvPr/>
          </p:nvSpPr>
          <p:spPr>
            <a:xfrm>
              <a:off x="5568175" y="3960825"/>
              <a:ext cx="277950" cy="389575"/>
            </a:xfrm>
            <a:custGeom>
              <a:rect b="b" l="l" r="r" t="t"/>
              <a:pathLst>
                <a:path extrusionOk="0" h="15583" w="11118">
                  <a:moveTo>
                    <a:pt x="10669" y="1"/>
                  </a:moveTo>
                  <a:lnTo>
                    <a:pt x="10669" y="15105"/>
                  </a:lnTo>
                  <a:lnTo>
                    <a:pt x="0" y="15105"/>
                  </a:lnTo>
                  <a:lnTo>
                    <a:pt x="0" y="15582"/>
                  </a:lnTo>
                  <a:lnTo>
                    <a:pt x="11118" y="15582"/>
                  </a:lnTo>
                  <a:lnTo>
                    <a:pt x="111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43"/>
            <p:cNvSpPr/>
            <p:nvPr/>
          </p:nvSpPr>
          <p:spPr>
            <a:xfrm>
              <a:off x="1997775" y="759600"/>
              <a:ext cx="2480425" cy="1965250"/>
            </a:xfrm>
            <a:custGeom>
              <a:rect b="b" l="l" r="r" t="t"/>
              <a:pathLst>
                <a:path extrusionOk="0" h="78610" w="99217">
                  <a:moveTo>
                    <a:pt x="0" y="1"/>
                  </a:moveTo>
                  <a:lnTo>
                    <a:pt x="0" y="78610"/>
                  </a:lnTo>
                  <a:lnTo>
                    <a:pt x="99216" y="78610"/>
                  </a:lnTo>
                  <a:lnTo>
                    <a:pt x="99216" y="4380"/>
                  </a:lnTo>
                  <a:lnTo>
                    <a:pt x="26839" y="4380"/>
                  </a:lnTo>
                  <a:lnTo>
                    <a:pt x="240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43"/>
            <p:cNvSpPr/>
            <p:nvPr/>
          </p:nvSpPr>
          <p:spPr>
            <a:xfrm>
              <a:off x="2016000" y="918925"/>
              <a:ext cx="2445350" cy="1766625"/>
            </a:xfrm>
            <a:custGeom>
              <a:rect b="b" l="l" r="r" t="t"/>
              <a:pathLst>
                <a:path extrusionOk="0" h="70665" w="97814">
                  <a:moveTo>
                    <a:pt x="1" y="1"/>
                  </a:moveTo>
                  <a:lnTo>
                    <a:pt x="1" y="70665"/>
                  </a:lnTo>
                  <a:lnTo>
                    <a:pt x="97813" y="70665"/>
                  </a:lnTo>
                  <a:lnTo>
                    <a:pt x="9781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43"/>
            <p:cNvSpPr/>
            <p:nvPr/>
          </p:nvSpPr>
          <p:spPr>
            <a:xfrm>
              <a:off x="4417100" y="924550"/>
              <a:ext cx="38625" cy="1064750"/>
            </a:xfrm>
            <a:custGeom>
              <a:rect b="b" l="l" r="r" t="t"/>
              <a:pathLst>
                <a:path extrusionOk="0" h="42590" w="1545">
                  <a:moveTo>
                    <a:pt x="1" y="0"/>
                  </a:moveTo>
                  <a:lnTo>
                    <a:pt x="1" y="42590"/>
                  </a:lnTo>
                  <a:lnTo>
                    <a:pt x="1545" y="42590"/>
                  </a:lnTo>
                  <a:lnTo>
                    <a:pt x="1545" y="0"/>
                  </a:lnTo>
                  <a:close/>
                </a:path>
              </a:pathLst>
            </a:custGeom>
            <a:solidFill>
              <a:srgbClr val="D4D4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43"/>
            <p:cNvSpPr/>
            <p:nvPr/>
          </p:nvSpPr>
          <p:spPr>
            <a:xfrm>
              <a:off x="4417100" y="1989275"/>
              <a:ext cx="38625" cy="689975"/>
            </a:xfrm>
            <a:custGeom>
              <a:rect b="b" l="l" r="r" t="t"/>
              <a:pathLst>
                <a:path extrusionOk="0" h="27599" w="1545">
                  <a:moveTo>
                    <a:pt x="1" y="1"/>
                  </a:moveTo>
                  <a:lnTo>
                    <a:pt x="1" y="27598"/>
                  </a:lnTo>
                  <a:lnTo>
                    <a:pt x="1545" y="27598"/>
                  </a:lnTo>
                  <a:lnTo>
                    <a:pt x="1545" y="1"/>
                  </a:lnTo>
                  <a:close/>
                </a:path>
              </a:pathLst>
            </a:custGeom>
            <a:solidFill>
              <a:srgbClr val="B0B0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43"/>
            <p:cNvSpPr/>
            <p:nvPr/>
          </p:nvSpPr>
          <p:spPr>
            <a:xfrm>
              <a:off x="2006175" y="895050"/>
              <a:ext cx="2458675" cy="96200"/>
            </a:xfrm>
            <a:custGeom>
              <a:rect b="b" l="l" r="r" t="t"/>
              <a:pathLst>
                <a:path extrusionOk="0" h="3848" w="98347">
                  <a:moveTo>
                    <a:pt x="1" y="1"/>
                  </a:moveTo>
                  <a:lnTo>
                    <a:pt x="1" y="3847"/>
                  </a:lnTo>
                  <a:lnTo>
                    <a:pt x="98347" y="3847"/>
                  </a:lnTo>
                  <a:lnTo>
                    <a:pt x="983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43"/>
            <p:cNvSpPr/>
            <p:nvPr/>
          </p:nvSpPr>
          <p:spPr>
            <a:xfrm>
              <a:off x="2000575" y="889450"/>
              <a:ext cx="2469900" cy="107400"/>
            </a:xfrm>
            <a:custGeom>
              <a:rect b="b" l="l" r="r" t="t"/>
              <a:pathLst>
                <a:path extrusionOk="0" h="4296" w="98796">
                  <a:moveTo>
                    <a:pt x="98346" y="450"/>
                  </a:moveTo>
                  <a:lnTo>
                    <a:pt x="98346" y="3847"/>
                  </a:lnTo>
                  <a:lnTo>
                    <a:pt x="478" y="3847"/>
                  </a:lnTo>
                  <a:lnTo>
                    <a:pt x="478" y="450"/>
                  </a:lnTo>
                  <a:close/>
                  <a:moveTo>
                    <a:pt x="0" y="0"/>
                  </a:moveTo>
                  <a:lnTo>
                    <a:pt x="0" y="4296"/>
                  </a:lnTo>
                  <a:lnTo>
                    <a:pt x="98795" y="4296"/>
                  </a:lnTo>
                  <a:lnTo>
                    <a:pt x="98795" y="4071"/>
                  </a:lnTo>
                  <a:lnTo>
                    <a:pt x="987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43"/>
            <p:cNvSpPr/>
            <p:nvPr/>
          </p:nvSpPr>
          <p:spPr>
            <a:xfrm>
              <a:off x="2010400" y="913300"/>
              <a:ext cx="2457275" cy="1777875"/>
            </a:xfrm>
            <a:custGeom>
              <a:rect b="b" l="l" r="r" t="t"/>
              <a:pathLst>
                <a:path extrusionOk="0" h="71115" w="98291">
                  <a:moveTo>
                    <a:pt x="97813" y="450"/>
                  </a:moveTo>
                  <a:lnTo>
                    <a:pt x="97813" y="70637"/>
                  </a:lnTo>
                  <a:lnTo>
                    <a:pt x="450" y="70637"/>
                  </a:lnTo>
                  <a:lnTo>
                    <a:pt x="450" y="450"/>
                  </a:lnTo>
                  <a:close/>
                  <a:moveTo>
                    <a:pt x="225" y="1"/>
                  </a:moveTo>
                  <a:cubicBezTo>
                    <a:pt x="169" y="1"/>
                    <a:pt x="113" y="29"/>
                    <a:pt x="57" y="57"/>
                  </a:cubicBezTo>
                  <a:cubicBezTo>
                    <a:pt x="28" y="113"/>
                    <a:pt x="0" y="169"/>
                    <a:pt x="0" y="226"/>
                  </a:cubicBezTo>
                  <a:lnTo>
                    <a:pt x="0" y="70890"/>
                  </a:lnTo>
                  <a:cubicBezTo>
                    <a:pt x="0" y="70946"/>
                    <a:pt x="28" y="71002"/>
                    <a:pt x="57" y="71030"/>
                  </a:cubicBezTo>
                  <a:cubicBezTo>
                    <a:pt x="113" y="71086"/>
                    <a:pt x="169" y="71114"/>
                    <a:pt x="225" y="71114"/>
                  </a:cubicBezTo>
                  <a:lnTo>
                    <a:pt x="98037" y="71114"/>
                  </a:lnTo>
                  <a:cubicBezTo>
                    <a:pt x="98122" y="71114"/>
                    <a:pt x="98178" y="71086"/>
                    <a:pt x="98206" y="71030"/>
                  </a:cubicBezTo>
                  <a:cubicBezTo>
                    <a:pt x="98262" y="71002"/>
                    <a:pt x="98290" y="70946"/>
                    <a:pt x="98290" y="70890"/>
                  </a:cubicBezTo>
                  <a:lnTo>
                    <a:pt x="98290" y="226"/>
                  </a:lnTo>
                  <a:cubicBezTo>
                    <a:pt x="98290" y="169"/>
                    <a:pt x="98262" y="113"/>
                    <a:pt x="98206" y="57"/>
                  </a:cubicBezTo>
                  <a:cubicBezTo>
                    <a:pt x="98178" y="29"/>
                    <a:pt x="98122" y="1"/>
                    <a:pt x="980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43"/>
            <p:cNvSpPr/>
            <p:nvPr/>
          </p:nvSpPr>
          <p:spPr>
            <a:xfrm>
              <a:off x="3103900" y="1053675"/>
              <a:ext cx="201475" cy="30225"/>
            </a:xfrm>
            <a:custGeom>
              <a:rect b="b" l="l" r="r" t="t"/>
              <a:pathLst>
                <a:path extrusionOk="0" h="1209" w="8059">
                  <a:moveTo>
                    <a:pt x="618" y="1"/>
                  </a:moveTo>
                  <a:cubicBezTo>
                    <a:pt x="282" y="1"/>
                    <a:pt x="1" y="254"/>
                    <a:pt x="1" y="590"/>
                  </a:cubicBezTo>
                  <a:cubicBezTo>
                    <a:pt x="1" y="927"/>
                    <a:pt x="282" y="1208"/>
                    <a:pt x="618" y="1208"/>
                  </a:cubicBezTo>
                  <a:lnTo>
                    <a:pt x="7441" y="1208"/>
                  </a:lnTo>
                  <a:cubicBezTo>
                    <a:pt x="7778" y="1208"/>
                    <a:pt x="8058" y="927"/>
                    <a:pt x="8058" y="590"/>
                  </a:cubicBezTo>
                  <a:cubicBezTo>
                    <a:pt x="8058" y="254"/>
                    <a:pt x="7778" y="1"/>
                    <a:pt x="7441" y="1"/>
                  </a:cubicBezTo>
                  <a:close/>
                </a:path>
              </a:pathLst>
            </a:custGeom>
            <a:solidFill>
              <a:srgbClr val="D4D4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43"/>
            <p:cNvSpPr/>
            <p:nvPr/>
          </p:nvSpPr>
          <p:spPr>
            <a:xfrm>
              <a:off x="3446425" y="1053675"/>
              <a:ext cx="200750" cy="30225"/>
            </a:xfrm>
            <a:custGeom>
              <a:rect b="b" l="l" r="r" t="t"/>
              <a:pathLst>
                <a:path extrusionOk="0" h="1209" w="8030">
                  <a:moveTo>
                    <a:pt x="590" y="1"/>
                  </a:moveTo>
                  <a:cubicBezTo>
                    <a:pt x="253" y="1"/>
                    <a:pt x="0" y="254"/>
                    <a:pt x="0" y="590"/>
                  </a:cubicBezTo>
                  <a:cubicBezTo>
                    <a:pt x="0" y="927"/>
                    <a:pt x="253" y="1208"/>
                    <a:pt x="590" y="1208"/>
                  </a:cubicBezTo>
                  <a:lnTo>
                    <a:pt x="7440" y="1208"/>
                  </a:lnTo>
                  <a:cubicBezTo>
                    <a:pt x="7777" y="1208"/>
                    <a:pt x="8030" y="927"/>
                    <a:pt x="8030" y="590"/>
                  </a:cubicBezTo>
                  <a:cubicBezTo>
                    <a:pt x="8030" y="254"/>
                    <a:pt x="7777" y="1"/>
                    <a:pt x="7440" y="1"/>
                  </a:cubicBezTo>
                  <a:close/>
                </a:path>
              </a:pathLst>
            </a:custGeom>
            <a:solidFill>
              <a:srgbClr val="D4D4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43"/>
            <p:cNvSpPr/>
            <p:nvPr/>
          </p:nvSpPr>
          <p:spPr>
            <a:xfrm>
              <a:off x="3788225" y="1053675"/>
              <a:ext cx="201475" cy="30225"/>
            </a:xfrm>
            <a:custGeom>
              <a:rect b="b" l="l" r="r" t="t"/>
              <a:pathLst>
                <a:path extrusionOk="0" h="1209" w="8059">
                  <a:moveTo>
                    <a:pt x="618" y="1"/>
                  </a:moveTo>
                  <a:cubicBezTo>
                    <a:pt x="281" y="1"/>
                    <a:pt x="1" y="254"/>
                    <a:pt x="1" y="590"/>
                  </a:cubicBezTo>
                  <a:cubicBezTo>
                    <a:pt x="1" y="927"/>
                    <a:pt x="281" y="1208"/>
                    <a:pt x="618"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43"/>
            <p:cNvSpPr/>
            <p:nvPr/>
          </p:nvSpPr>
          <p:spPr>
            <a:xfrm>
              <a:off x="4130750" y="1053675"/>
              <a:ext cx="201450" cy="30225"/>
            </a:xfrm>
            <a:custGeom>
              <a:rect b="b" l="l" r="r" t="t"/>
              <a:pathLst>
                <a:path extrusionOk="0" h="1209" w="8058">
                  <a:moveTo>
                    <a:pt x="590" y="1"/>
                  </a:moveTo>
                  <a:cubicBezTo>
                    <a:pt x="253" y="1"/>
                    <a:pt x="0" y="254"/>
                    <a:pt x="0" y="590"/>
                  </a:cubicBezTo>
                  <a:cubicBezTo>
                    <a:pt x="0" y="927"/>
                    <a:pt x="253" y="1208"/>
                    <a:pt x="590"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43"/>
            <p:cNvSpPr/>
            <p:nvPr/>
          </p:nvSpPr>
          <p:spPr>
            <a:xfrm>
              <a:off x="2149375" y="1931025"/>
              <a:ext cx="2203175" cy="5625"/>
            </a:xfrm>
            <a:custGeom>
              <a:rect b="b" l="l" r="r" t="t"/>
              <a:pathLst>
                <a:path extrusionOk="0" h="225" w="88127">
                  <a:moveTo>
                    <a:pt x="0" y="0"/>
                  </a:moveTo>
                  <a:lnTo>
                    <a:pt x="0" y="225"/>
                  </a:lnTo>
                  <a:lnTo>
                    <a:pt x="88127" y="225"/>
                  </a:lnTo>
                  <a:lnTo>
                    <a:pt x="881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43"/>
            <p:cNvSpPr/>
            <p:nvPr/>
          </p:nvSpPr>
          <p:spPr>
            <a:xfrm>
              <a:off x="2146550" y="1916975"/>
              <a:ext cx="5650" cy="16875"/>
            </a:xfrm>
            <a:custGeom>
              <a:rect b="b" l="l" r="r" t="t"/>
              <a:pathLst>
                <a:path extrusionOk="0" h="675" w="226">
                  <a:moveTo>
                    <a:pt x="1" y="1"/>
                  </a:moveTo>
                  <a:lnTo>
                    <a:pt x="1" y="675"/>
                  </a:lnTo>
                  <a:lnTo>
                    <a:pt x="225" y="675"/>
                  </a:lnTo>
                  <a:lnTo>
                    <a:pt x="2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43"/>
            <p:cNvSpPr/>
            <p:nvPr/>
          </p:nvSpPr>
          <p:spPr>
            <a:xfrm>
              <a:off x="2421700" y="1916975"/>
              <a:ext cx="6325" cy="16875"/>
            </a:xfrm>
            <a:custGeom>
              <a:rect b="b" l="l" r="r" t="t"/>
              <a:pathLst>
                <a:path extrusionOk="0" h="675" w="253">
                  <a:moveTo>
                    <a:pt x="0" y="1"/>
                  </a:moveTo>
                  <a:lnTo>
                    <a:pt x="0" y="675"/>
                  </a:lnTo>
                  <a:lnTo>
                    <a:pt x="253" y="675"/>
                  </a:lnTo>
                  <a:lnTo>
                    <a:pt x="25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43"/>
            <p:cNvSpPr/>
            <p:nvPr/>
          </p:nvSpPr>
          <p:spPr>
            <a:xfrm>
              <a:off x="2697525" y="1916975"/>
              <a:ext cx="5650" cy="16875"/>
            </a:xfrm>
            <a:custGeom>
              <a:rect b="b" l="l" r="r" t="t"/>
              <a:pathLst>
                <a:path extrusionOk="0" h="675" w="226">
                  <a:moveTo>
                    <a:pt x="1" y="1"/>
                  </a:moveTo>
                  <a:lnTo>
                    <a:pt x="1" y="675"/>
                  </a:lnTo>
                  <a:lnTo>
                    <a:pt x="225" y="675"/>
                  </a:lnTo>
                  <a:lnTo>
                    <a:pt x="2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43"/>
            <p:cNvSpPr/>
            <p:nvPr/>
          </p:nvSpPr>
          <p:spPr>
            <a:xfrm>
              <a:off x="2972650" y="1916975"/>
              <a:ext cx="5650" cy="16875"/>
            </a:xfrm>
            <a:custGeom>
              <a:rect b="b" l="l" r="r" t="t"/>
              <a:pathLst>
                <a:path extrusionOk="0" h="675" w="226">
                  <a:moveTo>
                    <a:pt x="1" y="1"/>
                  </a:moveTo>
                  <a:lnTo>
                    <a:pt x="1" y="675"/>
                  </a:lnTo>
                  <a:lnTo>
                    <a:pt x="225" y="675"/>
                  </a:lnTo>
                  <a:lnTo>
                    <a:pt x="2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43"/>
            <p:cNvSpPr/>
            <p:nvPr/>
          </p:nvSpPr>
          <p:spPr>
            <a:xfrm>
              <a:off x="3247800" y="1916975"/>
              <a:ext cx="6325" cy="16875"/>
            </a:xfrm>
            <a:custGeom>
              <a:rect b="b" l="l" r="r" t="t"/>
              <a:pathLst>
                <a:path extrusionOk="0" h="675" w="253">
                  <a:moveTo>
                    <a:pt x="0" y="1"/>
                  </a:moveTo>
                  <a:lnTo>
                    <a:pt x="0" y="675"/>
                  </a:lnTo>
                  <a:lnTo>
                    <a:pt x="253" y="675"/>
                  </a:lnTo>
                  <a:lnTo>
                    <a:pt x="25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43"/>
            <p:cNvSpPr/>
            <p:nvPr/>
          </p:nvSpPr>
          <p:spPr>
            <a:xfrm>
              <a:off x="3523625" y="1916975"/>
              <a:ext cx="5650" cy="16875"/>
            </a:xfrm>
            <a:custGeom>
              <a:rect b="b" l="l" r="r" t="t"/>
              <a:pathLst>
                <a:path extrusionOk="0" h="675" w="226">
                  <a:moveTo>
                    <a:pt x="1" y="1"/>
                  </a:moveTo>
                  <a:lnTo>
                    <a:pt x="1" y="675"/>
                  </a:lnTo>
                  <a:lnTo>
                    <a:pt x="225" y="675"/>
                  </a:lnTo>
                  <a:lnTo>
                    <a:pt x="2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43"/>
            <p:cNvSpPr/>
            <p:nvPr/>
          </p:nvSpPr>
          <p:spPr>
            <a:xfrm>
              <a:off x="3798750" y="1916975"/>
              <a:ext cx="5650" cy="16875"/>
            </a:xfrm>
            <a:custGeom>
              <a:rect b="b" l="l" r="r" t="t"/>
              <a:pathLst>
                <a:path extrusionOk="0" h="675" w="226">
                  <a:moveTo>
                    <a:pt x="1" y="1"/>
                  </a:moveTo>
                  <a:lnTo>
                    <a:pt x="1" y="675"/>
                  </a:lnTo>
                  <a:lnTo>
                    <a:pt x="225" y="675"/>
                  </a:lnTo>
                  <a:lnTo>
                    <a:pt x="2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43"/>
            <p:cNvSpPr/>
            <p:nvPr/>
          </p:nvSpPr>
          <p:spPr>
            <a:xfrm>
              <a:off x="4073900" y="1916975"/>
              <a:ext cx="6325" cy="16875"/>
            </a:xfrm>
            <a:custGeom>
              <a:rect b="b" l="l" r="r" t="t"/>
              <a:pathLst>
                <a:path extrusionOk="0" h="675" w="253">
                  <a:moveTo>
                    <a:pt x="0" y="1"/>
                  </a:moveTo>
                  <a:lnTo>
                    <a:pt x="0" y="675"/>
                  </a:lnTo>
                  <a:lnTo>
                    <a:pt x="253" y="675"/>
                  </a:lnTo>
                  <a:lnTo>
                    <a:pt x="25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43"/>
            <p:cNvSpPr/>
            <p:nvPr/>
          </p:nvSpPr>
          <p:spPr>
            <a:xfrm>
              <a:off x="4349725" y="1916975"/>
              <a:ext cx="5650" cy="16875"/>
            </a:xfrm>
            <a:custGeom>
              <a:rect b="b" l="l" r="r" t="t"/>
              <a:pathLst>
                <a:path extrusionOk="0" h="675" w="226">
                  <a:moveTo>
                    <a:pt x="0" y="1"/>
                  </a:moveTo>
                  <a:lnTo>
                    <a:pt x="0" y="675"/>
                  </a:lnTo>
                  <a:lnTo>
                    <a:pt x="225" y="675"/>
                  </a:lnTo>
                  <a:lnTo>
                    <a:pt x="2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43"/>
            <p:cNvSpPr/>
            <p:nvPr/>
          </p:nvSpPr>
          <p:spPr>
            <a:xfrm>
              <a:off x="2274300" y="1744725"/>
              <a:ext cx="301125" cy="108725"/>
            </a:xfrm>
            <a:custGeom>
              <a:rect b="b" l="l" r="r" t="t"/>
              <a:pathLst>
                <a:path extrusionOk="0" h="4349" w="12045">
                  <a:moveTo>
                    <a:pt x="11502" y="0"/>
                  </a:moveTo>
                  <a:cubicBezTo>
                    <a:pt x="11467" y="0"/>
                    <a:pt x="11432" y="4"/>
                    <a:pt x="11399" y="13"/>
                  </a:cubicBezTo>
                  <a:lnTo>
                    <a:pt x="365" y="3438"/>
                  </a:lnTo>
                  <a:cubicBezTo>
                    <a:pt x="141" y="3494"/>
                    <a:pt x="0" y="3775"/>
                    <a:pt x="57" y="4027"/>
                  </a:cubicBezTo>
                  <a:cubicBezTo>
                    <a:pt x="128" y="4218"/>
                    <a:pt x="322" y="4348"/>
                    <a:pt x="534" y="4348"/>
                  </a:cubicBezTo>
                  <a:cubicBezTo>
                    <a:pt x="571" y="4348"/>
                    <a:pt x="608" y="4344"/>
                    <a:pt x="646" y="4336"/>
                  </a:cubicBezTo>
                  <a:lnTo>
                    <a:pt x="11680" y="911"/>
                  </a:lnTo>
                  <a:cubicBezTo>
                    <a:pt x="11904" y="827"/>
                    <a:pt x="12045" y="574"/>
                    <a:pt x="11988" y="321"/>
                  </a:cubicBezTo>
                  <a:cubicBezTo>
                    <a:pt x="11917" y="130"/>
                    <a:pt x="11703" y="0"/>
                    <a:pt x="115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43"/>
            <p:cNvSpPr/>
            <p:nvPr/>
          </p:nvSpPr>
          <p:spPr>
            <a:xfrm>
              <a:off x="2549425" y="1557275"/>
              <a:ext cx="301825" cy="210775"/>
            </a:xfrm>
            <a:custGeom>
              <a:rect b="b" l="l" r="r" t="t"/>
              <a:pathLst>
                <a:path extrusionOk="0" h="8431" w="12073">
                  <a:moveTo>
                    <a:pt x="11555" y="1"/>
                  </a:moveTo>
                  <a:cubicBezTo>
                    <a:pt x="11459" y="1"/>
                    <a:pt x="11364" y="32"/>
                    <a:pt x="11287" y="99"/>
                  </a:cubicBezTo>
                  <a:lnTo>
                    <a:pt x="253" y="7595"/>
                  </a:lnTo>
                  <a:cubicBezTo>
                    <a:pt x="57" y="7735"/>
                    <a:pt x="1" y="8016"/>
                    <a:pt x="141" y="8240"/>
                  </a:cubicBezTo>
                  <a:cubicBezTo>
                    <a:pt x="229" y="8363"/>
                    <a:pt x="370" y="8431"/>
                    <a:pt x="519" y="8431"/>
                  </a:cubicBezTo>
                  <a:cubicBezTo>
                    <a:pt x="609" y="8431"/>
                    <a:pt x="702" y="8406"/>
                    <a:pt x="787" y="8353"/>
                  </a:cubicBezTo>
                  <a:lnTo>
                    <a:pt x="11792" y="857"/>
                  </a:lnTo>
                  <a:cubicBezTo>
                    <a:pt x="12017" y="716"/>
                    <a:pt x="12073" y="436"/>
                    <a:pt x="11933" y="211"/>
                  </a:cubicBezTo>
                  <a:cubicBezTo>
                    <a:pt x="11848" y="75"/>
                    <a:pt x="11701" y="1"/>
                    <a:pt x="115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43"/>
            <p:cNvSpPr/>
            <p:nvPr/>
          </p:nvSpPr>
          <p:spPr>
            <a:xfrm>
              <a:off x="2824575" y="1301875"/>
              <a:ext cx="301825" cy="278950"/>
            </a:xfrm>
            <a:custGeom>
              <a:rect b="b" l="l" r="r" t="t"/>
              <a:pathLst>
                <a:path extrusionOk="0" h="11158" w="12073">
                  <a:moveTo>
                    <a:pt x="11550" y="1"/>
                  </a:moveTo>
                  <a:cubicBezTo>
                    <a:pt x="11438" y="1"/>
                    <a:pt x="11324" y="43"/>
                    <a:pt x="11230" y="124"/>
                  </a:cubicBezTo>
                  <a:lnTo>
                    <a:pt x="225" y="10343"/>
                  </a:lnTo>
                  <a:cubicBezTo>
                    <a:pt x="28" y="10511"/>
                    <a:pt x="0" y="10820"/>
                    <a:pt x="197" y="11017"/>
                  </a:cubicBezTo>
                  <a:cubicBezTo>
                    <a:pt x="288" y="11108"/>
                    <a:pt x="412" y="11158"/>
                    <a:pt x="538" y="11158"/>
                  </a:cubicBezTo>
                  <a:cubicBezTo>
                    <a:pt x="644" y="11158"/>
                    <a:pt x="752" y="11122"/>
                    <a:pt x="842" y="11045"/>
                  </a:cubicBezTo>
                  <a:lnTo>
                    <a:pt x="11876" y="826"/>
                  </a:lnTo>
                  <a:cubicBezTo>
                    <a:pt x="12044" y="629"/>
                    <a:pt x="12072" y="348"/>
                    <a:pt x="11876" y="152"/>
                  </a:cubicBezTo>
                  <a:cubicBezTo>
                    <a:pt x="11788" y="50"/>
                    <a:pt x="11670" y="1"/>
                    <a:pt x="115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43"/>
            <p:cNvSpPr/>
            <p:nvPr/>
          </p:nvSpPr>
          <p:spPr>
            <a:xfrm>
              <a:off x="3101100" y="1276175"/>
              <a:ext cx="299725" cy="49225"/>
            </a:xfrm>
            <a:custGeom>
              <a:rect b="b" l="l" r="r" t="t"/>
              <a:pathLst>
                <a:path extrusionOk="0" h="1969" w="11989">
                  <a:moveTo>
                    <a:pt x="11455" y="1"/>
                  </a:moveTo>
                  <a:lnTo>
                    <a:pt x="450" y="1039"/>
                  </a:lnTo>
                  <a:cubicBezTo>
                    <a:pt x="197" y="1067"/>
                    <a:pt x="1" y="1292"/>
                    <a:pt x="29" y="1545"/>
                  </a:cubicBezTo>
                  <a:cubicBezTo>
                    <a:pt x="55" y="1781"/>
                    <a:pt x="253" y="1968"/>
                    <a:pt x="486" y="1968"/>
                  </a:cubicBezTo>
                  <a:cubicBezTo>
                    <a:pt x="502" y="1968"/>
                    <a:pt x="518" y="1968"/>
                    <a:pt x="534" y="1966"/>
                  </a:cubicBezTo>
                  <a:lnTo>
                    <a:pt x="11539" y="955"/>
                  </a:lnTo>
                  <a:cubicBezTo>
                    <a:pt x="11792" y="927"/>
                    <a:pt x="11988" y="702"/>
                    <a:pt x="11960" y="422"/>
                  </a:cubicBezTo>
                  <a:cubicBezTo>
                    <a:pt x="11932" y="169"/>
                    <a:pt x="11708" y="1"/>
                    <a:pt x="114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43"/>
            <p:cNvSpPr/>
            <p:nvPr/>
          </p:nvSpPr>
          <p:spPr>
            <a:xfrm>
              <a:off x="3375525" y="1276375"/>
              <a:ext cx="301825" cy="210900"/>
            </a:xfrm>
            <a:custGeom>
              <a:rect b="b" l="l" r="r" t="t"/>
              <a:pathLst>
                <a:path extrusionOk="0" h="8436" w="12073">
                  <a:moveTo>
                    <a:pt x="527" y="0"/>
                  </a:moveTo>
                  <a:cubicBezTo>
                    <a:pt x="375" y="0"/>
                    <a:pt x="230" y="75"/>
                    <a:pt x="141" y="217"/>
                  </a:cubicBezTo>
                  <a:cubicBezTo>
                    <a:pt x="1" y="414"/>
                    <a:pt x="57" y="723"/>
                    <a:pt x="253" y="863"/>
                  </a:cubicBezTo>
                  <a:lnTo>
                    <a:pt x="11287" y="8359"/>
                  </a:lnTo>
                  <a:cubicBezTo>
                    <a:pt x="11359" y="8410"/>
                    <a:pt x="11446" y="8435"/>
                    <a:pt x="11534" y="8435"/>
                  </a:cubicBezTo>
                  <a:cubicBezTo>
                    <a:pt x="11687" y="8435"/>
                    <a:pt x="11844" y="8361"/>
                    <a:pt x="11933" y="8218"/>
                  </a:cubicBezTo>
                  <a:cubicBezTo>
                    <a:pt x="12073" y="8022"/>
                    <a:pt x="12017" y="7713"/>
                    <a:pt x="11792" y="7573"/>
                  </a:cubicBezTo>
                  <a:lnTo>
                    <a:pt x="787" y="77"/>
                  </a:lnTo>
                  <a:cubicBezTo>
                    <a:pt x="704" y="25"/>
                    <a:pt x="615" y="0"/>
                    <a:pt x="5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43"/>
            <p:cNvSpPr/>
            <p:nvPr/>
          </p:nvSpPr>
          <p:spPr>
            <a:xfrm>
              <a:off x="3650675" y="1463775"/>
              <a:ext cx="301825" cy="202300"/>
            </a:xfrm>
            <a:custGeom>
              <a:rect b="b" l="l" r="r" t="t"/>
              <a:pathLst>
                <a:path extrusionOk="0" h="8092" w="12073">
                  <a:moveTo>
                    <a:pt x="526" y="0"/>
                  </a:moveTo>
                  <a:cubicBezTo>
                    <a:pt x="374" y="0"/>
                    <a:pt x="229" y="75"/>
                    <a:pt x="140" y="217"/>
                  </a:cubicBezTo>
                  <a:cubicBezTo>
                    <a:pt x="0" y="442"/>
                    <a:pt x="56" y="722"/>
                    <a:pt x="281" y="863"/>
                  </a:cubicBezTo>
                  <a:lnTo>
                    <a:pt x="11286" y="8022"/>
                  </a:lnTo>
                  <a:cubicBezTo>
                    <a:pt x="11363" y="8070"/>
                    <a:pt x="11446" y="8092"/>
                    <a:pt x="11528" y="8092"/>
                  </a:cubicBezTo>
                  <a:cubicBezTo>
                    <a:pt x="11686" y="8092"/>
                    <a:pt x="11839" y="8011"/>
                    <a:pt x="11932" y="7882"/>
                  </a:cubicBezTo>
                  <a:cubicBezTo>
                    <a:pt x="12072" y="7657"/>
                    <a:pt x="12016" y="7376"/>
                    <a:pt x="11791" y="7236"/>
                  </a:cubicBezTo>
                  <a:lnTo>
                    <a:pt x="786" y="77"/>
                  </a:lnTo>
                  <a:cubicBezTo>
                    <a:pt x="704" y="25"/>
                    <a:pt x="614" y="0"/>
                    <a:pt x="5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43"/>
            <p:cNvSpPr/>
            <p:nvPr/>
          </p:nvSpPr>
          <p:spPr>
            <a:xfrm>
              <a:off x="3925800" y="1267900"/>
              <a:ext cx="301825" cy="398225"/>
            </a:xfrm>
            <a:custGeom>
              <a:rect b="b" l="l" r="r" t="t"/>
              <a:pathLst>
                <a:path extrusionOk="0" h="15929" w="12073">
                  <a:moveTo>
                    <a:pt x="11572" y="1"/>
                  </a:moveTo>
                  <a:cubicBezTo>
                    <a:pt x="11427" y="1"/>
                    <a:pt x="11279" y="69"/>
                    <a:pt x="11174" y="191"/>
                  </a:cubicBezTo>
                  <a:lnTo>
                    <a:pt x="169" y="15183"/>
                  </a:lnTo>
                  <a:cubicBezTo>
                    <a:pt x="0" y="15380"/>
                    <a:pt x="56" y="15688"/>
                    <a:pt x="253" y="15829"/>
                  </a:cubicBezTo>
                  <a:cubicBezTo>
                    <a:pt x="344" y="15897"/>
                    <a:pt x="445" y="15929"/>
                    <a:pt x="543" y="15929"/>
                  </a:cubicBezTo>
                  <a:cubicBezTo>
                    <a:pt x="687" y="15929"/>
                    <a:pt x="827" y="15861"/>
                    <a:pt x="927" y="15745"/>
                  </a:cubicBezTo>
                  <a:lnTo>
                    <a:pt x="11932" y="753"/>
                  </a:lnTo>
                  <a:cubicBezTo>
                    <a:pt x="12072" y="528"/>
                    <a:pt x="12044" y="247"/>
                    <a:pt x="11820" y="79"/>
                  </a:cubicBezTo>
                  <a:cubicBezTo>
                    <a:pt x="11746" y="26"/>
                    <a:pt x="11659" y="1"/>
                    <a:pt x="11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43"/>
            <p:cNvSpPr/>
            <p:nvPr/>
          </p:nvSpPr>
          <p:spPr>
            <a:xfrm>
              <a:off x="2251850" y="1806800"/>
              <a:ext cx="70200" cy="70200"/>
            </a:xfrm>
            <a:custGeom>
              <a:rect b="b" l="l" r="r" t="t"/>
              <a:pathLst>
                <a:path extrusionOk="0" h="2808" w="2808">
                  <a:moveTo>
                    <a:pt x="1404" y="0"/>
                  </a:moveTo>
                  <a:cubicBezTo>
                    <a:pt x="646" y="0"/>
                    <a:pt x="0" y="618"/>
                    <a:pt x="0" y="1404"/>
                  </a:cubicBezTo>
                  <a:cubicBezTo>
                    <a:pt x="0" y="2162"/>
                    <a:pt x="646" y="2808"/>
                    <a:pt x="1404" y="2808"/>
                  </a:cubicBezTo>
                  <a:cubicBezTo>
                    <a:pt x="2190" y="2808"/>
                    <a:pt x="2808" y="2162"/>
                    <a:pt x="2808" y="1404"/>
                  </a:cubicBezTo>
                  <a:cubicBezTo>
                    <a:pt x="2808" y="618"/>
                    <a:pt x="2190" y="0"/>
                    <a:pt x="14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43"/>
            <p:cNvSpPr/>
            <p:nvPr/>
          </p:nvSpPr>
          <p:spPr>
            <a:xfrm>
              <a:off x="2246225" y="1800475"/>
              <a:ext cx="82150" cy="82150"/>
            </a:xfrm>
            <a:custGeom>
              <a:rect b="b" l="l" r="r" t="t"/>
              <a:pathLst>
                <a:path extrusionOk="0" h="3286" w="3286">
                  <a:moveTo>
                    <a:pt x="1629" y="478"/>
                  </a:moveTo>
                  <a:cubicBezTo>
                    <a:pt x="2275" y="478"/>
                    <a:pt x="2808" y="1011"/>
                    <a:pt x="2808" y="1657"/>
                  </a:cubicBezTo>
                  <a:cubicBezTo>
                    <a:pt x="2808" y="2303"/>
                    <a:pt x="2275"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43"/>
            <p:cNvSpPr/>
            <p:nvPr/>
          </p:nvSpPr>
          <p:spPr>
            <a:xfrm>
              <a:off x="2527675" y="1721150"/>
              <a:ext cx="70200" cy="70225"/>
            </a:xfrm>
            <a:custGeom>
              <a:rect b="b" l="l" r="r" t="t"/>
              <a:pathLst>
                <a:path extrusionOk="0" h="2809" w="2808">
                  <a:moveTo>
                    <a:pt x="1404" y="1"/>
                  </a:moveTo>
                  <a:cubicBezTo>
                    <a:pt x="618" y="1"/>
                    <a:pt x="0" y="647"/>
                    <a:pt x="0" y="1405"/>
                  </a:cubicBezTo>
                  <a:cubicBezTo>
                    <a:pt x="0" y="2191"/>
                    <a:pt x="618" y="2808"/>
                    <a:pt x="1404" y="2808"/>
                  </a:cubicBezTo>
                  <a:cubicBezTo>
                    <a:pt x="2162" y="2808"/>
                    <a:pt x="2808" y="2191"/>
                    <a:pt x="2808" y="1405"/>
                  </a:cubicBezTo>
                  <a:cubicBezTo>
                    <a:pt x="2808" y="647"/>
                    <a:pt x="2162" y="1"/>
                    <a:pt x="14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43"/>
            <p:cNvSpPr/>
            <p:nvPr/>
          </p:nvSpPr>
          <p:spPr>
            <a:xfrm>
              <a:off x="2521350" y="1715550"/>
              <a:ext cx="82150" cy="82150"/>
            </a:xfrm>
            <a:custGeom>
              <a:rect b="b" l="l" r="r" t="t"/>
              <a:pathLst>
                <a:path extrusionOk="0" h="3286" w="3286">
                  <a:moveTo>
                    <a:pt x="1657" y="478"/>
                  </a:moveTo>
                  <a:cubicBezTo>
                    <a:pt x="2303" y="478"/>
                    <a:pt x="2808" y="983"/>
                    <a:pt x="2808" y="1629"/>
                  </a:cubicBezTo>
                  <a:cubicBezTo>
                    <a:pt x="2808" y="2274"/>
                    <a:pt x="2303" y="2808"/>
                    <a:pt x="1657" y="2808"/>
                  </a:cubicBezTo>
                  <a:cubicBezTo>
                    <a:pt x="1011" y="2808"/>
                    <a:pt x="478" y="2274"/>
                    <a:pt x="478" y="1629"/>
                  </a:cubicBezTo>
                  <a:cubicBezTo>
                    <a:pt x="478" y="983"/>
                    <a:pt x="1011" y="478"/>
                    <a:pt x="1657" y="478"/>
                  </a:cubicBezTo>
                  <a:close/>
                  <a:moveTo>
                    <a:pt x="1657" y="0"/>
                  </a:moveTo>
                  <a:cubicBezTo>
                    <a:pt x="731" y="0"/>
                    <a:pt x="1" y="730"/>
                    <a:pt x="1" y="1629"/>
                  </a:cubicBezTo>
                  <a:cubicBezTo>
                    <a:pt x="1" y="2555"/>
                    <a:pt x="731" y="3285"/>
                    <a:pt x="1657" y="3285"/>
                  </a:cubicBezTo>
                  <a:cubicBezTo>
                    <a:pt x="2556" y="3285"/>
                    <a:pt x="3286" y="2555"/>
                    <a:pt x="3286" y="1629"/>
                  </a:cubicBezTo>
                  <a:cubicBezTo>
                    <a:pt x="3286" y="730"/>
                    <a:pt x="2556" y="0"/>
                    <a:pt x="16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43"/>
            <p:cNvSpPr/>
            <p:nvPr/>
          </p:nvSpPr>
          <p:spPr>
            <a:xfrm>
              <a:off x="2802800" y="1533775"/>
              <a:ext cx="70225" cy="70200"/>
            </a:xfrm>
            <a:custGeom>
              <a:rect b="b" l="l" r="r" t="t"/>
              <a:pathLst>
                <a:path extrusionOk="0" h="2808" w="2809">
                  <a:moveTo>
                    <a:pt x="1404" y="0"/>
                  </a:moveTo>
                  <a:cubicBezTo>
                    <a:pt x="618" y="0"/>
                    <a:pt x="1" y="646"/>
                    <a:pt x="1" y="1404"/>
                  </a:cubicBezTo>
                  <a:cubicBezTo>
                    <a:pt x="1" y="2190"/>
                    <a:pt x="618" y="2807"/>
                    <a:pt x="1404" y="2807"/>
                  </a:cubicBezTo>
                  <a:cubicBezTo>
                    <a:pt x="2191" y="2807"/>
                    <a:pt x="2808" y="2190"/>
                    <a:pt x="2808" y="1404"/>
                  </a:cubicBezTo>
                  <a:cubicBezTo>
                    <a:pt x="2808" y="646"/>
                    <a:pt x="2191" y="0"/>
                    <a:pt x="14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43"/>
            <p:cNvSpPr/>
            <p:nvPr/>
          </p:nvSpPr>
          <p:spPr>
            <a:xfrm>
              <a:off x="2797200" y="1528150"/>
              <a:ext cx="81425" cy="82150"/>
            </a:xfrm>
            <a:custGeom>
              <a:rect b="b" l="l" r="r" t="t"/>
              <a:pathLst>
                <a:path extrusionOk="0" h="3286" w="3257">
                  <a:moveTo>
                    <a:pt x="1628" y="478"/>
                  </a:moveTo>
                  <a:cubicBezTo>
                    <a:pt x="2274" y="478"/>
                    <a:pt x="2808" y="983"/>
                    <a:pt x="2808" y="1629"/>
                  </a:cubicBezTo>
                  <a:cubicBezTo>
                    <a:pt x="2808" y="2274"/>
                    <a:pt x="2274" y="2808"/>
                    <a:pt x="1628" y="2808"/>
                  </a:cubicBezTo>
                  <a:cubicBezTo>
                    <a:pt x="983" y="2808"/>
                    <a:pt x="449" y="2274"/>
                    <a:pt x="449" y="1629"/>
                  </a:cubicBezTo>
                  <a:cubicBezTo>
                    <a:pt x="449" y="983"/>
                    <a:pt x="983" y="478"/>
                    <a:pt x="1628" y="478"/>
                  </a:cubicBezTo>
                  <a:close/>
                  <a:moveTo>
                    <a:pt x="1628" y="0"/>
                  </a:moveTo>
                  <a:cubicBezTo>
                    <a:pt x="730" y="0"/>
                    <a:pt x="0" y="730"/>
                    <a:pt x="0" y="1629"/>
                  </a:cubicBezTo>
                  <a:cubicBezTo>
                    <a:pt x="0" y="2555"/>
                    <a:pt x="730" y="3285"/>
                    <a:pt x="1628" y="3285"/>
                  </a:cubicBezTo>
                  <a:cubicBezTo>
                    <a:pt x="2527" y="3285"/>
                    <a:pt x="3257" y="2555"/>
                    <a:pt x="3257" y="1629"/>
                  </a:cubicBezTo>
                  <a:cubicBezTo>
                    <a:pt x="3257" y="730"/>
                    <a:pt x="2527" y="0"/>
                    <a:pt x="16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43"/>
            <p:cNvSpPr/>
            <p:nvPr/>
          </p:nvSpPr>
          <p:spPr>
            <a:xfrm>
              <a:off x="3077950" y="1278275"/>
              <a:ext cx="70200" cy="70225"/>
            </a:xfrm>
            <a:custGeom>
              <a:rect b="b" l="l" r="r" t="t"/>
              <a:pathLst>
                <a:path extrusionOk="0" h="2809" w="2808">
                  <a:moveTo>
                    <a:pt x="1404" y="1"/>
                  </a:moveTo>
                  <a:cubicBezTo>
                    <a:pt x="646" y="1"/>
                    <a:pt x="0" y="647"/>
                    <a:pt x="0" y="1405"/>
                  </a:cubicBezTo>
                  <a:cubicBezTo>
                    <a:pt x="0" y="2191"/>
                    <a:pt x="646" y="2808"/>
                    <a:pt x="1404" y="2808"/>
                  </a:cubicBezTo>
                  <a:cubicBezTo>
                    <a:pt x="2190" y="2808"/>
                    <a:pt x="2808" y="2191"/>
                    <a:pt x="2808" y="1405"/>
                  </a:cubicBezTo>
                  <a:cubicBezTo>
                    <a:pt x="2808" y="647"/>
                    <a:pt x="2190" y="1"/>
                    <a:pt x="14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43"/>
            <p:cNvSpPr/>
            <p:nvPr/>
          </p:nvSpPr>
          <p:spPr>
            <a:xfrm>
              <a:off x="3072325" y="1272675"/>
              <a:ext cx="82150" cy="82125"/>
            </a:xfrm>
            <a:custGeom>
              <a:rect b="b" l="l" r="r" t="t"/>
              <a:pathLst>
                <a:path extrusionOk="0" h="3285" w="3286">
                  <a:moveTo>
                    <a:pt x="1629" y="477"/>
                  </a:moveTo>
                  <a:cubicBezTo>
                    <a:pt x="2275" y="477"/>
                    <a:pt x="2808" y="983"/>
                    <a:pt x="2808" y="1629"/>
                  </a:cubicBezTo>
                  <a:cubicBezTo>
                    <a:pt x="2808" y="2274"/>
                    <a:pt x="2275" y="2808"/>
                    <a:pt x="1629" y="2808"/>
                  </a:cubicBezTo>
                  <a:cubicBezTo>
                    <a:pt x="983" y="2808"/>
                    <a:pt x="478" y="2274"/>
                    <a:pt x="478" y="1629"/>
                  </a:cubicBezTo>
                  <a:cubicBezTo>
                    <a:pt x="478" y="983"/>
                    <a:pt x="983" y="477"/>
                    <a:pt x="1629" y="477"/>
                  </a:cubicBezTo>
                  <a:close/>
                  <a:moveTo>
                    <a:pt x="1629" y="0"/>
                  </a:moveTo>
                  <a:cubicBezTo>
                    <a:pt x="730" y="0"/>
                    <a:pt x="0" y="730"/>
                    <a:pt x="0" y="1629"/>
                  </a:cubicBezTo>
                  <a:cubicBezTo>
                    <a:pt x="0" y="2555"/>
                    <a:pt x="730" y="3285"/>
                    <a:pt x="1629" y="3285"/>
                  </a:cubicBezTo>
                  <a:cubicBezTo>
                    <a:pt x="2527" y="3285"/>
                    <a:pt x="3285" y="2555"/>
                    <a:pt x="3285" y="1629"/>
                  </a:cubicBezTo>
                  <a:cubicBezTo>
                    <a:pt x="3285" y="730"/>
                    <a:pt x="2527" y="0"/>
                    <a:pt x="16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43"/>
            <p:cNvSpPr/>
            <p:nvPr/>
          </p:nvSpPr>
          <p:spPr>
            <a:xfrm>
              <a:off x="3353775" y="1253025"/>
              <a:ext cx="70200" cy="70200"/>
            </a:xfrm>
            <a:custGeom>
              <a:rect b="b" l="l" r="r" t="t"/>
              <a:pathLst>
                <a:path extrusionOk="0" h="2808" w="2808">
                  <a:moveTo>
                    <a:pt x="1404" y="0"/>
                  </a:moveTo>
                  <a:cubicBezTo>
                    <a:pt x="618" y="0"/>
                    <a:pt x="0" y="618"/>
                    <a:pt x="0" y="1404"/>
                  </a:cubicBezTo>
                  <a:cubicBezTo>
                    <a:pt x="0" y="2190"/>
                    <a:pt x="618" y="2808"/>
                    <a:pt x="1404" y="2808"/>
                  </a:cubicBezTo>
                  <a:cubicBezTo>
                    <a:pt x="2162" y="2808"/>
                    <a:pt x="2808" y="2190"/>
                    <a:pt x="2808" y="1404"/>
                  </a:cubicBezTo>
                  <a:cubicBezTo>
                    <a:pt x="2808" y="618"/>
                    <a:pt x="2162" y="0"/>
                    <a:pt x="14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43"/>
            <p:cNvSpPr/>
            <p:nvPr/>
          </p:nvSpPr>
          <p:spPr>
            <a:xfrm>
              <a:off x="3347450" y="1247400"/>
              <a:ext cx="82150" cy="81450"/>
            </a:xfrm>
            <a:custGeom>
              <a:rect b="b" l="l" r="r" t="t"/>
              <a:pathLst>
                <a:path extrusionOk="0" h="3258" w="3286">
                  <a:moveTo>
                    <a:pt x="1657" y="450"/>
                  </a:moveTo>
                  <a:cubicBezTo>
                    <a:pt x="2303" y="450"/>
                    <a:pt x="2808" y="983"/>
                    <a:pt x="2808" y="1629"/>
                  </a:cubicBezTo>
                  <a:cubicBezTo>
                    <a:pt x="2808" y="2275"/>
                    <a:pt x="2303" y="2808"/>
                    <a:pt x="1657" y="2808"/>
                  </a:cubicBezTo>
                  <a:cubicBezTo>
                    <a:pt x="1011" y="2808"/>
                    <a:pt x="478" y="2275"/>
                    <a:pt x="478" y="1629"/>
                  </a:cubicBezTo>
                  <a:cubicBezTo>
                    <a:pt x="478" y="983"/>
                    <a:pt x="1011" y="450"/>
                    <a:pt x="1657" y="450"/>
                  </a:cubicBezTo>
                  <a:close/>
                  <a:moveTo>
                    <a:pt x="1657" y="1"/>
                  </a:moveTo>
                  <a:cubicBezTo>
                    <a:pt x="731" y="1"/>
                    <a:pt x="1" y="730"/>
                    <a:pt x="1" y="1629"/>
                  </a:cubicBezTo>
                  <a:cubicBezTo>
                    <a:pt x="1" y="2527"/>
                    <a:pt x="731" y="3257"/>
                    <a:pt x="1657" y="3257"/>
                  </a:cubicBezTo>
                  <a:cubicBezTo>
                    <a:pt x="2556" y="3257"/>
                    <a:pt x="3285" y="2527"/>
                    <a:pt x="3285" y="1629"/>
                  </a:cubicBezTo>
                  <a:cubicBezTo>
                    <a:pt x="3285" y="730"/>
                    <a:pt x="2556" y="1"/>
                    <a:pt x="16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43"/>
            <p:cNvSpPr/>
            <p:nvPr/>
          </p:nvSpPr>
          <p:spPr>
            <a:xfrm>
              <a:off x="3628900" y="1440425"/>
              <a:ext cx="70225" cy="70200"/>
            </a:xfrm>
            <a:custGeom>
              <a:rect b="b" l="l" r="r" t="t"/>
              <a:pathLst>
                <a:path extrusionOk="0" h="2808" w="2809">
                  <a:moveTo>
                    <a:pt x="1404" y="0"/>
                  </a:moveTo>
                  <a:cubicBezTo>
                    <a:pt x="618" y="0"/>
                    <a:pt x="1" y="618"/>
                    <a:pt x="1" y="1404"/>
                  </a:cubicBezTo>
                  <a:cubicBezTo>
                    <a:pt x="1" y="2190"/>
                    <a:pt x="618" y="2808"/>
                    <a:pt x="1404" y="2808"/>
                  </a:cubicBezTo>
                  <a:cubicBezTo>
                    <a:pt x="2191" y="2808"/>
                    <a:pt x="2808" y="2190"/>
                    <a:pt x="2808" y="1404"/>
                  </a:cubicBezTo>
                  <a:cubicBezTo>
                    <a:pt x="2808" y="618"/>
                    <a:pt x="2191" y="0"/>
                    <a:pt x="14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43"/>
            <p:cNvSpPr/>
            <p:nvPr/>
          </p:nvSpPr>
          <p:spPr>
            <a:xfrm>
              <a:off x="3623300" y="1434800"/>
              <a:ext cx="81425" cy="81450"/>
            </a:xfrm>
            <a:custGeom>
              <a:rect b="b" l="l" r="r" t="t"/>
              <a:pathLst>
                <a:path extrusionOk="0" h="3258" w="3257">
                  <a:moveTo>
                    <a:pt x="1628" y="450"/>
                  </a:moveTo>
                  <a:cubicBezTo>
                    <a:pt x="2274" y="450"/>
                    <a:pt x="2808" y="983"/>
                    <a:pt x="2808" y="1629"/>
                  </a:cubicBezTo>
                  <a:cubicBezTo>
                    <a:pt x="2808" y="2275"/>
                    <a:pt x="2274" y="2808"/>
                    <a:pt x="1628" y="2808"/>
                  </a:cubicBezTo>
                  <a:cubicBezTo>
                    <a:pt x="983" y="2808"/>
                    <a:pt x="449" y="2275"/>
                    <a:pt x="449" y="1629"/>
                  </a:cubicBezTo>
                  <a:cubicBezTo>
                    <a:pt x="449" y="983"/>
                    <a:pt x="983" y="450"/>
                    <a:pt x="1628" y="450"/>
                  </a:cubicBezTo>
                  <a:close/>
                  <a:moveTo>
                    <a:pt x="1628" y="0"/>
                  </a:moveTo>
                  <a:cubicBezTo>
                    <a:pt x="730" y="0"/>
                    <a:pt x="0" y="730"/>
                    <a:pt x="0" y="1629"/>
                  </a:cubicBezTo>
                  <a:cubicBezTo>
                    <a:pt x="0" y="2527"/>
                    <a:pt x="730" y="3257"/>
                    <a:pt x="1628" y="3257"/>
                  </a:cubicBezTo>
                  <a:cubicBezTo>
                    <a:pt x="2527" y="3257"/>
                    <a:pt x="3257" y="2527"/>
                    <a:pt x="3257" y="1629"/>
                  </a:cubicBezTo>
                  <a:cubicBezTo>
                    <a:pt x="3257" y="730"/>
                    <a:pt x="2527" y="0"/>
                    <a:pt x="16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43"/>
            <p:cNvSpPr/>
            <p:nvPr/>
          </p:nvSpPr>
          <p:spPr>
            <a:xfrm>
              <a:off x="3904050" y="1619400"/>
              <a:ext cx="70200" cy="70200"/>
            </a:xfrm>
            <a:custGeom>
              <a:rect b="b" l="l" r="r" t="t"/>
              <a:pathLst>
                <a:path extrusionOk="0" h="2808" w="2808">
                  <a:moveTo>
                    <a:pt x="1404" y="0"/>
                  </a:moveTo>
                  <a:cubicBezTo>
                    <a:pt x="646" y="0"/>
                    <a:pt x="0" y="618"/>
                    <a:pt x="0" y="1404"/>
                  </a:cubicBezTo>
                  <a:cubicBezTo>
                    <a:pt x="0" y="2162"/>
                    <a:pt x="646" y="2808"/>
                    <a:pt x="1404" y="2808"/>
                  </a:cubicBezTo>
                  <a:cubicBezTo>
                    <a:pt x="2190" y="2808"/>
                    <a:pt x="2807" y="2162"/>
                    <a:pt x="2807" y="1404"/>
                  </a:cubicBezTo>
                  <a:cubicBezTo>
                    <a:pt x="2807" y="618"/>
                    <a:pt x="2190" y="0"/>
                    <a:pt x="14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43"/>
            <p:cNvSpPr/>
            <p:nvPr/>
          </p:nvSpPr>
          <p:spPr>
            <a:xfrm>
              <a:off x="3898425" y="1613075"/>
              <a:ext cx="82150" cy="82150"/>
            </a:xfrm>
            <a:custGeom>
              <a:rect b="b" l="l" r="r" t="t"/>
              <a:pathLst>
                <a:path extrusionOk="0" h="3286" w="3286">
                  <a:moveTo>
                    <a:pt x="1629" y="478"/>
                  </a:moveTo>
                  <a:cubicBezTo>
                    <a:pt x="2274" y="478"/>
                    <a:pt x="2808" y="1011"/>
                    <a:pt x="2808" y="1657"/>
                  </a:cubicBezTo>
                  <a:cubicBezTo>
                    <a:pt x="2808" y="2303"/>
                    <a:pt x="2274"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43"/>
            <p:cNvSpPr/>
            <p:nvPr/>
          </p:nvSpPr>
          <p:spPr>
            <a:xfrm>
              <a:off x="4179875" y="1244600"/>
              <a:ext cx="70200" cy="70200"/>
            </a:xfrm>
            <a:custGeom>
              <a:rect b="b" l="l" r="r" t="t"/>
              <a:pathLst>
                <a:path extrusionOk="0" h="2808" w="2808">
                  <a:moveTo>
                    <a:pt x="1404" y="0"/>
                  </a:moveTo>
                  <a:cubicBezTo>
                    <a:pt x="618" y="0"/>
                    <a:pt x="0" y="618"/>
                    <a:pt x="0" y="1404"/>
                  </a:cubicBezTo>
                  <a:cubicBezTo>
                    <a:pt x="0" y="2162"/>
                    <a:pt x="618" y="2808"/>
                    <a:pt x="1404" y="2808"/>
                  </a:cubicBezTo>
                  <a:cubicBezTo>
                    <a:pt x="2162" y="2808"/>
                    <a:pt x="2808" y="2162"/>
                    <a:pt x="2808" y="1404"/>
                  </a:cubicBezTo>
                  <a:cubicBezTo>
                    <a:pt x="2808" y="618"/>
                    <a:pt x="2162" y="0"/>
                    <a:pt x="14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43"/>
            <p:cNvSpPr/>
            <p:nvPr/>
          </p:nvSpPr>
          <p:spPr>
            <a:xfrm>
              <a:off x="4173550" y="1238975"/>
              <a:ext cx="82150" cy="81450"/>
            </a:xfrm>
            <a:custGeom>
              <a:rect b="b" l="l" r="r" t="t"/>
              <a:pathLst>
                <a:path extrusionOk="0" h="3258" w="3286">
                  <a:moveTo>
                    <a:pt x="1657" y="450"/>
                  </a:moveTo>
                  <a:cubicBezTo>
                    <a:pt x="2303" y="450"/>
                    <a:pt x="2808" y="983"/>
                    <a:pt x="2808" y="1629"/>
                  </a:cubicBezTo>
                  <a:cubicBezTo>
                    <a:pt x="2808" y="2275"/>
                    <a:pt x="2303" y="2780"/>
                    <a:pt x="1657" y="2808"/>
                  </a:cubicBezTo>
                  <a:cubicBezTo>
                    <a:pt x="1011" y="2780"/>
                    <a:pt x="478" y="2275"/>
                    <a:pt x="478" y="1629"/>
                  </a:cubicBezTo>
                  <a:cubicBezTo>
                    <a:pt x="478" y="983"/>
                    <a:pt x="1011" y="450"/>
                    <a:pt x="1657" y="450"/>
                  </a:cubicBezTo>
                  <a:close/>
                  <a:moveTo>
                    <a:pt x="1657" y="1"/>
                  </a:moveTo>
                  <a:cubicBezTo>
                    <a:pt x="731" y="1"/>
                    <a:pt x="1" y="731"/>
                    <a:pt x="1" y="1629"/>
                  </a:cubicBezTo>
                  <a:cubicBezTo>
                    <a:pt x="1" y="2527"/>
                    <a:pt x="731" y="3257"/>
                    <a:pt x="1657" y="3257"/>
                  </a:cubicBezTo>
                  <a:cubicBezTo>
                    <a:pt x="2556" y="3257"/>
                    <a:pt x="3285" y="2527"/>
                    <a:pt x="3285" y="1629"/>
                  </a:cubicBezTo>
                  <a:cubicBezTo>
                    <a:pt x="3285" y="731"/>
                    <a:pt x="2556" y="1"/>
                    <a:pt x="16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43"/>
            <p:cNvSpPr/>
            <p:nvPr/>
          </p:nvSpPr>
          <p:spPr>
            <a:xfrm>
              <a:off x="2899675" y="2124725"/>
              <a:ext cx="271625" cy="294825"/>
            </a:xfrm>
            <a:custGeom>
              <a:rect b="b" l="l" r="r" t="t"/>
              <a:pathLst>
                <a:path extrusionOk="0" h="11793" w="10865">
                  <a:moveTo>
                    <a:pt x="10865" y="1"/>
                  </a:moveTo>
                  <a:cubicBezTo>
                    <a:pt x="10275" y="1"/>
                    <a:pt x="9686" y="57"/>
                    <a:pt x="9124" y="141"/>
                  </a:cubicBezTo>
                  <a:cubicBezTo>
                    <a:pt x="3650" y="1096"/>
                    <a:pt x="0" y="6318"/>
                    <a:pt x="955" y="11792"/>
                  </a:cubicBezTo>
                  <a:lnTo>
                    <a:pt x="10865" y="10052"/>
                  </a:lnTo>
                  <a:lnTo>
                    <a:pt x="108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43"/>
            <p:cNvSpPr/>
            <p:nvPr/>
          </p:nvSpPr>
          <p:spPr>
            <a:xfrm>
              <a:off x="2913700" y="2118425"/>
              <a:ext cx="263225" cy="306875"/>
            </a:xfrm>
            <a:custGeom>
              <a:rect b="b" l="l" r="r" t="t"/>
              <a:pathLst>
                <a:path extrusionOk="0" h="12275" w="10529">
                  <a:moveTo>
                    <a:pt x="10051" y="481"/>
                  </a:moveTo>
                  <a:lnTo>
                    <a:pt x="10051" y="10114"/>
                  </a:lnTo>
                  <a:lnTo>
                    <a:pt x="10051" y="10114"/>
                  </a:lnTo>
                  <a:lnTo>
                    <a:pt x="586" y="11781"/>
                  </a:lnTo>
                  <a:lnTo>
                    <a:pt x="586" y="11781"/>
                  </a:lnTo>
                  <a:cubicBezTo>
                    <a:pt x="520" y="11276"/>
                    <a:pt x="478" y="10786"/>
                    <a:pt x="478" y="10276"/>
                  </a:cubicBezTo>
                  <a:cubicBezTo>
                    <a:pt x="478" y="5615"/>
                    <a:pt x="3819" y="1460"/>
                    <a:pt x="8591" y="618"/>
                  </a:cubicBezTo>
                  <a:cubicBezTo>
                    <a:pt x="9069" y="546"/>
                    <a:pt x="9567" y="495"/>
                    <a:pt x="10051" y="481"/>
                  </a:cubicBezTo>
                  <a:close/>
                  <a:moveTo>
                    <a:pt x="10304" y="0"/>
                  </a:moveTo>
                  <a:cubicBezTo>
                    <a:pt x="9714" y="0"/>
                    <a:pt x="9097" y="56"/>
                    <a:pt x="8507" y="169"/>
                  </a:cubicBezTo>
                  <a:cubicBezTo>
                    <a:pt x="3510" y="1039"/>
                    <a:pt x="1" y="5391"/>
                    <a:pt x="1" y="10276"/>
                  </a:cubicBezTo>
                  <a:cubicBezTo>
                    <a:pt x="1" y="10893"/>
                    <a:pt x="57" y="11483"/>
                    <a:pt x="169" y="12072"/>
                  </a:cubicBezTo>
                  <a:cubicBezTo>
                    <a:pt x="193" y="12195"/>
                    <a:pt x="282" y="12274"/>
                    <a:pt x="397" y="12274"/>
                  </a:cubicBezTo>
                  <a:cubicBezTo>
                    <a:pt x="414" y="12274"/>
                    <a:pt x="432" y="12273"/>
                    <a:pt x="450" y="12269"/>
                  </a:cubicBezTo>
                  <a:lnTo>
                    <a:pt x="10332" y="10528"/>
                  </a:lnTo>
                  <a:cubicBezTo>
                    <a:pt x="10444" y="10500"/>
                    <a:pt x="10529" y="10416"/>
                    <a:pt x="10529" y="10304"/>
                  </a:cubicBezTo>
                  <a:lnTo>
                    <a:pt x="10529" y="253"/>
                  </a:lnTo>
                  <a:cubicBezTo>
                    <a:pt x="10529" y="169"/>
                    <a:pt x="10501" y="113"/>
                    <a:pt x="10472" y="85"/>
                  </a:cubicBezTo>
                  <a:cubicBezTo>
                    <a:pt x="10416" y="28"/>
                    <a:pt x="10360" y="0"/>
                    <a:pt x="103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43"/>
            <p:cNvSpPr/>
            <p:nvPr/>
          </p:nvSpPr>
          <p:spPr>
            <a:xfrm>
              <a:off x="2923525" y="2376000"/>
              <a:ext cx="247775" cy="197950"/>
            </a:xfrm>
            <a:custGeom>
              <a:rect b="b" l="l" r="r" t="t"/>
              <a:pathLst>
                <a:path extrusionOk="0" h="7918" w="9911">
                  <a:moveTo>
                    <a:pt x="9911" y="1"/>
                  </a:moveTo>
                  <a:lnTo>
                    <a:pt x="1" y="1741"/>
                  </a:lnTo>
                  <a:cubicBezTo>
                    <a:pt x="450" y="4324"/>
                    <a:pt x="1657" y="6318"/>
                    <a:pt x="3706" y="7918"/>
                  </a:cubicBezTo>
                  <a:lnTo>
                    <a:pt x="99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43"/>
            <p:cNvSpPr/>
            <p:nvPr/>
          </p:nvSpPr>
          <p:spPr>
            <a:xfrm>
              <a:off x="2916500" y="2367575"/>
              <a:ext cx="268850" cy="214800"/>
            </a:xfrm>
            <a:custGeom>
              <a:rect b="b" l="l" r="r" t="t"/>
              <a:pathLst>
                <a:path extrusionOk="0" h="8592" w="10754">
                  <a:moveTo>
                    <a:pt x="9630" y="666"/>
                  </a:moveTo>
                  <a:lnTo>
                    <a:pt x="3964" y="7929"/>
                  </a:lnTo>
                  <a:lnTo>
                    <a:pt x="3964" y="7929"/>
                  </a:lnTo>
                  <a:cubicBezTo>
                    <a:pt x="2101" y="6427"/>
                    <a:pt x="1009" y="4618"/>
                    <a:pt x="547" y="2266"/>
                  </a:cubicBezTo>
                  <a:lnTo>
                    <a:pt x="547" y="2266"/>
                  </a:lnTo>
                  <a:lnTo>
                    <a:pt x="9630" y="666"/>
                  </a:lnTo>
                  <a:close/>
                  <a:moveTo>
                    <a:pt x="10753" y="1"/>
                  </a:moveTo>
                  <a:lnTo>
                    <a:pt x="10136" y="113"/>
                  </a:lnTo>
                  <a:lnTo>
                    <a:pt x="1" y="1882"/>
                  </a:lnTo>
                  <a:lnTo>
                    <a:pt x="57" y="2106"/>
                  </a:lnTo>
                  <a:cubicBezTo>
                    <a:pt x="506" y="4745"/>
                    <a:pt x="1741" y="6795"/>
                    <a:pt x="3847" y="8451"/>
                  </a:cubicBezTo>
                  <a:lnTo>
                    <a:pt x="4044" y="8592"/>
                  </a:lnTo>
                  <a:lnTo>
                    <a:pt x="1075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43"/>
            <p:cNvSpPr/>
            <p:nvPr/>
          </p:nvSpPr>
          <p:spPr>
            <a:xfrm>
              <a:off x="3016175" y="2250375"/>
              <a:ext cx="442200" cy="377675"/>
            </a:xfrm>
            <a:custGeom>
              <a:rect b="b" l="l" r="r" t="t"/>
              <a:pathLst>
                <a:path extrusionOk="0" h="15107" w="17688">
                  <a:moveTo>
                    <a:pt x="14908" y="0"/>
                  </a:moveTo>
                  <a:lnTo>
                    <a:pt x="6205" y="5026"/>
                  </a:lnTo>
                  <a:lnTo>
                    <a:pt x="0" y="12943"/>
                  </a:lnTo>
                  <a:cubicBezTo>
                    <a:pt x="1846" y="14382"/>
                    <a:pt x="3997" y="15106"/>
                    <a:pt x="6167" y="15106"/>
                  </a:cubicBezTo>
                  <a:cubicBezTo>
                    <a:pt x="7891" y="15106"/>
                    <a:pt x="9627" y="14649"/>
                    <a:pt x="11230" y="13729"/>
                  </a:cubicBezTo>
                  <a:cubicBezTo>
                    <a:pt x="16031" y="10949"/>
                    <a:pt x="17688" y="4801"/>
                    <a:pt x="149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43"/>
            <p:cNvSpPr/>
            <p:nvPr/>
          </p:nvSpPr>
          <p:spPr>
            <a:xfrm>
              <a:off x="3009850" y="2244450"/>
              <a:ext cx="418350" cy="389175"/>
            </a:xfrm>
            <a:custGeom>
              <a:rect b="b" l="l" r="r" t="t"/>
              <a:pathLst>
                <a:path extrusionOk="0" h="15567" w="16734">
                  <a:moveTo>
                    <a:pt x="15077" y="547"/>
                  </a:moveTo>
                  <a:cubicBezTo>
                    <a:pt x="15898" y="2037"/>
                    <a:pt x="16284" y="3649"/>
                    <a:pt x="16284" y="5235"/>
                  </a:cubicBezTo>
                  <a:cubicBezTo>
                    <a:pt x="16284" y="8632"/>
                    <a:pt x="14515" y="11945"/>
                    <a:pt x="11371" y="13769"/>
                  </a:cubicBezTo>
                  <a:cubicBezTo>
                    <a:pt x="9799" y="14668"/>
                    <a:pt x="8114" y="15117"/>
                    <a:pt x="6430" y="15117"/>
                  </a:cubicBezTo>
                  <a:cubicBezTo>
                    <a:pt x="4374" y="15117"/>
                    <a:pt x="2371" y="14439"/>
                    <a:pt x="595" y="13134"/>
                  </a:cubicBezTo>
                  <a:lnTo>
                    <a:pt x="595" y="13134"/>
                  </a:lnTo>
                  <a:lnTo>
                    <a:pt x="6593" y="5446"/>
                  </a:lnTo>
                  <a:lnTo>
                    <a:pt x="6593" y="5446"/>
                  </a:lnTo>
                  <a:lnTo>
                    <a:pt x="15077" y="547"/>
                  </a:lnTo>
                  <a:close/>
                  <a:moveTo>
                    <a:pt x="15166" y="0"/>
                  </a:moveTo>
                  <a:cubicBezTo>
                    <a:pt x="15127" y="0"/>
                    <a:pt x="15086" y="13"/>
                    <a:pt x="15049" y="41"/>
                  </a:cubicBezTo>
                  <a:lnTo>
                    <a:pt x="6346" y="5066"/>
                  </a:lnTo>
                  <a:lnTo>
                    <a:pt x="6261" y="5122"/>
                  </a:lnTo>
                  <a:lnTo>
                    <a:pt x="85" y="13039"/>
                  </a:lnTo>
                  <a:cubicBezTo>
                    <a:pt x="1" y="13124"/>
                    <a:pt x="29" y="13292"/>
                    <a:pt x="113" y="13376"/>
                  </a:cubicBezTo>
                  <a:cubicBezTo>
                    <a:pt x="1994" y="14836"/>
                    <a:pt x="4212" y="15566"/>
                    <a:pt x="6430" y="15566"/>
                  </a:cubicBezTo>
                  <a:cubicBezTo>
                    <a:pt x="8199" y="15566"/>
                    <a:pt x="9967" y="15117"/>
                    <a:pt x="11596" y="14162"/>
                  </a:cubicBezTo>
                  <a:cubicBezTo>
                    <a:pt x="14908" y="12253"/>
                    <a:pt x="16733" y="8800"/>
                    <a:pt x="16733" y="5235"/>
                  </a:cubicBezTo>
                  <a:cubicBezTo>
                    <a:pt x="16733" y="3494"/>
                    <a:pt x="16284" y="1725"/>
                    <a:pt x="15358" y="125"/>
                  </a:cubicBezTo>
                  <a:cubicBezTo>
                    <a:pt x="15320" y="50"/>
                    <a:pt x="15245" y="0"/>
                    <a:pt x="151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43"/>
            <p:cNvSpPr/>
            <p:nvPr/>
          </p:nvSpPr>
          <p:spPr>
            <a:xfrm>
              <a:off x="3171275" y="2124725"/>
              <a:ext cx="217625" cy="251300"/>
            </a:xfrm>
            <a:custGeom>
              <a:rect b="b" l="l" r="r" t="t"/>
              <a:pathLst>
                <a:path extrusionOk="0" h="10052" w="8705">
                  <a:moveTo>
                    <a:pt x="1" y="1"/>
                  </a:moveTo>
                  <a:lnTo>
                    <a:pt x="1" y="10052"/>
                  </a:lnTo>
                  <a:lnTo>
                    <a:pt x="8704" y="5026"/>
                  </a:lnTo>
                  <a:cubicBezTo>
                    <a:pt x="6851" y="1798"/>
                    <a:pt x="3707" y="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43"/>
            <p:cNvSpPr/>
            <p:nvPr/>
          </p:nvSpPr>
          <p:spPr>
            <a:xfrm>
              <a:off x="3164975" y="2118425"/>
              <a:ext cx="231625" cy="267425"/>
            </a:xfrm>
            <a:custGeom>
              <a:rect b="b" l="l" r="r" t="t"/>
              <a:pathLst>
                <a:path extrusionOk="0" h="10697" w="9265">
                  <a:moveTo>
                    <a:pt x="478" y="480"/>
                  </a:moveTo>
                  <a:cubicBezTo>
                    <a:pt x="3926" y="550"/>
                    <a:pt x="6847" y="2238"/>
                    <a:pt x="8645" y="5197"/>
                  </a:cubicBezTo>
                  <a:lnTo>
                    <a:pt x="8645" y="5197"/>
                  </a:lnTo>
                  <a:lnTo>
                    <a:pt x="478" y="9913"/>
                  </a:lnTo>
                  <a:lnTo>
                    <a:pt x="478" y="480"/>
                  </a:lnTo>
                  <a:close/>
                  <a:moveTo>
                    <a:pt x="0" y="0"/>
                  </a:moveTo>
                  <a:lnTo>
                    <a:pt x="0" y="10697"/>
                  </a:lnTo>
                  <a:lnTo>
                    <a:pt x="365" y="10500"/>
                  </a:lnTo>
                  <a:lnTo>
                    <a:pt x="9265" y="5363"/>
                  </a:lnTo>
                  <a:lnTo>
                    <a:pt x="9153" y="5166"/>
                  </a:lnTo>
                  <a:cubicBezTo>
                    <a:pt x="7272" y="1881"/>
                    <a:pt x="4043" y="0"/>
                    <a:pt x="2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43"/>
            <p:cNvSpPr/>
            <p:nvPr/>
          </p:nvSpPr>
          <p:spPr>
            <a:xfrm>
              <a:off x="3048450" y="2253175"/>
              <a:ext cx="244975" cy="244975"/>
            </a:xfrm>
            <a:custGeom>
              <a:rect b="b" l="l" r="r" t="t"/>
              <a:pathLst>
                <a:path extrusionOk="0" h="9799" w="9799">
                  <a:moveTo>
                    <a:pt x="4914" y="1"/>
                  </a:moveTo>
                  <a:cubicBezTo>
                    <a:pt x="2191" y="1"/>
                    <a:pt x="1" y="2190"/>
                    <a:pt x="1" y="4914"/>
                  </a:cubicBezTo>
                  <a:cubicBezTo>
                    <a:pt x="1" y="7609"/>
                    <a:pt x="2191" y="9799"/>
                    <a:pt x="4914" y="9799"/>
                  </a:cubicBezTo>
                  <a:cubicBezTo>
                    <a:pt x="7609" y="9799"/>
                    <a:pt x="9799" y="7609"/>
                    <a:pt x="9799" y="4914"/>
                  </a:cubicBezTo>
                  <a:cubicBezTo>
                    <a:pt x="9799" y="2190"/>
                    <a:pt x="7609" y="1"/>
                    <a:pt x="49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43"/>
            <p:cNvSpPr/>
            <p:nvPr/>
          </p:nvSpPr>
          <p:spPr>
            <a:xfrm>
              <a:off x="3042850" y="2247575"/>
              <a:ext cx="256900" cy="256900"/>
            </a:xfrm>
            <a:custGeom>
              <a:rect b="b" l="l" r="r" t="t"/>
              <a:pathLst>
                <a:path extrusionOk="0" h="10276" w="10276">
                  <a:moveTo>
                    <a:pt x="5138" y="477"/>
                  </a:moveTo>
                  <a:cubicBezTo>
                    <a:pt x="6429" y="477"/>
                    <a:pt x="7580" y="983"/>
                    <a:pt x="8423" y="1825"/>
                  </a:cubicBezTo>
                  <a:cubicBezTo>
                    <a:pt x="9265" y="2667"/>
                    <a:pt x="9798" y="3846"/>
                    <a:pt x="9798" y="5138"/>
                  </a:cubicBezTo>
                  <a:cubicBezTo>
                    <a:pt x="9798" y="6429"/>
                    <a:pt x="9265" y="7580"/>
                    <a:pt x="8423" y="8422"/>
                  </a:cubicBezTo>
                  <a:cubicBezTo>
                    <a:pt x="7580" y="9265"/>
                    <a:pt x="6429" y="9798"/>
                    <a:pt x="5138" y="9798"/>
                  </a:cubicBezTo>
                  <a:cubicBezTo>
                    <a:pt x="3847" y="9798"/>
                    <a:pt x="2667" y="9265"/>
                    <a:pt x="1825" y="8422"/>
                  </a:cubicBezTo>
                  <a:cubicBezTo>
                    <a:pt x="983" y="7580"/>
                    <a:pt x="478" y="6429"/>
                    <a:pt x="478" y="5138"/>
                  </a:cubicBezTo>
                  <a:cubicBezTo>
                    <a:pt x="478" y="3846"/>
                    <a:pt x="983" y="2667"/>
                    <a:pt x="1825" y="1825"/>
                  </a:cubicBezTo>
                  <a:cubicBezTo>
                    <a:pt x="2667" y="983"/>
                    <a:pt x="3847" y="477"/>
                    <a:pt x="5138" y="477"/>
                  </a:cubicBezTo>
                  <a:close/>
                  <a:moveTo>
                    <a:pt x="5138" y="0"/>
                  </a:moveTo>
                  <a:cubicBezTo>
                    <a:pt x="2302" y="0"/>
                    <a:pt x="0" y="2302"/>
                    <a:pt x="0" y="5138"/>
                  </a:cubicBezTo>
                  <a:cubicBezTo>
                    <a:pt x="0" y="7973"/>
                    <a:pt x="2302"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43"/>
            <p:cNvSpPr/>
            <p:nvPr/>
          </p:nvSpPr>
          <p:spPr>
            <a:xfrm>
              <a:off x="2176025" y="2376000"/>
              <a:ext cx="295525" cy="251575"/>
            </a:xfrm>
            <a:custGeom>
              <a:rect b="b" l="l" r="r" t="t"/>
              <a:pathLst>
                <a:path extrusionOk="0" h="10063" w="11821">
                  <a:moveTo>
                    <a:pt x="1" y="1"/>
                  </a:moveTo>
                  <a:cubicBezTo>
                    <a:pt x="1" y="590"/>
                    <a:pt x="57" y="1208"/>
                    <a:pt x="169" y="1769"/>
                  </a:cubicBezTo>
                  <a:cubicBezTo>
                    <a:pt x="1022" y="6632"/>
                    <a:pt x="5276" y="10063"/>
                    <a:pt x="10074" y="10063"/>
                  </a:cubicBezTo>
                  <a:cubicBezTo>
                    <a:pt x="10650" y="10063"/>
                    <a:pt x="11234" y="10013"/>
                    <a:pt x="11820" y="9911"/>
                  </a:cubicBezTo>
                  <a:lnTo>
                    <a:pt x="100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43"/>
            <p:cNvSpPr/>
            <p:nvPr/>
          </p:nvSpPr>
          <p:spPr>
            <a:xfrm>
              <a:off x="2170425" y="2370400"/>
              <a:ext cx="306750" cy="263225"/>
            </a:xfrm>
            <a:custGeom>
              <a:rect b="b" l="l" r="r" t="t"/>
              <a:pathLst>
                <a:path extrusionOk="0" h="10529" w="12270">
                  <a:moveTo>
                    <a:pt x="10086" y="477"/>
                  </a:moveTo>
                  <a:lnTo>
                    <a:pt x="11775" y="9941"/>
                  </a:lnTo>
                  <a:lnTo>
                    <a:pt x="11775" y="9941"/>
                  </a:lnTo>
                  <a:cubicBezTo>
                    <a:pt x="11279" y="10008"/>
                    <a:pt x="10767" y="10051"/>
                    <a:pt x="10276" y="10051"/>
                  </a:cubicBezTo>
                  <a:cubicBezTo>
                    <a:pt x="5615" y="10051"/>
                    <a:pt x="1460" y="6710"/>
                    <a:pt x="618" y="1937"/>
                  </a:cubicBezTo>
                  <a:cubicBezTo>
                    <a:pt x="546" y="1483"/>
                    <a:pt x="495" y="967"/>
                    <a:pt x="481" y="477"/>
                  </a:cubicBezTo>
                  <a:close/>
                  <a:moveTo>
                    <a:pt x="225" y="0"/>
                  </a:moveTo>
                  <a:cubicBezTo>
                    <a:pt x="169" y="0"/>
                    <a:pt x="113" y="28"/>
                    <a:pt x="85" y="56"/>
                  </a:cubicBezTo>
                  <a:cubicBezTo>
                    <a:pt x="28" y="112"/>
                    <a:pt x="0" y="169"/>
                    <a:pt x="0" y="225"/>
                  </a:cubicBezTo>
                  <a:cubicBezTo>
                    <a:pt x="0" y="814"/>
                    <a:pt x="57" y="1432"/>
                    <a:pt x="169" y="2022"/>
                  </a:cubicBezTo>
                  <a:cubicBezTo>
                    <a:pt x="1039" y="7019"/>
                    <a:pt x="5391" y="10528"/>
                    <a:pt x="10276" y="10528"/>
                  </a:cubicBezTo>
                  <a:cubicBezTo>
                    <a:pt x="10865" y="10528"/>
                    <a:pt x="11483" y="10472"/>
                    <a:pt x="12073" y="10360"/>
                  </a:cubicBezTo>
                  <a:cubicBezTo>
                    <a:pt x="12129" y="10360"/>
                    <a:pt x="12185" y="10332"/>
                    <a:pt x="12241" y="10275"/>
                  </a:cubicBezTo>
                  <a:cubicBezTo>
                    <a:pt x="12269" y="10219"/>
                    <a:pt x="12269" y="10163"/>
                    <a:pt x="12269" y="10107"/>
                  </a:cubicBezTo>
                  <a:lnTo>
                    <a:pt x="10528" y="197"/>
                  </a:lnTo>
                  <a:cubicBezTo>
                    <a:pt x="10500" y="84"/>
                    <a:pt x="10416" y="0"/>
                    <a:pt x="103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43"/>
            <p:cNvSpPr/>
            <p:nvPr/>
          </p:nvSpPr>
          <p:spPr>
            <a:xfrm>
              <a:off x="2428000" y="2376000"/>
              <a:ext cx="197950" cy="247800"/>
            </a:xfrm>
            <a:custGeom>
              <a:rect b="b" l="l" r="r" t="t"/>
              <a:pathLst>
                <a:path extrusionOk="0" h="9912" w="7918">
                  <a:moveTo>
                    <a:pt x="1" y="1"/>
                  </a:moveTo>
                  <a:lnTo>
                    <a:pt x="1741" y="9911"/>
                  </a:lnTo>
                  <a:cubicBezTo>
                    <a:pt x="4324" y="9462"/>
                    <a:pt x="6290" y="8255"/>
                    <a:pt x="7918" y="6205"/>
                  </a:cubicBez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43"/>
            <p:cNvSpPr/>
            <p:nvPr/>
          </p:nvSpPr>
          <p:spPr>
            <a:xfrm>
              <a:off x="2419575" y="2361975"/>
              <a:ext cx="214100" cy="268825"/>
            </a:xfrm>
            <a:custGeom>
              <a:rect b="b" l="l" r="r" t="t"/>
              <a:pathLst>
                <a:path extrusionOk="0" h="10753" w="8564">
                  <a:moveTo>
                    <a:pt x="670" y="1148"/>
                  </a:moveTo>
                  <a:lnTo>
                    <a:pt x="7928" y="6790"/>
                  </a:lnTo>
                  <a:lnTo>
                    <a:pt x="7928" y="6790"/>
                  </a:lnTo>
                  <a:cubicBezTo>
                    <a:pt x="6430" y="8647"/>
                    <a:pt x="4603" y="9738"/>
                    <a:pt x="2261" y="10203"/>
                  </a:cubicBezTo>
                  <a:lnTo>
                    <a:pt x="2261" y="10203"/>
                  </a:lnTo>
                  <a:lnTo>
                    <a:pt x="670" y="1148"/>
                  </a:lnTo>
                  <a:close/>
                  <a:moveTo>
                    <a:pt x="1" y="0"/>
                  </a:moveTo>
                  <a:lnTo>
                    <a:pt x="85" y="618"/>
                  </a:lnTo>
                  <a:lnTo>
                    <a:pt x="1882" y="10753"/>
                  </a:lnTo>
                  <a:lnTo>
                    <a:pt x="2107" y="10697"/>
                  </a:lnTo>
                  <a:cubicBezTo>
                    <a:pt x="4746" y="10248"/>
                    <a:pt x="6795" y="9012"/>
                    <a:pt x="8423" y="6907"/>
                  </a:cubicBezTo>
                  <a:lnTo>
                    <a:pt x="8564" y="671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43"/>
            <p:cNvSpPr/>
            <p:nvPr/>
          </p:nvSpPr>
          <p:spPr>
            <a:xfrm>
              <a:off x="2302375" y="2124700"/>
              <a:ext cx="395175" cy="406450"/>
            </a:xfrm>
            <a:custGeom>
              <a:rect b="b" l="l" r="r" t="t"/>
              <a:pathLst>
                <a:path extrusionOk="0" h="16258" w="15807">
                  <a:moveTo>
                    <a:pt x="5009" y="1"/>
                  </a:moveTo>
                  <a:cubicBezTo>
                    <a:pt x="3306" y="1"/>
                    <a:pt x="1580" y="435"/>
                    <a:pt x="0" y="1350"/>
                  </a:cubicBezTo>
                  <a:lnTo>
                    <a:pt x="5026" y="10053"/>
                  </a:lnTo>
                  <a:lnTo>
                    <a:pt x="12943" y="16257"/>
                  </a:lnTo>
                  <a:cubicBezTo>
                    <a:pt x="15498" y="12972"/>
                    <a:pt x="15807" y="8649"/>
                    <a:pt x="13729" y="5027"/>
                  </a:cubicBezTo>
                  <a:cubicBezTo>
                    <a:pt x="11864" y="1806"/>
                    <a:pt x="8483" y="1"/>
                    <a:pt x="50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43"/>
            <p:cNvSpPr/>
            <p:nvPr/>
          </p:nvSpPr>
          <p:spPr>
            <a:xfrm>
              <a:off x="2295350" y="2119125"/>
              <a:ext cx="390275" cy="417625"/>
            </a:xfrm>
            <a:custGeom>
              <a:rect b="b" l="l" r="r" t="t"/>
              <a:pathLst>
                <a:path extrusionOk="0" h="16705" w="15611">
                  <a:moveTo>
                    <a:pt x="5279" y="478"/>
                  </a:moveTo>
                  <a:cubicBezTo>
                    <a:pt x="8676" y="478"/>
                    <a:pt x="11989" y="2218"/>
                    <a:pt x="13785" y="5391"/>
                  </a:cubicBezTo>
                  <a:cubicBezTo>
                    <a:pt x="14712" y="6935"/>
                    <a:pt x="15161" y="8647"/>
                    <a:pt x="15161" y="10304"/>
                  </a:cubicBezTo>
                  <a:cubicBezTo>
                    <a:pt x="15134" y="12359"/>
                    <a:pt x="14482" y="14388"/>
                    <a:pt x="13180" y="16140"/>
                  </a:cubicBezTo>
                  <a:lnTo>
                    <a:pt x="13180" y="16140"/>
                  </a:lnTo>
                  <a:lnTo>
                    <a:pt x="5490" y="10141"/>
                  </a:lnTo>
                  <a:lnTo>
                    <a:pt x="5490" y="10141"/>
                  </a:lnTo>
                  <a:lnTo>
                    <a:pt x="593" y="1660"/>
                  </a:lnTo>
                  <a:lnTo>
                    <a:pt x="593" y="1660"/>
                  </a:lnTo>
                  <a:cubicBezTo>
                    <a:pt x="2082" y="863"/>
                    <a:pt x="3693" y="478"/>
                    <a:pt x="5279" y="478"/>
                  </a:cubicBezTo>
                  <a:close/>
                  <a:moveTo>
                    <a:pt x="5279" y="0"/>
                  </a:moveTo>
                  <a:cubicBezTo>
                    <a:pt x="3538" y="0"/>
                    <a:pt x="1769" y="450"/>
                    <a:pt x="141" y="1376"/>
                  </a:cubicBezTo>
                  <a:cubicBezTo>
                    <a:pt x="29" y="1432"/>
                    <a:pt x="1" y="1573"/>
                    <a:pt x="57" y="1685"/>
                  </a:cubicBezTo>
                  <a:lnTo>
                    <a:pt x="5082" y="10416"/>
                  </a:lnTo>
                  <a:lnTo>
                    <a:pt x="5138" y="10472"/>
                  </a:lnTo>
                  <a:lnTo>
                    <a:pt x="13084" y="16649"/>
                  </a:lnTo>
                  <a:cubicBezTo>
                    <a:pt x="13112" y="16705"/>
                    <a:pt x="13196" y="16705"/>
                    <a:pt x="13252" y="16705"/>
                  </a:cubicBezTo>
                  <a:cubicBezTo>
                    <a:pt x="13308" y="16705"/>
                    <a:pt x="13364" y="16677"/>
                    <a:pt x="13392" y="16621"/>
                  </a:cubicBezTo>
                  <a:cubicBezTo>
                    <a:pt x="14880" y="14740"/>
                    <a:pt x="15610" y="12550"/>
                    <a:pt x="15610" y="10304"/>
                  </a:cubicBezTo>
                  <a:cubicBezTo>
                    <a:pt x="15610" y="8563"/>
                    <a:pt x="15161" y="6766"/>
                    <a:pt x="14207" y="5138"/>
                  </a:cubicBezTo>
                  <a:cubicBezTo>
                    <a:pt x="12297" y="1853"/>
                    <a:pt x="8844" y="0"/>
                    <a:pt x="52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43"/>
            <p:cNvSpPr/>
            <p:nvPr/>
          </p:nvSpPr>
          <p:spPr>
            <a:xfrm>
              <a:off x="2176025" y="2158425"/>
              <a:ext cx="252000" cy="217600"/>
            </a:xfrm>
            <a:custGeom>
              <a:rect b="b" l="l" r="r" t="t"/>
              <a:pathLst>
                <a:path extrusionOk="0" h="8704" w="10080">
                  <a:moveTo>
                    <a:pt x="5054" y="1"/>
                  </a:moveTo>
                  <a:cubicBezTo>
                    <a:pt x="1826" y="1853"/>
                    <a:pt x="1" y="4998"/>
                    <a:pt x="1" y="8704"/>
                  </a:cubicBezTo>
                  <a:lnTo>
                    <a:pt x="10080" y="8704"/>
                  </a:lnTo>
                  <a:lnTo>
                    <a:pt x="50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43"/>
            <p:cNvSpPr/>
            <p:nvPr/>
          </p:nvSpPr>
          <p:spPr>
            <a:xfrm>
              <a:off x="2170425" y="2150700"/>
              <a:ext cx="267425" cy="231650"/>
            </a:xfrm>
            <a:custGeom>
              <a:rect b="b" l="l" r="r" t="t"/>
              <a:pathLst>
                <a:path extrusionOk="0" h="9266" w="10697">
                  <a:moveTo>
                    <a:pt x="5176" y="634"/>
                  </a:moveTo>
                  <a:lnTo>
                    <a:pt x="9869" y="8788"/>
                  </a:lnTo>
                  <a:lnTo>
                    <a:pt x="480" y="8788"/>
                  </a:lnTo>
                  <a:cubicBezTo>
                    <a:pt x="550" y="5347"/>
                    <a:pt x="2230" y="2433"/>
                    <a:pt x="5176" y="634"/>
                  </a:cubicBezTo>
                  <a:close/>
                  <a:moveTo>
                    <a:pt x="5363" y="1"/>
                  </a:moveTo>
                  <a:lnTo>
                    <a:pt x="5138" y="113"/>
                  </a:lnTo>
                  <a:cubicBezTo>
                    <a:pt x="1853" y="1994"/>
                    <a:pt x="0" y="5223"/>
                    <a:pt x="0" y="9013"/>
                  </a:cubicBezTo>
                  <a:lnTo>
                    <a:pt x="0" y="9265"/>
                  </a:lnTo>
                  <a:lnTo>
                    <a:pt x="10697" y="9265"/>
                  </a:lnTo>
                  <a:lnTo>
                    <a:pt x="10500" y="8900"/>
                  </a:lnTo>
                  <a:lnTo>
                    <a:pt x="53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43"/>
            <p:cNvSpPr/>
            <p:nvPr/>
          </p:nvSpPr>
          <p:spPr>
            <a:xfrm>
              <a:off x="2305175" y="2253875"/>
              <a:ext cx="244975" cy="244975"/>
            </a:xfrm>
            <a:custGeom>
              <a:rect b="b" l="l" r="r" t="t"/>
              <a:pathLst>
                <a:path extrusionOk="0" h="9799" w="9799">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43"/>
            <p:cNvSpPr/>
            <p:nvPr/>
          </p:nvSpPr>
          <p:spPr>
            <a:xfrm>
              <a:off x="2299575" y="2247575"/>
              <a:ext cx="256200" cy="256900"/>
            </a:xfrm>
            <a:custGeom>
              <a:rect b="b" l="l" r="r" t="t"/>
              <a:pathLst>
                <a:path extrusionOk="0" h="10276" w="10248">
                  <a:moveTo>
                    <a:pt x="5138" y="477"/>
                  </a:moveTo>
                  <a:cubicBezTo>
                    <a:pt x="6401" y="477"/>
                    <a:pt x="7580" y="1011"/>
                    <a:pt x="8423" y="1853"/>
                  </a:cubicBezTo>
                  <a:cubicBezTo>
                    <a:pt x="9265" y="2695"/>
                    <a:pt x="9798" y="3846"/>
                    <a:pt x="9798" y="5138"/>
                  </a:cubicBezTo>
                  <a:cubicBezTo>
                    <a:pt x="9798" y="6429"/>
                    <a:pt x="9265" y="7608"/>
                    <a:pt x="8423" y="8451"/>
                  </a:cubicBezTo>
                  <a:cubicBezTo>
                    <a:pt x="7580" y="9293"/>
                    <a:pt x="6401" y="9826"/>
                    <a:pt x="5138" y="9826"/>
                  </a:cubicBezTo>
                  <a:cubicBezTo>
                    <a:pt x="3846" y="9826"/>
                    <a:pt x="2667" y="9293"/>
                    <a:pt x="1825" y="8451"/>
                  </a:cubicBezTo>
                  <a:cubicBezTo>
                    <a:pt x="983" y="7608"/>
                    <a:pt x="449" y="6429"/>
                    <a:pt x="449" y="5138"/>
                  </a:cubicBezTo>
                  <a:cubicBezTo>
                    <a:pt x="449" y="3846"/>
                    <a:pt x="983" y="2695"/>
                    <a:pt x="1825" y="1853"/>
                  </a:cubicBezTo>
                  <a:cubicBezTo>
                    <a:pt x="2667" y="1011"/>
                    <a:pt x="3846" y="477"/>
                    <a:pt x="5138" y="477"/>
                  </a:cubicBezTo>
                  <a:close/>
                  <a:moveTo>
                    <a:pt x="5138" y="0"/>
                  </a:moveTo>
                  <a:cubicBezTo>
                    <a:pt x="2302" y="0"/>
                    <a:pt x="0" y="2302"/>
                    <a:pt x="0" y="5138"/>
                  </a:cubicBezTo>
                  <a:cubicBezTo>
                    <a:pt x="0" y="7973"/>
                    <a:pt x="2302" y="10275"/>
                    <a:pt x="5138" y="10275"/>
                  </a:cubicBezTo>
                  <a:cubicBezTo>
                    <a:pt x="7973" y="10275"/>
                    <a:pt x="10247" y="7973"/>
                    <a:pt x="10247" y="5138"/>
                  </a:cubicBezTo>
                  <a:cubicBezTo>
                    <a:pt x="10247" y="2302"/>
                    <a:pt x="7973" y="0"/>
                    <a:pt x="51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43"/>
            <p:cNvSpPr/>
            <p:nvPr/>
          </p:nvSpPr>
          <p:spPr>
            <a:xfrm>
              <a:off x="3662600" y="2376000"/>
              <a:ext cx="294800" cy="251575"/>
            </a:xfrm>
            <a:custGeom>
              <a:rect b="b" l="l" r="r" t="t"/>
              <a:pathLst>
                <a:path extrusionOk="0" h="10063" w="11792">
                  <a:moveTo>
                    <a:pt x="0" y="1"/>
                  </a:moveTo>
                  <a:cubicBezTo>
                    <a:pt x="0" y="590"/>
                    <a:pt x="56" y="1208"/>
                    <a:pt x="141" y="1769"/>
                  </a:cubicBezTo>
                  <a:cubicBezTo>
                    <a:pt x="1018" y="6632"/>
                    <a:pt x="5252" y="10063"/>
                    <a:pt x="10046" y="10063"/>
                  </a:cubicBezTo>
                  <a:cubicBezTo>
                    <a:pt x="10622" y="10063"/>
                    <a:pt x="11205" y="10013"/>
                    <a:pt x="11792" y="9911"/>
                  </a:cubicBezTo>
                  <a:lnTo>
                    <a:pt x="1005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43"/>
            <p:cNvSpPr/>
            <p:nvPr/>
          </p:nvSpPr>
          <p:spPr>
            <a:xfrm>
              <a:off x="3656275" y="2370400"/>
              <a:ext cx="307450" cy="263225"/>
            </a:xfrm>
            <a:custGeom>
              <a:rect b="b" l="l" r="r" t="t"/>
              <a:pathLst>
                <a:path extrusionOk="0" h="10529" w="12298">
                  <a:moveTo>
                    <a:pt x="10114" y="477"/>
                  </a:moveTo>
                  <a:lnTo>
                    <a:pt x="11777" y="9943"/>
                  </a:lnTo>
                  <a:lnTo>
                    <a:pt x="11777" y="9943"/>
                  </a:lnTo>
                  <a:cubicBezTo>
                    <a:pt x="11273" y="10009"/>
                    <a:pt x="10785" y="10051"/>
                    <a:pt x="10276" y="10051"/>
                  </a:cubicBezTo>
                  <a:cubicBezTo>
                    <a:pt x="5616" y="10051"/>
                    <a:pt x="1461" y="6710"/>
                    <a:pt x="618" y="1937"/>
                  </a:cubicBezTo>
                  <a:cubicBezTo>
                    <a:pt x="547" y="1483"/>
                    <a:pt x="495" y="967"/>
                    <a:pt x="482" y="477"/>
                  </a:cubicBezTo>
                  <a:close/>
                  <a:moveTo>
                    <a:pt x="253" y="0"/>
                  </a:moveTo>
                  <a:cubicBezTo>
                    <a:pt x="197" y="0"/>
                    <a:pt x="113" y="28"/>
                    <a:pt x="85" y="56"/>
                  </a:cubicBezTo>
                  <a:cubicBezTo>
                    <a:pt x="29" y="112"/>
                    <a:pt x="1" y="169"/>
                    <a:pt x="1" y="225"/>
                  </a:cubicBezTo>
                  <a:cubicBezTo>
                    <a:pt x="1" y="814"/>
                    <a:pt x="57" y="1432"/>
                    <a:pt x="169" y="2022"/>
                  </a:cubicBezTo>
                  <a:cubicBezTo>
                    <a:pt x="1039" y="7019"/>
                    <a:pt x="5391" y="10528"/>
                    <a:pt x="10276" y="10528"/>
                  </a:cubicBezTo>
                  <a:cubicBezTo>
                    <a:pt x="10894" y="10528"/>
                    <a:pt x="11483" y="10472"/>
                    <a:pt x="12101" y="10360"/>
                  </a:cubicBezTo>
                  <a:cubicBezTo>
                    <a:pt x="12157" y="10360"/>
                    <a:pt x="12213" y="10332"/>
                    <a:pt x="12241" y="10275"/>
                  </a:cubicBezTo>
                  <a:cubicBezTo>
                    <a:pt x="12269" y="10219"/>
                    <a:pt x="12297" y="10163"/>
                    <a:pt x="12269" y="10107"/>
                  </a:cubicBezTo>
                  <a:lnTo>
                    <a:pt x="10529" y="197"/>
                  </a:lnTo>
                  <a:cubicBezTo>
                    <a:pt x="10501" y="84"/>
                    <a:pt x="10416" y="0"/>
                    <a:pt x="103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43"/>
            <p:cNvSpPr/>
            <p:nvPr/>
          </p:nvSpPr>
          <p:spPr>
            <a:xfrm>
              <a:off x="3913875" y="2376000"/>
              <a:ext cx="197950" cy="247800"/>
            </a:xfrm>
            <a:custGeom>
              <a:rect b="b" l="l" r="r" t="t"/>
              <a:pathLst>
                <a:path extrusionOk="0" h="9912" w="7918">
                  <a:moveTo>
                    <a:pt x="0" y="1"/>
                  </a:moveTo>
                  <a:lnTo>
                    <a:pt x="1741" y="9911"/>
                  </a:lnTo>
                  <a:cubicBezTo>
                    <a:pt x="4324" y="9462"/>
                    <a:pt x="6317" y="8255"/>
                    <a:pt x="7917" y="6205"/>
                  </a:cubicBez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43"/>
            <p:cNvSpPr/>
            <p:nvPr/>
          </p:nvSpPr>
          <p:spPr>
            <a:xfrm>
              <a:off x="3905450" y="2361975"/>
              <a:ext cx="214800" cy="268825"/>
            </a:xfrm>
            <a:custGeom>
              <a:rect b="b" l="l" r="r" t="t"/>
              <a:pathLst>
                <a:path extrusionOk="0" h="10753" w="8592">
                  <a:moveTo>
                    <a:pt x="665" y="1124"/>
                  </a:moveTo>
                  <a:lnTo>
                    <a:pt x="7944" y="6802"/>
                  </a:lnTo>
                  <a:lnTo>
                    <a:pt x="7944" y="6802"/>
                  </a:lnTo>
                  <a:cubicBezTo>
                    <a:pt x="6418" y="8659"/>
                    <a:pt x="4610" y="9747"/>
                    <a:pt x="2261" y="10208"/>
                  </a:cubicBezTo>
                  <a:lnTo>
                    <a:pt x="2261" y="10208"/>
                  </a:lnTo>
                  <a:lnTo>
                    <a:pt x="665" y="1124"/>
                  </a:lnTo>
                  <a:close/>
                  <a:moveTo>
                    <a:pt x="0" y="0"/>
                  </a:moveTo>
                  <a:lnTo>
                    <a:pt x="112" y="618"/>
                  </a:lnTo>
                  <a:lnTo>
                    <a:pt x="1881" y="10753"/>
                  </a:lnTo>
                  <a:lnTo>
                    <a:pt x="2134" y="10697"/>
                  </a:lnTo>
                  <a:cubicBezTo>
                    <a:pt x="4745" y="10248"/>
                    <a:pt x="6794" y="9012"/>
                    <a:pt x="8451" y="6907"/>
                  </a:cubicBezTo>
                  <a:lnTo>
                    <a:pt x="8591" y="671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43"/>
            <p:cNvSpPr/>
            <p:nvPr/>
          </p:nvSpPr>
          <p:spPr>
            <a:xfrm>
              <a:off x="3788225" y="2124700"/>
              <a:ext cx="395175" cy="406450"/>
            </a:xfrm>
            <a:custGeom>
              <a:rect b="b" l="l" r="r" t="t"/>
              <a:pathLst>
                <a:path extrusionOk="0" h="16258" w="15807">
                  <a:moveTo>
                    <a:pt x="5010" y="1"/>
                  </a:moveTo>
                  <a:cubicBezTo>
                    <a:pt x="3306" y="1"/>
                    <a:pt x="1580" y="435"/>
                    <a:pt x="1" y="1350"/>
                  </a:cubicBezTo>
                  <a:lnTo>
                    <a:pt x="5026" y="10053"/>
                  </a:lnTo>
                  <a:lnTo>
                    <a:pt x="12943" y="16257"/>
                  </a:lnTo>
                  <a:cubicBezTo>
                    <a:pt x="15526" y="12972"/>
                    <a:pt x="15807" y="8649"/>
                    <a:pt x="13729" y="5027"/>
                  </a:cubicBezTo>
                  <a:cubicBezTo>
                    <a:pt x="11864" y="1806"/>
                    <a:pt x="8483" y="1"/>
                    <a:pt x="50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43"/>
            <p:cNvSpPr/>
            <p:nvPr/>
          </p:nvSpPr>
          <p:spPr>
            <a:xfrm>
              <a:off x="3781200" y="2119125"/>
              <a:ext cx="390975" cy="417625"/>
            </a:xfrm>
            <a:custGeom>
              <a:rect b="b" l="l" r="r" t="t"/>
              <a:pathLst>
                <a:path extrusionOk="0" h="16705" w="15639">
                  <a:moveTo>
                    <a:pt x="5307" y="478"/>
                  </a:moveTo>
                  <a:cubicBezTo>
                    <a:pt x="8676" y="478"/>
                    <a:pt x="11989" y="2218"/>
                    <a:pt x="13814" y="5391"/>
                  </a:cubicBezTo>
                  <a:cubicBezTo>
                    <a:pt x="14712" y="6935"/>
                    <a:pt x="15161" y="8647"/>
                    <a:pt x="15161" y="10304"/>
                  </a:cubicBezTo>
                  <a:cubicBezTo>
                    <a:pt x="15161" y="12364"/>
                    <a:pt x="14507" y="14398"/>
                    <a:pt x="13198" y="16154"/>
                  </a:cubicBezTo>
                  <a:lnTo>
                    <a:pt x="13198" y="16154"/>
                  </a:lnTo>
                  <a:lnTo>
                    <a:pt x="5491" y="10141"/>
                  </a:lnTo>
                  <a:lnTo>
                    <a:pt x="5491" y="10141"/>
                  </a:lnTo>
                  <a:lnTo>
                    <a:pt x="593" y="1660"/>
                  </a:lnTo>
                  <a:lnTo>
                    <a:pt x="593" y="1660"/>
                  </a:lnTo>
                  <a:cubicBezTo>
                    <a:pt x="2083" y="863"/>
                    <a:pt x="3695" y="478"/>
                    <a:pt x="5307" y="478"/>
                  </a:cubicBezTo>
                  <a:close/>
                  <a:moveTo>
                    <a:pt x="5307" y="0"/>
                  </a:moveTo>
                  <a:cubicBezTo>
                    <a:pt x="3538" y="0"/>
                    <a:pt x="1770" y="450"/>
                    <a:pt x="169" y="1376"/>
                  </a:cubicBezTo>
                  <a:cubicBezTo>
                    <a:pt x="57" y="1432"/>
                    <a:pt x="1" y="1573"/>
                    <a:pt x="85" y="1685"/>
                  </a:cubicBezTo>
                  <a:lnTo>
                    <a:pt x="5111" y="10416"/>
                  </a:lnTo>
                  <a:lnTo>
                    <a:pt x="5167" y="10472"/>
                  </a:lnTo>
                  <a:lnTo>
                    <a:pt x="13084" y="16649"/>
                  </a:lnTo>
                  <a:cubicBezTo>
                    <a:pt x="13140" y="16705"/>
                    <a:pt x="13196" y="16705"/>
                    <a:pt x="13252" y="16705"/>
                  </a:cubicBezTo>
                  <a:cubicBezTo>
                    <a:pt x="13308" y="16705"/>
                    <a:pt x="13365" y="16677"/>
                    <a:pt x="13421" y="16621"/>
                  </a:cubicBezTo>
                  <a:cubicBezTo>
                    <a:pt x="14881" y="14740"/>
                    <a:pt x="15639" y="12550"/>
                    <a:pt x="15639" y="10304"/>
                  </a:cubicBezTo>
                  <a:cubicBezTo>
                    <a:pt x="15639" y="8563"/>
                    <a:pt x="15161" y="6766"/>
                    <a:pt x="14207" y="5138"/>
                  </a:cubicBezTo>
                  <a:cubicBezTo>
                    <a:pt x="12298" y="1853"/>
                    <a:pt x="8844" y="0"/>
                    <a:pt x="53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43"/>
            <p:cNvSpPr/>
            <p:nvPr/>
          </p:nvSpPr>
          <p:spPr>
            <a:xfrm>
              <a:off x="3662600" y="2158425"/>
              <a:ext cx="251300" cy="217600"/>
            </a:xfrm>
            <a:custGeom>
              <a:rect b="b" l="l" r="r" t="t"/>
              <a:pathLst>
                <a:path extrusionOk="0" h="8704" w="10052">
                  <a:moveTo>
                    <a:pt x="5026" y="1"/>
                  </a:moveTo>
                  <a:cubicBezTo>
                    <a:pt x="1797" y="1853"/>
                    <a:pt x="0" y="4998"/>
                    <a:pt x="0" y="8704"/>
                  </a:cubicBezTo>
                  <a:lnTo>
                    <a:pt x="10051" y="8704"/>
                  </a:lnTo>
                  <a:lnTo>
                    <a:pt x="502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43"/>
            <p:cNvSpPr/>
            <p:nvPr/>
          </p:nvSpPr>
          <p:spPr>
            <a:xfrm>
              <a:off x="3656275" y="2150700"/>
              <a:ext cx="267450" cy="231650"/>
            </a:xfrm>
            <a:custGeom>
              <a:rect b="b" l="l" r="r" t="t"/>
              <a:pathLst>
                <a:path extrusionOk="0" h="9266" w="10698">
                  <a:moveTo>
                    <a:pt x="5197" y="621"/>
                  </a:moveTo>
                  <a:lnTo>
                    <a:pt x="9897" y="8788"/>
                  </a:lnTo>
                  <a:lnTo>
                    <a:pt x="480" y="8788"/>
                  </a:lnTo>
                  <a:cubicBezTo>
                    <a:pt x="550" y="5339"/>
                    <a:pt x="2238" y="2419"/>
                    <a:pt x="5197" y="621"/>
                  </a:cubicBezTo>
                  <a:close/>
                  <a:moveTo>
                    <a:pt x="5363" y="1"/>
                  </a:moveTo>
                  <a:lnTo>
                    <a:pt x="5166" y="113"/>
                  </a:lnTo>
                  <a:cubicBezTo>
                    <a:pt x="1882" y="1994"/>
                    <a:pt x="1" y="5223"/>
                    <a:pt x="1" y="9013"/>
                  </a:cubicBezTo>
                  <a:lnTo>
                    <a:pt x="1" y="9265"/>
                  </a:lnTo>
                  <a:lnTo>
                    <a:pt x="10697" y="9265"/>
                  </a:lnTo>
                  <a:lnTo>
                    <a:pt x="10501" y="8900"/>
                  </a:lnTo>
                  <a:lnTo>
                    <a:pt x="53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43"/>
            <p:cNvSpPr/>
            <p:nvPr/>
          </p:nvSpPr>
          <p:spPr>
            <a:xfrm>
              <a:off x="3791025" y="2253875"/>
              <a:ext cx="245000" cy="244975"/>
            </a:xfrm>
            <a:custGeom>
              <a:rect b="b" l="l" r="r" t="t"/>
              <a:pathLst>
                <a:path extrusionOk="0" h="9799" w="980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43"/>
            <p:cNvSpPr/>
            <p:nvPr/>
          </p:nvSpPr>
          <p:spPr>
            <a:xfrm>
              <a:off x="3785425" y="2247575"/>
              <a:ext cx="256900" cy="256900"/>
            </a:xfrm>
            <a:custGeom>
              <a:rect b="b" l="l" r="r" t="t"/>
              <a:pathLst>
                <a:path extrusionOk="0" h="10276" w="10276">
                  <a:moveTo>
                    <a:pt x="5138" y="477"/>
                  </a:moveTo>
                  <a:cubicBezTo>
                    <a:pt x="6430" y="477"/>
                    <a:pt x="7581" y="1011"/>
                    <a:pt x="8423" y="1853"/>
                  </a:cubicBezTo>
                  <a:cubicBezTo>
                    <a:pt x="9293" y="2695"/>
                    <a:pt x="9798" y="3846"/>
                    <a:pt x="9798" y="5138"/>
                  </a:cubicBezTo>
                  <a:cubicBezTo>
                    <a:pt x="9798" y="6429"/>
                    <a:pt x="9293" y="7608"/>
                    <a:pt x="8423" y="8451"/>
                  </a:cubicBezTo>
                  <a:cubicBezTo>
                    <a:pt x="7581" y="9293"/>
                    <a:pt x="6430" y="9826"/>
                    <a:pt x="5138" y="9826"/>
                  </a:cubicBezTo>
                  <a:cubicBezTo>
                    <a:pt x="3847" y="9826"/>
                    <a:pt x="2667" y="9293"/>
                    <a:pt x="1825" y="8451"/>
                  </a:cubicBezTo>
                  <a:cubicBezTo>
                    <a:pt x="983" y="7608"/>
                    <a:pt x="478" y="6429"/>
                    <a:pt x="478" y="5138"/>
                  </a:cubicBezTo>
                  <a:cubicBezTo>
                    <a:pt x="478" y="3846"/>
                    <a:pt x="983" y="2695"/>
                    <a:pt x="1825" y="1853"/>
                  </a:cubicBezTo>
                  <a:cubicBezTo>
                    <a:pt x="2667" y="1011"/>
                    <a:pt x="3847" y="477"/>
                    <a:pt x="5138" y="477"/>
                  </a:cubicBezTo>
                  <a:close/>
                  <a:moveTo>
                    <a:pt x="5138" y="0"/>
                  </a:moveTo>
                  <a:cubicBezTo>
                    <a:pt x="2303" y="0"/>
                    <a:pt x="0" y="2302"/>
                    <a:pt x="0" y="5138"/>
                  </a:cubicBezTo>
                  <a:cubicBezTo>
                    <a:pt x="0" y="7973"/>
                    <a:pt x="2303"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43"/>
            <p:cNvSpPr/>
            <p:nvPr/>
          </p:nvSpPr>
          <p:spPr>
            <a:xfrm>
              <a:off x="2155675" y="1182825"/>
              <a:ext cx="277975" cy="11950"/>
            </a:xfrm>
            <a:custGeom>
              <a:rect b="b" l="l" r="r" t="t"/>
              <a:pathLst>
                <a:path extrusionOk="0" h="478" w="11119">
                  <a:moveTo>
                    <a:pt x="1" y="1"/>
                  </a:moveTo>
                  <a:lnTo>
                    <a:pt x="1" y="478"/>
                  </a:lnTo>
                  <a:lnTo>
                    <a:pt x="11118" y="478"/>
                  </a:lnTo>
                  <a:lnTo>
                    <a:pt x="111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43"/>
            <p:cNvSpPr/>
            <p:nvPr/>
          </p:nvSpPr>
          <p:spPr>
            <a:xfrm>
              <a:off x="2155675" y="1229850"/>
              <a:ext cx="277975" cy="11950"/>
            </a:xfrm>
            <a:custGeom>
              <a:rect b="b" l="l" r="r" t="t"/>
              <a:pathLst>
                <a:path extrusionOk="0" h="478" w="11119">
                  <a:moveTo>
                    <a:pt x="1" y="1"/>
                  </a:moveTo>
                  <a:lnTo>
                    <a:pt x="1" y="478"/>
                  </a:lnTo>
                  <a:lnTo>
                    <a:pt x="11118" y="478"/>
                  </a:lnTo>
                  <a:lnTo>
                    <a:pt x="111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43"/>
            <p:cNvSpPr/>
            <p:nvPr/>
          </p:nvSpPr>
          <p:spPr>
            <a:xfrm>
              <a:off x="2155675" y="1277575"/>
              <a:ext cx="277975" cy="11950"/>
            </a:xfrm>
            <a:custGeom>
              <a:rect b="b" l="l" r="r" t="t"/>
              <a:pathLst>
                <a:path extrusionOk="0" h="478" w="11119">
                  <a:moveTo>
                    <a:pt x="1" y="1"/>
                  </a:moveTo>
                  <a:lnTo>
                    <a:pt x="1" y="478"/>
                  </a:lnTo>
                  <a:lnTo>
                    <a:pt x="11118" y="478"/>
                  </a:lnTo>
                  <a:lnTo>
                    <a:pt x="111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43"/>
            <p:cNvSpPr/>
            <p:nvPr/>
          </p:nvSpPr>
          <p:spPr>
            <a:xfrm>
              <a:off x="2155675" y="1324600"/>
              <a:ext cx="277975" cy="11950"/>
            </a:xfrm>
            <a:custGeom>
              <a:rect b="b" l="l" r="r" t="t"/>
              <a:pathLst>
                <a:path extrusionOk="0" h="478" w="11119">
                  <a:moveTo>
                    <a:pt x="1" y="1"/>
                  </a:moveTo>
                  <a:lnTo>
                    <a:pt x="1" y="478"/>
                  </a:lnTo>
                  <a:lnTo>
                    <a:pt x="11118" y="478"/>
                  </a:lnTo>
                  <a:lnTo>
                    <a:pt x="111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43"/>
            <p:cNvSpPr/>
            <p:nvPr/>
          </p:nvSpPr>
          <p:spPr>
            <a:xfrm>
              <a:off x="4314625" y="1290925"/>
              <a:ext cx="604350" cy="291850"/>
            </a:xfrm>
            <a:custGeom>
              <a:rect b="b" l="l" r="r" t="t"/>
              <a:pathLst>
                <a:path extrusionOk="0" h="11674" w="24174">
                  <a:moveTo>
                    <a:pt x="225" y="0"/>
                  </a:moveTo>
                  <a:cubicBezTo>
                    <a:pt x="113" y="0"/>
                    <a:pt x="1" y="112"/>
                    <a:pt x="1" y="225"/>
                  </a:cubicBezTo>
                  <a:cubicBezTo>
                    <a:pt x="1" y="365"/>
                    <a:pt x="113" y="477"/>
                    <a:pt x="225" y="477"/>
                  </a:cubicBezTo>
                  <a:lnTo>
                    <a:pt x="11034" y="477"/>
                  </a:lnTo>
                  <a:lnTo>
                    <a:pt x="23752" y="11623"/>
                  </a:lnTo>
                  <a:cubicBezTo>
                    <a:pt x="23799" y="11658"/>
                    <a:pt x="23851" y="11674"/>
                    <a:pt x="23902" y="11674"/>
                  </a:cubicBezTo>
                  <a:cubicBezTo>
                    <a:pt x="23972" y="11674"/>
                    <a:pt x="24040" y="11644"/>
                    <a:pt x="24089" y="11595"/>
                  </a:cubicBezTo>
                  <a:cubicBezTo>
                    <a:pt x="24173" y="11483"/>
                    <a:pt x="24173" y="11342"/>
                    <a:pt x="24061" y="11258"/>
                  </a:cubicBezTo>
                  <a:lnTo>
                    <a:pt x="11259" y="56"/>
                  </a:lnTo>
                  <a:cubicBezTo>
                    <a:pt x="11231" y="28"/>
                    <a:pt x="11174" y="0"/>
                    <a:pt x="111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43"/>
            <p:cNvSpPr/>
            <p:nvPr/>
          </p:nvSpPr>
          <p:spPr>
            <a:xfrm>
              <a:off x="4963850" y="1490950"/>
              <a:ext cx="277975" cy="11950"/>
            </a:xfrm>
            <a:custGeom>
              <a:rect b="b" l="l" r="r" t="t"/>
              <a:pathLst>
                <a:path extrusionOk="0" h="478" w="11119">
                  <a:moveTo>
                    <a:pt x="1" y="0"/>
                  </a:moveTo>
                  <a:lnTo>
                    <a:pt x="1" y="478"/>
                  </a:lnTo>
                  <a:lnTo>
                    <a:pt x="11118" y="478"/>
                  </a:lnTo>
                  <a:lnTo>
                    <a:pt x="111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43"/>
            <p:cNvSpPr/>
            <p:nvPr/>
          </p:nvSpPr>
          <p:spPr>
            <a:xfrm>
              <a:off x="4963850" y="1537975"/>
              <a:ext cx="277975" cy="11950"/>
            </a:xfrm>
            <a:custGeom>
              <a:rect b="b" l="l" r="r" t="t"/>
              <a:pathLst>
                <a:path extrusionOk="0" h="478" w="11119">
                  <a:moveTo>
                    <a:pt x="1" y="0"/>
                  </a:moveTo>
                  <a:lnTo>
                    <a:pt x="1" y="478"/>
                  </a:lnTo>
                  <a:lnTo>
                    <a:pt x="11118" y="478"/>
                  </a:lnTo>
                  <a:lnTo>
                    <a:pt x="111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43"/>
            <p:cNvSpPr/>
            <p:nvPr/>
          </p:nvSpPr>
          <p:spPr>
            <a:xfrm>
              <a:off x="4963850" y="1585700"/>
              <a:ext cx="277975" cy="11250"/>
            </a:xfrm>
            <a:custGeom>
              <a:rect b="b" l="l" r="r" t="t"/>
              <a:pathLst>
                <a:path extrusionOk="0" h="450" w="11119">
                  <a:moveTo>
                    <a:pt x="1" y="1"/>
                  </a:moveTo>
                  <a:lnTo>
                    <a:pt x="1" y="450"/>
                  </a:lnTo>
                  <a:lnTo>
                    <a:pt x="11118" y="450"/>
                  </a:lnTo>
                  <a:lnTo>
                    <a:pt x="111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43"/>
            <p:cNvSpPr/>
            <p:nvPr/>
          </p:nvSpPr>
          <p:spPr>
            <a:xfrm>
              <a:off x="4963850" y="1632725"/>
              <a:ext cx="277975" cy="11950"/>
            </a:xfrm>
            <a:custGeom>
              <a:rect b="b" l="l" r="r" t="t"/>
              <a:pathLst>
                <a:path extrusionOk="0" h="478" w="11119">
                  <a:moveTo>
                    <a:pt x="1" y="1"/>
                  </a:moveTo>
                  <a:lnTo>
                    <a:pt x="1" y="478"/>
                  </a:lnTo>
                  <a:lnTo>
                    <a:pt x="11118" y="478"/>
                  </a:lnTo>
                  <a:lnTo>
                    <a:pt x="111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43"/>
            <p:cNvSpPr/>
            <p:nvPr/>
          </p:nvSpPr>
          <p:spPr>
            <a:xfrm>
              <a:off x="4963850" y="2298800"/>
              <a:ext cx="277975" cy="11950"/>
            </a:xfrm>
            <a:custGeom>
              <a:rect b="b" l="l" r="r" t="t"/>
              <a:pathLst>
                <a:path extrusionOk="0" h="478" w="11119">
                  <a:moveTo>
                    <a:pt x="1" y="0"/>
                  </a:moveTo>
                  <a:lnTo>
                    <a:pt x="1" y="478"/>
                  </a:lnTo>
                  <a:lnTo>
                    <a:pt x="11118" y="478"/>
                  </a:lnTo>
                  <a:lnTo>
                    <a:pt x="111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43"/>
            <p:cNvSpPr/>
            <p:nvPr/>
          </p:nvSpPr>
          <p:spPr>
            <a:xfrm>
              <a:off x="4963850" y="2345825"/>
              <a:ext cx="277975" cy="11950"/>
            </a:xfrm>
            <a:custGeom>
              <a:rect b="b" l="l" r="r" t="t"/>
              <a:pathLst>
                <a:path extrusionOk="0" h="478" w="11119">
                  <a:moveTo>
                    <a:pt x="1" y="1"/>
                  </a:moveTo>
                  <a:lnTo>
                    <a:pt x="1" y="478"/>
                  </a:lnTo>
                  <a:lnTo>
                    <a:pt x="11118" y="478"/>
                  </a:lnTo>
                  <a:lnTo>
                    <a:pt x="111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43"/>
            <p:cNvSpPr/>
            <p:nvPr/>
          </p:nvSpPr>
          <p:spPr>
            <a:xfrm>
              <a:off x="4963850" y="2393550"/>
              <a:ext cx="277975" cy="11950"/>
            </a:xfrm>
            <a:custGeom>
              <a:rect b="b" l="l" r="r" t="t"/>
              <a:pathLst>
                <a:path extrusionOk="0" h="478" w="11119">
                  <a:moveTo>
                    <a:pt x="1" y="1"/>
                  </a:moveTo>
                  <a:lnTo>
                    <a:pt x="1" y="478"/>
                  </a:lnTo>
                  <a:lnTo>
                    <a:pt x="11118" y="478"/>
                  </a:lnTo>
                  <a:lnTo>
                    <a:pt x="111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43"/>
            <p:cNvSpPr/>
            <p:nvPr/>
          </p:nvSpPr>
          <p:spPr>
            <a:xfrm>
              <a:off x="4963850" y="2440575"/>
              <a:ext cx="277975" cy="11950"/>
            </a:xfrm>
            <a:custGeom>
              <a:rect b="b" l="l" r="r" t="t"/>
              <a:pathLst>
                <a:path extrusionOk="0" h="478" w="11119">
                  <a:moveTo>
                    <a:pt x="1" y="1"/>
                  </a:moveTo>
                  <a:lnTo>
                    <a:pt x="1" y="478"/>
                  </a:lnTo>
                  <a:lnTo>
                    <a:pt x="11118" y="478"/>
                  </a:lnTo>
                  <a:lnTo>
                    <a:pt x="111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43"/>
            <p:cNvSpPr/>
            <p:nvPr/>
          </p:nvSpPr>
          <p:spPr>
            <a:xfrm>
              <a:off x="2291850" y="3234400"/>
              <a:ext cx="278650" cy="11950"/>
            </a:xfrm>
            <a:custGeom>
              <a:rect b="b" l="l" r="r" t="t"/>
              <a:pathLst>
                <a:path extrusionOk="0" h="478" w="11146">
                  <a:moveTo>
                    <a:pt x="0" y="0"/>
                  </a:moveTo>
                  <a:lnTo>
                    <a:pt x="0" y="477"/>
                  </a:lnTo>
                  <a:lnTo>
                    <a:pt x="11146" y="477"/>
                  </a:lnTo>
                  <a:lnTo>
                    <a:pt x="11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43"/>
            <p:cNvSpPr/>
            <p:nvPr/>
          </p:nvSpPr>
          <p:spPr>
            <a:xfrm>
              <a:off x="2291850" y="3282125"/>
              <a:ext cx="278650" cy="11950"/>
            </a:xfrm>
            <a:custGeom>
              <a:rect b="b" l="l" r="r" t="t"/>
              <a:pathLst>
                <a:path extrusionOk="0" h="478" w="11146">
                  <a:moveTo>
                    <a:pt x="0" y="0"/>
                  </a:moveTo>
                  <a:lnTo>
                    <a:pt x="0" y="478"/>
                  </a:lnTo>
                  <a:lnTo>
                    <a:pt x="11146" y="478"/>
                  </a:lnTo>
                  <a:lnTo>
                    <a:pt x="11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43"/>
            <p:cNvSpPr/>
            <p:nvPr/>
          </p:nvSpPr>
          <p:spPr>
            <a:xfrm>
              <a:off x="2291850" y="3329150"/>
              <a:ext cx="278650" cy="11950"/>
            </a:xfrm>
            <a:custGeom>
              <a:rect b="b" l="l" r="r" t="t"/>
              <a:pathLst>
                <a:path extrusionOk="0" h="478" w="11146">
                  <a:moveTo>
                    <a:pt x="0" y="0"/>
                  </a:moveTo>
                  <a:lnTo>
                    <a:pt x="0" y="478"/>
                  </a:lnTo>
                  <a:lnTo>
                    <a:pt x="11146" y="478"/>
                  </a:lnTo>
                  <a:lnTo>
                    <a:pt x="11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43"/>
            <p:cNvSpPr/>
            <p:nvPr/>
          </p:nvSpPr>
          <p:spPr>
            <a:xfrm>
              <a:off x="2291850" y="3376875"/>
              <a:ext cx="278650" cy="11250"/>
            </a:xfrm>
            <a:custGeom>
              <a:rect b="b" l="l" r="r" t="t"/>
              <a:pathLst>
                <a:path extrusionOk="0" h="450" w="11146">
                  <a:moveTo>
                    <a:pt x="0" y="0"/>
                  </a:moveTo>
                  <a:lnTo>
                    <a:pt x="0" y="450"/>
                  </a:lnTo>
                  <a:lnTo>
                    <a:pt x="11146" y="450"/>
                  </a:lnTo>
                  <a:lnTo>
                    <a:pt x="11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43"/>
            <p:cNvSpPr/>
            <p:nvPr/>
          </p:nvSpPr>
          <p:spPr>
            <a:xfrm>
              <a:off x="4036000" y="2098775"/>
              <a:ext cx="888575" cy="274450"/>
            </a:xfrm>
            <a:custGeom>
              <a:rect b="b" l="l" r="r" t="t"/>
              <a:pathLst>
                <a:path extrusionOk="0" h="10978" w="35543">
                  <a:moveTo>
                    <a:pt x="4548" y="0"/>
                  </a:moveTo>
                  <a:lnTo>
                    <a:pt x="0" y="5194"/>
                  </a:lnTo>
                  <a:lnTo>
                    <a:pt x="365" y="5503"/>
                  </a:lnTo>
                  <a:lnTo>
                    <a:pt x="4773" y="477"/>
                  </a:lnTo>
                  <a:lnTo>
                    <a:pt x="22488" y="477"/>
                  </a:lnTo>
                  <a:lnTo>
                    <a:pt x="35234" y="10977"/>
                  </a:lnTo>
                  <a:lnTo>
                    <a:pt x="35543" y="10612"/>
                  </a:lnTo>
                  <a:lnTo>
                    <a:pt x="226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43"/>
            <p:cNvSpPr/>
            <p:nvPr/>
          </p:nvSpPr>
          <p:spPr>
            <a:xfrm>
              <a:off x="2418875" y="2616750"/>
              <a:ext cx="11975" cy="600125"/>
            </a:xfrm>
            <a:custGeom>
              <a:rect b="b" l="l" r="r" t="t"/>
              <a:pathLst>
                <a:path extrusionOk="0" h="24005" w="479">
                  <a:moveTo>
                    <a:pt x="1" y="0"/>
                  </a:moveTo>
                  <a:lnTo>
                    <a:pt x="1" y="24004"/>
                  </a:lnTo>
                  <a:lnTo>
                    <a:pt x="478" y="24004"/>
                  </a:lnTo>
                  <a:lnTo>
                    <a:pt x="4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43"/>
            <p:cNvSpPr/>
            <p:nvPr/>
          </p:nvSpPr>
          <p:spPr>
            <a:xfrm>
              <a:off x="1831425" y="3538000"/>
              <a:ext cx="129875" cy="102100"/>
            </a:xfrm>
            <a:custGeom>
              <a:rect b="b" l="l" r="r" t="t"/>
              <a:pathLst>
                <a:path extrusionOk="0" h="4084" w="5195">
                  <a:moveTo>
                    <a:pt x="1580" y="1"/>
                  </a:moveTo>
                  <a:cubicBezTo>
                    <a:pt x="1521" y="1"/>
                    <a:pt x="1462" y="5"/>
                    <a:pt x="1404" y="13"/>
                  </a:cubicBezTo>
                  <a:cubicBezTo>
                    <a:pt x="506" y="125"/>
                    <a:pt x="0" y="1023"/>
                    <a:pt x="197" y="1894"/>
                  </a:cubicBezTo>
                  <a:cubicBezTo>
                    <a:pt x="393" y="2736"/>
                    <a:pt x="1292" y="3381"/>
                    <a:pt x="2050" y="3718"/>
                  </a:cubicBezTo>
                  <a:cubicBezTo>
                    <a:pt x="2860" y="4062"/>
                    <a:pt x="4638" y="4084"/>
                    <a:pt x="5070" y="4084"/>
                  </a:cubicBezTo>
                  <a:cubicBezTo>
                    <a:pt x="5132" y="4084"/>
                    <a:pt x="5166" y="4083"/>
                    <a:pt x="5166" y="4083"/>
                  </a:cubicBezTo>
                  <a:cubicBezTo>
                    <a:pt x="5194" y="4083"/>
                    <a:pt x="4689" y="2623"/>
                    <a:pt x="4661" y="2539"/>
                  </a:cubicBezTo>
                  <a:cubicBezTo>
                    <a:pt x="4206" y="1576"/>
                    <a:pt x="2782" y="1"/>
                    <a:pt x="1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43"/>
            <p:cNvSpPr/>
            <p:nvPr/>
          </p:nvSpPr>
          <p:spPr>
            <a:xfrm>
              <a:off x="1834225" y="3377750"/>
              <a:ext cx="807875" cy="1698375"/>
            </a:xfrm>
            <a:custGeom>
              <a:rect b="b" l="l" r="r" t="t"/>
              <a:pathLst>
                <a:path extrusionOk="0" h="67935" w="32315">
                  <a:moveTo>
                    <a:pt x="15189" y="33037"/>
                  </a:moveTo>
                  <a:cubicBezTo>
                    <a:pt x="15835" y="33739"/>
                    <a:pt x="17491" y="34553"/>
                    <a:pt x="17716" y="34666"/>
                  </a:cubicBezTo>
                  <a:cubicBezTo>
                    <a:pt x="17491" y="35199"/>
                    <a:pt x="17267" y="35733"/>
                    <a:pt x="17042" y="36238"/>
                  </a:cubicBezTo>
                  <a:cubicBezTo>
                    <a:pt x="16284" y="37979"/>
                    <a:pt x="15582" y="39410"/>
                    <a:pt x="15077" y="40393"/>
                  </a:cubicBezTo>
                  <a:cubicBezTo>
                    <a:pt x="14993" y="40590"/>
                    <a:pt x="14880" y="40758"/>
                    <a:pt x="14796" y="40926"/>
                  </a:cubicBezTo>
                  <a:lnTo>
                    <a:pt x="14712" y="40926"/>
                  </a:lnTo>
                  <a:cubicBezTo>
                    <a:pt x="14712" y="40730"/>
                    <a:pt x="14684" y="40533"/>
                    <a:pt x="14628" y="40281"/>
                  </a:cubicBezTo>
                  <a:cubicBezTo>
                    <a:pt x="14487" y="39186"/>
                    <a:pt x="14234" y="37614"/>
                    <a:pt x="13870" y="35733"/>
                  </a:cubicBezTo>
                  <a:cubicBezTo>
                    <a:pt x="13757" y="35115"/>
                    <a:pt x="13617" y="34497"/>
                    <a:pt x="13476" y="33852"/>
                  </a:cubicBezTo>
                  <a:cubicBezTo>
                    <a:pt x="13617" y="33795"/>
                    <a:pt x="14459" y="33459"/>
                    <a:pt x="15189" y="33037"/>
                  </a:cubicBezTo>
                  <a:close/>
                  <a:moveTo>
                    <a:pt x="6799" y="1"/>
                  </a:moveTo>
                  <a:cubicBezTo>
                    <a:pt x="6583" y="1"/>
                    <a:pt x="6362" y="52"/>
                    <a:pt x="6149" y="162"/>
                  </a:cubicBezTo>
                  <a:cubicBezTo>
                    <a:pt x="5026" y="751"/>
                    <a:pt x="4745" y="2997"/>
                    <a:pt x="4914" y="4092"/>
                  </a:cubicBezTo>
                  <a:cubicBezTo>
                    <a:pt x="4942" y="4205"/>
                    <a:pt x="5363" y="5665"/>
                    <a:pt x="5363" y="5665"/>
                  </a:cubicBezTo>
                  <a:lnTo>
                    <a:pt x="5391" y="5636"/>
                  </a:lnTo>
                  <a:lnTo>
                    <a:pt x="5391" y="5636"/>
                  </a:lnTo>
                  <a:cubicBezTo>
                    <a:pt x="5335" y="6001"/>
                    <a:pt x="5307" y="6366"/>
                    <a:pt x="5251" y="6787"/>
                  </a:cubicBezTo>
                  <a:cubicBezTo>
                    <a:pt x="5166" y="7574"/>
                    <a:pt x="5110" y="8444"/>
                    <a:pt x="5082" y="9398"/>
                  </a:cubicBezTo>
                  <a:cubicBezTo>
                    <a:pt x="5054" y="10353"/>
                    <a:pt x="5054" y="11392"/>
                    <a:pt x="5138" y="12487"/>
                  </a:cubicBezTo>
                  <a:cubicBezTo>
                    <a:pt x="5251" y="13582"/>
                    <a:pt x="5419" y="14733"/>
                    <a:pt x="5728" y="15884"/>
                  </a:cubicBezTo>
                  <a:lnTo>
                    <a:pt x="5728" y="15940"/>
                  </a:lnTo>
                  <a:cubicBezTo>
                    <a:pt x="5531" y="15603"/>
                    <a:pt x="4942" y="14761"/>
                    <a:pt x="4914" y="14705"/>
                  </a:cubicBezTo>
                  <a:cubicBezTo>
                    <a:pt x="4274" y="13994"/>
                    <a:pt x="2816" y="13024"/>
                    <a:pt x="1685" y="13024"/>
                  </a:cubicBezTo>
                  <a:cubicBezTo>
                    <a:pt x="1475" y="13024"/>
                    <a:pt x="1276" y="13058"/>
                    <a:pt x="1096" y="13132"/>
                  </a:cubicBezTo>
                  <a:cubicBezTo>
                    <a:pt x="253" y="13497"/>
                    <a:pt x="1" y="14480"/>
                    <a:pt x="422" y="15238"/>
                  </a:cubicBezTo>
                  <a:cubicBezTo>
                    <a:pt x="843" y="16024"/>
                    <a:pt x="1882" y="16417"/>
                    <a:pt x="2724" y="16529"/>
                  </a:cubicBezTo>
                  <a:cubicBezTo>
                    <a:pt x="2826" y="16545"/>
                    <a:pt x="2941" y="16552"/>
                    <a:pt x="3065" y="16552"/>
                  </a:cubicBezTo>
                  <a:cubicBezTo>
                    <a:pt x="4063" y="16552"/>
                    <a:pt x="5634" y="16102"/>
                    <a:pt x="5784" y="16052"/>
                  </a:cubicBezTo>
                  <a:cubicBezTo>
                    <a:pt x="6093" y="17147"/>
                    <a:pt x="6486" y="18270"/>
                    <a:pt x="6963" y="19365"/>
                  </a:cubicBezTo>
                  <a:cubicBezTo>
                    <a:pt x="7244" y="19983"/>
                    <a:pt x="7525" y="20628"/>
                    <a:pt x="7833" y="21246"/>
                  </a:cubicBezTo>
                  <a:cubicBezTo>
                    <a:pt x="7665" y="20965"/>
                    <a:pt x="7497" y="20741"/>
                    <a:pt x="7468" y="20713"/>
                  </a:cubicBezTo>
                  <a:cubicBezTo>
                    <a:pt x="6853" y="20002"/>
                    <a:pt x="5378" y="19032"/>
                    <a:pt x="4241" y="19032"/>
                  </a:cubicBezTo>
                  <a:cubicBezTo>
                    <a:pt x="4030" y="19032"/>
                    <a:pt x="3831" y="19066"/>
                    <a:pt x="3650" y="19140"/>
                  </a:cubicBezTo>
                  <a:cubicBezTo>
                    <a:pt x="2808" y="19505"/>
                    <a:pt x="2583" y="20488"/>
                    <a:pt x="3005" y="21246"/>
                  </a:cubicBezTo>
                  <a:cubicBezTo>
                    <a:pt x="3426" y="22032"/>
                    <a:pt x="4436" y="22425"/>
                    <a:pt x="5279" y="22537"/>
                  </a:cubicBezTo>
                  <a:cubicBezTo>
                    <a:pt x="5385" y="22555"/>
                    <a:pt x="5505" y="22563"/>
                    <a:pt x="5634" y="22563"/>
                  </a:cubicBezTo>
                  <a:cubicBezTo>
                    <a:pt x="6527" y="22563"/>
                    <a:pt x="7862" y="22186"/>
                    <a:pt x="8255" y="22088"/>
                  </a:cubicBezTo>
                  <a:cubicBezTo>
                    <a:pt x="8367" y="22313"/>
                    <a:pt x="8479" y="22566"/>
                    <a:pt x="8620" y="22790"/>
                  </a:cubicBezTo>
                  <a:cubicBezTo>
                    <a:pt x="9181" y="23941"/>
                    <a:pt x="9743" y="25064"/>
                    <a:pt x="10276" y="26187"/>
                  </a:cubicBezTo>
                  <a:cubicBezTo>
                    <a:pt x="10472" y="26608"/>
                    <a:pt x="10641" y="27001"/>
                    <a:pt x="10809" y="27394"/>
                  </a:cubicBezTo>
                  <a:cubicBezTo>
                    <a:pt x="10641" y="27170"/>
                    <a:pt x="10529" y="26973"/>
                    <a:pt x="10501" y="26945"/>
                  </a:cubicBezTo>
                  <a:cubicBezTo>
                    <a:pt x="9867" y="26217"/>
                    <a:pt x="8427" y="25253"/>
                    <a:pt x="7300" y="25253"/>
                  </a:cubicBezTo>
                  <a:cubicBezTo>
                    <a:pt x="7079" y="25253"/>
                    <a:pt x="6871" y="25290"/>
                    <a:pt x="6682" y="25373"/>
                  </a:cubicBezTo>
                  <a:cubicBezTo>
                    <a:pt x="5840" y="25710"/>
                    <a:pt x="5587" y="26721"/>
                    <a:pt x="6009" y="27479"/>
                  </a:cubicBezTo>
                  <a:cubicBezTo>
                    <a:pt x="6458" y="28265"/>
                    <a:pt x="7468" y="28658"/>
                    <a:pt x="8311" y="28770"/>
                  </a:cubicBezTo>
                  <a:cubicBezTo>
                    <a:pt x="8406" y="28784"/>
                    <a:pt x="8514" y="28790"/>
                    <a:pt x="8630" y="28790"/>
                  </a:cubicBezTo>
                  <a:cubicBezTo>
                    <a:pt x="9464" y="28790"/>
                    <a:pt x="10734" y="28469"/>
                    <a:pt x="11202" y="28321"/>
                  </a:cubicBezTo>
                  <a:cubicBezTo>
                    <a:pt x="11371" y="28742"/>
                    <a:pt x="11539" y="29163"/>
                    <a:pt x="11680" y="29556"/>
                  </a:cubicBezTo>
                  <a:cubicBezTo>
                    <a:pt x="11764" y="29837"/>
                    <a:pt x="11848" y="30118"/>
                    <a:pt x="11932" y="30398"/>
                  </a:cubicBezTo>
                  <a:cubicBezTo>
                    <a:pt x="12017" y="30679"/>
                    <a:pt x="12101" y="30960"/>
                    <a:pt x="12157" y="31241"/>
                  </a:cubicBezTo>
                  <a:cubicBezTo>
                    <a:pt x="12297" y="31774"/>
                    <a:pt x="12438" y="32336"/>
                    <a:pt x="12550" y="32841"/>
                  </a:cubicBezTo>
                  <a:cubicBezTo>
                    <a:pt x="12634" y="33206"/>
                    <a:pt x="12690" y="33571"/>
                    <a:pt x="12775" y="33936"/>
                  </a:cubicBezTo>
                  <a:cubicBezTo>
                    <a:pt x="12578" y="33515"/>
                    <a:pt x="12213" y="32757"/>
                    <a:pt x="12185" y="32700"/>
                  </a:cubicBezTo>
                  <a:cubicBezTo>
                    <a:pt x="11624" y="31833"/>
                    <a:pt x="10159" y="30525"/>
                    <a:pt x="8990" y="30525"/>
                  </a:cubicBezTo>
                  <a:cubicBezTo>
                    <a:pt x="8872" y="30525"/>
                    <a:pt x="8758" y="30539"/>
                    <a:pt x="8648" y="30567"/>
                  </a:cubicBezTo>
                  <a:cubicBezTo>
                    <a:pt x="7777" y="30791"/>
                    <a:pt x="7384" y="31746"/>
                    <a:pt x="7665" y="32560"/>
                  </a:cubicBezTo>
                  <a:cubicBezTo>
                    <a:pt x="7974" y="33402"/>
                    <a:pt x="8928" y="33936"/>
                    <a:pt x="9743" y="34160"/>
                  </a:cubicBezTo>
                  <a:cubicBezTo>
                    <a:pt x="10047" y="34259"/>
                    <a:pt x="10487" y="34292"/>
                    <a:pt x="10940" y="34292"/>
                  </a:cubicBezTo>
                  <a:cubicBezTo>
                    <a:pt x="11780" y="34292"/>
                    <a:pt x="12667" y="34179"/>
                    <a:pt x="12831" y="34160"/>
                  </a:cubicBezTo>
                  <a:cubicBezTo>
                    <a:pt x="12943" y="34750"/>
                    <a:pt x="13055" y="35311"/>
                    <a:pt x="13140" y="35873"/>
                  </a:cubicBezTo>
                  <a:cubicBezTo>
                    <a:pt x="13476" y="37726"/>
                    <a:pt x="13673" y="39298"/>
                    <a:pt x="13785" y="40393"/>
                  </a:cubicBezTo>
                  <a:cubicBezTo>
                    <a:pt x="13813" y="40590"/>
                    <a:pt x="13841" y="40758"/>
                    <a:pt x="13870" y="40926"/>
                  </a:cubicBezTo>
                  <a:lnTo>
                    <a:pt x="10079" y="40926"/>
                  </a:lnTo>
                  <a:lnTo>
                    <a:pt x="11455" y="67934"/>
                  </a:lnTo>
                  <a:lnTo>
                    <a:pt x="17912" y="67934"/>
                  </a:lnTo>
                  <a:lnTo>
                    <a:pt x="19288" y="40926"/>
                  </a:lnTo>
                  <a:lnTo>
                    <a:pt x="15751" y="40926"/>
                  </a:lnTo>
                  <a:cubicBezTo>
                    <a:pt x="15779" y="40870"/>
                    <a:pt x="15807" y="40814"/>
                    <a:pt x="15835" y="40758"/>
                  </a:cubicBezTo>
                  <a:cubicBezTo>
                    <a:pt x="16312" y="39747"/>
                    <a:pt x="16986" y="38315"/>
                    <a:pt x="17716" y="36547"/>
                  </a:cubicBezTo>
                  <a:cubicBezTo>
                    <a:pt x="17940" y="35985"/>
                    <a:pt x="18193" y="35368"/>
                    <a:pt x="18418" y="34750"/>
                  </a:cubicBezTo>
                  <a:cubicBezTo>
                    <a:pt x="18620" y="34795"/>
                    <a:pt x="19909" y="35057"/>
                    <a:pt x="20874" y="35057"/>
                  </a:cubicBezTo>
                  <a:cubicBezTo>
                    <a:pt x="21111" y="35057"/>
                    <a:pt x="21329" y="35041"/>
                    <a:pt x="21506" y="35003"/>
                  </a:cubicBezTo>
                  <a:cubicBezTo>
                    <a:pt x="22320" y="34806"/>
                    <a:pt x="23303" y="34329"/>
                    <a:pt x="23668" y="33543"/>
                  </a:cubicBezTo>
                  <a:cubicBezTo>
                    <a:pt x="24033" y="32729"/>
                    <a:pt x="23724" y="31774"/>
                    <a:pt x="22853" y="31465"/>
                  </a:cubicBezTo>
                  <a:cubicBezTo>
                    <a:pt x="22709" y="31417"/>
                    <a:pt x="22555" y="31395"/>
                    <a:pt x="22395" y="31395"/>
                  </a:cubicBezTo>
                  <a:cubicBezTo>
                    <a:pt x="21245" y="31395"/>
                    <a:pt x="19767" y="32530"/>
                    <a:pt x="19176" y="33318"/>
                  </a:cubicBezTo>
                  <a:cubicBezTo>
                    <a:pt x="19148" y="33374"/>
                    <a:pt x="18783" y="34020"/>
                    <a:pt x="18558" y="34413"/>
                  </a:cubicBezTo>
                  <a:cubicBezTo>
                    <a:pt x="18642" y="34160"/>
                    <a:pt x="18726" y="33908"/>
                    <a:pt x="18839" y="33655"/>
                  </a:cubicBezTo>
                  <a:cubicBezTo>
                    <a:pt x="19035" y="33122"/>
                    <a:pt x="19204" y="32616"/>
                    <a:pt x="19400" y="32055"/>
                  </a:cubicBezTo>
                  <a:cubicBezTo>
                    <a:pt x="19484" y="31774"/>
                    <a:pt x="19569" y="31493"/>
                    <a:pt x="19653" y="31213"/>
                  </a:cubicBezTo>
                  <a:cubicBezTo>
                    <a:pt x="19737" y="30932"/>
                    <a:pt x="19793" y="30623"/>
                    <a:pt x="19878" y="30342"/>
                  </a:cubicBezTo>
                  <a:cubicBezTo>
                    <a:pt x="20018" y="29668"/>
                    <a:pt x="20158" y="28967"/>
                    <a:pt x="20271" y="28237"/>
                  </a:cubicBezTo>
                  <a:cubicBezTo>
                    <a:pt x="20699" y="28397"/>
                    <a:pt x="22197" y="28914"/>
                    <a:pt x="23066" y="28914"/>
                  </a:cubicBezTo>
                  <a:cubicBezTo>
                    <a:pt x="23109" y="28914"/>
                    <a:pt x="23151" y="28913"/>
                    <a:pt x="23190" y="28910"/>
                  </a:cubicBezTo>
                  <a:cubicBezTo>
                    <a:pt x="24033" y="28854"/>
                    <a:pt x="25071" y="28545"/>
                    <a:pt x="25577" y="27815"/>
                  </a:cubicBezTo>
                  <a:cubicBezTo>
                    <a:pt x="26054" y="27086"/>
                    <a:pt x="25886" y="26075"/>
                    <a:pt x="25071" y="25654"/>
                  </a:cubicBezTo>
                  <a:cubicBezTo>
                    <a:pt x="24845" y="25535"/>
                    <a:pt x="24583" y="25483"/>
                    <a:pt x="24302" y="25483"/>
                  </a:cubicBezTo>
                  <a:cubicBezTo>
                    <a:pt x="23192" y="25483"/>
                    <a:pt x="21791" y="26290"/>
                    <a:pt x="21141" y="26917"/>
                  </a:cubicBezTo>
                  <a:cubicBezTo>
                    <a:pt x="21085" y="26973"/>
                    <a:pt x="20579" y="27619"/>
                    <a:pt x="20327" y="27956"/>
                  </a:cubicBezTo>
                  <a:cubicBezTo>
                    <a:pt x="20383" y="27535"/>
                    <a:pt x="20439" y="27114"/>
                    <a:pt x="20495" y="26692"/>
                  </a:cubicBezTo>
                  <a:cubicBezTo>
                    <a:pt x="20664" y="25429"/>
                    <a:pt x="20776" y="24166"/>
                    <a:pt x="20888" y="22902"/>
                  </a:cubicBezTo>
                  <a:cubicBezTo>
                    <a:pt x="20944" y="22509"/>
                    <a:pt x="20972" y="22116"/>
                    <a:pt x="21029" y="21751"/>
                  </a:cubicBezTo>
                  <a:cubicBezTo>
                    <a:pt x="21164" y="21805"/>
                    <a:pt x="22960" y="22456"/>
                    <a:pt x="23922" y="22456"/>
                  </a:cubicBezTo>
                  <a:cubicBezTo>
                    <a:pt x="23960" y="22456"/>
                    <a:pt x="23997" y="22455"/>
                    <a:pt x="24033" y="22453"/>
                  </a:cubicBezTo>
                  <a:cubicBezTo>
                    <a:pt x="24875" y="22397"/>
                    <a:pt x="25942" y="22088"/>
                    <a:pt x="26419" y="21330"/>
                  </a:cubicBezTo>
                  <a:cubicBezTo>
                    <a:pt x="26896" y="20600"/>
                    <a:pt x="26728" y="19590"/>
                    <a:pt x="25914" y="19168"/>
                  </a:cubicBezTo>
                  <a:cubicBezTo>
                    <a:pt x="25695" y="19059"/>
                    <a:pt x="25444" y="19012"/>
                    <a:pt x="25174" y="19012"/>
                  </a:cubicBezTo>
                  <a:cubicBezTo>
                    <a:pt x="24059" y="19012"/>
                    <a:pt x="22639" y="19827"/>
                    <a:pt x="21983" y="20460"/>
                  </a:cubicBezTo>
                  <a:cubicBezTo>
                    <a:pt x="21927" y="20516"/>
                    <a:pt x="21197" y="21443"/>
                    <a:pt x="21029" y="21667"/>
                  </a:cubicBezTo>
                  <a:cubicBezTo>
                    <a:pt x="21113" y="20825"/>
                    <a:pt x="21225" y="19983"/>
                    <a:pt x="21337" y="19140"/>
                  </a:cubicBezTo>
                  <a:cubicBezTo>
                    <a:pt x="21534" y="17989"/>
                    <a:pt x="21759" y="16894"/>
                    <a:pt x="22067" y="15828"/>
                  </a:cubicBezTo>
                  <a:cubicBezTo>
                    <a:pt x="22147" y="15854"/>
                    <a:pt x="23941" y="16536"/>
                    <a:pt x="24941" y="16536"/>
                  </a:cubicBezTo>
                  <a:cubicBezTo>
                    <a:pt x="24996" y="16536"/>
                    <a:pt x="25049" y="16534"/>
                    <a:pt x="25099" y="16529"/>
                  </a:cubicBezTo>
                  <a:cubicBezTo>
                    <a:pt x="25942" y="16473"/>
                    <a:pt x="27009" y="16164"/>
                    <a:pt x="27486" y="15435"/>
                  </a:cubicBezTo>
                  <a:cubicBezTo>
                    <a:pt x="27963" y="14705"/>
                    <a:pt x="27795" y="13666"/>
                    <a:pt x="26980" y="13273"/>
                  </a:cubicBezTo>
                  <a:cubicBezTo>
                    <a:pt x="26754" y="13154"/>
                    <a:pt x="26492" y="13102"/>
                    <a:pt x="26211" y="13102"/>
                  </a:cubicBezTo>
                  <a:cubicBezTo>
                    <a:pt x="25101" y="13102"/>
                    <a:pt x="23700" y="13909"/>
                    <a:pt x="23050" y="14536"/>
                  </a:cubicBezTo>
                  <a:cubicBezTo>
                    <a:pt x="22994" y="14592"/>
                    <a:pt x="22208" y="15575"/>
                    <a:pt x="22095" y="15771"/>
                  </a:cubicBezTo>
                  <a:cubicBezTo>
                    <a:pt x="22095" y="15715"/>
                    <a:pt x="22123" y="15631"/>
                    <a:pt x="22123" y="15575"/>
                  </a:cubicBezTo>
                  <a:cubicBezTo>
                    <a:pt x="22488" y="14452"/>
                    <a:pt x="22966" y="13385"/>
                    <a:pt x="23443" y="12431"/>
                  </a:cubicBezTo>
                  <a:cubicBezTo>
                    <a:pt x="23724" y="11869"/>
                    <a:pt x="24033" y="11364"/>
                    <a:pt x="24341" y="10858"/>
                  </a:cubicBezTo>
                  <a:cubicBezTo>
                    <a:pt x="24706" y="11027"/>
                    <a:pt x="26363" y="11841"/>
                    <a:pt x="27233" y="11869"/>
                  </a:cubicBezTo>
                  <a:cubicBezTo>
                    <a:pt x="27284" y="11871"/>
                    <a:pt x="27336" y="11872"/>
                    <a:pt x="27388" y="11872"/>
                  </a:cubicBezTo>
                  <a:cubicBezTo>
                    <a:pt x="28202" y="11872"/>
                    <a:pt x="29176" y="11660"/>
                    <a:pt x="29704" y="11027"/>
                  </a:cubicBezTo>
                  <a:cubicBezTo>
                    <a:pt x="30265" y="10353"/>
                    <a:pt x="30209" y="9314"/>
                    <a:pt x="29451" y="8809"/>
                  </a:cubicBezTo>
                  <a:cubicBezTo>
                    <a:pt x="29170" y="8631"/>
                    <a:pt x="28816" y="8557"/>
                    <a:pt x="28431" y="8557"/>
                  </a:cubicBezTo>
                  <a:cubicBezTo>
                    <a:pt x="27359" y="8557"/>
                    <a:pt x="26049" y="9134"/>
                    <a:pt x="25408" y="9651"/>
                  </a:cubicBezTo>
                  <a:cubicBezTo>
                    <a:pt x="25352" y="9707"/>
                    <a:pt x="24903" y="10156"/>
                    <a:pt x="24594" y="10465"/>
                  </a:cubicBezTo>
                  <a:cubicBezTo>
                    <a:pt x="24734" y="10241"/>
                    <a:pt x="24875" y="10016"/>
                    <a:pt x="25015" y="9791"/>
                  </a:cubicBezTo>
                  <a:cubicBezTo>
                    <a:pt x="25549" y="9005"/>
                    <a:pt x="26082" y="8304"/>
                    <a:pt x="26559" y="7714"/>
                  </a:cubicBezTo>
                  <a:cubicBezTo>
                    <a:pt x="26840" y="7349"/>
                    <a:pt x="27093" y="7040"/>
                    <a:pt x="27317" y="6759"/>
                  </a:cubicBezTo>
                  <a:cubicBezTo>
                    <a:pt x="27767" y="6759"/>
                    <a:pt x="29535" y="6703"/>
                    <a:pt x="30321" y="6338"/>
                  </a:cubicBezTo>
                  <a:cubicBezTo>
                    <a:pt x="31079" y="5973"/>
                    <a:pt x="31950" y="5328"/>
                    <a:pt x="32146" y="4457"/>
                  </a:cubicBezTo>
                  <a:cubicBezTo>
                    <a:pt x="32315" y="3587"/>
                    <a:pt x="31809" y="2717"/>
                    <a:pt x="30883" y="2604"/>
                  </a:cubicBezTo>
                  <a:cubicBezTo>
                    <a:pt x="30844" y="2601"/>
                    <a:pt x="30805" y="2599"/>
                    <a:pt x="30766" y="2599"/>
                  </a:cubicBezTo>
                  <a:cubicBezTo>
                    <a:pt x="29555" y="2599"/>
                    <a:pt x="28145" y="4236"/>
                    <a:pt x="27710" y="5215"/>
                  </a:cubicBezTo>
                  <a:cubicBezTo>
                    <a:pt x="27654" y="5300"/>
                    <a:pt x="27205" y="6759"/>
                    <a:pt x="27233" y="6759"/>
                  </a:cubicBezTo>
                  <a:lnTo>
                    <a:pt x="27261" y="6759"/>
                  </a:lnTo>
                  <a:cubicBezTo>
                    <a:pt x="27009" y="7040"/>
                    <a:pt x="26756" y="7321"/>
                    <a:pt x="26503" y="7658"/>
                  </a:cubicBezTo>
                  <a:cubicBezTo>
                    <a:pt x="25998" y="8247"/>
                    <a:pt x="25464" y="8949"/>
                    <a:pt x="24903" y="9735"/>
                  </a:cubicBezTo>
                  <a:cubicBezTo>
                    <a:pt x="24369" y="10493"/>
                    <a:pt x="23780" y="11364"/>
                    <a:pt x="23275" y="12346"/>
                  </a:cubicBezTo>
                  <a:cubicBezTo>
                    <a:pt x="22741" y="13301"/>
                    <a:pt x="22236" y="14340"/>
                    <a:pt x="21871" y="15491"/>
                  </a:cubicBezTo>
                  <a:lnTo>
                    <a:pt x="21843" y="15547"/>
                  </a:lnTo>
                  <a:cubicBezTo>
                    <a:pt x="21871" y="15154"/>
                    <a:pt x="21843" y="14143"/>
                    <a:pt x="21843" y="14059"/>
                  </a:cubicBezTo>
                  <a:cubicBezTo>
                    <a:pt x="21702" y="12936"/>
                    <a:pt x="20748" y="10858"/>
                    <a:pt x="19513" y="10634"/>
                  </a:cubicBezTo>
                  <a:cubicBezTo>
                    <a:pt x="19422" y="10617"/>
                    <a:pt x="19333" y="10609"/>
                    <a:pt x="19246" y="10609"/>
                  </a:cubicBezTo>
                  <a:cubicBezTo>
                    <a:pt x="18473" y="10609"/>
                    <a:pt x="17876" y="11255"/>
                    <a:pt x="17800" y="12037"/>
                  </a:cubicBezTo>
                  <a:cubicBezTo>
                    <a:pt x="17716" y="12936"/>
                    <a:pt x="18361" y="13806"/>
                    <a:pt x="19007" y="14368"/>
                  </a:cubicBezTo>
                  <a:cubicBezTo>
                    <a:pt x="19709" y="15013"/>
                    <a:pt x="21674" y="15631"/>
                    <a:pt x="21815" y="15659"/>
                  </a:cubicBezTo>
                  <a:cubicBezTo>
                    <a:pt x="21478" y="16754"/>
                    <a:pt x="21197" y="17905"/>
                    <a:pt x="21001" y="19084"/>
                  </a:cubicBezTo>
                  <a:cubicBezTo>
                    <a:pt x="20860" y="19758"/>
                    <a:pt x="20776" y="20432"/>
                    <a:pt x="20692" y="21134"/>
                  </a:cubicBezTo>
                  <a:cubicBezTo>
                    <a:pt x="20664" y="20797"/>
                    <a:pt x="20664" y="20516"/>
                    <a:pt x="20664" y="20488"/>
                  </a:cubicBezTo>
                  <a:cubicBezTo>
                    <a:pt x="20523" y="19365"/>
                    <a:pt x="19597" y="17287"/>
                    <a:pt x="18333" y="17063"/>
                  </a:cubicBezTo>
                  <a:cubicBezTo>
                    <a:pt x="18246" y="17046"/>
                    <a:pt x="18159" y="17038"/>
                    <a:pt x="18074" y="17038"/>
                  </a:cubicBezTo>
                  <a:cubicBezTo>
                    <a:pt x="17317" y="17038"/>
                    <a:pt x="16697" y="17684"/>
                    <a:pt x="16621" y="18467"/>
                  </a:cubicBezTo>
                  <a:cubicBezTo>
                    <a:pt x="16565" y="19365"/>
                    <a:pt x="17210" y="20235"/>
                    <a:pt x="17828" y="20797"/>
                  </a:cubicBezTo>
                  <a:cubicBezTo>
                    <a:pt x="18446" y="21358"/>
                    <a:pt x="20130" y="21920"/>
                    <a:pt x="20551" y="22060"/>
                  </a:cubicBezTo>
                  <a:cubicBezTo>
                    <a:pt x="20523" y="22341"/>
                    <a:pt x="20495" y="22594"/>
                    <a:pt x="20467" y="22846"/>
                  </a:cubicBezTo>
                  <a:cubicBezTo>
                    <a:pt x="20299" y="24110"/>
                    <a:pt x="20158" y="25373"/>
                    <a:pt x="19990" y="26608"/>
                  </a:cubicBezTo>
                  <a:cubicBezTo>
                    <a:pt x="19934" y="27057"/>
                    <a:pt x="19849" y="27479"/>
                    <a:pt x="19765" y="27900"/>
                  </a:cubicBezTo>
                  <a:cubicBezTo>
                    <a:pt x="19765" y="27619"/>
                    <a:pt x="19765" y="27366"/>
                    <a:pt x="19765" y="27338"/>
                  </a:cubicBezTo>
                  <a:cubicBezTo>
                    <a:pt x="19597" y="26215"/>
                    <a:pt x="18670" y="24166"/>
                    <a:pt x="17435" y="23941"/>
                  </a:cubicBezTo>
                  <a:cubicBezTo>
                    <a:pt x="17344" y="23924"/>
                    <a:pt x="17255" y="23916"/>
                    <a:pt x="17168" y="23916"/>
                  </a:cubicBezTo>
                  <a:cubicBezTo>
                    <a:pt x="16391" y="23916"/>
                    <a:pt x="15773" y="24560"/>
                    <a:pt x="15722" y="25317"/>
                  </a:cubicBezTo>
                  <a:cubicBezTo>
                    <a:pt x="15638" y="26215"/>
                    <a:pt x="16284" y="27114"/>
                    <a:pt x="16902" y="27647"/>
                  </a:cubicBezTo>
                  <a:cubicBezTo>
                    <a:pt x="17519" y="28209"/>
                    <a:pt x="19035" y="28714"/>
                    <a:pt x="19569" y="28910"/>
                  </a:cubicBezTo>
                  <a:cubicBezTo>
                    <a:pt x="19484" y="29332"/>
                    <a:pt x="19400" y="29753"/>
                    <a:pt x="19288" y="30174"/>
                  </a:cubicBezTo>
                  <a:cubicBezTo>
                    <a:pt x="19204" y="30455"/>
                    <a:pt x="19148" y="30735"/>
                    <a:pt x="19035" y="31016"/>
                  </a:cubicBezTo>
                  <a:cubicBezTo>
                    <a:pt x="18951" y="31297"/>
                    <a:pt x="18867" y="31578"/>
                    <a:pt x="18783" y="31858"/>
                  </a:cubicBezTo>
                  <a:cubicBezTo>
                    <a:pt x="18586" y="32364"/>
                    <a:pt x="18390" y="32897"/>
                    <a:pt x="18193" y="33402"/>
                  </a:cubicBezTo>
                  <a:cubicBezTo>
                    <a:pt x="18053" y="33767"/>
                    <a:pt x="17940" y="34104"/>
                    <a:pt x="17800" y="34413"/>
                  </a:cubicBezTo>
                  <a:cubicBezTo>
                    <a:pt x="17856" y="33992"/>
                    <a:pt x="17968" y="33150"/>
                    <a:pt x="17968" y="33065"/>
                  </a:cubicBezTo>
                  <a:cubicBezTo>
                    <a:pt x="17997" y="32336"/>
                    <a:pt x="17744" y="31100"/>
                    <a:pt x="17210" y="30258"/>
                  </a:cubicBezTo>
                  <a:cubicBezTo>
                    <a:pt x="17210" y="30146"/>
                    <a:pt x="17210" y="30033"/>
                    <a:pt x="17182" y="29921"/>
                  </a:cubicBezTo>
                  <a:cubicBezTo>
                    <a:pt x="17061" y="29194"/>
                    <a:pt x="16437" y="28613"/>
                    <a:pt x="15708" y="28613"/>
                  </a:cubicBezTo>
                  <a:cubicBezTo>
                    <a:pt x="15594" y="28613"/>
                    <a:pt x="15476" y="28627"/>
                    <a:pt x="15357" y="28658"/>
                  </a:cubicBezTo>
                  <a:cubicBezTo>
                    <a:pt x="14150" y="28995"/>
                    <a:pt x="13364" y="31128"/>
                    <a:pt x="13308" y="32251"/>
                  </a:cubicBezTo>
                  <a:cubicBezTo>
                    <a:pt x="13308" y="32307"/>
                    <a:pt x="13364" y="33037"/>
                    <a:pt x="13392" y="33487"/>
                  </a:cubicBezTo>
                  <a:cubicBezTo>
                    <a:pt x="13336" y="33234"/>
                    <a:pt x="13280" y="32981"/>
                    <a:pt x="13196" y="32700"/>
                  </a:cubicBezTo>
                  <a:cubicBezTo>
                    <a:pt x="13083" y="32167"/>
                    <a:pt x="12943" y="31634"/>
                    <a:pt x="12775" y="31044"/>
                  </a:cubicBezTo>
                  <a:cubicBezTo>
                    <a:pt x="12690" y="30791"/>
                    <a:pt x="12606" y="30511"/>
                    <a:pt x="12522" y="30230"/>
                  </a:cubicBezTo>
                  <a:cubicBezTo>
                    <a:pt x="12466" y="29949"/>
                    <a:pt x="12325" y="29668"/>
                    <a:pt x="12241" y="29360"/>
                  </a:cubicBezTo>
                  <a:cubicBezTo>
                    <a:pt x="11989" y="28714"/>
                    <a:pt x="11708" y="28068"/>
                    <a:pt x="11427" y="27394"/>
                  </a:cubicBezTo>
                  <a:cubicBezTo>
                    <a:pt x="11904" y="27282"/>
                    <a:pt x="13561" y="26861"/>
                    <a:pt x="14234" y="26356"/>
                  </a:cubicBezTo>
                  <a:cubicBezTo>
                    <a:pt x="14908" y="25850"/>
                    <a:pt x="15610" y="25008"/>
                    <a:pt x="15610" y="24110"/>
                  </a:cubicBezTo>
                  <a:cubicBezTo>
                    <a:pt x="15584" y="23297"/>
                    <a:pt x="14995" y="22583"/>
                    <a:pt x="14163" y="22583"/>
                  </a:cubicBezTo>
                  <a:cubicBezTo>
                    <a:pt x="14104" y="22583"/>
                    <a:pt x="14043" y="22586"/>
                    <a:pt x="13982" y="22594"/>
                  </a:cubicBezTo>
                  <a:cubicBezTo>
                    <a:pt x="12747" y="22734"/>
                    <a:pt x="11652" y="24727"/>
                    <a:pt x="11427" y="25822"/>
                  </a:cubicBezTo>
                  <a:cubicBezTo>
                    <a:pt x="11427" y="25878"/>
                    <a:pt x="11343" y="26692"/>
                    <a:pt x="11315" y="27142"/>
                  </a:cubicBezTo>
                  <a:cubicBezTo>
                    <a:pt x="11118" y="26749"/>
                    <a:pt x="10950" y="26356"/>
                    <a:pt x="10753" y="25963"/>
                  </a:cubicBezTo>
                  <a:cubicBezTo>
                    <a:pt x="10192" y="24840"/>
                    <a:pt x="9602" y="23717"/>
                    <a:pt x="9013" y="22594"/>
                  </a:cubicBezTo>
                  <a:cubicBezTo>
                    <a:pt x="8816" y="22257"/>
                    <a:pt x="8648" y="21920"/>
                    <a:pt x="8451" y="21555"/>
                  </a:cubicBezTo>
                  <a:cubicBezTo>
                    <a:pt x="8620" y="21527"/>
                    <a:pt x="10613" y="21078"/>
                    <a:pt x="11371" y="20488"/>
                  </a:cubicBezTo>
                  <a:cubicBezTo>
                    <a:pt x="12045" y="19983"/>
                    <a:pt x="12747" y="19140"/>
                    <a:pt x="12747" y="18242"/>
                  </a:cubicBezTo>
                  <a:cubicBezTo>
                    <a:pt x="12747" y="17418"/>
                    <a:pt x="12117" y="16719"/>
                    <a:pt x="11263" y="16719"/>
                  </a:cubicBezTo>
                  <a:cubicBezTo>
                    <a:pt x="11216" y="16719"/>
                    <a:pt x="11167" y="16722"/>
                    <a:pt x="11118" y="16726"/>
                  </a:cubicBezTo>
                  <a:cubicBezTo>
                    <a:pt x="9883" y="16866"/>
                    <a:pt x="8788" y="18860"/>
                    <a:pt x="8563" y="19955"/>
                  </a:cubicBezTo>
                  <a:cubicBezTo>
                    <a:pt x="8535" y="20039"/>
                    <a:pt x="8451" y="21218"/>
                    <a:pt x="8423" y="21499"/>
                  </a:cubicBezTo>
                  <a:cubicBezTo>
                    <a:pt x="8030" y="20741"/>
                    <a:pt x="7637" y="19983"/>
                    <a:pt x="7300" y="19225"/>
                  </a:cubicBezTo>
                  <a:cubicBezTo>
                    <a:pt x="6823" y="18158"/>
                    <a:pt x="6402" y="17091"/>
                    <a:pt x="6065" y="16052"/>
                  </a:cubicBezTo>
                  <a:cubicBezTo>
                    <a:pt x="6149" y="16024"/>
                    <a:pt x="8226" y="15547"/>
                    <a:pt x="9013" y="14957"/>
                  </a:cubicBezTo>
                  <a:cubicBezTo>
                    <a:pt x="9658" y="14452"/>
                    <a:pt x="10360" y="13610"/>
                    <a:pt x="10360" y="12739"/>
                  </a:cubicBezTo>
                  <a:cubicBezTo>
                    <a:pt x="10360" y="11914"/>
                    <a:pt x="9728" y="11189"/>
                    <a:pt x="8896" y="11189"/>
                  </a:cubicBezTo>
                  <a:cubicBezTo>
                    <a:pt x="8851" y="11189"/>
                    <a:pt x="8806" y="11191"/>
                    <a:pt x="8760" y="11195"/>
                  </a:cubicBezTo>
                  <a:cubicBezTo>
                    <a:pt x="7497" y="11336"/>
                    <a:pt x="6430" y="13329"/>
                    <a:pt x="6177" y="14424"/>
                  </a:cubicBezTo>
                  <a:cubicBezTo>
                    <a:pt x="6177" y="14508"/>
                    <a:pt x="6065" y="15771"/>
                    <a:pt x="6065" y="15996"/>
                  </a:cubicBezTo>
                  <a:cubicBezTo>
                    <a:pt x="6037" y="15940"/>
                    <a:pt x="6009" y="15884"/>
                    <a:pt x="5981" y="15799"/>
                  </a:cubicBezTo>
                  <a:cubicBezTo>
                    <a:pt x="5644" y="14677"/>
                    <a:pt x="5475" y="13525"/>
                    <a:pt x="5363" y="12459"/>
                  </a:cubicBezTo>
                  <a:cubicBezTo>
                    <a:pt x="5279" y="11841"/>
                    <a:pt x="5251" y="11223"/>
                    <a:pt x="5223" y="10662"/>
                  </a:cubicBezTo>
                  <a:cubicBezTo>
                    <a:pt x="5644" y="10606"/>
                    <a:pt x="7440" y="10353"/>
                    <a:pt x="8198" y="9904"/>
                  </a:cubicBezTo>
                  <a:cubicBezTo>
                    <a:pt x="8900" y="9483"/>
                    <a:pt x="9714" y="8725"/>
                    <a:pt x="9799" y="7826"/>
                  </a:cubicBezTo>
                  <a:cubicBezTo>
                    <a:pt x="9883" y="6956"/>
                    <a:pt x="9265" y="6142"/>
                    <a:pt x="8367" y="6142"/>
                  </a:cubicBezTo>
                  <a:cubicBezTo>
                    <a:pt x="7104" y="6142"/>
                    <a:pt x="5812" y="7995"/>
                    <a:pt x="5447" y="9062"/>
                  </a:cubicBezTo>
                  <a:cubicBezTo>
                    <a:pt x="5447" y="9118"/>
                    <a:pt x="5307" y="9735"/>
                    <a:pt x="5223" y="10185"/>
                  </a:cubicBezTo>
                  <a:cubicBezTo>
                    <a:pt x="5223" y="9932"/>
                    <a:pt x="5223" y="9651"/>
                    <a:pt x="5223" y="9398"/>
                  </a:cubicBezTo>
                  <a:cubicBezTo>
                    <a:pt x="5223" y="8444"/>
                    <a:pt x="5279" y="7574"/>
                    <a:pt x="5335" y="6787"/>
                  </a:cubicBezTo>
                  <a:cubicBezTo>
                    <a:pt x="5363" y="6366"/>
                    <a:pt x="5419" y="5973"/>
                    <a:pt x="5447" y="5608"/>
                  </a:cubicBezTo>
                  <a:cubicBezTo>
                    <a:pt x="5812" y="5356"/>
                    <a:pt x="7272" y="4317"/>
                    <a:pt x="7721" y="3587"/>
                  </a:cubicBezTo>
                  <a:cubicBezTo>
                    <a:pt x="8170" y="2857"/>
                    <a:pt x="8535" y="1818"/>
                    <a:pt x="8198" y="1004"/>
                  </a:cubicBezTo>
                  <a:cubicBezTo>
                    <a:pt x="7970" y="403"/>
                    <a:pt x="7406" y="1"/>
                    <a:pt x="6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43"/>
            <p:cNvSpPr/>
            <p:nvPr/>
          </p:nvSpPr>
          <p:spPr>
            <a:xfrm>
              <a:off x="2360625" y="3503225"/>
              <a:ext cx="95475" cy="140375"/>
            </a:xfrm>
            <a:custGeom>
              <a:rect b="b" l="l" r="r" t="t"/>
              <a:pathLst>
                <a:path extrusionOk="0" h="5615" w="3819">
                  <a:moveTo>
                    <a:pt x="1726" y="0"/>
                  </a:moveTo>
                  <a:cubicBezTo>
                    <a:pt x="1103" y="0"/>
                    <a:pt x="522" y="423"/>
                    <a:pt x="309" y="1039"/>
                  </a:cubicBezTo>
                  <a:cubicBezTo>
                    <a:pt x="1" y="1881"/>
                    <a:pt x="366" y="2891"/>
                    <a:pt x="843" y="3593"/>
                  </a:cubicBezTo>
                  <a:cubicBezTo>
                    <a:pt x="1376" y="4436"/>
                    <a:pt x="3229" y="5615"/>
                    <a:pt x="3229" y="5615"/>
                  </a:cubicBezTo>
                  <a:cubicBezTo>
                    <a:pt x="3257" y="5615"/>
                    <a:pt x="3650" y="4127"/>
                    <a:pt x="3650" y="4043"/>
                  </a:cubicBezTo>
                  <a:cubicBezTo>
                    <a:pt x="3819" y="2920"/>
                    <a:pt x="3454" y="674"/>
                    <a:pt x="2331" y="140"/>
                  </a:cubicBezTo>
                  <a:cubicBezTo>
                    <a:pt x="2132" y="44"/>
                    <a:pt x="1927" y="0"/>
                    <a:pt x="17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43"/>
            <p:cNvSpPr/>
            <p:nvPr/>
          </p:nvSpPr>
          <p:spPr>
            <a:xfrm>
              <a:off x="3864725" y="5031175"/>
              <a:ext cx="1179875" cy="346750"/>
            </a:xfrm>
            <a:custGeom>
              <a:rect b="b" l="l" r="r" t="t"/>
              <a:pathLst>
                <a:path extrusionOk="0" h="13870" w="47195">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43"/>
            <p:cNvSpPr/>
            <p:nvPr/>
          </p:nvSpPr>
          <p:spPr>
            <a:xfrm>
              <a:off x="3864725" y="5031175"/>
              <a:ext cx="1179875" cy="346750"/>
            </a:xfrm>
            <a:custGeom>
              <a:rect b="b" l="l" r="r" t="t"/>
              <a:pathLst>
                <a:path extrusionOk="0" h="13870" w="47195">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43"/>
            <p:cNvSpPr/>
            <p:nvPr/>
          </p:nvSpPr>
          <p:spPr>
            <a:xfrm>
              <a:off x="4084425" y="2377175"/>
              <a:ext cx="392350" cy="435425"/>
            </a:xfrm>
            <a:custGeom>
              <a:rect b="b" l="l" r="r" t="t"/>
              <a:pathLst>
                <a:path extrusionOk="0" h="17417" w="15694">
                  <a:moveTo>
                    <a:pt x="7946" y="0"/>
                  </a:moveTo>
                  <a:cubicBezTo>
                    <a:pt x="5367" y="0"/>
                    <a:pt x="3225" y="1790"/>
                    <a:pt x="2162" y="2958"/>
                  </a:cubicBezTo>
                  <a:cubicBezTo>
                    <a:pt x="1011" y="4249"/>
                    <a:pt x="1769" y="6748"/>
                    <a:pt x="1657" y="7253"/>
                  </a:cubicBezTo>
                  <a:cubicBezTo>
                    <a:pt x="1516" y="7759"/>
                    <a:pt x="0" y="9415"/>
                    <a:pt x="56" y="9920"/>
                  </a:cubicBezTo>
                  <a:cubicBezTo>
                    <a:pt x="113" y="10426"/>
                    <a:pt x="871" y="10510"/>
                    <a:pt x="871" y="10510"/>
                  </a:cubicBezTo>
                  <a:cubicBezTo>
                    <a:pt x="871" y="10510"/>
                    <a:pt x="1516" y="13486"/>
                    <a:pt x="1909" y="14216"/>
                  </a:cubicBezTo>
                  <a:cubicBezTo>
                    <a:pt x="2274" y="14918"/>
                    <a:pt x="3313" y="15030"/>
                    <a:pt x="3678" y="15030"/>
                  </a:cubicBezTo>
                  <a:cubicBezTo>
                    <a:pt x="4071" y="15030"/>
                    <a:pt x="4464" y="15339"/>
                    <a:pt x="4464" y="15339"/>
                  </a:cubicBezTo>
                  <a:lnTo>
                    <a:pt x="5054" y="17416"/>
                  </a:lnTo>
                  <a:lnTo>
                    <a:pt x="13785" y="15423"/>
                  </a:lnTo>
                  <a:lnTo>
                    <a:pt x="13504" y="12531"/>
                  </a:lnTo>
                  <a:cubicBezTo>
                    <a:pt x="13504" y="12531"/>
                    <a:pt x="15694" y="9668"/>
                    <a:pt x="15497" y="6860"/>
                  </a:cubicBezTo>
                  <a:cubicBezTo>
                    <a:pt x="15301" y="4053"/>
                    <a:pt x="13083" y="2649"/>
                    <a:pt x="13083" y="2649"/>
                  </a:cubicBezTo>
                  <a:cubicBezTo>
                    <a:pt x="13083" y="2649"/>
                    <a:pt x="11483" y="347"/>
                    <a:pt x="8591" y="38"/>
                  </a:cubicBezTo>
                  <a:cubicBezTo>
                    <a:pt x="8373" y="12"/>
                    <a:pt x="8158" y="0"/>
                    <a:pt x="79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43"/>
            <p:cNvSpPr/>
            <p:nvPr/>
          </p:nvSpPr>
          <p:spPr>
            <a:xfrm>
              <a:off x="4079500" y="2371100"/>
              <a:ext cx="398700" cy="447250"/>
            </a:xfrm>
            <a:custGeom>
              <a:rect b="b" l="l" r="r" t="t"/>
              <a:pathLst>
                <a:path extrusionOk="0" h="17890" w="15948">
                  <a:moveTo>
                    <a:pt x="8170" y="477"/>
                  </a:moveTo>
                  <a:cubicBezTo>
                    <a:pt x="8367" y="477"/>
                    <a:pt x="8564" y="477"/>
                    <a:pt x="8788" y="506"/>
                  </a:cubicBezTo>
                  <a:cubicBezTo>
                    <a:pt x="10164" y="674"/>
                    <a:pt x="11231" y="1292"/>
                    <a:pt x="11961" y="1881"/>
                  </a:cubicBezTo>
                  <a:cubicBezTo>
                    <a:pt x="12326" y="2190"/>
                    <a:pt x="12606" y="2471"/>
                    <a:pt x="12803" y="2695"/>
                  </a:cubicBezTo>
                  <a:cubicBezTo>
                    <a:pt x="12887" y="2780"/>
                    <a:pt x="12971" y="2864"/>
                    <a:pt x="12999" y="2948"/>
                  </a:cubicBezTo>
                  <a:lnTo>
                    <a:pt x="13055" y="3004"/>
                  </a:lnTo>
                  <a:lnTo>
                    <a:pt x="13084" y="3032"/>
                  </a:lnTo>
                  <a:lnTo>
                    <a:pt x="13140" y="3088"/>
                  </a:lnTo>
                  <a:lnTo>
                    <a:pt x="13168" y="3116"/>
                  </a:lnTo>
                  <a:cubicBezTo>
                    <a:pt x="13280" y="3173"/>
                    <a:pt x="13813" y="3566"/>
                    <a:pt x="14347" y="4211"/>
                  </a:cubicBezTo>
                  <a:cubicBezTo>
                    <a:pt x="14852" y="4885"/>
                    <a:pt x="15386" y="5868"/>
                    <a:pt x="15470" y="7131"/>
                  </a:cubicBezTo>
                  <a:cubicBezTo>
                    <a:pt x="15470" y="7243"/>
                    <a:pt x="15470" y="7356"/>
                    <a:pt x="15470" y="7468"/>
                  </a:cubicBezTo>
                  <a:cubicBezTo>
                    <a:pt x="15470" y="8760"/>
                    <a:pt x="14993" y="10051"/>
                    <a:pt x="14487" y="11034"/>
                  </a:cubicBezTo>
                  <a:cubicBezTo>
                    <a:pt x="14263" y="11511"/>
                    <a:pt x="14010" y="11932"/>
                    <a:pt x="13842" y="12213"/>
                  </a:cubicBezTo>
                  <a:cubicBezTo>
                    <a:pt x="13729" y="12353"/>
                    <a:pt x="13673" y="12465"/>
                    <a:pt x="13617" y="12522"/>
                  </a:cubicBezTo>
                  <a:lnTo>
                    <a:pt x="13561" y="12606"/>
                  </a:lnTo>
                  <a:lnTo>
                    <a:pt x="13533" y="12634"/>
                  </a:lnTo>
                  <a:cubicBezTo>
                    <a:pt x="13505" y="12690"/>
                    <a:pt x="13477" y="12746"/>
                    <a:pt x="13477" y="12802"/>
                  </a:cubicBezTo>
                  <a:lnTo>
                    <a:pt x="13729" y="15469"/>
                  </a:lnTo>
                  <a:lnTo>
                    <a:pt x="5391" y="17378"/>
                  </a:lnTo>
                  <a:lnTo>
                    <a:pt x="4886" y="15526"/>
                  </a:lnTo>
                  <a:cubicBezTo>
                    <a:pt x="4858" y="15469"/>
                    <a:pt x="4830" y="15413"/>
                    <a:pt x="4801" y="15385"/>
                  </a:cubicBezTo>
                  <a:cubicBezTo>
                    <a:pt x="4773" y="15385"/>
                    <a:pt x="4689" y="15301"/>
                    <a:pt x="4521" y="15217"/>
                  </a:cubicBezTo>
                  <a:cubicBezTo>
                    <a:pt x="4352" y="15132"/>
                    <a:pt x="4128" y="15048"/>
                    <a:pt x="3875" y="15048"/>
                  </a:cubicBezTo>
                  <a:cubicBezTo>
                    <a:pt x="3707" y="15048"/>
                    <a:pt x="3398" y="15020"/>
                    <a:pt x="3061" y="14908"/>
                  </a:cubicBezTo>
                  <a:cubicBezTo>
                    <a:pt x="2752" y="14796"/>
                    <a:pt x="2443" y="14599"/>
                    <a:pt x="2303" y="14346"/>
                  </a:cubicBezTo>
                  <a:cubicBezTo>
                    <a:pt x="2219" y="14178"/>
                    <a:pt x="2106" y="13869"/>
                    <a:pt x="1994" y="13504"/>
                  </a:cubicBezTo>
                  <a:cubicBezTo>
                    <a:pt x="1826" y="12943"/>
                    <a:pt x="1657" y="12241"/>
                    <a:pt x="1517" y="11679"/>
                  </a:cubicBezTo>
                  <a:cubicBezTo>
                    <a:pt x="1404" y="11118"/>
                    <a:pt x="1320" y="10697"/>
                    <a:pt x="1292" y="10697"/>
                  </a:cubicBezTo>
                  <a:cubicBezTo>
                    <a:pt x="1292" y="10584"/>
                    <a:pt x="1208" y="10528"/>
                    <a:pt x="1096" y="10500"/>
                  </a:cubicBezTo>
                  <a:cubicBezTo>
                    <a:pt x="1068" y="10500"/>
                    <a:pt x="899" y="10472"/>
                    <a:pt x="731" y="10416"/>
                  </a:cubicBezTo>
                  <a:cubicBezTo>
                    <a:pt x="675" y="10388"/>
                    <a:pt x="590" y="10332"/>
                    <a:pt x="562" y="10304"/>
                  </a:cubicBezTo>
                  <a:cubicBezTo>
                    <a:pt x="506" y="10247"/>
                    <a:pt x="478" y="10191"/>
                    <a:pt x="478" y="10135"/>
                  </a:cubicBezTo>
                  <a:cubicBezTo>
                    <a:pt x="478" y="10107"/>
                    <a:pt x="478" y="10051"/>
                    <a:pt x="534" y="9967"/>
                  </a:cubicBezTo>
                  <a:cubicBezTo>
                    <a:pt x="646" y="9686"/>
                    <a:pt x="983" y="9181"/>
                    <a:pt x="1320" y="8731"/>
                  </a:cubicBezTo>
                  <a:cubicBezTo>
                    <a:pt x="1489" y="8507"/>
                    <a:pt x="1657" y="8282"/>
                    <a:pt x="1797" y="8086"/>
                  </a:cubicBezTo>
                  <a:cubicBezTo>
                    <a:pt x="1910" y="7889"/>
                    <a:pt x="2022" y="7721"/>
                    <a:pt x="2078" y="7552"/>
                  </a:cubicBezTo>
                  <a:cubicBezTo>
                    <a:pt x="2078" y="7468"/>
                    <a:pt x="2078" y="7412"/>
                    <a:pt x="2078" y="7328"/>
                  </a:cubicBezTo>
                  <a:cubicBezTo>
                    <a:pt x="2078" y="7103"/>
                    <a:pt x="2050" y="6822"/>
                    <a:pt x="2022" y="6485"/>
                  </a:cubicBezTo>
                  <a:cubicBezTo>
                    <a:pt x="1966" y="6149"/>
                    <a:pt x="1938" y="5756"/>
                    <a:pt x="1938" y="5362"/>
                  </a:cubicBezTo>
                  <a:cubicBezTo>
                    <a:pt x="1938" y="4604"/>
                    <a:pt x="2078" y="3875"/>
                    <a:pt x="2527" y="3369"/>
                  </a:cubicBezTo>
                  <a:cubicBezTo>
                    <a:pt x="3033" y="2780"/>
                    <a:pt x="3847" y="2050"/>
                    <a:pt x="4801" y="1488"/>
                  </a:cubicBezTo>
                  <a:cubicBezTo>
                    <a:pt x="5784" y="899"/>
                    <a:pt x="6935" y="477"/>
                    <a:pt x="8170" y="477"/>
                  </a:cubicBezTo>
                  <a:close/>
                  <a:moveTo>
                    <a:pt x="8170" y="0"/>
                  </a:moveTo>
                  <a:cubicBezTo>
                    <a:pt x="6823" y="0"/>
                    <a:pt x="5588" y="477"/>
                    <a:pt x="4577" y="1067"/>
                  </a:cubicBezTo>
                  <a:cubicBezTo>
                    <a:pt x="3538" y="1685"/>
                    <a:pt x="2724" y="2443"/>
                    <a:pt x="2191" y="3060"/>
                  </a:cubicBezTo>
                  <a:cubicBezTo>
                    <a:pt x="1601" y="3706"/>
                    <a:pt x="1489" y="4576"/>
                    <a:pt x="1489" y="5362"/>
                  </a:cubicBezTo>
                  <a:cubicBezTo>
                    <a:pt x="1489" y="5784"/>
                    <a:pt x="1517" y="6177"/>
                    <a:pt x="1545" y="6514"/>
                  </a:cubicBezTo>
                  <a:cubicBezTo>
                    <a:pt x="1601" y="6879"/>
                    <a:pt x="1629" y="7159"/>
                    <a:pt x="1629" y="7328"/>
                  </a:cubicBezTo>
                  <a:cubicBezTo>
                    <a:pt x="1629" y="7384"/>
                    <a:pt x="1629" y="7412"/>
                    <a:pt x="1601" y="7440"/>
                  </a:cubicBezTo>
                  <a:lnTo>
                    <a:pt x="1626" y="7446"/>
                  </a:lnTo>
                  <a:lnTo>
                    <a:pt x="1626" y="7446"/>
                  </a:lnTo>
                  <a:cubicBezTo>
                    <a:pt x="1594" y="7508"/>
                    <a:pt x="1484" y="7700"/>
                    <a:pt x="1348" y="7917"/>
                  </a:cubicBezTo>
                  <a:cubicBezTo>
                    <a:pt x="1124" y="8226"/>
                    <a:pt x="787" y="8675"/>
                    <a:pt x="534" y="9068"/>
                  </a:cubicBezTo>
                  <a:cubicBezTo>
                    <a:pt x="394" y="9265"/>
                    <a:pt x="253" y="9433"/>
                    <a:pt x="169" y="9630"/>
                  </a:cubicBezTo>
                  <a:cubicBezTo>
                    <a:pt x="85" y="9798"/>
                    <a:pt x="29" y="9967"/>
                    <a:pt x="1" y="10135"/>
                  </a:cubicBezTo>
                  <a:lnTo>
                    <a:pt x="29" y="10219"/>
                  </a:lnTo>
                  <a:lnTo>
                    <a:pt x="30" y="10219"/>
                  </a:lnTo>
                  <a:lnTo>
                    <a:pt x="30" y="10219"/>
                  </a:lnTo>
                  <a:cubicBezTo>
                    <a:pt x="40" y="10401"/>
                    <a:pt x="146" y="10534"/>
                    <a:pt x="253" y="10641"/>
                  </a:cubicBezTo>
                  <a:cubicBezTo>
                    <a:pt x="422" y="10809"/>
                    <a:pt x="618" y="10865"/>
                    <a:pt x="759" y="10921"/>
                  </a:cubicBezTo>
                  <a:cubicBezTo>
                    <a:pt x="804" y="10936"/>
                    <a:pt x="845" y="10947"/>
                    <a:pt x="882" y="10956"/>
                  </a:cubicBezTo>
                  <a:lnTo>
                    <a:pt x="882" y="10956"/>
                  </a:lnTo>
                  <a:cubicBezTo>
                    <a:pt x="943" y="11227"/>
                    <a:pt x="1068" y="11783"/>
                    <a:pt x="1208" y="12381"/>
                  </a:cubicBezTo>
                  <a:cubicBezTo>
                    <a:pt x="1320" y="12802"/>
                    <a:pt x="1433" y="13251"/>
                    <a:pt x="1545" y="13645"/>
                  </a:cubicBezTo>
                  <a:cubicBezTo>
                    <a:pt x="1657" y="14038"/>
                    <a:pt x="1769" y="14346"/>
                    <a:pt x="1882" y="14543"/>
                  </a:cubicBezTo>
                  <a:cubicBezTo>
                    <a:pt x="2134" y="14992"/>
                    <a:pt x="2527" y="15217"/>
                    <a:pt x="2920" y="15357"/>
                  </a:cubicBezTo>
                  <a:cubicBezTo>
                    <a:pt x="3314" y="15469"/>
                    <a:pt x="3679" y="15497"/>
                    <a:pt x="3875" y="15497"/>
                  </a:cubicBezTo>
                  <a:cubicBezTo>
                    <a:pt x="4015" y="15497"/>
                    <a:pt x="4184" y="15554"/>
                    <a:pt x="4296" y="15638"/>
                  </a:cubicBezTo>
                  <a:cubicBezTo>
                    <a:pt x="4350" y="15665"/>
                    <a:pt x="4403" y="15691"/>
                    <a:pt x="4432" y="15718"/>
                  </a:cubicBezTo>
                  <a:lnTo>
                    <a:pt x="4432" y="15718"/>
                  </a:lnTo>
                  <a:lnTo>
                    <a:pt x="5026" y="17715"/>
                  </a:lnTo>
                  <a:cubicBezTo>
                    <a:pt x="5050" y="17813"/>
                    <a:pt x="5138" y="17889"/>
                    <a:pt x="5235" y="17889"/>
                  </a:cubicBezTo>
                  <a:cubicBezTo>
                    <a:pt x="5249" y="17889"/>
                    <a:pt x="5264" y="17888"/>
                    <a:pt x="5279" y="17884"/>
                  </a:cubicBezTo>
                  <a:lnTo>
                    <a:pt x="14010" y="15891"/>
                  </a:lnTo>
                  <a:cubicBezTo>
                    <a:pt x="14150" y="15862"/>
                    <a:pt x="14207" y="15750"/>
                    <a:pt x="14207" y="15638"/>
                  </a:cubicBezTo>
                  <a:lnTo>
                    <a:pt x="13959" y="12830"/>
                  </a:lnTo>
                  <a:lnTo>
                    <a:pt x="13959" y="12830"/>
                  </a:lnTo>
                  <a:cubicBezTo>
                    <a:pt x="14108" y="12620"/>
                    <a:pt x="14508" y="12030"/>
                    <a:pt x="14908" y="11230"/>
                  </a:cubicBezTo>
                  <a:cubicBezTo>
                    <a:pt x="15414" y="10219"/>
                    <a:pt x="15947" y="8872"/>
                    <a:pt x="15947" y="7468"/>
                  </a:cubicBezTo>
                  <a:cubicBezTo>
                    <a:pt x="15947" y="7328"/>
                    <a:pt x="15947" y="7215"/>
                    <a:pt x="15919" y="7075"/>
                  </a:cubicBezTo>
                  <a:cubicBezTo>
                    <a:pt x="15835" y="5615"/>
                    <a:pt x="15189" y="4520"/>
                    <a:pt x="14600" y="3790"/>
                  </a:cubicBezTo>
                  <a:cubicBezTo>
                    <a:pt x="14040" y="3129"/>
                    <a:pt x="13526" y="2767"/>
                    <a:pt x="13414" y="2705"/>
                  </a:cubicBezTo>
                  <a:lnTo>
                    <a:pt x="13414" y="2705"/>
                  </a:lnTo>
                  <a:cubicBezTo>
                    <a:pt x="13299" y="2554"/>
                    <a:pt x="12901" y="2054"/>
                    <a:pt x="12269" y="1516"/>
                  </a:cubicBezTo>
                  <a:cubicBezTo>
                    <a:pt x="11483" y="899"/>
                    <a:pt x="10332" y="197"/>
                    <a:pt x="8816" y="56"/>
                  </a:cubicBezTo>
                  <a:cubicBezTo>
                    <a:pt x="8620" y="28"/>
                    <a:pt x="8395" y="0"/>
                    <a:pt x="81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43"/>
            <p:cNvSpPr/>
            <p:nvPr/>
          </p:nvSpPr>
          <p:spPr>
            <a:xfrm>
              <a:off x="4160925" y="2436200"/>
              <a:ext cx="315850" cy="264150"/>
            </a:xfrm>
            <a:custGeom>
              <a:rect b="b" l="l" r="r" t="t"/>
              <a:pathLst>
                <a:path extrusionOk="0" h="10566" w="12634">
                  <a:moveTo>
                    <a:pt x="3102" y="0"/>
                  </a:moveTo>
                  <a:cubicBezTo>
                    <a:pt x="2764" y="0"/>
                    <a:pt x="2447" y="83"/>
                    <a:pt x="2162" y="288"/>
                  </a:cubicBezTo>
                  <a:cubicBezTo>
                    <a:pt x="2162" y="288"/>
                    <a:pt x="0" y="2085"/>
                    <a:pt x="113" y="2899"/>
                  </a:cubicBezTo>
                  <a:cubicBezTo>
                    <a:pt x="253" y="3741"/>
                    <a:pt x="1264" y="4387"/>
                    <a:pt x="1208" y="5145"/>
                  </a:cubicBezTo>
                  <a:cubicBezTo>
                    <a:pt x="1161" y="5772"/>
                    <a:pt x="1364" y="6975"/>
                    <a:pt x="1659" y="6975"/>
                  </a:cubicBezTo>
                  <a:cubicBezTo>
                    <a:pt x="1720" y="6975"/>
                    <a:pt x="1785" y="6923"/>
                    <a:pt x="1853" y="6801"/>
                  </a:cubicBezTo>
                  <a:cubicBezTo>
                    <a:pt x="2218" y="6099"/>
                    <a:pt x="2022" y="5341"/>
                    <a:pt x="2611" y="5145"/>
                  </a:cubicBezTo>
                  <a:cubicBezTo>
                    <a:pt x="2659" y="5128"/>
                    <a:pt x="2709" y="5120"/>
                    <a:pt x="2760" y="5120"/>
                  </a:cubicBezTo>
                  <a:cubicBezTo>
                    <a:pt x="3311" y="5120"/>
                    <a:pt x="4025" y="6040"/>
                    <a:pt x="4127" y="6914"/>
                  </a:cubicBezTo>
                  <a:cubicBezTo>
                    <a:pt x="4268" y="7896"/>
                    <a:pt x="4071" y="8317"/>
                    <a:pt x="4577" y="9019"/>
                  </a:cubicBezTo>
                  <a:cubicBezTo>
                    <a:pt x="5094" y="9700"/>
                    <a:pt x="6245" y="10566"/>
                    <a:pt x="7518" y="10566"/>
                  </a:cubicBezTo>
                  <a:cubicBezTo>
                    <a:pt x="7558" y="10566"/>
                    <a:pt x="7597" y="10565"/>
                    <a:pt x="7637" y="10563"/>
                  </a:cubicBezTo>
                  <a:cubicBezTo>
                    <a:pt x="8984" y="10507"/>
                    <a:pt x="10444" y="10170"/>
                    <a:pt x="10444" y="10170"/>
                  </a:cubicBezTo>
                  <a:cubicBezTo>
                    <a:pt x="10444" y="10170"/>
                    <a:pt x="12634" y="7307"/>
                    <a:pt x="12437" y="4499"/>
                  </a:cubicBezTo>
                  <a:cubicBezTo>
                    <a:pt x="12241" y="1692"/>
                    <a:pt x="10023" y="288"/>
                    <a:pt x="10023" y="288"/>
                  </a:cubicBezTo>
                  <a:lnTo>
                    <a:pt x="10023" y="288"/>
                  </a:lnTo>
                  <a:cubicBezTo>
                    <a:pt x="10023" y="288"/>
                    <a:pt x="10079" y="1186"/>
                    <a:pt x="8226" y="1495"/>
                  </a:cubicBezTo>
                  <a:cubicBezTo>
                    <a:pt x="8116" y="1515"/>
                    <a:pt x="8003" y="1524"/>
                    <a:pt x="7887" y="1524"/>
                  </a:cubicBezTo>
                  <a:cubicBezTo>
                    <a:pt x="6410" y="1524"/>
                    <a:pt x="4554" y="0"/>
                    <a:pt x="31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43"/>
            <p:cNvSpPr/>
            <p:nvPr/>
          </p:nvSpPr>
          <p:spPr>
            <a:xfrm>
              <a:off x="4158125" y="2430050"/>
              <a:ext cx="320075" cy="275850"/>
            </a:xfrm>
            <a:custGeom>
              <a:rect b="b" l="l" r="r" t="t"/>
              <a:pathLst>
                <a:path extrusionOk="0" h="11034" w="12803">
                  <a:moveTo>
                    <a:pt x="3201" y="478"/>
                  </a:moveTo>
                  <a:cubicBezTo>
                    <a:pt x="3846" y="478"/>
                    <a:pt x="4689" y="843"/>
                    <a:pt x="5503" y="1236"/>
                  </a:cubicBezTo>
                  <a:cubicBezTo>
                    <a:pt x="6345" y="1601"/>
                    <a:pt x="7187" y="1994"/>
                    <a:pt x="8001" y="1994"/>
                  </a:cubicBezTo>
                  <a:cubicBezTo>
                    <a:pt x="8142" y="1994"/>
                    <a:pt x="8254" y="1994"/>
                    <a:pt x="8366" y="1966"/>
                  </a:cubicBezTo>
                  <a:cubicBezTo>
                    <a:pt x="9265" y="1825"/>
                    <a:pt x="9770" y="1517"/>
                    <a:pt x="10051" y="1236"/>
                  </a:cubicBezTo>
                  <a:cubicBezTo>
                    <a:pt x="10150" y="1127"/>
                    <a:pt x="10217" y="1022"/>
                    <a:pt x="10263" y="926"/>
                  </a:cubicBezTo>
                  <a:lnTo>
                    <a:pt x="10263" y="926"/>
                  </a:lnTo>
                  <a:cubicBezTo>
                    <a:pt x="10494" y="1108"/>
                    <a:pt x="10848" y="1425"/>
                    <a:pt x="11202" y="1853"/>
                  </a:cubicBezTo>
                  <a:cubicBezTo>
                    <a:pt x="11707" y="2527"/>
                    <a:pt x="12241" y="3510"/>
                    <a:pt x="12325" y="4773"/>
                  </a:cubicBezTo>
                  <a:cubicBezTo>
                    <a:pt x="12325" y="4885"/>
                    <a:pt x="12325" y="4998"/>
                    <a:pt x="12325" y="5110"/>
                  </a:cubicBezTo>
                  <a:cubicBezTo>
                    <a:pt x="12325" y="6402"/>
                    <a:pt x="11848" y="7693"/>
                    <a:pt x="11342" y="8676"/>
                  </a:cubicBezTo>
                  <a:cubicBezTo>
                    <a:pt x="11118" y="9153"/>
                    <a:pt x="10865" y="9574"/>
                    <a:pt x="10697" y="9855"/>
                  </a:cubicBezTo>
                  <a:cubicBezTo>
                    <a:pt x="10584" y="9995"/>
                    <a:pt x="10528" y="10107"/>
                    <a:pt x="10472" y="10164"/>
                  </a:cubicBezTo>
                  <a:lnTo>
                    <a:pt x="10437" y="10216"/>
                  </a:lnTo>
                  <a:lnTo>
                    <a:pt x="10437" y="10216"/>
                  </a:lnTo>
                  <a:cubicBezTo>
                    <a:pt x="10397" y="10225"/>
                    <a:pt x="10343" y="10237"/>
                    <a:pt x="10275" y="10248"/>
                  </a:cubicBezTo>
                  <a:cubicBezTo>
                    <a:pt x="9798" y="10332"/>
                    <a:pt x="8731" y="10529"/>
                    <a:pt x="7749" y="10585"/>
                  </a:cubicBezTo>
                  <a:lnTo>
                    <a:pt x="7636" y="10585"/>
                  </a:lnTo>
                  <a:cubicBezTo>
                    <a:pt x="7047" y="10585"/>
                    <a:pt x="6457" y="10388"/>
                    <a:pt x="5980" y="10107"/>
                  </a:cubicBezTo>
                  <a:cubicBezTo>
                    <a:pt x="5503" y="9827"/>
                    <a:pt x="5110" y="9462"/>
                    <a:pt x="4885" y="9153"/>
                  </a:cubicBezTo>
                  <a:cubicBezTo>
                    <a:pt x="4660" y="8816"/>
                    <a:pt x="4604" y="8591"/>
                    <a:pt x="4576" y="8311"/>
                  </a:cubicBezTo>
                  <a:cubicBezTo>
                    <a:pt x="4520" y="8002"/>
                    <a:pt x="4548" y="7637"/>
                    <a:pt x="4492" y="7131"/>
                  </a:cubicBezTo>
                  <a:cubicBezTo>
                    <a:pt x="4408" y="6654"/>
                    <a:pt x="4183" y="6177"/>
                    <a:pt x="3902" y="5784"/>
                  </a:cubicBezTo>
                  <a:cubicBezTo>
                    <a:pt x="3762" y="5615"/>
                    <a:pt x="3594" y="5447"/>
                    <a:pt x="3425" y="5335"/>
                  </a:cubicBezTo>
                  <a:cubicBezTo>
                    <a:pt x="3257" y="5222"/>
                    <a:pt x="3060" y="5138"/>
                    <a:pt x="2864" y="5138"/>
                  </a:cubicBezTo>
                  <a:cubicBezTo>
                    <a:pt x="2779" y="5138"/>
                    <a:pt x="2723" y="5138"/>
                    <a:pt x="2639" y="5166"/>
                  </a:cubicBezTo>
                  <a:cubicBezTo>
                    <a:pt x="2443" y="5222"/>
                    <a:pt x="2302" y="5363"/>
                    <a:pt x="2218" y="5503"/>
                  </a:cubicBezTo>
                  <a:cubicBezTo>
                    <a:pt x="2078" y="5728"/>
                    <a:pt x="2050" y="5980"/>
                    <a:pt x="1993" y="6205"/>
                  </a:cubicBezTo>
                  <a:cubicBezTo>
                    <a:pt x="1940" y="6445"/>
                    <a:pt x="1887" y="6685"/>
                    <a:pt x="1762" y="6900"/>
                  </a:cubicBezTo>
                  <a:lnTo>
                    <a:pt x="1762" y="6900"/>
                  </a:lnTo>
                  <a:cubicBezTo>
                    <a:pt x="1754" y="6885"/>
                    <a:pt x="1747" y="6869"/>
                    <a:pt x="1741" y="6851"/>
                  </a:cubicBezTo>
                  <a:cubicBezTo>
                    <a:pt x="1628" y="6570"/>
                    <a:pt x="1544" y="6008"/>
                    <a:pt x="1544" y="5587"/>
                  </a:cubicBezTo>
                  <a:cubicBezTo>
                    <a:pt x="1544" y="5531"/>
                    <a:pt x="1544" y="5475"/>
                    <a:pt x="1544" y="5391"/>
                  </a:cubicBezTo>
                  <a:lnTo>
                    <a:pt x="1544" y="5307"/>
                  </a:lnTo>
                  <a:cubicBezTo>
                    <a:pt x="1544" y="5082"/>
                    <a:pt x="1488" y="4857"/>
                    <a:pt x="1376" y="4661"/>
                  </a:cubicBezTo>
                  <a:cubicBezTo>
                    <a:pt x="1207" y="4380"/>
                    <a:pt x="1011" y="4127"/>
                    <a:pt x="814" y="3875"/>
                  </a:cubicBezTo>
                  <a:cubicBezTo>
                    <a:pt x="646" y="3594"/>
                    <a:pt x="505" y="3341"/>
                    <a:pt x="449" y="3117"/>
                  </a:cubicBezTo>
                  <a:lnTo>
                    <a:pt x="449" y="3089"/>
                  </a:lnTo>
                  <a:cubicBezTo>
                    <a:pt x="449" y="2948"/>
                    <a:pt x="562" y="2724"/>
                    <a:pt x="730" y="2443"/>
                  </a:cubicBezTo>
                  <a:cubicBezTo>
                    <a:pt x="1011" y="2050"/>
                    <a:pt x="1432" y="1629"/>
                    <a:pt x="1797" y="1292"/>
                  </a:cubicBezTo>
                  <a:cubicBezTo>
                    <a:pt x="1965" y="1123"/>
                    <a:pt x="2134" y="983"/>
                    <a:pt x="2246" y="871"/>
                  </a:cubicBezTo>
                  <a:cubicBezTo>
                    <a:pt x="2329" y="788"/>
                    <a:pt x="2381" y="736"/>
                    <a:pt x="2403" y="714"/>
                  </a:cubicBezTo>
                  <a:lnTo>
                    <a:pt x="2403" y="714"/>
                  </a:lnTo>
                  <a:lnTo>
                    <a:pt x="2415" y="730"/>
                  </a:lnTo>
                  <a:cubicBezTo>
                    <a:pt x="2639" y="562"/>
                    <a:pt x="2920" y="478"/>
                    <a:pt x="3201" y="478"/>
                  </a:cubicBezTo>
                  <a:close/>
                  <a:moveTo>
                    <a:pt x="3201" y="0"/>
                  </a:moveTo>
                  <a:cubicBezTo>
                    <a:pt x="2836" y="0"/>
                    <a:pt x="2471" y="113"/>
                    <a:pt x="2134" y="337"/>
                  </a:cubicBezTo>
                  <a:lnTo>
                    <a:pt x="2134" y="365"/>
                  </a:lnTo>
                  <a:cubicBezTo>
                    <a:pt x="2106" y="365"/>
                    <a:pt x="1600" y="787"/>
                    <a:pt x="1067" y="1320"/>
                  </a:cubicBezTo>
                  <a:cubicBezTo>
                    <a:pt x="814" y="1601"/>
                    <a:pt x="562" y="1881"/>
                    <a:pt x="365" y="2190"/>
                  </a:cubicBezTo>
                  <a:cubicBezTo>
                    <a:pt x="140" y="2471"/>
                    <a:pt x="0" y="2780"/>
                    <a:pt x="0" y="3089"/>
                  </a:cubicBezTo>
                  <a:lnTo>
                    <a:pt x="0" y="3201"/>
                  </a:lnTo>
                  <a:lnTo>
                    <a:pt x="5" y="3200"/>
                  </a:lnTo>
                  <a:lnTo>
                    <a:pt x="5" y="3200"/>
                  </a:lnTo>
                  <a:cubicBezTo>
                    <a:pt x="95" y="3691"/>
                    <a:pt x="397" y="4050"/>
                    <a:pt x="618" y="4408"/>
                  </a:cubicBezTo>
                  <a:cubicBezTo>
                    <a:pt x="758" y="4577"/>
                    <a:pt x="870" y="4745"/>
                    <a:pt x="955" y="4885"/>
                  </a:cubicBezTo>
                  <a:cubicBezTo>
                    <a:pt x="1039" y="5054"/>
                    <a:pt x="1095" y="5194"/>
                    <a:pt x="1095" y="5307"/>
                  </a:cubicBezTo>
                  <a:lnTo>
                    <a:pt x="1095" y="5363"/>
                  </a:lnTo>
                  <a:cubicBezTo>
                    <a:pt x="1067" y="5447"/>
                    <a:pt x="1067" y="5531"/>
                    <a:pt x="1067" y="5587"/>
                  </a:cubicBezTo>
                  <a:cubicBezTo>
                    <a:pt x="1067" y="5952"/>
                    <a:pt x="1123" y="6373"/>
                    <a:pt x="1207" y="6710"/>
                  </a:cubicBezTo>
                  <a:cubicBezTo>
                    <a:pt x="1263" y="6879"/>
                    <a:pt x="1292" y="7047"/>
                    <a:pt x="1376" y="7160"/>
                  </a:cubicBezTo>
                  <a:cubicBezTo>
                    <a:pt x="1404" y="7244"/>
                    <a:pt x="1460" y="7300"/>
                    <a:pt x="1516" y="7356"/>
                  </a:cubicBezTo>
                  <a:cubicBezTo>
                    <a:pt x="1572" y="7412"/>
                    <a:pt x="1656" y="7440"/>
                    <a:pt x="1769" y="7440"/>
                  </a:cubicBezTo>
                  <a:cubicBezTo>
                    <a:pt x="1853" y="7440"/>
                    <a:pt x="1937" y="7412"/>
                    <a:pt x="2021" y="7356"/>
                  </a:cubicBezTo>
                  <a:cubicBezTo>
                    <a:pt x="2078" y="7300"/>
                    <a:pt x="2106" y="7244"/>
                    <a:pt x="2162" y="7160"/>
                  </a:cubicBezTo>
                  <a:cubicBezTo>
                    <a:pt x="2386" y="6766"/>
                    <a:pt x="2415" y="6373"/>
                    <a:pt x="2499" y="6065"/>
                  </a:cubicBezTo>
                  <a:cubicBezTo>
                    <a:pt x="2527" y="5924"/>
                    <a:pt x="2555" y="5812"/>
                    <a:pt x="2611" y="5756"/>
                  </a:cubicBezTo>
                  <a:cubicBezTo>
                    <a:pt x="2667" y="5672"/>
                    <a:pt x="2695" y="5644"/>
                    <a:pt x="2779" y="5615"/>
                  </a:cubicBezTo>
                  <a:lnTo>
                    <a:pt x="2864" y="5587"/>
                  </a:lnTo>
                  <a:cubicBezTo>
                    <a:pt x="2948" y="5587"/>
                    <a:pt x="3060" y="5615"/>
                    <a:pt x="3173" y="5700"/>
                  </a:cubicBezTo>
                  <a:cubicBezTo>
                    <a:pt x="3341" y="5840"/>
                    <a:pt x="3537" y="6065"/>
                    <a:pt x="3706" y="6317"/>
                  </a:cubicBezTo>
                  <a:cubicBezTo>
                    <a:pt x="3874" y="6598"/>
                    <a:pt x="3987" y="6907"/>
                    <a:pt x="4015" y="7216"/>
                  </a:cubicBezTo>
                  <a:cubicBezTo>
                    <a:pt x="4071" y="7665"/>
                    <a:pt x="4071" y="8002"/>
                    <a:pt x="4099" y="8339"/>
                  </a:cubicBezTo>
                  <a:cubicBezTo>
                    <a:pt x="4127" y="8676"/>
                    <a:pt x="4239" y="9041"/>
                    <a:pt x="4520" y="9406"/>
                  </a:cubicBezTo>
                  <a:cubicBezTo>
                    <a:pt x="4773" y="9799"/>
                    <a:pt x="5222" y="10192"/>
                    <a:pt x="5755" y="10500"/>
                  </a:cubicBezTo>
                  <a:cubicBezTo>
                    <a:pt x="6289" y="10809"/>
                    <a:pt x="6935" y="11034"/>
                    <a:pt x="7636" y="11034"/>
                  </a:cubicBezTo>
                  <a:lnTo>
                    <a:pt x="7777" y="11034"/>
                  </a:lnTo>
                  <a:cubicBezTo>
                    <a:pt x="9152" y="10978"/>
                    <a:pt x="10612" y="10669"/>
                    <a:pt x="10612" y="10669"/>
                  </a:cubicBezTo>
                  <a:cubicBezTo>
                    <a:pt x="10668" y="10641"/>
                    <a:pt x="10725" y="10613"/>
                    <a:pt x="10753" y="10557"/>
                  </a:cubicBezTo>
                  <a:cubicBezTo>
                    <a:pt x="10753" y="10557"/>
                    <a:pt x="11258" y="9883"/>
                    <a:pt x="11763" y="8872"/>
                  </a:cubicBezTo>
                  <a:cubicBezTo>
                    <a:pt x="12269" y="7861"/>
                    <a:pt x="12802" y="6514"/>
                    <a:pt x="12802" y="5110"/>
                  </a:cubicBezTo>
                  <a:cubicBezTo>
                    <a:pt x="12802" y="4970"/>
                    <a:pt x="12802" y="4857"/>
                    <a:pt x="12774" y="4717"/>
                  </a:cubicBezTo>
                  <a:cubicBezTo>
                    <a:pt x="12690" y="3257"/>
                    <a:pt x="12044" y="2162"/>
                    <a:pt x="11455" y="1432"/>
                  </a:cubicBezTo>
                  <a:cubicBezTo>
                    <a:pt x="10837" y="702"/>
                    <a:pt x="10275" y="337"/>
                    <a:pt x="10247" y="337"/>
                  </a:cubicBezTo>
                  <a:cubicBezTo>
                    <a:pt x="10205" y="309"/>
                    <a:pt x="10163" y="295"/>
                    <a:pt x="10125" y="295"/>
                  </a:cubicBezTo>
                  <a:cubicBezTo>
                    <a:pt x="10086" y="295"/>
                    <a:pt x="10051" y="309"/>
                    <a:pt x="10023" y="337"/>
                  </a:cubicBezTo>
                  <a:cubicBezTo>
                    <a:pt x="9939" y="365"/>
                    <a:pt x="9882" y="450"/>
                    <a:pt x="9882" y="534"/>
                  </a:cubicBezTo>
                  <a:cubicBezTo>
                    <a:pt x="9882" y="562"/>
                    <a:pt x="9882" y="702"/>
                    <a:pt x="9714" y="927"/>
                  </a:cubicBezTo>
                  <a:cubicBezTo>
                    <a:pt x="9517" y="1123"/>
                    <a:pt x="9124" y="1376"/>
                    <a:pt x="8282" y="1517"/>
                  </a:cubicBezTo>
                  <a:lnTo>
                    <a:pt x="8284" y="1523"/>
                  </a:lnTo>
                  <a:lnTo>
                    <a:pt x="8284" y="1523"/>
                  </a:lnTo>
                  <a:cubicBezTo>
                    <a:pt x="8184" y="1545"/>
                    <a:pt x="8105" y="1545"/>
                    <a:pt x="8001" y="1545"/>
                  </a:cubicBezTo>
                  <a:cubicBezTo>
                    <a:pt x="7356" y="1545"/>
                    <a:pt x="6541" y="1180"/>
                    <a:pt x="5699" y="787"/>
                  </a:cubicBezTo>
                  <a:cubicBezTo>
                    <a:pt x="4857" y="422"/>
                    <a:pt x="4015" y="29"/>
                    <a:pt x="32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43"/>
            <p:cNvSpPr/>
            <p:nvPr/>
          </p:nvSpPr>
          <p:spPr>
            <a:xfrm>
              <a:off x="4207250" y="2635575"/>
              <a:ext cx="66700" cy="50675"/>
            </a:xfrm>
            <a:custGeom>
              <a:rect b="b" l="l" r="r" t="t"/>
              <a:pathLst>
                <a:path extrusionOk="0" h="2027" w="2668">
                  <a:moveTo>
                    <a:pt x="2398" y="0"/>
                  </a:moveTo>
                  <a:cubicBezTo>
                    <a:pt x="2297" y="0"/>
                    <a:pt x="2190" y="80"/>
                    <a:pt x="2190" y="202"/>
                  </a:cubicBezTo>
                  <a:cubicBezTo>
                    <a:pt x="2162" y="258"/>
                    <a:pt x="2106" y="567"/>
                    <a:pt x="1966" y="848"/>
                  </a:cubicBezTo>
                  <a:cubicBezTo>
                    <a:pt x="1881" y="1016"/>
                    <a:pt x="1797" y="1156"/>
                    <a:pt x="1685" y="1269"/>
                  </a:cubicBezTo>
                  <a:cubicBezTo>
                    <a:pt x="1572" y="1409"/>
                    <a:pt x="1432" y="1493"/>
                    <a:pt x="1264" y="1521"/>
                  </a:cubicBezTo>
                  <a:cubicBezTo>
                    <a:pt x="1208" y="1549"/>
                    <a:pt x="1179" y="1549"/>
                    <a:pt x="1123" y="1549"/>
                  </a:cubicBezTo>
                  <a:cubicBezTo>
                    <a:pt x="1011" y="1549"/>
                    <a:pt x="927" y="1521"/>
                    <a:pt x="843" y="1437"/>
                  </a:cubicBezTo>
                  <a:cubicBezTo>
                    <a:pt x="730" y="1297"/>
                    <a:pt x="618" y="1072"/>
                    <a:pt x="562" y="876"/>
                  </a:cubicBezTo>
                  <a:cubicBezTo>
                    <a:pt x="534" y="763"/>
                    <a:pt x="506" y="679"/>
                    <a:pt x="506" y="623"/>
                  </a:cubicBezTo>
                  <a:lnTo>
                    <a:pt x="478" y="539"/>
                  </a:lnTo>
                  <a:lnTo>
                    <a:pt x="478" y="511"/>
                  </a:lnTo>
                  <a:cubicBezTo>
                    <a:pt x="452" y="410"/>
                    <a:pt x="360" y="310"/>
                    <a:pt x="260" y="310"/>
                  </a:cubicBezTo>
                  <a:cubicBezTo>
                    <a:pt x="249" y="310"/>
                    <a:pt x="237" y="311"/>
                    <a:pt x="225" y="314"/>
                  </a:cubicBezTo>
                  <a:cubicBezTo>
                    <a:pt x="85" y="342"/>
                    <a:pt x="0" y="455"/>
                    <a:pt x="0" y="567"/>
                  </a:cubicBezTo>
                  <a:cubicBezTo>
                    <a:pt x="0" y="595"/>
                    <a:pt x="56" y="904"/>
                    <a:pt x="197" y="1269"/>
                  </a:cubicBezTo>
                  <a:cubicBezTo>
                    <a:pt x="281" y="1437"/>
                    <a:pt x="365" y="1606"/>
                    <a:pt x="506" y="1774"/>
                  </a:cubicBezTo>
                  <a:cubicBezTo>
                    <a:pt x="674" y="1914"/>
                    <a:pt x="871" y="2027"/>
                    <a:pt x="1123" y="2027"/>
                  </a:cubicBezTo>
                  <a:cubicBezTo>
                    <a:pt x="1208" y="2027"/>
                    <a:pt x="1292" y="1999"/>
                    <a:pt x="1404" y="1971"/>
                  </a:cubicBezTo>
                  <a:cubicBezTo>
                    <a:pt x="1657" y="1914"/>
                    <a:pt x="1881" y="1746"/>
                    <a:pt x="2050" y="1578"/>
                  </a:cubicBezTo>
                  <a:cubicBezTo>
                    <a:pt x="2527" y="1016"/>
                    <a:pt x="2639" y="286"/>
                    <a:pt x="2639" y="258"/>
                  </a:cubicBezTo>
                  <a:cubicBezTo>
                    <a:pt x="2667" y="146"/>
                    <a:pt x="2583" y="5"/>
                    <a:pt x="2443" y="5"/>
                  </a:cubicBezTo>
                  <a:cubicBezTo>
                    <a:pt x="2428" y="2"/>
                    <a:pt x="2413" y="0"/>
                    <a:pt x="23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43"/>
            <p:cNvSpPr/>
            <p:nvPr/>
          </p:nvSpPr>
          <p:spPr>
            <a:xfrm>
              <a:off x="4134950" y="2749975"/>
              <a:ext cx="383950" cy="124375"/>
            </a:xfrm>
            <a:custGeom>
              <a:rect b="b" l="l" r="r" t="t"/>
              <a:pathLst>
                <a:path extrusionOk="0" h="4975" w="15358">
                  <a:moveTo>
                    <a:pt x="9549" y="0"/>
                  </a:moveTo>
                  <a:cubicBezTo>
                    <a:pt x="9483" y="0"/>
                    <a:pt x="9416" y="2"/>
                    <a:pt x="9350" y="6"/>
                  </a:cubicBezTo>
                  <a:cubicBezTo>
                    <a:pt x="7188" y="146"/>
                    <a:pt x="2499" y="1887"/>
                    <a:pt x="1657" y="2785"/>
                  </a:cubicBezTo>
                  <a:cubicBezTo>
                    <a:pt x="843" y="3683"/>
                    <a:pt x="394" y="4469"/>
                    <a:pt x="394" y="4469"/>
                  </a:cubicBezTo>
                  <a:lnTo>
                    <a:pt x="1" y="4975"/>
                  </a:lnTo>
                  <a:cubicBezTo>
                    <a:pt x="1" y="4975"/>
                    <a:pt x="2948" y="4217"/>
                    <a:pt x="7272" y="3627"/>
                  </a:cubicBezTo>
                  <a:cubicBezTo>
                    <a:pt x="8093" y="3521"/>
                    <a:pt x="8880" y="3478"/>
                    <a:pt x="9617" y="3478"/>
                  </a:cubicBezTo>
                  <a:cubicBezTo>
                    <a:pt x="12785" y="3478"/>
                    <a:pt x="15021" y="4273"/>
                    <a:pt x="15021" y="4273"/>
                  </a:cubicBezTo>
                  <a:cubicBezTo>
                    <a:pt x="15021" y="4273"/>
                    <a:pt x="15357" y="3318"/>
                    <a:pt x="14319" y="2504"/>
                  </a:cubicBezTo>
                  <a:cubicBezTo>
                    <a:pt x="13339" y="1688"/>
                    <a:pt x="11647" y="0"/>
                    <a:pt x="95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43"/>
            <p:cNvSpPr/>
            <p:nvPr/>
          </p:nvSpPr>
          <p:spPr>
            <a:xfrm>
              <a:off x="4128625" y="2744475"/>
              <a:ext cx="388875" cy="135675"/>
            </a:xfrm>
            <a:custGeom>
              <a:rect b="b" l="l" r="r" t="t"/>
              <a:pathLst>
                <a:path extrusionOk="0" h="5427" w="15555">
                  <a:moveTo>
                    <a:pt x="459" y="4555"/>
                  </a:moveTo>
                  <a:cubicBezTo>
                    <a:pt x="459" y="4555"/>
                    <a:pt x="459" y="4555"/>
                    <a:pt x="459" y="4555"/>
                  </a:cubicBezTo>
                  <a:lnTo>
                    <a:pt x="459" y="4555"/>
                  </a:lnTo>
                  <a:lnTo>
                    <a:pt x="459" y="4555"/>
                  </a:lnTo>
                  <a:close/>
                  <a:moveTo>
                    <a:pt x="9827" y="450"/>
                  </a:moveTo>
                  <a:cubicBezTo>
                    <a:pt x="10810" y="450"/>
                    <a:pt x="11708" y="843"/>
                    <a:pt x="12494" y="1377"/>
                  </a:cubicBezTo>
                  <a:cubicBezTo>
                    <a:pt x="13280" y="1882"/>
                    <a:pt x="13926" y="2500"/>
                    <a:pt x="14431" y="2893"/>
                  </a:cubicBezTo>
                  <a:cubicBezTo>
                    <a:pt x="14993" y="3342"/>
                    <a:pt x="15077" y="3791"/>
                    <a:pt x="15077" y="4100"/>
                  </a:cubicBezTo>
                  <a:cubicBezTo>
                    <a:pt x="15077" y="4133"/>
                    <a:pt x="15077" y="4161"/>
                    <a:pt x="15076" y="4185"/>
                  </a:cubicBezTo>
                  <a:lnTo>
                    <a:pt x="15076" y="4185"/>
                  </a:lnTo>
                  <a:cubicBezTo>
                    <a:pt x="14405" y="3978"/>
                    <a:pt x="12456" y="3454"/>
                    <a:pt x="9911" y="3454"/>
                  </a:cubicBezTo>
                  <a:cubicBezTo>
                    <a:pt x="9153" y="3454"/>
                    <a:pt x="8339" y="3510"/>
                    <a:pt x="7497" y="3623"/>
                  </a:cubicBezTo>
                  <a:cubicBezTo>
                    <a:pt x="4351" y="4029"/>
                    <a:pt x="1938" y="4552"/>
                    <a:pt x="843" y="4811"/>
                  </a:cubicBezTo>
                  <a:lnTo>
                    <a:pt x="843" y="4811"/>
                  </a:lnTo>
                  <a:lnTo>
                    <a:pt x="843" y="4802"/>
                  </a:lnTo>
                  <a:lnTo>
                    <a:pt x="871" y="4774"/>
                  </a:lnTo>
                  <a:cubicBezTo>
                    <a:pt x="955" y="4605"/>
                    <a:pt x="1377" y="3931"/>
                    <a:pt x="2078" y="3173"/>
                  </a:cubicBezTo>
                  <a:cubicBezTo>
                    <a:pt x="2247" y="3005"/>
                    <a:pt x="2696" y="2724"/>
                    <a:pt x="3258" y="2415"/>
                  </a:cubicBezTo>
                  <a:cubicBezTo>
                    <a:pt x="4128" y="1994"/>
                    <a:pt x="5335" y="1517"/>
                    <a:pt x="6514" y="1152"/>
                  </a:cubicBezTo>
                  <a:cubicBezTo>
                    <a:pt x="7693" y="787"/>
                    <a:pt x="8844" y="506"/>
                    <a:pt x="9631" y="450"/>
                  </a:cubicBezTo>
                  <a:close/>
                  <a:moveTo>
                    <a:pt x="9603" y="1"/>
                  </a:moveTo>
                  <a:cubicBezTo>
                    <a:pt x="8451" y="57"/>
                    <a:pt x="6739" y="534"/>
                    <a:pt x="5167" y="1124"/>
                  </a:cubicBezTo>
                  <a:cubicBezTo>
                    <a:pt x="4409" y="1405"/>
                    <a:pt x="3651" y="1714"/>
                    <a:pt x="3061" y="1994"/>
                  </a:cubicBezTo>
                  <a:cubicBezTo>
                    <a:pt x="2443" y="2303"/>
                    <a:pt x="1994" y="2584"/>
                    <a:pt x="1742" y="2865"/>
                  </a:cubicBezTo>
                  <a:cubicBezTo>
                    <a:pt x="968" y="3690"/>
                    <a:pt x="526" y="4420"/>
                    <a:pt x="459" y="4555"/>
                  </a:cubicBezTo>
                  <a:lnTo>
                    <a:pt x="459" y="4555"/>
                  </a:lnTo>
                  <a:lnTo>
                    <a:pt x="450" y="4549"/>
                  </a:lnTo>
                  <a:lnTo>
                    <a:pt x="85" y="5054"/>
                  </a:lnTo>
                  <a:cubicBezTo>
                    <a:pt x="1" y="5139"/>
                    <a:pt x="1" y="5251"/>
                    <a:pt x="57" y="5307"/>
                  </a:cubicBezTo>
                  <a:cubicBezTo>
                    <a:pt x="103" y="5376"/>
                    <a:pt x="188" y="5427"/>
                    <a:pt x="263" y="5427"/>
                  </a:cubicBezTo>
                  <a:cubicBezTo>
                    <a:pt x="279" y="5427"/>
                    <a:pt x="295" y="5424"/>
                    <a:pt x="310" y="5419"/>
                  </a:cubicBezTo>
                  <a:cubicBezTo>
                    <a:pt x="310" y="5419"/>
                    <a:pt x="506" y="5363"/>
                    <a:pt x="843" y="5279"/>
                  </a:cubicBezTo>
                  <a:cubicBezTo>
                    <a:pt x="1854" y="5054"/>
                    <a:pt x="4324" y="4521"/>
                    <a:pt x="7581" y="4072"/>
                  </a:cubicBezTo>
                  <a:cubicBezTo>
                    <a:pt x="8395" y="3960"/>
                    <a:pt x="9181" y="3931"/>
                    <a:pt x="9911" y="3931"/>
                  </a:cubicBezTo>
                  <a:cubicBezTo>
                    <a:pt x="11455" y="3931"/>
                    <a:pt x="12775" y="4128"/>
                    <a:pt x="13701" y="4324"/>
                  </a:cubicBezTo>
                  <a:cubicBezTo>
                    <a:pt x="14179" y="4409"/>
                    <a:pt x="14544" y="4521"/>
                    <a:pt x="14796" y="4577"/>
                  </a:cubicBezTo>
                  <a:cubicBezTo>
                    <a:pt x="14937" y="4633"/>
                    <a:pt x="15021" y="4661"/>
                    <a:pt x="15077" y="4689"/>
                  </a:cubicBezTo>
                  <a:cubicBezTo>
                    <a:pt x="15161" y="4689"/>
                    <a:pt x="15189" y="4718"/>
                    <a:pt x="15189" y="4718"/>
                  </a:cubicBezTo>
                  <a:cubicBezTo>
                    <a:pt x="15209" y="4722"/>
                    <a:pt x="15229" y="4725"/>
                    <a:pt x="15249" y="4725"/>
                  </a:cubicBezTo>
                  <a:cubicBezTo>
                    <a:pt x="15347" y="4725"/>
                    <a:pt x="15447" y="4670"/>
                    <a:pt x="15470" y="4577"/>
                  </a:cubicBezTo>
                  <a:cubicBezTo>
                    <a:pt x="15498" y="4549"/>
                    <a:pt x="15554" y="4381"/>
                    <a:pt x="15554" y="4100"/>
                  </a:cubicBezTo>
                  <a:cubicBezTo>
                    <a:pt x="15554" y="3707"/>
                    <a:pt x="15386" y="3061"/>
                    <a:pt x="14740" y="2528"/>
                  </a:cubicBezTo>
                  <a:cubicBezTo>
                    <a:pt x="14235" y="2135"/>
                    <a:pt x="13561" y="1517"/>
                    <a:pt x="12747" y="984"/>
                  </a:cubicBezTo>
                  <a:cubicBezTo>
                    <a:pt x="11905" y="422"/>
                    <a:pt x="10922" y="1"/>
                    <a:pt x="98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43"/>
            <p:cNvSpPr/>
            <p:nvPr/>
          </p:nvSpPr>
          <p:spPr>
            <a:xfrm>
              <a:off x="3856300" y="3795025"/>
              <a:ext cx="103200" cy="213500"/>
            </a:xfrm>
            <a:custGeom>
              <a:rect b="b" l="l" r="r" t="t"/>
              <a:pathLst>
                <a:path extrusionOk="0" h="8540" w="4128">
                  <a:moveTo>
                    <a:pt x="2125" y="1"/>
                  </a:moveTo>
                  <a:cubicBezTo>
                    <a:pt x="1332" y="1"/>
                    <a:pt x="1" y="203"/>
                    <a:pt x="1" y="203"/>
                  </a:cubicBezTo>
                  <a:cubicBezTo>
                    <a:pt x="1" y="203"/>
                    <a:pt x="562" y="4134"/>
                    <a:pt x="759" y="5088"/>
                  </a:cubicBezTo>
                  <a:cubicBezTo>
                    <a:pt x="935" y="5969"/>
                    <a:pt x="2058" y="8540"/>
                    <a:pt x="2835" y="8540"/>
                  </a:cubicBezTo>
                  <a:cubicBezTo>
                    <a:pt x="2925" y="8540"/>
                    <a:pt x="3010" y="8505"/>
                    <a:pt x="3089" y="8429"/>
                  </a:cubicBezTo>
                  <a:cubicBezTo>
                    <a:pt x="3847" y="7699"/>
                    <a:pt x="4128" y="5201"/>
                    <a:pt x="3735" y="3937"/>
                  </a:cubicBezTo>
                  <a:cubicBezTo>
                    <a:pt x="3342" y="2702"/>
                    <a:pt x="2780" y="400"/>
                    <a:pt x="2696" y="119"/>
                  </a:cubicBezTo>
                  <a:cubicBezTo>
                    <a:pt x="2664" y="32"/>
                    <a:pt x="2436" y="1"/>
                    <a:pt x="21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43"/>
            <p:cNvSpPr/>
            <p:nvPr/>
          </p:nvSpPr>
          <p:spPr>
            <a:xfrm>
              <a:off x="3850000" y="3788875"/>
              <a:ext cx="110200" cy="225325"/>
            </a:xfrm>
            <a:custGeom>
              <a:rect b="b" l="l" r="r" t="t"/>
              <a:pathLst>
                <a:path extrusionOk="0" h="9013" w="4408">
                  <a:moveTo>
                    <a:pt x="2415" y="477"/>
                  </a:moveTo>
                  <a:cubicBezTo>
                    <a:pt x="2555" y="477"/>
                    <a:pt x="2667" y="477"/>
                    <a:pt x="2724" y="506"/>
                  </a:cubicBezTo>
                  <a:lnTo>
                    <a:pt x="2737" y="506"/>
                  </a:lnTo>
                  <a:cubicBezTo>
                    <a:pt x="2759" y="600"/>
                    <a:pt x="2804" y="756"/>
                    <a:pt x="2864" y="955"/>
                  </a:cubicBezTo>
                  <a:cubicBezTo>
                    <a:pt x="3088" y="1797"/>
                    <a:pt x="3482" y="3313"/>
                    <a:pt x="3762" y="4268"/>
                  </a:cubicBezTo>
                  <a:cubicBezTo>
                    <a:pt x="3875" y="4604"/>
                    <a:pt x="3931" y="5082"/>
                    <a:pt x="3931" y="5559"/>
                  </a:cubicBezTo>
                  <a:cubicBezTo>
                    <a:pt x="3931" y="6149"/>
                    <a:pt x="3847" y="6794"/>
                    <a:pt x="3706" y="7328"/>
                  </a:cubicBezTo>
                  <a:cubicBezTo>
                    <a:pt x="3594" y="7861"/>
                    <a:pt x="3369" y="8310"/>
                    <a:pt x="3173" y="8507"/>
                  </a:cubicBezTo>
                  <a:cubicBezTo>
                    <a:pt x="3117" y="8535"/>
                    <a:pt x="3117" y="8535"/>
                    <a:pt x="3088" y="8563"/>
                  </a:cubicBezTo>
                  <a:cubicBezTo>
                    <a:pt x="3032" y="8563"/>
                    <a:pt x="2976" y="8535"/>
                    <a:pt x="2892" y="8479"/>
                  </a:cubicBezTo>
                  <a:cubicBezTo>
                    <a:pt x="2752" y="8395"/>
                    <a:pt x="2583" y="8170"/>
                    <a:pt x="2415" y="7917"/>
                  </a:cubicBezTo>
                  <a:cubicBezTo>
                    <a:pt x="2134" y="7524"/>
                    <a:pt x="1853" y="6991"/>
                    <a:pt x="1657" y="6514"/>
                  </a:cubicBezTo>
                  <a:cubicBezTo>
                    <a:pt x="1460" y="6008"/>
                    <a:pt x="1292" y="5559"/>
                    <a:pt x="1236" y="5306"/>
                  </a:cubicBezTo>
                  <a:cubicBezTo>
                    <a:pt x="1151" y="4829"/>
                    <a:pt x="955" y="3594"/>
                    <a:pt x="786" y="2499"/>
                  </a:cubicBezTo>
                  <a:cubicBezTo>
                    <a:pt x="666" y="1717"/>
                    <a:pt x="560" y="992"/>
                    <a:pt x="509" y="642"/>
                  </a:cubicBezTo>
                  <a:lnTo>
                    <a:pt x="509" y="642"/>
                  </a:lnTo>
                  <a:cubicBezTo>
                    <a:pt x="649" y="625"/>
                    <a:pt x="844" y="604"/>
                    <a:pt x="1067" y="590"/>
                  </a:cubicBezTo>
                  <a:cubicBezTo>
                    <a:pt x="1488" y="534"/>
                    <a:pt x="2022" y="477"/>
                    <a:pt x="2415" y="477"/>
                  </a:cubicBezTo>
                  <a:close/>
                  <a:moveTo>
                    <a:pt x="2415" y="0"/>
                  </a:moveTo>
                  <a:cubicBezTo>
                    <a:pt x="1572" y="0"/>
                    <a:pt x="225" y="225"/>
                    <a:pt x="225" y="225"/>
                  </a:cubicBezTo>
                  <a:cubicBezTo>
                    <a:pt x="84" y="225"/>
                    <a:pt x="0" y="365"/>
                    <a:pt x="28" y="477"/>
                  </a:cubicBezTo>
                  <a:cubicBezTo>
                    <a:pt x="28" y="477"/>
                    <a:pt x="590" y="4408"/>
                    <a:pt x="786" y="5391"/>
                  </a:cubicBezTo>
                  <a:cubicBezTo>
                    <a:pt x="871" y="5868"/>
                    <a:pt x="1207" y="6710"/>
                    <a:pt x="1601" y="7496"/>
                  </a:cubicBezTo>
                  <a:cubicBezTo>
                    <a:pt x="1825" y="7889"/>
                    <a:pt x="2050" y="8254"/>
                    <a:pt x="2274" y="8507"/>
                  </a:cubicBezTo>
                  <a:cubicBezTo>
                    <a:pt x="2387" y="8647"/>
                    <a:pt x="2499" y="8788"/>
                    <a:pt x="2639" y="8872"/>
                  </a:cubicBezTo>
                  <a:cubicBezTo>
                    <a:pt x="2780" y="8956"/>
                    <a:pt x="2920" y="9012"/>
                    <a:pt x="3088" y="9012"/>
                  </a:cubicBezTo>
                  <a:cubicBezTo>
                    <a:pt x="3229" y="9012"/>
                    <a:pt x="3369" y="8956"/>
                    <a:pt x="3482" y="8844"/>
                  </a:cubicBezTo>
                  <a:cubicBezTo>
                    <a:pt x="3818" y="8535"/>
                    <a:pt x="4015" y="8030"/>
                    <a:pt x="4183" y="7440"/>
                  </a:cubicBezTo>
                  <a:cubicBezTo>
                    <a:pt x="4324" y="6850"/>
                    <a:pt x="4408" y="6205"/>
                    <a:pt x="4408" y="5559"/>
                  </a:cubicBezTo>
                  <a:cubicBezTo>
                    <a:pt x="4408" y="5026"/>
                    <a:pt x="4352" y="4520"/>
                    <a:pt x="4211" y="4127"/>
                  </a:cubicBezTo>
                  <a:cubicBezTo>
                    <a:pt x="4015" y="3510"/>
                    <a:pt x="3790" y="2611"/>
                    <a:pt x="3594" y="1853"/>
                  </a:cubicBezTo>
                  <a:cubicBezTo>
                    <a:pt x="3482" y="1460"/>
                    <a:pt x="3397" y="1123"/>
                    <a:pt x="3313" y="842"/>
                  </a:cubicBezTo>
                  <a:cubicBezTo>
                    <a:pt x="3229" y="562"/>
                    <a:pt x="3173" y="365"/>
                    <a:pt x="3145" y="281"/>
                  </a:cubicBezTo>
                  <a:cubicBezTo>
                    <a:pt x="3117" y="169"/>
                    <a:pt x="3032" y="113"/>
                    <a:pt x="2976" y="84"/>
                  </a:cubicBezTo>
                  <a:cubicBezTo>
                    <a:pt x="2892" y="56"/>
                    <a:pt x="2808" y="28"/>
                    <a:pt x="2724" y="28"/>
                  </a:cubicBezTo>
                  <a:cubicBezTo>
                    <a:pt x="2611" y="28"/>
                    <a:pt x="2527" y="0"/>
                    <a:pt x="24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43"/>
            <p:cNvSpPr/>
            <p:nvPr/>
          </p:nvSpPr>
          <p:spPr>
            <a:xfrm>
              <a:off x="3807875" y="3450575"/>
              <a:ext cx="162875" cy="381150"/>
            </a:xfrm>
            <a:custGeom>
              <a:rect b="b" l="l" r="r" t="t"/>
              <a:pathLst>
                <a:path extrusionOk="0" h="15246" w="6515">
                  <a:moveTo>
                    <a:pt x="843" y="0"/>
                  </a:moveTo>
                  <a:cubicBezTo>
                    <a:pt x="843" y="0"/>
                    <a:pt x="1" y="2723"/>
                    <a:pt x="1" y="4717"/>
                  </a:cubicBezTo>
                  <a:cubicBezTo>
                    <a:pt x="1" y="6682"/>
                    <a:pt x="338" y="8928"/>
                    <a:pt x="759" y="11848"/>
                  </a:cubicBezTo>
                  <a:cubicBezTo>
                    <a:pt x="1037" y="13546"/>
                    <a:pt x="2144" y="15245"/>
                    <a:pt x="3039" y="15245"/>
                  </a:cubicBezTo>
                  <a:cubicBezTo>
                    <a:pt x="3046" y="15245"/>
                    <a:pt x="3054" y="15245"/>
                    <a:pt x="3061" y="15245"/>
                  </a:cubicBezTo>
                  <a:cubicBezTo>
                    <a:pt x="5812" y="15104"/>
                    <a:pt x="4802" y="10023"/>
                    <a:pt x="5307" y="7075"/>
                  </a:cubicBezTo>
                  <a:cubicBezTo>
                    <a:pt x="5812" y="4127"/>
                    <a:pt x="6261" y="3959"/>
                    <a:pt x="6514" y="702"/>
                  </a:cubicBezTo>
                  <a:lnTo>
                    <a:pt x="8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43"/>
            <p:cNvSpPr/>
            <p:nvPr/>
          </p:nvSpPr>
          <p:spPr>
            <a:xfrm>
              <a:off x="3802275" y="3444500"/>
              <a:ext cx="174775" cy="392825"/>
            </a:xfrm>
            <a:custGeom>
              <a:rect b="b" l="l" r="r" t="t"/>
              <a:pathLst>
                <a:path extrusionOk="0" h="15713" w="6991">
                  <a:moveTo>
                    <a:pt x="1047" y="1"/>
                  </a:moveTo>
                  <a:cubicBezTo>
                    <a:pt x="955" y="1"/>
                    <a:pt x="864" y="71"/>
                    <a:pt x="842" y="159"/>
                  </a:cubicBezTo>
                  <a:cubicBezTo>
                    <a:pt x="842" y="187"/>
                    <a:pt x="0" y="2910"/>
                    <a:pt x="0" y="4960"/>
                  </a:cubicBezTo>
                  <a:cubicBezTo>
                    <a:pt x="0" y="6953"/>
                    <a:pt x="309" y="9199"/>
                    <a:pt x="758" y="12147"/>
                  </a:cubicBezTo>
                  <a:cubicBezTo>
                    <a:pt x="899" y="13017"/>
                    <a:pt x="1264" y="13888"/>
                    <a:pt x="1685" y="14561"/>
                  </a:cubicBezTo>
                  <a:cubicBezTo>
                    <a:pt x="1909" y="14898"/>
                    <a:pt x="2162" y="15179"/>
                    <a:pt x="2415" y="15375"/>
                  </a:cubicBezTo>
                  <a:cubicBezTo>
                    <a:pt x="2695" y="15572"/>
                    <a:pt x="2976" y="15712"/>
                    <a:pt x="3257" y="15712"/>
                  </a:cubicBezTo>
                  <a:lnTo>
                    <a:pt x="3313" y="15712"/>
                  </a:lnTo>
                  <a:cubicBezTo>
                    <a:pt x="3678" y="15712"/>
                    <a:pt x="4015" y="15600"/>
                    <a:pt x="4296" y="15404"/>
                  </a:cubicBezTo>
                  <a:cubicBezTo>
                    <a:pt x="4773" y="15095"/>
                    <a:pt x="5054" y="14561"/>
                    <a:pt x="5222" y="13944"/>
                  </a:cubicBezTo>
                  <a:cubicBezTo>
                    <a:pt x="5503" y="13017"/>
                    <a:pt x="5531" y="11838"/>
                    <a:pt x="5559" y="10659"/>
                  </a:cubicBezTo>
                  <a:cubicBezTo>
                    <a:pt x="5587" y="9480"/>
                    <a:pt x="5587" y="8301"/>
                    <a:pt x="5756" y="7346"/>
                  </a:cubicBezTo>
                  <a:cubicBezTo>
                    <a:pt x="6008" y="5886"/>
                    <a:pt x="6261" y="5128"/>
                    <a:pt x="6457" y="4314"/>
                  </a:cubicBezTo>
                  <a:cubicBezTo>
                    <a:pt x="6654" y="3472"/>
                    <a:pt x="6850" y="2601"/>
                    <a:pt x="6963" y="945"/>
                  </a:cubicBezTo>
                  <a:cubicBezTo>
                    <a:pt x="6991" y="833"/>
                    <a:pt x="6878" y="720"/>
                    <a:pt x="6766" y="692"/>
                  </a:cubicBezTo>
                  <a:cubicBezTo>
                    <a:pt x="6626" y="692"/>
                    <a:pt x="6514" y="777"/>
                    <a:pt x="6514" y="917"/>
                  </a:cubicBezTo>
                  <a:cubicBezTo>
                    <a:pt x="6373" y="2545"/>
                    <a:pt x="6205" y="3388"/>
                    <a:pt x="6008" y="4174"/>
                  </a:cubicBezTo>
                  <a:cubicBezTo>
                    <a:pt x="5812" y="4988"/>
                    <a:pt x="5559" y="5802"/>
                    <a:pt x="5306" y="7290"/>
                  </a:cubicBezTo>
                  <a:cubicBezTo>
                    <a:pt x="5026" y="8778"/>
                    <a:pt x="5166" y="10799"/>
                    <a:pt x="5026" y="12428"/>
                  </a:cubicBezTo>
                  <a:cubicBezTo>
                    <a:pt x="4941" y="13242"/>
                    <a:pt x="4801" y="13972"/>
                    <a:pt x="4520" y="14449"/>
                  </a:cubicBezTo>
                  <a:cubicBezTo>
                    <a:pt x="4380" y="14702"/>
                    <a:pt x="4239" y="14898"/>
                    <a:pt x="4015" y="15039"/>
                  </a:cubicBezTo>
                  <a:cubicBezTo>
                    <a:pt x="3818" y="15151"/>
                    <a:pt x="3594" y="15235"/>
                    <a:pt x="3285" y="15263"/>
                  </a:cubicBezTo>
                  <a:lnTo>
                    <a:pt x="3257" y="15263"/>
                  </a:lnTo>
                  <a:cubicBezTo>
                    <a:pt x="3116" y="15263"/>
                    <a:pt x="2920" y="15179"/>
                    <a:pt x="2723" y="15011"/>
                  </a:cubicBezTo>
                  <a:cubicBezTo>
                    <a:pt x="2078" y="14505"/>
                    <a:pt x="1404" y="13270"/>
                    <a:pt x="1235" y="12063"/>
                  </a:cubicBezTo>
                  <a:cubicBezTo>
                    <a:pt x="786" y="9143"/>
                    <a:pt x="477" y="6897"/>
                    <a:pt x="477" y="4960"/>
                  </a:cubicBezTo>
                  <a:cubicBezTo>
                    <a:pt x="477" y="4005"/>
                    <a:pt x="674" y="2826"/>
                    <a:pt x="871" y="1900"/>
                  </a:cubicBezTo>
                  <a:cubicBezTo>
                    <a:pt x="983" y="1450"/>
                    <a:pt x="1067" y="1029"/>
                    <a:pt x="1151" y="749"/>
                  </a:cubicBezTo>
                  <a:cubicBezTo>
                    <a:pt x="1235" y="468"/>
                    <a:pt x="1292" y="299"/>
                    <a:pt x="1292" y="299"/>
                  </a:cubicBezTo>
                  <a:cubicBezTo>
                    <a:pt x="1320" y="187"/>
                    <a:pt x="1264" y="47"/>
                    <a:pt x="1123" y="19"/>
                  </a:cubicBezTo>
                  <a:cubicBezTo>
                    <a:pt x="1099" y="6"/>
                    <a:pt x="1073" y="1"/>
                    <a:pt x="10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43"/>
            <p:cNvSpPr/>
            <p:nvPr/>
          </p:nvSpPr>
          <p:spPr>
            <a:xfrm>
              <a:off x="4094250" y="5104850"/>
              <a:ext cx="209875" cy="142550"/>
            </a:xfrm>
            <a:custGeom>
              <a:rect b="b" l="l" r="r" t="t"/>
              <a:pathLst>
                <a:path extrusionOk="0" h="5702" w="8395">
                  <a:moveTo>
                    <a:pt x="2570" y="1"/>
                  </a:moveTo>
                  <a:cubicBezTo>
                    <a:pt x="2394" y="1"/>
                    <a:pt x="1689" y="22"/>
                    <a:pt x="983" y="338"/>
                  </a:cubicBezTo>
                  <a:cubicBezTo>
                    <a:pt x="197" y="703"/>
                    <a:pt x="0" y="1209"/>
                    <a:pt x="253" y="1714"/>
                  </a:cubicBezTo>
                  <a:cubicBezTo>
                    <a:pt x="534" y="2219"/>
                    <a:pt x="1123" y="3427"/>
                    <a:pt x="2106" y="4016"/>
                  </a:cubicBezTo>
                  <a:cubicBezTo>
                    <a:pt x="3060" y="4634"/>
                    <a:pt x="4408" y="4914"/>
                    <a:pt x="5166" y="5420"/>
                  </a:cubicBezTo>
                  <a:cubicBezTo>
                    <a:pt x="5456" y="5606"/>
                    <a:pt x="5835" y="5701"/>
                    <a:pt x="6222" y="5701"/>
                  </a:cubicBezTo>
                  <a:cubicBezTo>
                    <a:pt x="6883" y="5701"/>
                    <a:pt x="7571" y="5425"/>
                    <a:pt x="7889" y="4858"/>
                  </a:cubicBezTo>
                  <a:cubicBezTo>
                    <a:pt x="8395" y="3960"/>
                    <a:pt x="7777" y="1939"/>
                    <a:pt x="7777" y="1939"/>
                  </a:cubicBezTo>
                  <a:cubicBezTo>
                    <a:pt x="7777" y="1939"/>
                    <a:pt x="5643" y="1405"/>
                    <a:pt x="4464" y="872"/>
                  </a:cubicBezTo>
                  <a:cubicBezTo>
                    <a:pt x="3313" y="338"/>
                    <a:pt x="2611" y="1"/>
                    <a:pt x="2611" y="1"/>
                  </a:cubicBezTo>
                  <a:cubicBezTo>
                    <a:pt x="2611" y="1"/>
                    <a:pt x="2597" y="1"/>
                    <a:pt x="25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43"/>
            <p:cNvSpPr/>
            <p:nvPr/>
          </p:nvSpPr>
          <p:spPr>
            <a:xfrm>
              <a:off x="4092150" y="5099250"/>
              <a:ext cx="209875" cy="153750"/>
            </a:xfrm>
            <a:custGeom>
              <a:rect b="b" l="l" r="r" t="t"/>
              <a:pathLst>
                <a:path extrusionOk="0" h="6150" w="8395">
                  <a:moveTo>
                    <a:pt x="2584" y="451"/>
                  </a:moveTo>
                  <a:cubicBezTo>
                    <a:pt x="2619" y="467"/>
                    <a:pt x="3315" y="800"/>
                    <a:pt x="4464" y="1320"/>
                  </a:cubicBezTo>
                  <a:cubicBezTo>
                    <a:pt x="5502" y="1779"/>
                    <a:pt x="7224" y="2237"/>
                    <a:pt x="7687" y="2357"/>
                  </a:cubicBezTo>
                  <a:lnTo>
                    <a:pt x="7687" y="2357"/>
                  </a:lnTo>
                  <a:cubicBezTo>
                    <a:pt x="7765" y="2647"/>
                    <a:pt x="7945" y="3393"/>
                    <a:pt x="7945" y="4072"/>
                  </a:cubicBezTo>
                  <a:cubicBezTo>
                    <a:pt x="7945" y="4437"/>
                    <a:pt x="7889" y="4773"/>
                    <a:pt x="7777" y="4970"/>
                  </a:cubicBezTo>
                  <a:cubicBezTo>
                    <a:pt x="7636" y="5195"/>
                    <a:pt x="7412" y="5391"/>
                    <a:pt x="7159" y="5503"/>
                  </a:cubicBezTo>
                  <a:cubicBezTo>
                    <a:pt x="6906" y="5644"/>
                    <a:pt x="6598" y="5700"/>
                    <a:pt x="6289" y="5700"/>
                  </a:cubicBezTo>
                  <a:cubicBezTo>
                    <a:pt x="5952" y="5700"/>
                    <a:pt x="5615" y="5616"/>
                    <a:pt x="5390" y="5447"/>
                  </a:cubicBezTo>
                  <a:cubicBezTo>
                    <a:pt x="4969" y="5195"/>
                    <a:pt x="4436" y="4970"/>
                    <a:pt x="3874" y="4773"/>
                  </a:cubicBezTo>
                  <a:cubicBezTo>
                    <a:pt x="3341" y="4549"/>
                    <a:pt x="2751" y="4324"/>
                    <a:pt x="2302" y="4044"/>
                  </a:cubicBezTo>
                  <a:cubicBezTo>
                    <a:pt x="1404" y="3482"/>
                    <a:pt x="814" y="2331"/>
                    <a:pt x="562" y="1826"/>
                  </a:cubicBezTo>
                  <a:cubicBezTo>
                    <a:pt x="477" y="1713"/>
                    <a:pt x="477" y="1601"/>
                    <a:pt x="477" y="1517"/>
                  </a:cubicBezTo>
                  <a:cubicBezTo>
                    <a:pt x="477" y="1405"/>
                    <a:pt x="505" y="1292"/>
                    <a:pt x="618" y="1152"/>
                  </a:cubicBezTo>
                  <a:cubicBezTo>
                    <a:pt x="730" y="1040"/>
                    <a:pt x="898" y="899"/>
                    <a:pt x="1179" y="787"/>
                  </a:cubicBezTo>
                  <a:cubicBezTo>
                    <a:pt x="1748" y="502"/>
                    <a:pt x="2341" y="456"/>
                    <a:pt x="2584" y="451"/>
                  </a:cubicBezTo>
                  <a:close/>
                  <a:moveTo>
                    <a:pt x="2639" y="1"/>
                  </a:moveTo>
                  <a:cubicBezTo>
                    <a:pt x="2414" y="1"/>
                    <a:pt x="1713" y="29"/>
                    <a:pt x="983" y="338"/>
                  </a:cubicBezTo>
                  <a:cubicBezTo>
                    <a:pt x="674" y="506"/>
                    <a:pt x="421" y="675"/>
                    <a:pt x="253" y="871"/>
                  </a:cubicBezTo>
                  <a:cubicBezTo>
                    <a:pt x="84" y="1040"/>
                    <a:pt x="0" y="1292"/>
                    <a:pt x="0" y="1517"/>
                  </a:cubicBezTo>
                  <a:cubicBezTo>
                    <a:pt x="0" y="1713"/>
                    <a:pt x="56" y="1882"/>
                    <a:pt x="140" y="2050"/>
                  </a:cubicBezTo>
                  <a:cubicBezTo>
                    <a:pt x="393" y="2556"/>
                    <a:pt x="1011" y="3791"/>
                    <a:pt x="2050" y="4437"/>
                  </a:cubicBezTo>
                  <a:cubicBezTo>
                    <a:pt x="2583" y="4745"/>
                    <a:pt x="3173" y="4998"/>
                    <a:pt x="3706" y="5195"/>
                  </a:cubicBezTo>
                  <a:cubicBezTo>
                    <a:pt x="4267" y="5419"/>
                    <a:pt x="4773" y="5616"/>
                    <a:pt x="5138" y="5840"/>
                  </a:cubicBezTo>
                  <a:cubicBezTo>
                    <a:pt x="5475" y="6065"/>
                    <a:pt x="5868" y="6149"/>
                    <a:pt x="6289" y="6149"/>
                  </a:cubicBezTo>
                  <a:cubicBezTo>
                    <a:pt x="6654" y="6149"/>
                    <a:pt x="7047" y="6093"/>
                    <a:pt x="7356" y="5925"/>
                  </a:cubicBezTo>
                  <a:cubicBezTo>
                    <a:pt x="7693" y="5784"/>
                    <a:pt x="7973" y="5532"/>
                    <a:pt x="8170" y="5195"/>
                  </a:cubicBezTo>
                  <a:cubicBezTo>
                    <a:pt x="8338" y="4858"/>
                    <a:pt x="8394" y="4465"/>
                    <a:pt x="8394" y="4072"/>
                  </a:cubicBezTo>
                  <a:cubicBezTo>
                    <a:pt x="8394" y="3117"/>
                    <a:pt x="8086" y="2106"/>
                    <a:pt x="8086" y="2106"/>
                  </a:cubicBezTo>
                  <a:cubicBezTo>
                    <a:pt x="8058" y="2022"/>
                    <a:pt x="8001" y="1966"/>
                    <a:pt x="7917" y="1938"/>
                  </a:cubicBezTo>
                  <a:cubicBezTo>
                    <a:pt x="7917" y="1938"/>
                    <a:pt x="7805" y="1910"/>
                    <a:pt x="7580" y="1854"/>
                  </a:cubicBezTo>
                  <a:cubicBezTo>
                    <a:pt x="6935" y="1685"/>
                    <a:pt x="5503" y="1264"/>
                    <a:pt x="4660" y="899"/>
                  </a:cubicBezTo>
                  <a:cubicBezTo>
                    <a:pt x="4071" y="618"/>
                    <a:pt x="3594" y="394"/>
                    <a:pt x="3285" y="253"/>
                  </a:cubicBezTo>
                  <a:cubicBezTo>
                    <a:pt x="2948" y="113"/>
                    <a:pt x="2779" y="29"/>
                    <a:pt x="2779" y="29"/>
                  </a:cubicBezTo>
                  <a:lnTo>
                    <a:pt x="269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43"/>
            <p:cNvSpPr/>
            <p:nvPr/>
          </p:nvSpPr>
          <p:spPr>
            <a:xfrm>
              <a:off x="4095650" y="5121025"/>
              <a:ext cx="197950" cy="126375"/>
            </a:xfrm>
            <a:custGeom>
              <a:rect b="b" l="l" r="r" t="t"/>
              <a:pathLst>
                <a:path extrusionOk="0" h="5055" w="7918">
                  <a:moveTo>
                    <a:pt x="450" y="0"/>
                  </a:moveTo>
                  <a:cubicBezTo>
                    <a:pt x="57" y="309"/>
                    <a:pt x="0" y="702"/>
                    <a:pt x="197" y="1067"/>
                  </a:cubicBezTo>
                  <a:cubicBezTo>
                    <a:pt x="478" y="1572"/>
                    <a:pt x="1067" y="2780"/>
                    <a:pt x="2050" y="3369"/>
                  </a:cubicBezTo>
                  <a:cubicBezTo>
                    <a:pt x="3004" y="3987"/>
                    <a:pt x="4352" y="4267"/>
                    <a:pt x="5110" y="4773"/>
                  </a:cubicBezTo>
                  <a:cubicBezTo>
                    <a:pt x="5400" y="4959"/>
                    <a:pt x="5779" y="5054"/>
                    <a:pt x="6166" y="5054"/>
                  </a:cubicBezTo>
                  <a:cubicBezTo>
                    <a:pt x="6827" y="5054"/>
                    <a:pt x="7515" y="4778"/>
                    <a:pt x="7833" y="4211"/>
                  </a:cubicBezTo>
                  <a:cubicBezTo>
                    <a:pt x="7861" y="4127"/>
                    <a:pt x="7889" y="4043"/>
                    <a:pt x="7918" y="3959"/>
                  </a:cubicBezTo>
                  <a:lnTo>
                    <a:pt x="7918" y="3959"/>
                  </a:lnTo>
                  <a:cubicBezTo>
                    <a:pt x="7377" y="4500"/>
                    <a:pt x="6619" y="4674"/>
                    <a:pt x="6043" y="4674"/>
                  </a:cubicBezTo>
                  <a:cubicBezTo>
                    <a:pt x="5871" y="4674"/>
                    <a:pt x="5716" y="4658"/>
                    <a:pt x="5587" y="4632"/>
                  </a:cubicBezTo>
                  <a:cubicBezTo>
                    <a:pt x="4914" y="4520"/>
                    <a:pt x="3706" y="3678"/>
                    <a:pt x="2948" y="3369"/>
                  </a:cubicBezTo>
                  <a:cubicBezTo>
                    <a:pt x="2162" y="3060"/>
                    <a:pt x="1264" y="2162"/>
                    <a:pt x="843" y="1404"/>
                  </a:cubicBezTo>
                  <a:cubicBezTo>
                    <a:pt x="534" y="842"/>
                    <a:pt x="450" y="281"/>
                    <a:pt x="4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43"/>
            <p:cNvSpPr/>
            <p:nvPr/>
          </p:nvSpPr>
          <p:spPr>
            <a:xfrm>
              <a:off x="4092150" y="5115125"/>
              <a:ext cx="208475" cy="137875"/>
            </a:xfrm>
            <a:custGeom>
              <a:rect b="b" l="l" r="r" t="t"/>
              <a:pathLst>
                <a:path extrusionOk="0" h="5515" w="8339">
                  <a:moveTo>
                    <a:pt x="606" y="0"/>
                  </a:moveTo>
                  <a:cubicBezTo>
                    <a:pt x="544" y="0"/>
                    <a:pt x="483" y="27"/>
                    <a:pt x="421" y="68"/>
                  </a:cubicBezTo>
                  <a:cubicBezTo>
                    <a:pt x="140" y="292"/>
                    <a:pt x="0" y="573"/>
                    <a:pt x="0" y="882"/>
                  </a:cubicBezTo>
                  <a:cubicBezTo>
                    <a:pt x="0" y="1078"/>
                    <a:pt x="56" y="1247"/>
                    <a:pt x="140" y="1415"/>
                  </a:cubicBezTo>
                  <a:cubicBezTo>
                    <a:pt x="393" y="1921"/>
                    <a:pt x="1011" y="3156"/>
                    <a:pt x="2050" y="3802"/>
                  </a:cubicBezTo>
                  <a:cubicBezTo>
                    <a:pt x="2583" y="4110"/>
                    <a:pt x="3173" y="4363"/>
                    <a:pt x="3706" y="4560"/>
                  </a:cubicBezTo>
                  <a:cubicBezTo>
                    <a:pt x="4267" y="4784"/>
                    <a:pt x="4773" y="4981"/>
                    <a:pt x="5138" y="5205"/>
                  </a:cubicBezTo>
                  <a:cubicBezTo>
                    <a:pt x="5475" y="5430"/>
                    <a:pt x="5868" y="5514"/>
                    <a:pt x="6289" y="5514"/>
                  </a:cubicBezTo>
                  <a:cubicBezTo>
                    <a:pt x="6654" y="5514"/>
                    <a:pt x="7047" y="5458"/>
                    <a:pt x="7356" y="5290"/>
                  </a:cubicBezTo>
                  <a:cubicBezTo>
                    <a:pt x="7693" y="5149"/>
                    <a:pt x="7973" y="4897"/>
                    <a:pt x="8170" y="4560"/>
                  </a:cubicBezTo>
                  <a:cubicBezTo>
                    <a:pt x="8226" y="4475"/>
                    <a:pt x="8254" y="4363"/>
                    <a:pt x="8282" y="4279"/>
                  </a:cubicBezTo>
                  <a:cubicBezTo>
                    <a:pt x="8338" y="4167"/>
                    <a:pt x="8282" y="4054"/>
                    <a:pt x="8198" y="3998"/>
                  </a:cubicBezTo>
                  <a:cubicBezTo>
                    <a:pt x="8155" y="3977"/>
                    <a:pt x="8112" y="3968"/>
                    <a:pt x="8072" y="3968"/>
                  </a:cubicBezTo>
                  <a:cubicBezTo>
                    <a:pt x="8008" y="3968"/>
                    <a:pt x="7952" y="3991"/>
                    <a:pt x="7917" y="4026"/>
                  </a:cubicBezTo>
                  <a:cubicBezTo>
                    <a:pt x="7443" y="4474"/>
                    <a:pt x="6796" y="4675"/>
                    <a:pt x="6278" y="4675"/>
                  </a:cubicBezTo>
                  <a:cubicBezTo>
                    <a:pt x="6243" y="4675"/>
                    <a:pt x="6210" y="4674"/>
                    <a:pt x="6176" y="4672"/>
                  </a:cubicBezTo>
                  <a:cubicBezTo>
                    <a:pt x="6008" y="4672"/>
                    <a:pt x="5868" y="4672"/>
                    <a:pt x="5783" y="4644"/>
                  </a:cubicBezTo>
                  <a:cubicBezTo>
                    <a:pt x="5503" y="4588"/>
                    <a:pt x="5025" y="4363"/>
                    <a:pt x="4548" y="4110"/>
                  </a:cubicBezTo>
                  <a:cubicBezTo>
                    <a:pt x="4071" y="3830"/>
                    <a:pt x="3594" y="3549"/>
                    <a:pt x="3173" y="3380"/>
                  </a:cubicBezTo>
                  <a:cubicBezTo>
                    <a:pt x="2836" y="3268"/>
                    <a:pt x="2414" y="2959"/>
                    <a:pt x="2078" y="2622"/>
                  </a:cubicBezTo>
                  <a:cubicBezTo>
                    <a:pt x="1713" y="2286"/>
                    <a:pt x="1376" y="1893"/>
                    <a:pt x="1179" y="1528"/>
                  </a:cubicBezTo>
                  <a:cubicBezTo>
                    <a:pt x="898" y="1022"/>
                    <a:pt x="814" y="489"/>
                    <a:pt x="814" y="236"/>
                  </a:cubicBezTo>
                  <a:cubicBezTo>
                    <a:pt x="814" y="124"/>
                    <a:pt x="758" y="68"/>
                    <a:pt x="674" y="12"/>
                  </a:cubicBezTo>
                  <a:cubicBezTo>
                    <a:pt x="651" y="4"/>
                    <a:pt x="629" y="0"/>
                    <a:pt x="6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43"/>
            <p:cNvSpPr/>
            <p:nvPr/>
          </p:nvSpPr>
          <p:spPr>
            <a:xfrm>
              <a:off x="4480275" y="5126625"/>
              <a:ext cx="139000" cy="99000"/>
            </a:xfrm>
            <a:custGeom>
              <a:rect b="b" l="l" r="r" t="t"/>
              <a:pathLst>
                <a:path extrusionOk="0" h="3960" w="5560">
                  <a:moveTo>
                    <a:pt x="0" y="1"/>
                  </a:moveTo>
                  <a:lnTo>
                    <a:pt x="0" y="1"/>
                  </a:lnTo>
                  <a:cubicBezTo>
                    <a:pt x="0" y="1"/>
                    <a:pt x="253" y="1573"/>
                    <a:pt x="253" y="2191"/>
                  </a:cubicBezTo>
                  <a:cubicBezTo>
                    <a:pt x="253" y="2836"/>
                    <a:pt x="1320" y="3959"/>
                    <a:pt x="2415" y="3959"/>
                  </a:cubicBezTo>
                  <a:cubicBezTo>
                    <a:pt x="3538" y="3959"/>
                    <a:pt x="4633" y="3538"/>
                    <a:pt x="5110" y="2977"/>
                  </a:cubicBezTo>
                  <a:cubicBezTo>
                    <a:pt x="5559" y="2387"/>
                    <a:pt x="5391" y="422"/>
                    <a:pt x="5391" y="422"/>
                  </a:cubicBezTo>
                  <a:lnTo>
                    <a:pt x="5391" y="422"/>
                  </a:lnTo>
                  <a:cubicBezTo>
                    <a:pt x="5391" y="422"/>
                    <a:pt x="4066" y="627"/>
                    <a:pt x="2704" y="627"/>
                  </a:cubicBezTo>
                  <a:cubicBezTo>
                    <a:pt x="1597" y="627"/>
                    <a:pt x="466" y="492"/>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43"/>
            <p:cNvSpPr/>
            <p:nvPr/>
          </p:nvSpPr>
          <p:spPr>
            <a:xfrm>
              <a:off x="4474650" y="5120600"/>
              <a:ext cx="147425" cy="111325"/>
            </a:xfrm>
            <a:custGeom>
              <a:rect b="b" l="l" r="r" t="t"/>
              <a:pathLst>
                <a:path extrusionOk="0" h="4453" w="5897">
                  <a:moveTo>
                    <a:pt x="549" y="720"/>
                  </a:moveTo>
                  <a:lnTo>
                    <a:pt x="549" y="720"/>
                  </a:lnTo>
                  <a:cubicBezTo>
                    <a:pt x="780" y="831"/>
                    <a:pt x="1042" y="910"/>
                    <a:pt x="1320" y="972"/>
                  </a:cubicBezTo>
                  <a:cubicBezTo>
                    <a:pt x="1826" y="1056"/>
                    <a:pt x="2387" y="1112"/>
                    <a:pt x="2977" y="1112"/>
                  </a:cubicBezTo>
                  <a:cubicBezTo>
                    <a:pt x="3987" y="1112"/>
                    <a:pt x="4953" y="991"/>
                    <a:pt x="5394" y="926"/>
                  </a:cubicBezTo>
                  <a:lnTo>
                    <a:pt x="5394" y="926"/>
                  </a:lnTo>
                  <a:cubicBezTo>
                    <a:pt x="5419" y="1040"/>
                    <a:pt x="5419" y="1231"/>
                    <a:pt x="5419" y="1449"/>
                  </a:cubicBezTo>
                  <a:cubicBezTo>
                    <a:pt x="5419" y="1758"/>
                    <a:pt x="5391" y="2095"/>
                    <a:pt x="5363" y="2403"/>
                  </a:cubicBezTo>
                  <a:cubicBezTo>
                    <a:pt x="5307" y="2712"/>
                    <a:pt x="5223" y="2965"/>
                    <a:pt x="5138" y="3049"/>
                  </a:cubicBezTo>
                  <a:cubicBezTo>
                    <a:pt x="4942" y="3302"/>
                    <a:pt x="4577" y="3526"/>
                    <a:pt x="4128" y="3695"/>
                  </a:cubicBezTo>
                  <a:cubicBezTo>
                    <a:pt x="3707" y="3863"/>
                    <a:pt x="3173" y="3976"/>
                    <a:pt x="2640" y="3976"/>
                  </a:cubicBezTo>
                  <a:cubicBezTo>
                    <a:pt x="2163" y="3976"/>
                    <a:pt x="1685" y="3723"/>
                    <a:pt x="1292" y="3386"/>
                  </a:cubicBezTo>
                  <a:cubicBezTo>
                    <a:pt x="1124" y="3218"/>
                    <a:pt x="955" y="3049"/>
                    <a:pt x="843" y="2853"/>
                  </a:cubicBezTo>
                  <a:cubicBezTo>
                    <a:pt x="759" y="2684"/>
                    <a:pt x="703" y="2544"/>
                    <a:pt x="703" y="2432"/>
                  </a:cubicBezTo>
                  <a:cubicBezTo>
                    <a:pt x="703" y="2095"/>
                    <a:pt x="647" y="1533"/>
                    <a:pt x="590" y="1056"/>
                  </a:cubicBezTo>
                  <a:cubicBezTo>
                    <a:pt x="576" y="937"/>
                    <a:pt x="562" y="824"/>
                    <a:pt x="549" y="720"/>
                  </a:cubicBezTo>
                  <a:close/>
                  <a:moveTo>
                    <a:pt x="241" y="0"/>
                  </a:moveTo>
                  <a:cubicBezTo>
                    <a:pt x="207" y="0"/>
                    <a:pt x="172" y="7"/>
                    <a:pt x="141" y="17"/>
                  </a:cubicBezTo>
                  <a:cubicBezTo>
                    <a:pt x="29" y="73"/>
                    <a:pt x="1" y="157"/>
                    <a:pt x="1" y="270"/>
                  </a:cubicBezTo>
                  <a:cubicBezTo>
                    <a:pt x="1" y="270"/>
                    <a:pt x="57" y="663"/>
                    <a:pt x="113" y="1112"/>
                  </a:cubicBezTo>
                  <a:cubicBezTo>
                    <a:pt x="169" y="1589"/>
                    <a:pt x="225" y="2151"/>
                    <a:pt x="225" y="2432"/>
                  </a:cubicBezTo>
                  <a:cubicBezTo>
                    <a:pt x="225" y="2656"/>
                    <a:pt x="338" y="2881"/>
                    <a:pt x="450" y="3105"/>
                  </a:cubicBezTo>
                  <a:cubicBezTo>
                    <a:pt x="647" y="3442"/>
                    <a:pt x="955" y="3751"/>
                    <a:pt x="1348" y="4004"/>
                  </a:cubicBezTo>
                  <a:cubicBezTo>
                    <a:pt x="1713" y="4256"/>
                    <a:pt x="2163" y="4453"/>
                    <a:pt x="2640" y="4453"/>
                  </a:cubicBezTo>
                  <a:cubicBezTo>
                    <a:pt x="3229" y="4453"/>
                    <a:pt x="3791" y="4341"/>
                    <a:pt x="4296" y="4144"/>
                  </a:cubicBezTo>
                  <a:cubicBezTo>
                    <a:pt x="4802" y="3948"/>
                    <a:pt x="5223" y="3695"/>
                    <a:pt x="5503" y="3358"/>
                  </a:cubicBezTo>
                  <a:cubicBezTo>
                    <a:pt x="5700" y="3133"/>
                    <a:pt x="5756" y="2797"/>
                    <a:pt x="5812" y="2460"/>
                  </a:cubicBezTo>
                  <a:cubicBezTo>
                    <a:pt x="5868" y="2123"/>
                    <a:pt x="5896" y="1758"/>
                    <a:pt x="5896" y="1449"/>
                  </a:cubicBezTo>
                  <a:cubicBezTo>
                    <a:pt x="5896" y="1000"/>
                    <a:pt x="5868" y="663"/>
                    <a:pt x="5868" y="635"/>
                  </a:cubicBezTo>
                  <a:cubicBezTo>
                    <a:pt x="5840" y="579"/>
                    <a:pt x="5812" y="522"/>
                    <a:pt x="5756" y="494"/>
                  </a:cubicBezTo>
                  <a:cubicBezTo>
                    <a:pt x="5728" y="438"/>
                    <a:pt x="5644" y="438"/>
                    <a:pt x="5588" y="438"/>
                  </a:cubicBezTo>
                  <a:cubicBezTo>
                    <a:pt x="5588" y="438"/>
                    <a:pt x="5503" y="438"/>
                    <a:pt x="5363" y="466"/>
                  </a:cubicBezTo>
                  <a:cubicBezTo>
                    <a:pt x="4942" y="522"/>
                    <a:pt x="3959" y="635"/>
                    <a:pt x="2977" y="635"/>
                  </a:cubicBezTo>
                  <a:cubicBezTo>
                    <a:pt x="2415" y="635"/>
                    <a:pt x="1854" y="607"/>
                    <a:pt x="1405" y="494"/>
                  </a:cubicBezTo>
                  <a:cubicBezTo>
                    <a:pt x="955" y="410"/>
                    <a:pt x="590" y="270"/>
                    <a:pt x="394" y="73"/>
                  </a:cubicBezTo>
                  <a:cubicBezTo>
                    <a:pt x="358" y="20"/>
                    <a:pt x="300" y="0"/>
                    <a:pt x="2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43"/>
            <p:cNvSpPr/>
            <p:nvPr/>
          </p:nvSpPr>
          <p:spPr>
            <a:xfrm>
              <a:off x="4485875" y="5175750"/>
              <a:ext cx="127775" cy="49875"/>
            </a:xfrm>
            <a:custGeom>
              <a:rect b="b" l="l" r="r" t="t"/>
              <a:pathLst>
                <a:path extrusionOk="0" h="1995" w="5111">
                  <a:moveTo>
                    <a:pt x="1" y="1"/>
                  </a:moveTo>
                  <a:cubicBezTo>
                    <a:pt x="29" y="85"/>
                    <a:pt x="29" y="169"/>
                    <a:pt x="29" y="226"/>
                  </a:cubicBezTo>
                  <a:cubicBezTo>
                    <a:pt x="29" y="871"/>
                    <a:pt x="1096" y="1994"/>
                    <a:pt x="2191" y="1994"/>
                  </a:cubicBezTo>
                  <a:cubicBezTo>
                    <a:pt x="3314" y="1994"/>
                    <a:pt x="4409" y="1573"/>
                    <a:pt x="4886" y="1012"/>
                  </a:cubicBezTo>
                  <a:cubicBezTo>
                    <a:pt x="4998" y="843"/>
                    <a:pt x="5083" y="619"/>
                    <a:pt x="5111" y="338"/>
                  </a:cubicBezTo>
                  <a:lnTo>
                    <a:pt x="5111" y="338"/>
                  </a:lnTo>
                  <a:cubicBezTo>
                    <a:pt x="4636" y="862"/>
                    <a:pt x="3739" y="1609"/>
                    <a:pt x="2697" y="1609"/>
                  </a:cubicBezTo>
                  <a:cubicBezTo>
                    <a:pt x="2567" y="1609"/>
                    <a:pt x="2436" y="1598"/>
                    <a:pt x="2303" y="1573"/>
                  </a:cubicBezTo>
                  <a:cubicBezTo>
                    <a:pt x="1180" y="1349"/>
                    <a:pt x="366" y="478"/>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43"/>
            <p:cNvSpPr/>
            <p:nvPr/>
          </p:nvSpPr>
          <p:spPr>
            <a:xfrm>
              <a:off x="4480275" y="5169875"/>
              <a:ext cx="139700" cy="62050"/>
            </a:xfrm>
            <a:custGeom>
              <a:rect b="b" l="l" r="r" t="t"/>
              <a:pathLst>
                <a:path extrusionOk="0" h="2482" w="5588">
                  <a:moveTo>
                    <a:pt x="1012" y="1359"/>
                  </a:moveTo>
                  <a:cubicBezTo>
                    <a:pt x="1374" y="1636"/>
                    <a:pt x="1814" y="1880"/>
                    <a:pt x="2324" y="2002"/>
                  </a:cubicBezTo>
                  <a:lnTo>
                    <a:pt x="2324" y="2002"/>
                  </a:lnTo>
                  <a:cubicBezTo>
                    <a:pt x="1878" y="1972"/>
                    <a:pt x="1435" y="1731"/>
                    <a:pt x="1067" y="1415"/>
                  </a:cubicBezTo>
                  <a:cubicBezTo>
                    <a:pt x="1049" y="1397"/>
                    <a:pt x="1030" y="1378"/>
                    <a:pt x="1012" y="1359"/>
                  </a:cubicBezTo>
                  <a:close/>
                  <a:moveTo>
                    <a:pt x="236" y="1"/>
                  </a:moveTo>
                  <a:cubicBezTo>
                    <a:pt x="213" y="1"/>
                    <a:pt x="190" y="4"/>
                    <a:pt x="169" y="11"/>
                  </a:cubicBezTo>
                  <a:cubicBezTo>
                    <a:pt x="57" y="39"/>
                    <a:pt x="0" y="152"/>
                    <a:pt x="0" y="236"/>
                  </a:cubicBezTo>
                  <a:cubicBezTo>
                    <a:pt x="0" y="320"/>
                    <a:pt x="0" y="404"/>
                    <a:pt x="0" y="461"/>
                  </a:cubicBezTo>
                  <a:cubicBezTo>
                    <a:pt x="0" y="685"/>
                    <a:pt x="113" y="910"/>
                    <a:pt x="225" y="1134"/>
                  </a:cubicBezTo>
                  <a:cubicBezTo>
                    <a:pt x="422" y="1471"/>
                    <a:pt x="730" y="1780"/>
                    <a:pt x="1123" y="2033"/>
                  </a:cubicBezTo>
                  <a:cubicBezTo>
                    <a:pt x="1488" y="2285"/>
                    <a:pt x="1938" y="2482"/>
                    <a:pt x="2415" y="2482"/>
                  </a:cubicBezTo>
                  <a:cubicBezTo>
                    <a:pt x="3004" y="2482"/>
                    <a:pt x="3566" y="2370"/>
                    <a:pt x="4071" y="2173"/>
                  </a:cubicBezTo>
                  <a:cubicBezTo>
                    <a:pt x="4577" y="1977"/>
                    <a:pt x="4998" y="1724"/>
                    <a:pt x="5278" y="1387"/>
                  </a:cubicBezTo>
                  <a:cubicBezTo>
                    <a:pt x="5447" y="1190"/>
                    <a:pt x="5531" y="910"/>
                    <a:pt x="5587" y="629"/>
                  </a:cubicBezTo>
                  <a:cubicBezTo>
                    <a:pt x="5587" y="517"/>
                    <a:pt x="5531" y="404"/>
                    <a:pt x="5447" y="376"/>
                  </a:cubicBezTo>
                  <a:cubicBezTo>
                    <a:pt x="5417" y="356"/>
                    <a:pt x="5384" y="347"/>
                    <a:pt x="5349" y="347"/>
                  </a:cubicBezTo>
                  <a:cubicBezTo>
                    <a:pt x="5287" y="347"/>
                    <a:pt x="5221" y="378"/>
                    <a:pt x="5166" y="432"/>
                  </a:cubicBezTo>
                  <a:cubicBezTo>
                    <a:pt x="4942" y="685"/>
                    <a:pt x="4605" y="966"/>
                    <a:pt x="4240" y="1219"/>
                  </a:cubicBezTo>
                  <a:cubicBezTo>
                    <a:pt x="3847" y="1443"/>
                    <a:pt x="3397" y="1612"/>
                    <a:pt x="2920" y="1612"/>
                  </a:cubicBezTo>
                  <a:cubicBezTo>
                    <a:pt x="2808" y="1612"/>
                    <a:pt x="2696" y="1612"/>
                    <a:pt x="2555" y="1584"/>
                  </a:cubicBezTo>
                  <a:cubicBezTo>
                    <a:pt x="1544" y="1387"/>
                    <a:pt x="786" y="545"/>
                    <a:pt x="422" y="96"/>
                  </a:cubicBezTo>
                  <a:cubicBezTo>
                    <a:pt x="379" y="32"/>
                    <a:pt x="306" y="1"/>
                    <a:pt x="2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43"/>
            <p:cNvSpPr/>
            <p:nvPr/>
          </p:nvSpPr>
          <p:spPr>
            <a:xfrm>
              <a:off x="4017975" y="3637125"/>
              <a:ext cx="654625" cy="1546225"/>
            </a:xfrm>
            <a:custGeom>
              <a:rect b="b" l="l" r="r" t="t"/>
              <a:pathLst>
                <a:path extrusionOk="0" h="61849" w="26185">
                  <a:moveTo>
                    <a:pt x="360" y="0"/>
                  </a:moveTo>
                  <a:cubicBezTo>
                    <a:pt x="136" y="0"/>
                    <a:pt x="0" y="108"/>
                    <a:pt x="103" y="427"/>
                  </a:cubicBezTo>
                  <a:cubicBezTo>
                    <a:pt x="103" y="427"/>
                    <a:pt x="356" y="5677"/>
                    <a:pt x="216" y="7895"/>
                  </a:cubicBezTo>
                  <a:cubicBezTo>
                    <a:pt x="103" y="10141"/>
                    <a:pt x="412" y="21567"/>
                    <a:pt x="665" y="25329"/>
                  </a:cubicBezTo>
                  <a:cubicBezTo>
                    <a:pt x="918" y="29092"/>
                    <a:pt x="1760" y="37598"/>
                    <a:pt x="2321" y="41023"/>
                  </a:cubicBezTo>
                  <a:cubicBezTo>
                    <a:pt x="2911" y="44476"/>
                    <a:pt x="5915" y="58009"/>
                    <a:pt x="5915" y="58009"/>
                  </a:cubicBezTo>
                  <a:cubicBezTo>
                    <a:pt x="5915" y="58009"/>
                    <a:pt x="5297" y="59244"/>
                    <a:pt x="5466" y="59749"/>
                  </a:cubicBezTo>
                  <a:cubicBezTo>
                    <a:pt x="5606" y="60254"/>
                    <a:pt x="6841" y="61602"/>
                    <a:pt x="8666" y="61799"/>
                  </a:cubicBezTo>
                  <a:cubicBezTo>
                    <a:pt x="8981" y="61832"/>
                    <a:pt x="9254" y="61848"/>
                    <a:pt x="9490" y="61848"/>
                  </a:cubicBezTo>
                  <a:cubicBezTo>
                    <a:pt x="10643" y="61848"/>
                    <a:pt x="10941" y="61459"/>
                    <a:pt x="11221" y="60760"/>
                  </a:cubicBezTo>
                  <a:cubicBezTo>
                    <a:pt x="11586" y="59946"/>
                    <a:pt x="11726" y="57812"/>
                    <a:pt x="11839" y="56492"/>
                  </a:cubicBezTo>
                  <a:cubicBezTo>
                    <a:pt x="11951" y="55145"/>
                    <a:pt x="13046" y="52450"/>
                    <a:pt x="12653" y="48884"/>
                  </a:cubicBezTo>
                  <a:cubicBezTo>
                    <a:pt x="12288" y="45319"/>
                    <a:pt x="12990" y="32854"/>
                    <a:pt x="12990" y="32854"/>
                  </a:cubicBezTo>
                  <a:lnTo>
                    <a:pt x="13551" y="24319"/>
                  </a:lnTo>
                  <a:cubicBezTo>
                    <a:pt x="13551" y="24319"/>
                    <a:pt x="13944" y="34791"/>
                    <a:pt x="14337" y="36363"/>
                  </a:cubicBezTo>
                  <a:cubicBezTo>
                    <a:pt x="14702" y="37963"/>
                    <a:pt x="17622" y="55201"/>
                    <a:pt x="17931" y="56156"/>
                  </a:cubicBezTo>
                  <a:cubicBezTo>
                    <a:pt x="18240" y="57138"/>
                    <a:pt x="17987" y="58879"/>
                    <a:pt x="18184" y="59272"/>
                  </a:cubicBezTo>
                  <a:cubicBezTo>
                    <a:pt x="18380" y="59693"/>
                    <a:pt x="18549" y="60619"/>
                    <a:pt x="19054" y="61013"/>
                  </a:cubicBezTo>
                  <a:cubicBezTo>
                    <a:pt x="19375" y="61280"/>
                    <a:pt x="20375" y="61457"/>
                    <a:pt x="21271" y="61457"/>
                  </a:cubicBezTo>
                  <a:cubicBezTo>
                    <a:pt x="21786" y="61457"/>
                    <a:pt x="22266" y="61398"/>
                    <a:pt x="22563" y="61265"/>
                  </a:cubicBezTo>
                  <a:cubicBezTo>
                    <a:pt x="23377" y="60928"/>
                    <a:pt x="24051" y="60451"/>
                    <a:pt x="24051" y="60086"/>
                  </a:cubicBezTo>
                  <a:cubicBezTo>
                    <a:pt x="24051" y="59749"/>
                    <a:pt x="24360" y="58065"/>
                    <a:pt x="24248" y="57138"/>
                  </a:cubicBezTo>
                  <a:cubicBezTo>
                    <a:pt x="24163" y="56212"/>
                    <a:pt x="23911" y="55454"/>
                    <a:pt x="23911" y="55201"/>
                  </a:cubicBezTo>
                  <a:cubicBezTo>
                    <a:pt x="23911" y="54948"/>
                    <a:pt x="24669" y="41360"/>
                    <a:pt x="24669" y="37598"/>
                  </a:cubicBezTo>
                  <a:cubicBezTo>
                    <a:pt x="24669" y="33836"/>
                    <a:pt x="24220" y="29597"/>
                    <a:pt x="24220" y="29597"/>
                  </a:cubicBezTo>
                  <a:cubicBezTo>
                    <a:pt x="24220" y="29597"/>
                    <a:pt x="25680" y="18507"/>
                    <a:pt x="25932" y="14043"/>
                  </a:cubicBezTo>
                  <a:cubicBezTo>
                    <a:pt x="26185" y="9580"/>
                    <a:pt x="25876" y="5930"/>
                    <a:pt x="25623" y="4582"/>
                  </a:cubicBezTo>
                  <a:cubicBezTo>
                    <a:pt x="25371" y="3263"/>
                    <a:pt x="24922" y="371"/>
                    <a:pt x="24922" y="371"/>
                  </a:cubicBezTo>
                  <a:cubicBezTo>
                    <a:pt x="24922" y="371"/>
                    <a:pt x="19559" y="2027"/>
                    <a:pt x="15348" y="2168"/>
                  </a:cubicBezTo>
                  <a:cubicBezTo>
                    <a:pt x="12975" y="2231"/>
                    <a:pt x="11476" y="2366"/>
                    <a:pt x="10192" y="2366"/>
                  </a:cubicBezTo>
                  <a:cubicBezTo>
                    <a:pt x="9198" y="2366"/>
                    <a:pt x="8332" y="2285"/>
                    <a:pt x="7291" y="2027"/>
                  </a:cubicBezTo>
                  <a:cubicBezTo>
                    <a:pt x="4932" y="1466"/>
                    <a:pt x="1816" y="624"/>
                    <a:pt x="1563" y="427"/>
                  </a:cubicBezTo>
                  <a:cubicBezTo>
                    <a:pt x="1403" y="321"/>
                    <a:pt x="748" y="0"/>
                    <a:pt x="3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43"/>
            <p:cNvSpPr/>
            <p:nvPr/>
          </p:nvSpPr>
          <p:spPr>
            <a:xfrm>
              <a:off x="4013525" y="3630950"/>
              <a:ext cx="661200" cy="1558175"/>
            </a:xfrm>
            <a:custGeom>
              <a:rect b="b" l="l" r="r" t="t"/>
              <a:pathLst>
                <a:path extrusionOk="0" h="62327" w="26448">
                  <a:moveTo>
                    <a:pt x="534" y="478"/>
                  </a:moveTo>
                  <a:cubicBezTo>
                    <a:pt x="674" y="478"/>
                    <a:pt x="927" y="534"/>
                    <a:pt x="1124" y="646"/>
                  </a:cubicBezTo>
                  <a:cubicBezTo>
                    <a:pt x="1236" y="674"/>
                    <a:pt x="1348" y="730"/>
                    <a:pt x="1432" y="786"/>
                  </a:cubicBezTo>
                  <a:cubicBezTo>
                    <a:pt x="1517" y="815"/>
                    <a:pt x="1573" y="871"/>
                    <a:pt x="1601" y="871"/>
                  </a:cubicBezTo>
                  <a:cubicBezTo>
                    <a:pt x="1629" y="899"/>
                    <a:pt x="1685" y="927"/>
                    <a:pt x="1713" y="955"/>
                  </a:cubicBezTo>
                  <a:cubicBezTo>
                    <a:pt x="1882" y="1011"/>
                    <a:pt x="2162" y="1123"/>
                    <a:pt x="2555" y="1236"/>
                  </a:cubicBezTo>
                  <a:cubicBezTo>
                    <a:pt x="3735" y="1573"/>
                    <a:pt x="5756" y="2106"/>
                    <a:pt x="7440" y="2499"/>
                  </a:cubicBezTo>
                  <a:cubicBezTo>
                    <a:pt x="8479" y="2780"/>
                    <a:pt x="9378" y="2836"/>
                    <a:pt x="10388" y="2836"/>
                  </a:cubicBezTo>
                  <a:cubicBezTo>
                    <a:pt x="11680" y="2836"/>
                    <a:pt x="13168" y="2724"/>
                    <a:pt x="15526" y="2639"/>
                  </a:cubicBezTo>
                  <a:cubicBezTo>
                    <a:pt x="19256" y="2541"/>
                    <a:pt x="23822" y="1242"/>
                    <a:pt x="24913" y="916"/>
                  </a:cubicBezTo>
                  <a:lnTo>
                    <a:pt x="24913" y="916"/>
                  </a:lnTo>
                  <a:cubicBezTo>
                    <a:pt x="25027" y="1635"/>
                    <a:pt x="25369" y="3775"/>
                    <a:pt x="25577" y="4885"/>
                  </a:cubicBezTo>
                  <a:cubicBezTo>
                    <a:pt x="25745" y="5840"/>
                    <a:pt x="25970" y="8086"/>
                    <a:pt x="25970" y="11006"/>
                  </a:cubicBezTo>
                  <a:cubicBezTo>
                    <a:pt x="25970" y="12016"/>
                    <a:pt x="25942" y="13111"/>
                    <a:pt x="25886" y="14262"/>
                  </a:cubicBezTo>
                  <a:cubicBezTo>
                    <a:pt x="25773" y="16480"/>
                    <a:pt x="25324" y="20383"/>
                    <a:pt x="24931" y="23724"/>
                  </a:cubicBezTo>
                  <a:cubicBezTo>
                    <a:pt x="24735" y="25380"/>
                    <a:pt x="24538" y="26924"/>
                    <a:pt x="24398" y="28019"/>
                  </a:cubicBezTo>
                  <a:cubicBezTo>
                    <a:pt x="24257" y="29142"/>
                    <a:pt x="24173" y="29816"/>
                    <a:pt x="24173" y="29816"/>
                  </a:cubicBezTo>
                  <a:lnTo>
                    <a:pt x="24173" y="29872"/>
                  </a:lnTo>
                  <a:cubicBezTo>
                    <a:pt x="24173" y="29872"/>
                    <a:pt x="24201" y="30153"/>
                    <a:pt x="24229" y="30602"/>
                  </a:cubicBezTo>
                  <a:cubicBezTo>
                    <a:pt x="24370" y="31949"/>
                    <a:pt x="24622" y="35038"/>
                    <a:pt x="24622" y="37845"/>
                  </a:cubicBezTo>
                  <a:cubicBezTo>
                    <a:pt x="24622" y="39698"/>
                    <a:pt x="24426" y="44050"/>
                    <a:pt x="24229" y="47952"/>
                  </a:cubicBezTo>
                  <a:cubicBezTo>
                    <a:pt x="24145" y="49889"/>
                    <a:pt x="24033" y="51742"/>
                    <a:pt x="23977" y="53090"/>
                  </a:cubicBezTo>
                  <a:cubicBezTo>
                    <a:pt x="23920" y="53792"/>
                    <a:pt x="23892" y="54353"/>
                    <a:pt x="23892" y="54746"/>
                  </a:cubicBezTo>
                  <a:cubicBezTo>
                    <a:pt x="23864" y="54971"/>
                    <a:pt x="23864" y="55111"/>
                    <a:pt x="23864" y="55223"/>
                  </a:cubicBezTo>
                  <a:cubicBezTo>
                    <a:pt x="23836" y="55364"/>
                    <a:pt x="23836" y="55420"/>
                    <a:pt x="23836" y="55448"/>
                  </a:cubicBezTo>
                  <a:cubicBezTo>
                    <a:pt x="23836" y="55532"/>
                    <a:pt x="23864" y="55645"/>
                    <a:pt x="23892" y="55785"/>
                  </a:cubicBezTo>
                  <a:cubicBezTo>
                    <a:pt x="23977" y="56150"/>
                    <a:pt x="24117" y="56739"/>
                    <a:pt x="24201" y="57413"/>
                  </a:cubicBezTo>
                  <a:cubicBezTo>
                    <a:pt x="24229" y="57526"/>
                    <a:pt x="24229" y="57666"/>
                    <a:pt x="24229" y="57806"/>
                  </a:cubicBezTo>
                  <a:cubicBezTo>
                    <a:pt x="24229" y="58256"/>
                    <a:pt x="24173" y="58817"/>
                    <a:pt x="24117" y="59294"/>
                  </a:cubicBezTo>
                  <a:cubicBezTo>
                    <a:pt x="24089" y="59519"/>
                    <a:pt x="24061" y="59743"/>
                    <a:pt x="24033" y="59912"/>
                  </a:cubicBezTo>
                  <a:cubicBezTo>
                    <a:pt x="24005" y="60108"/>
                    <a:pt x="24005" y="60249"/>
                    <a:pt x="24005" y="60333"/>
                  </a:cubicBezTo>
                  <a:cubicBezTo>
                    <a:pt x="24005" y="60361"/>
                    <a:pt x="23977" y="60417"/>
                    <a:pt x="23920" y="60501"/>
                  </a:cubicBezTo>
                  <a:cubicBezTo>
                    <a:pt x="23752" y="60726"/>
                    <a:pt x="23247" y="61063"/>
                    <a:pt x="22657" y="61316"/>
                  </a:cubicBezTo>
                  <a:cubicBezTo>
                    <a:pt x="22462" y="61389"/>
                    <a:pt x="22078" y="61462"/>
                    <a:pt x="21669" y="61462"/>
                  </a:cubicBezTo>
                  <a:cubicBezTo>
                    <a:pt x="21606" y="61462"/>
                    <a:pt x="21542" y="61460"/>
                    <a:pt x="21478" y="61456"/>
                  </a:cubicBezTo>
                  <a:cubicBezTo>
                    <a:pt x="21057" y="61456"/>
                    <a:pt x="20579" y="61428"/>
                    <a:pt x="20186" y="61344"/>
                  </a:cubicBezTo>
                  <a:cubicBezTo>
                    <a:pt x="19990" y="61316"/>
                    <a:pt x="19821" y="61260"/>
                    <a:pt x="19681" y="61231"/>
                  </a:cubicBezTo>
                  <a:cubicBezTo>
                    <a:pt x="19513" y="61175"/>
                    <a:pt x="19428" y="61119"/>
                    <a:pt x="19372" y="61091"/>
                  </a:cubicBezTo>
                  <a:cubicBezTo>
                    <a:pt x="19176" y="60923"/>
                    <a:pt x="19007" y="60642"/>
                    <a:pt x="18895" y="60305"/>
                  </a:cubicBezTo>
                  <a:cubicBezTo>
                    <a:pt x="18783" y="59996"/>
                    <a:pt x="18698" y="59659"/>
                    <a:pt x="18558" y="59435"/>
                  </a:cubicBezTo>
                  <a:cubicBezTo>
                    <a:pt x="18558" y="59407"/>
                    <a:pt x="18530" y="59294"/>
                    <a:pt x="18530" y="59126"/>
                  </a:cubicBezTo>
                  <a:cubicBezTo>
                    <a:pt x="18502" y="58957"/>
                    <a:pt x="18502" y="58761"/>
                    <a:pt x="18502" y="58536"/>
                  </a:cubicBezTo>
                  <a:cubicBezTo>
                    <a:pt x="18502" y="58424"/>
                    <a:pt x="18502" y="58312"/>
                    <a:pt x="18502" y="58171"/>
                  </a:cubicBezTo>
                  <a:cubicBezTo>
                    <a:pt x="18502" y="57582"/>
                    <a:pt x="18502" y="56880"/>
                    <a:pt x="18333" y="56346"/>
                  </a:cubicBezTo>
                  <a:cubicBezTo>
                    <a:pt x="18305" y="56290"/>
                    <a:pt x="18277" y="56178"/>
                    <a:pt x="18249" y="56010"/>
                  </a:cubicBezTo>
                  <a:cubicBezTo>
                    <a:pt x="17969" y="54662"/>
                    <a:pt x="17182" y="50170"/>
                    <a:pt x="16424" y="45846"/>
                  </a:cubicBezTo>
                  <a:cubicBezTo>
                    <a:pt x="16031" y="43685"/>
                    <a:pt x="15666" y="41551"/>
                    <a:pt x="15358" y="39867"/>
                  </a:cubicBezTo>
                  <a:cubicBezTo>
                    <a:pt x="15049" y="38182"/>
                    <a:pt x="14824" y="36947"/>
                    <a:pt x="14740" y="36582"/>
                  </a:cubicBezTo>
                  <a:cubicBezTo>
                    <a:pt x="14684" y="36385"/>
                    <a:pt x="14628" y="36048"/>
                    <a:pt x="14600" y="35627"/>
                  </a:cubicBezTo>
                  <a:cubicBezTo>
                    <a:pt x="14431" y="34083"/>
                    <a:pt x="14263" y="31332"/>
                    <a:pt x="14150" y="28945"/>
                  </a:cubicBezTo>
                  <a:cubicBezTo>
                    <a:pt x="14094" y="27738"/>
                    <a:pt x="14066" y="26643"/>
                    <a:pt x="14010" y="25857"/>
                  </a:cubicBezTo>
                  <a:cubicBezTo>
                    <a:pt x="13982" y="25043"/>
                    <a:pt x="13982" y="24566"/>
                    <a:pt x="13982" y="24538"/>
                  </a:cubicBezTo>
                  <a:cubicBezTo>
                    <a:pt x="13954" y="24425"/>
                    <a:pt x="13870" y="24341"/>
                    <a:pt x="13729" y="24313"/>
                  </a:cubicBezTo>
                  <a:cubicBezTo>
                    <a:pt x="13617" y="24313"/>
                    <a:pt x="13505" y="24425"/>
                    <a:pt x="13505" y="24538"/>
                  </a:cubicBezTo>
                  <a:lnTo>
                    <a:pt x="12943" y="33101"/>
                  </a:lnTo>
                  <a:lnTo>
                    <a:pt x="12915" y="33101"/>
                  </a:lnTo>
                  <a:cubicBezTo>
                    <a:pt x="12915" y="33101"/>
                    <a:pt x="12494" y="40793"/>
                    <a:pt x="12494" y="45818"/>
                  </a:cubicBezTo>
                  <a:cubicBezTo>
                    <a:pt x="12494" y="47194"/>
                    <a:pt x="12522" y="48373"/>
                    <a:pt x="12606" y="49159"/>
                  </a:cubicBezTo>
                  <a:cubicBezTo>
                    <a:pt x="12662" y="49665"/>
                    <a:pt x="12690" y="50170"/>
                    <a:pt x="12690" y="50647"/>
                  </a:cubicBezTo>
                  <a:cubicBezTo>
                    <a:pt x="12690" y="52023"/>
                    <a:pt x="12494" y="53258"/>
                    <a:pt x="12269" y="54269"/>
                  </a:cubicBezTo>
                  <a:cubicBezTo>
                    <a:pt x="12073" y="55308"/>
                    <a:pt x="11820" y="56094"/>
                    <a:pt x="11792" y="56711"/>
                  </a:cubicBezTo>
                  <a:cubicBezTo>
                    <a:pt x="11736" y="57385"/>
                    <a:pt x="11680" y="58256"/>
                    <a:pt x="11567" y="59042"/>
                  </a:cubicBezTo>
                  <a:cubicBezTo>
                    <a:pt x="11483" y="59828"/>
                    <a:pt x="11343" y="60558"/>
                    <a:pt x="11203" y="60923"/>
                  </a:cubicBezTo>
                  <a:cubicBezTo>
                    <a:pt x="11034" y="61260"/>
                    <a:pt x="10922" y="61484"/>
                    <a:pt x="10725" y="61624"/>
                  </a:cubicBezTo>
                  <a:cubicBezTo>
                    <a:pt x="10529" y="61765"/>
                    <a:pt x="10220" y="61849"/>
                    <a:pt x="9686" y="61849"/>
                  </a:cubicBezTo>
                  <a:cubicBezTo>
                    <a:pt x="9462" y="61849"/>
                    <a:pt x="9181" y="61849"/>
                    <a:pt x="8872" y="61821"/>
                  </a:cubicBezTo>
                  <a:cubicBezTo>
                    <a:pt x="8002" y="61709"/>
                    <a:pt x="7272" y="61344"/>
                    <a:pt x="6767" y="60951"/>
                  </a:cubicBezTo>
                  <a:cubicBezTo>
                    <a:pt x="6486" y="60754"/>
                    <a:pt x="6289" y="60530"/>
                    <a:pt x="6121" y="60361"/>
                  </a:cubicBezTo>
                  <a:cubicBezTo>
                    <a:pt x="5981" y="60165"/>
                    <a:pt x="5868" y="59996"/>
                    <a:pt x="5868" y="59940"/>
                  </a:cubicBezTo>
                  <a:cubicBezTo>
                    <a:pt x="5840" y="59912"/>
                    <a:pt x="5840" y="59856"/>
                    <a:pt x="5840" y="59800"/>
                  </a:cubicBezTo>
                  <a:cubicBezTo>
                    <a:pt x="5840" y="59575"/>
                    <a:pt x="5953" y="59210"/>
                    <a:pt x="6065" y="58901"/>
                  </a:cubicBezTo>
                  <a:cubicBezTo>
                    <a:pt x="6121" y="58761"/>
                    <a:pt x="6177" y="58620"/>
                    <a:pt x="6233" y="58508"/>
                  </a:cubicBezTo>
                  <a:cubicBezTo>
                    <a:pt x="6261" y="58480"/>
                    <a:pt x="6261" y="58424"/>
                    <a:pt x="6289" y="58396"/>
                  </a:cubicBezTo>
                  <a:lnTo>
                    <a:pt x="6318" y="58368"/>
                  </a:lnTo>
                  <a:cubicBezTo>
                    <a:pt x="6318" y="58312"/>
                    <a:pt x="6346" y="58256"/>
                    <a:pt x="6318" y="58199"/>
                  </a:cubicBezTo>
                  <a:cubicBezTo>
                    <a:pt x="6318" y="58199"/>
                    <a:pt x="6121" y="57357"/>
                    <a:pt x="5840" y="56038"/>
                  </a:cubicBezTo>
                  <a:cubicBezTo>
                    <a:pt x="4970" y="52079"/>
                    <a:pt x="3173" y="43825"/>
                    <a:pt x="2724" y="41242"/>
                  </a:cubicBezTo>
                  <a:cubicBezTo>
                    <a:pt x="2162" y="37817"/>
                    <a:pt x="1320" y="29310"/>
                    <a:pt x="1068" y="25576"/>
                  </a:cubicBezTo>
                  <a:cubicBezTo>
                    <a:pt x="871" y="22404"/>
                    <a:pt x="590" y="13785"/>
                    <a:pt x="590" y="9827"/>
                  </a:cubicBezTo>
                  <a:cubicBezTo>
                    <a:pt x="590" y="9097"/>
                    <a:pt x="618" y="8507"/>
                    <a:pt x="618" y="8170"/>
                  </a:cubicBezTo>
                  <a:cubicBezTo>
                    <a:pt x="646" y="7721"/>
                    <a:pt x="674" y="7131"/>
                    <a:pt x="674" y="6514"/>
                  </a:cubicBezTo>
                  <a:cubicBezTo>
                    <a:pt x="674" y="4015"/>
                    <a:pt x="506" y="674"/>
                    <a:pt x="506" y="674"/>
                  </a:cubicBezTo>
                  <a:lnTo>
                    <a:pt x="506" y="618"/>
                  </a:lnTo>
                  <a:cubicBezTo>
                    <a:pt x="478" y="562"/>
                    <a:pt x="478" y="534"/>
                    <a:pt x="478" y="506"/>
                  </a:cubicBezTo>
                  <a:lnTo>
                    <a:pt x="478" y="478"/>
                  </a:lnTo>
                  <a:close/>
                  <a:moveTo>
                    <a:pt x="534" y="0"/>
                  </a:moveTo>
                  <a:cubicBezTo>
                    <a:pt x="422" y="0"/>
                    <a:pt x="310" y="28"/>
                    <a:pt x="197" y="113"/>
                  </a:cubicBezTo>
                  <a:cubicBezTo>
                    <a:pt x="57" y="197"/>
                    <a:pt x="1" y="365"/>
                    <a:pt x="1" y="506"/>
                  </a:cubicBezTo>
                  <a:cubicBezTo>
                    <a:pt x="1" y="571"/>
                    <a:pt x="17" y="636"/>
                    <a:pt x="38" y="701"/>
                  </a:cubicBezTo>
                  <a:lnTo>
                    <a:pt x="38" y="701"/>
                  </a:lnTo>
                  <a:lnTo>
                    <a:pt x="29" y="702"/>
                  </a:lnTo>
                  <a:cubicBezTo>
                    <a:pt x="29" y="702"/>
                    <a:pt x="85" y="1545"/>
                    <a:pt x="113" y="2696"/>
                  </a:cubicBezTo>
                  <a:cubicBezTo>
                    <a:pt x="169" y="3819"/>
                    <a:pt x="197" y="5278"/>
                    <a:pt x="197" y="6514"/>
                  </a:cubicBezTo>
                  <a:cubicBezTo>
                    <a:pt x="197" y="7131"/>
                    <a:pt x="197" y="7693"/>
                    <a:pt x="169" y="8142"/>
                  </a:cubicBezTo>
                  <a:cubicBezTo>
                    <a:pt x="141" y="8507"/>
                    <a:pt x="141" y="9069"/>
                    <a:pt x="141" y="9827"/>
                  </a:cubicBezTo>
                  <a:cubicBezTo>
                    <a:pt x="141" y="13785"/>
                    <a:pt x="394" y="22404"/>
                    <a:pt x="618" y="25605"/>
                  </a:cubicBezTo>
                  <a:cubicBezTo>
                    <a:pt x="871" y="29367"/>
                    <a:pt x="1685" y="37845"/>
                    <a:pt x="2275" y="41326"/>
                  </a:cubicBezTo>
                  <a:cubicBezTo>
                    <a:pt x="2840" y="44639"/>
                    <a:pt x="5628" y="57226"/>
                    <a:pt x="5854" y="58246"/>
                  </a:cubicBezTo>
                  <a:lnTo>
                    <a:pt x="5854" y="58246"/>
                  </a:lnTo>
                  <a:cubicBezTo>
                    <a:pt x="5803" y="58338"/>
                    <a:pt x="5718" y="58511"/>
                    <a:pt x="5644" y="58733"/>
                  </a:cubicBezTo>
                  <a:cubicBezTo>
                    <a:pt x="5503" y="59070"/>
                    <a:pt x="5391" y="59463"/>
                    <a:pt x="5363" y="59800"/>
                  </a:cubicBezTo>
                  <a:cubicBezTo>
                    <a:pt x="5363" y="59884"/>
                    <a:pt x="5391" y="59968"/>
                    <a:pt x="5419" y="60080"/>
                  </a:cubicBezTo>
                  <a:lnTo>
                    <a:pt x="5419" y="60052"/>
                  </a:lnTo>
                  <a:cubicBezTo>
                    <a:pt x="5475" y="60249"/>
                    <a:pt x="5588" y="60445"/>
                    <a:pt x="5756" y="60642"/>
                  </a:cubicBezTo>
                  <a:cubicBezTo>
                    <a:pt x="6289" y="61288"/>
                    <a:pt x="7384" y="62102"/>
                    <a:pt x="8816" y="62270"/>
                  </a:cubicBezTo>
                  <a:cubicBezTo>
                    <a:pt x="9153" y="62298"/>
                    <a:pt x="9434" y="62326"/>
                    <a:pt x="9686" y="62326"/>
                  </a:cubicBezTo>
                  <a:cubicBezTo>
                    <a:pt x="10276" y="62326"/>
                    <a:pt x="10697" y="62214"/>
                    <a:pt x="11006" y="61989"/>
                  </a:cubicBezTo>
                  <a:cubicBezTo>
                    <a:pt x="11315" y="61765"/>
                    <a:pt x="11455" y="61456"/>
                    <a:pt x="11624" y="61119"/>
                  </a:cubicBezTo>
                  <a:cubicBezTo>
                    <a:pt x="11820" y="60642"/>
                    <a:pt x="11932" y="59912"/>
                    <a:pt x="12045" y="59098"/>
                  </a:cubicBezTo>
                  <a:cubicBezTo>
                    <a:pt x="12129" y="58284"/>
                    <a:pt x="12213" y="57413"/>
                    <a:pt x="12241" y="56739"/>
                  </a:cubicBezTo>
                  <a:cubicBezTo>
                    <a:pt x="12297" y="56234"/>
                    <a:pt x="12522" y="55392"/>
                    <a:pt x="12719" y="54381"/>
                  </a:cubicBezTo>
                  <a:cubicBezTo>
                    <a:pt x="12943" y="53342"/>
                    <a:pt x="13168" y="52079"/>
                    <a:pt x="13168" y="50647"/>
                  </a:cubicBezTo>
                  <a:cubicBezTo>
                    <a:pt x="13168" y="50142"/>
                    <a:pt x="13140" y="49637"/>
                    <a:pt x="13084" y="49103"/>
                  </a:cubicBezTo>
                  <a:cubicBezTo>
                    <a:pt x="12999" y="48373"/>
                    <a:pt x="12971" y="47194"/>
                    <a:pt x="12971" y="45818"/>
                  </a:cubicBezTo>
                  <a:cubicBezTo>
                    <a:pt x="12971" y="43320"/>
                    <a:pt x="13084" y="40147"/>
                    <a:pt x="13168" y="37592"/>
                  </a:cubicBezTo>
                  <a:cubicBezTo>
                    <a:pt x="13224" y="36329"/>
                    <a:pt x="13280" y="35206"/>
                    <a:pt x="13336" y="34392"/>
                  </a:cubicBezTo>
                  <a:cubicBezTo>
                    <a:pt x="13364" y="33606"/>
                    <a:pt x="13392" y="33129"/>
                    <a:pt x="13392" y="33129"/>
                  </a:cubicBezTo>
                  <a:lnTo>
                    <a:pt x="13679" y="28962"/>
                  </a:lnTo>
                  <a:lnTo>
                    <a:pt x="13679" y="28962"/>
                  </a:lnTo>
                  <a:cubicBezTo>
                    <a:pt x="13695" y="29306"/>
                    <a:pt x="13712" y="29657"/>
                    <a:pt x="13729" y="30012"/>
                  </a:cubicBezTo>
                  <a:cubicBezTo>
                    <a:pt x="13813" y="31416"/>
                    <a:pt x="13898" y="32876"/>
                    <a:pt x="13982" y="34083"/>
                  </a:cubicBezTo>
                  <a:cubicBezTo>
                    <a:pt x="14038" y="34673"/>
                    <a:pt x="14066" y="35234"/>
                    <a:pt x="14122" y="35683"/>
                  </a:cubicBezTo>
                  <a:cubicBezTo>
                    <a:pt x="14178" y="36105"/>
                    <a:pt x="14235" y="36470"/>
                    <a:pt x="14263" y="36666"/>
                  </a:cubicBezTo>
                  <a:cubicBezTo>
                    <a:pt x="14375" y="37059"/>
                    <a:pt x="14628" y="38435"/>
                    <a:pt x="14965" y="40288"/>
                  </a:cubicBezTo>
                  <a:cubicBezTo>
                    <a:pt x="15442" y="43067"/>
                    <a:pt x="16116" y="46941"/>
                    <a:pt x="16705" y="50198"/>
                  </a:cubicBezTo>
                  <a:cubicBezTo>
                    <a:pt x="16986" y="51826"/>
                    <a:pt x="17267" y="53286"/>
                    <a:pt x="17463" y="54409"/>
                  </a:cubicBezTo>
                  <a:cubicBezTo>
                    <a:pt x="17575" y="54971"/>
                    <a:pt x="17660" y="55420"/>
                    <a:pt x="17716" y="55785"/>
                  </a:cubicBezTo>
                  <a:cubicBezTo>
                    <a:pt x="17800" y="56150"/>
                    <a:pt x="17856" y="56375"/>
                    <a:pt x="17884" y="56487"/>
                  </a:cubicBezTo>
                  <a:cubicBezTo>
                    <a:pt x="18025" y="56908"/>
                    <a:pt x="18053" y="57582"/>
                    <a:pt x="18025" y="58171"/>
                  </a:cubicBezTo>
                  <a:cubicBezTo>
                    <a:pt x="18025" y="58312"/>
                    <a:pt x="18025" y="58424"/>
                    <a:pt x="18025" y="58536"/>
                  </a:cubicBezTo>
                  <a:cubicBezTo>
                    <a:pt x="18025" y="58761"/>
                    <a:pt x="18025" y="58985"/>
                    <a:pt x="18053" y="59154"/>
                  </a:cubicBezTo>
                  <a:cubicBezTo>
                    <a:pt x="18053" y="59350"/>
                    <a:pt x="18081" y="59491"/>
                    <a:pt x="18165" y="59631"/>
                  </a:cubicBezTo>
                  <a:cubicBezTo>
                    <a:pt x="18249" y="59800"/>
                    <a:pt x="18333" y="60137"/>
                    <a:pt x="18474" y="60473"/>
                  </a:cubicBezTo>
                  <a:cubicBezTo>
                    <a:pt x="18586" y="60838"/>
                    <a:pt x="18783" y="61203"/>
                    <a:pt x="19092" y="61456"/>
                  </a:cubicBezTo>
                  <a:cubicBezTo>
                    <a:pt x="19204" y="61540"/>
                    <a:pt x="19344" y="61596"/>
                    <a:pt x="19513" y="61653"/>
                  </a:cubicBezTo>
                  <a:cubicBezTo>
                    <a:pt x="20018" y="61849"/>
                    <a:pt x="20776" y="61933"/>
                    <a:pt x="21478" y="61933"/>
                  </a:cubicBezTo>
                  <a:cubicBezTo>
                    <a:pt x="22011" y="61933"/>
                    <a:pt x="22489" y="61877"/>
                    <a:pt x="22854" y="61737"/>
                  </a:cubicBezTo>
                  <a:cubicBezTo>
                    <a:pt x="23275" y="61540"/>
                    <a:pt x="23640" y="61344"/>
                    <a:pt x="23948" y="61119"/>
                  </a:cubicBezTo>
                  <a:cubicBezTo>
                    <a:pt x="24089" y="61007"/>
                    <a:pt x="24201" y="60895"/>
                    <a:pt x="24313" y="60782"/>
                  </a:cubicBezTo>
                  <a:cubicBezTo>
                    <a:pt x="24398" y="60642"/>
                    <a:pt x="24454" y="60501"/>
                    <a:pt x="24454" y="60333"/>
                  </a:cubicBezTo>
                  <a:cubicBezTo>
                    <a:pt x="24454" y="60305"/>
                    <a:pt x="24482" y="60165"/>
                    <a:pt x="24510" y="59968"/>
                  </a:cubicBezTo>
                  <a:cubicBezTo>
                    <a:pt x="24566" y="59463"/>
                    <a:pt x="24678" y="58536"/>
                    <a:pt x="24678" y="57806"/>
                  </a:cubicBezTo>
                  <a:cubicBezTo>
                    <a:pt x="24678" y="57666"/>
                    <a:pt x="24678" y="57497"/>
                    <a:pt x="24678" y="57357"/>
                  </a:cubicBezTo>
                  <a:cubicBezTo>
                    <a:pt x="24622" y="56880"/>
                    <a:pt x="24538" y="56459"/>
                    <a:pt x="24454" y="56122"/>
                  </a:cubicBezTo>
                  <a:cubicBezTo>
                    <a:pt x="24398" y="55953"/>
                    <a:pt x="24370" y="55785"/>
                    <a:pt x="24341" y="55673"/>
                  </a:cubicBezTo>
                  <a:cubicBezTo>
                    <a:pt x="24313" y="55560"/>
                    <a:pt x="24313" y="55476"/>
                    <a:pt x="24313" y="55448"/>
                  </a:cubicBezTo>
                  <a:cubicBezTo>
                    <a:pt x="24313" y="55448"/>
                    <a:pt x="24313" y="55364"/>
                    <a:pt x="24313" y="55252"/>
                  </a:cubicBezTo>
                  <a:cubicBezTo>
                    <a:pt x="24398" y="53539"/>
                    <a:pt x="25071" y="41383"/>
                    <a:pt x="25071" y="37845"/>
                  </a:cubicBezTo>
                  <a:cubicBezTo>
                    <a:pt x="25071" y="34242"/>
                    <a:pt x="24665" y="30259"/>
                    <a:pt x="24625" y="29874"/>
                  </a:cubicBezTo>
                  <a:lnTo>
                    <a:pt x="24625" y="29874"/>
                  </a:lnTo>
                  <a:cubicBezTo>
                    <a:pt x="24701" y="29280"/>
                    <a:pt x="26117" y="18662"/>
                    <a:pt x="26363" y="14290"/>
                  </a:cubicBezTo>
                  <a:cubicBezTo>
                    <a:pt x="26419" y="13139"/>
                    <a:pt x="26447" y="12016"/>
                    <a:pt x="26447" y="11006"/>
                  </a:cubicBezTo>
                  <a:cubicBezTo>
                    <a:pt x="26447" y="8058"/>
                    <a:pt x="26222" y="5812"/>
                    <a:pt x="26026" y="4801"/>
                  </a:cubicBezTo>
                  <a:cubicBezTo>
                    <a:pt x="25914" y="4127"/>
                    <a:pt x="25717" y="3089"/>
                    <a:pt x="25577" y="2190"/>
                  </a:cubicBezTo>
                  <a:cubicBezTo>
                    <a:pt x="25436" y="1292"/>
                    <a:pt x="25324" y="590"/>
                    <a:pt x="25324" y="590"/>
                  </a:cubicBezTo>
                  <a:cubicBezTo>
                    <a:pt x="25324" y="534"/>
                    <a:pt x="25268" y="450"/>
                    <a:pt x="25212" y="422"/>
                  </a:cubicBezTo>
                  <a:cubicBezTo>
                    <a:pt x="25156" y="393"/>
                    <a:pt x="25100" y="393"/>
                    <a:pt x="25043" y="393"/>
                  </a:cubicBezTo>
                  <a:cubicBezTo>
                    <a:pt x="25015" y="393"/>
                    <a:pt x="24959" y="422"/>
                    <a:pt x="24791" y="478"/>
                  </a:cubicBezTo>
                  <a:cubicBezTo>
                    <a:pt x="23724" y="786"/>
                    <a:pt x="19148" y="2078"/>
                    <a:pt x="15526" y="2190"/>
                  </a:cubicBezTo>
                  <a:cubicBezTo>
                    <a:pt x="13140" y="2246"/>
                    <a:pt x="11652" y="2387"/>
                    <a:pt x="10388" y="2387"/>
                  </a:cubicBezTo>
                  <a:cubicBezTo>
                    <a:pt x="9378" y="2387"/>
                    <a:pt x="8563" y="2303"/>
                    <a:pt x="7525" y="2050"/>
                  </a:cubicBezTo>
                  <a:cubicBezTo>
                    <a:pt x="6346" y="1769"/>
                    <a:pt x="4998" y="1432"/>
                    <a:pt x="3875" y="1123"/>
                  </a:cubicBezTo>
                  <a:cubicBezTo>
                    <a:pt x="3342" y="955"/>
                    <a:pt x="2836" y="815"/>
                    <a:pt x="2471" y="702"/>
                  </a:cubicBezTo>
                  <a:cubicBezTo>
                    <a:pt x="2303" y="646"/>
                    <a:pt x="2162" y="618"/>
                    <a:pt x="2050" y="562"/>
                  </a:cubicBezTo>
                  <a:cubicBezTo>
                    <a:pt x="1994" y="562"/>
                    <a:pt x="1938" y="534"/>
                    <a:pt x="1910" y="506"/>
                  </a:cubicBezTo>
                  <a:lnTo>
                    <a:pt x="1882" y="506"/>
                  </a:lnTo>
                  <a:cubicBezTo>
                    <a:pt x="1826" y="450"/>
                    <a:pt x="1741" y="422"/>
                    <a:pt x="1657" y="365"/>
                  </a:cubicBezTo>
                  <a:cubicBezTo>
                    <a:pt x="1517" y="281"/>
                    <a:pt x="1320" y="197"/>
                    <a:pt x="1124" y="141"/>
                  </a:cubicBezTo>
                  <a:cubicBezTo>
                    <a:pt x="927" y="57"/>
                    <a:pt x="731" y="0"/>
                    <a:pt x="5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43"/>
            <p:cNvSpPr/>
            <p:nvPr/>
          </p:nvSpPr>
          <p:spPr>
            <a:xfrm>
              <a:off x="4350425" y="4004350"/>
              <a:ext cx="40025" cy="246475"/>
            </a:xfrm>
            <a:custGeom>
              <a:rect b="b" l="l" r="r" t="t"/>
              <a:pathLst>
                <a:path extrusionOk="0" h="9859" w="1601">
                  <a:moveTo>
                    <a:pt x="1376" y="0"/>
                  </a:moveTo>
                  <a:cubicBezTo>
                    <a:pt x="1236" y="0"/>
                    <a:pt x="1124" y="84"/>
                    <a:pt x="1124" y="225"/>
                  </a:cubicBezTo>
                  <a:lnTo>
                    <a:pt x="29" y="9602"/>
                  </a:lnTo>
                  <a:cubicBezTo>
                    <a:pt x="1" y="9714"/>
                    <a:pt x="113" y="9854"/>
                    <a:pt x="225" y="9854"/>
                  </a:cubicBezTo>
                  <a:cubicBezTo>
                    <a:pt x="240" y="9857"/>
                    <a:pt x="254" y="9859"/>
                    <a:pt x="269" y="9859"/>
                  </a:cubicBezTo>
                  <a:cubicBezTo>
                    <a:pt x="388" y="9859"/>
                    <a:pt x="481" y="9758"/>
                    <a:pt x="506" y="9658"/>
                  </a:cubicBezTo>
                  <a:lnTo>
                    <a:pt x="1573" y="281"/>
                  </a:lnTo>
                  <a:cubicBezTo>
                    <a:pt x="1601" y="141"/>
                    <a:pt x="1489" y="28"/>
                    <a:pt x="13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43"/>
            <p:cNvSpPr/>
            <p:nvPr/>
          </p:nvSpPr>
          <p:spPr>
            <a:xfrm>
              <a:off x="4370775" y="4022050"/>
              <a:ext cx="101800" cy="48475"/>
            </a:xfrm>
            <a:custGeom>
              <a:rect b="b" l="l" r="r" t="t"/>
              <a:pathLst>
                <a:path extrusionOk="0" h="1939" w="4072">
                  <a:moveTo>
                    <a:pt x="3809" y="1"/>
                  </a:moveTo>
                  <a:cubicBezTo>
                    <a:pt x="3777" y="1"/>
                    <a:pt x="3743" y="8"/>
                    <a:pt x="3707" y="22"/>
                  </a:cubicBezTo>
                  <a:lnTo>
                    <a:pt x="197" y="1482"/>
                  </a:lnTo>
                  <a:cubicBezTo>
                    <a:pt x="57" y="1538"/>
                    <a:pt x="1" y="1679"/>
                    <a:pt x="57" y="1791"/>
                  </a:cubicBezTo>
                  <a:cubicBezTo>
                    <a:pt x="103" y="1884"/>
                    <a:pt x="208" y="1938"/>
                    <a:pt x="306" y="1938"/>
                  </a:cubicBezTo>
                  <a:cubicBezTo>
                    <a:pt x="326" y="1938"/>
                    <a:pt x="346" y="1936"/>
                    <a:pt x="366" y="1931"/>
                  </a:cubicBezTo>
                  <a:lnTo>
                    <a:pt x="3903" y="471"/>
                  </a:lnTo>
                  <a:cubicBezTo>
                    <a:pt x="4015" y="415"/>
                    <a:pt x="4072" y="275"/>
                    <a:pt x="4015" y="162"/>
                  </a:cubicBezTo>
                  <a:cubicBezTo>
                    <a:pt x="3974" y="58"/>
                    <a:pt x="3901" y="1"/>
                    <a:pt x="38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43"/>
            <p:cNvSpPr/>
            <p:nvPr/>
          </p:nvSpPr>
          <p:spPr>
            <a:xfrm>
              <a:off x="4550450" y="4371275"/>
              <a:ext cx="79350" cy="306325"/>
            </a:xfrm>
            <a:custGeom>
              <a:rect b="b" l="l" r="r" t="t"/>
              <a:pathLst>
                <a:path extrusionOk="0" h="12253" w="3174">
                  <a:moveTo>
                    <a:pt x="2924" y="1"/>
                  </a:moveTo>
                  <a:cubicBezTo>
                    <a:pt x="2809" y="1"/>
                    <a:pt x="2720" y="81"/>
                    <a:pt x="2696" y="203"/>
                  </a:cubicBezTo>
                  <a:lnTo>
                    <a:pt x="29" y="11966"/>
                  </a:lnTo>
                  <a:cubicBezTo>
                    <a:pt x="1" y="12078"/>
                    <a:pt x="85" y="12219"/>
                    <a:pt x="225" y="12247"/>
                  </a:cubicBezTo>
                  <a:cubicBezTo>
                    <a:pt x="240" y="12250"/>
                    <a:pt x="255" y="12252"/>
                    <a:pt x="270" y="12252"/>
                  </a:cubicBezTo>
                  <a:cubicBezTo>
                    <a:pt x="372" y="12252"/>
                    <a:pt x="482" y="12173"/>
                    <a:pt x="506" y="12050"/>
                  </a:cubicBezTo>
                  <a:lnTo>
                    <a:pt x="3145" y="287"/>
                  </a:lnTo>
                  <a:cubicBezTo>
                    <a:pt x="3173" y="175"/>
                    <a:pt x="3089" y="34"/>
                    <a:pt x="2977" y="6"/>
                  </a:cubicBezTo>
                  <a:cubicBezTo>
                    <a:pt x="2959" y="3"/>
                    <a:pt x="2941" y="1"/>
                    <a:pt x="29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43"/>
            <p:cNvSpPr/>
            <p:nvPr/>
          </p:nvSpPr>
          <p:spPr>
            <a:xfrm>
              <a:off x="4764525" y="2629475"/>
              <a:ext cx="126375" cy="225925"/>
            </a:xfrm>
            <a:custGeom>
              <a:rect b="b" l="l" r="r" t="t"/>
              <a:pathLst>
                <a:path extrusionOk="0" h="9037" w="5055">
                  <a:moveTo>
                    <a:pt x="4524" y="1"/>
                  </a:moveTo>
                  <a:cubicBezTo>
                    <a:pt x="4493" y="1"/>
                    <a:pt x="4464" y="35"/>
                    <a:pt x="4436" y="109"/>
                  </a:cubicBezTo>
                  <a:cubicBezTo>
                    <a:pt x="4212" y="699"/>
                    <a:pt x="4156" y="1541"/>
                    <a:pt x="4156" y="2215"/>
                  </a:cubicBezTo>
                  <a:cubicBezTo>
                    <a:pt x="4156" y="2888"/>
                    <a:pt x="3847" y="3253"/>
                    <a:pt x="3847" y="3253"/>
                  </a:cubicBezTo>
                  <a:cubicBezTo>
                    <a:pt x="3847" y="3253"/>
                    <a:pt x="2949" y="1288"/>
                    <a:pt x="2190" y="1232"/>
                  </a:cubicBezTo>
                  <a:cubicBezTo>
                    <a:pt x="2081" y="1220"/>
                    <a:pt x="1988" y="1214"/>
                    <a:pt x="1909" y="1214"/>
                  </a:cubicBezTo>
                  <a:cubicBezTo>
                    <a:pt x="1439" y="1214"/>
                    <a:pt x="1477" y="1417"/>
                    <a:pt x="1741" y="1681"/>
                  </a:cubicBezTo>
                  <a:cubicBezTo>
                    <a:pt x="2050" y="1990"/>
                    <a:pt x="2275" y="2130"/>
                    <a:pt x="2640" y="2804"/>
                  </a:cubicBezTo>
                  <a:cubicBezTo>
                    <a:pt x="3005" y="3478"/>
                    <a:pt x="3005" y="3703"/>
                    <a:pt x="3005" y="3703"/>
                  </a:cubicBezTo>
                  <a:cubicBezTo>
                    <a:pt x="3005" y="3703"/>
                    <a:pt x="1741" y="2271"/>
                    <a:pt x="1152" y="2271"/>
                  </a:cubicBezTo>
                  <a:cubicBezTo>
                    <a:pt x="534" y="2271"/>
                    <a:pt x="1" y="2580"/>
                    <a:pt x="394" y="2804"/>
                  </a:cubicBezTo>
                  <a:cubicBezTo>
                    <a:pt x="759" y="3029"/>
                    <a:pt x="1517" y="3169"/>
                    <a:pt x="1517" y="3169"/>
                  </a:cubicBezTo>
                  <a:lnTo>
                    <a:pt x="2050" y="4236"/>
                  </a:lnTo>
                  <a:cubicBezTo>
                    <a:pt x="2050" y="4236"/>
                    <a:pt x="1397" y="4009"/>
                    <a:pt x="889" y="4009"/>
                  </a:cubicBezTo>
                  <a:cubicBezTo>
                    <a:pt x="682" y="4009"/>
                    <a:pt x="499" y="4046"/>
                    <a:pt x="394" y="4152"/>
                  </a:cubicBezTo>
                  <a:cubicBezTo>
                    <a:pt x="1" y="4545"/>
                    <a:pt x="759" y="4685"/>
                    <a:pt x="759" y="4685"/>
                  </a:cubicBezTo>
                  <a:lnTo>
                    <a:pt x="1292" y="4769"/>
                  </a:lnTo>
                  <a:cubicBezTo>
                    <a:pt x="1292" y="4769"/>
                    <a:pt x="618" y="5892"/>
                    <a:pt x="618" y="6791"/>
                  </a:cubicBezTo>
                  <a:cubicBezTo>
                    <a:pt x="618" y="7689"/>
                    <a:pt x="843" y="9037"/>
                    <a:pt x="843" y="9037"/>
                  </a:cubicBezTo>
                  <a:lnTo>
                    <a:pt x="2949" y="8447"/>
                  </a:lnTo>
                  <a:cubicBezTo>
                    <a:pt x="2949" y="8447"/>
                    <a:pt x="3763" y="5949"/>
                    <a:pt x="4071" y="5219"/>
                  </a:cubicBezTo>
                  <a:cubicBezTo>
                    <a:pt x="4380" y="4461"/>
                    <a:pt x="5054" y="3618"/>
                    <a:pt x="5054" y="2664"/>
                  </a:cubicBezTo>
                  <a:cubicBezTo>
                    <a:pt x="5054" y="1799"/>
                    <a:pt x="4750" y="1"/>
                    <a:pt x="45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43"/>
            <p:cNvSpPr/>
            <p:nvPr/>
          </p:nvSpPr>
          <p:spPr>
            <a:xfrm>
              <a:off x="4765225" y="2623775"/>
              <a:ext cx="131275" cy="237525"/>
            </a:xfrm>
            <a:custGeom>
              <a:rect b="b" l="l" r="r" t="t"/>
              <a:pathLst>
                <a:path extrusionOk="0" h="9501" w="5251">
                  <a:moveTo>
                    <a:pt x="4522" y="799"/>
                  </a:moveTo>
                  <a:cubicBezTo>
                    <a:pt x="4575" y="1025"/>
                    <a:pt x="4624" y="1314"/>
                    <a:pt x="4661" y="1628"/>
                  </a:cubicBezTo>
                  <a:cubicBezTo>
                    <a:pt x="4745" y="2078"/>
                    <a:pt x="4773" y="2555"/>
                    <a:pt x="4773" y="2892"/>
                  </a:cubicBezTo>
                  <a:cubicBezTo>
                    <a:pt x="4773" y="3313"/>
                    <a:pt x="4633" y="3734"/>
                    <a:pt x="4437" y="4127"/>
                  </a:cubicBezTo>
                  <a:cubicBezTo>
                    <a:pt x="4240" y="4548"/>
                    <a:pt x="3987" y="4941"/>
                    <a:pt x="3819" y="5362"/>
                  </a:cubicBezTo>
                  <a:cubicBezTo>
                    <a:pt x="3549" y="6024"/>
                    <a:pt x="2895" y="7991"/>
                    <a:pt x="2733" y="8480"/>
                  </a:cubicBezTo>
                  <a:lnTo>
                    <a:pt x="2733" y="8480"/>
                  </a:lnTo>
                  <a:lnTo>
                    <a:pt x="1006" y="8970"/>
                  </a:lnTo>
                  <a:lnTo>
                    <a:pt x="1006" y="8970"/>
                  </a:lnTo>
                  <a:cubicBezTo>
                    <a:pt x="946" y="8532"/>
                    <a:pt x="815" y="7644"/>
                    <a:pt x="815" y="7019"/>
                  </a:cubicBezTo>
                  <a:cubicBezTo>
                    <a:pt x="815" y="6626"/>
                    <a:pt x="983" y="6120"/>
                    <a:pt x="1152" y="5755"/>
                  </a:cubicBezTo>
                  <a:cubicBezTo>
                    <a:pt x="1208" y="5559"/>
                    <a:pt x="1292" y="5390"/>
                    <a:pt x="1376" y="5278"/>
                  </a:cubicBezTo>
                  <a:cubicBezTo>
                    <a:pt x="1404" y="5222"/>
                    <a:pt x="1433" y="5194"/>
                    <a:pt x="1433" y="5138"/>
                  </a:cubicBezTo>
                  <a:lnTo>
                    <a:pt x="1461" y="5110"/>
                  </a:lnTo>
                  <a:cubicBezTo>
                    <a:pt x="1517" y="5025"/>
                    <a:pt x="1517" y="4969"/>
                    <a:pt x="1461" y="4885"/>
                  </a:cubicBezTo>
                  <a:cubicBezTo>
                    <a:pt x="1433" y="4801"/>
                    <a:pt x="1376" y="4773"/>
                    <a:pt x="1292" y="4745"/>
                  </a:cubicBezTo>
                  <a:lnTo>
                    <a:pt x="786" y="4691"/>
                  </a:lnTo>
                  <a:lnTo>
                    <a:pt x="786" y="4691"/>
                  </a:lnTo>
                  <a:lnTo>
                    <a:pt x="787" y="4689"/>
                  </a:lnTo>
                  <a:lnTo>
                    <a:pt x="759" y="4689"/>
                  </a:lnTo>
                  <a:cubicBezTo>
                    <a:pt x="731" y="4661"/>
                    <a:pt x="618" y="4632"/>
                    <a:pt x="562" y="4604"/>
                  </a:cubicBezTo>
                  <a:lnTo>
                    <a:pt x="512" y="4571"/>
                  </a:lnTo>
                  <a:lnTo>
                    <a:pt x="512" y="4571"/>
                  </a:lnTo>
                  <a:lnTo>
                    <a:pt x="534" y="4548"/>
                  </a:lnTo>
                  <a:cubicBezTo>
                    <a:pt x="534" y="4520"/>
                    <a:pt x="590" y="4520"/>
                    <a:pt x="646" y="4492"/>
                  </a:cubicBezTo>
                  <a:cubicBezTo>
                    <a:pt x="703" y="4464"/>
                    <a:pt x="787" y="4464"/>
                    <a:pt x="871" y="4464"/>
                  </a:cubicBezTo>
                  <a:cubicBezTo>
                    <a:pt x="1096" y="4464"/>
                    <a:pt x="1376" y="4520"/>
                    <a:pt x="1573" y="4576"/>
                  </a:cubicBezTo>
                  <a:cubicBezTo>
                    <a:pt x="1685" y="4604"/>
                    <a:pt x="1769" y="4632"/>
                    <a:pt x="1826" y="4661"/>
                  </a:cubicBezTo>
                  <a:lnTo>
                    <a:pt x="1910" y="4661"/>
                  </a:lnTo>
                  <a:lnTo>
                    <a:pt x="1938" y="4689"/>
                  </a:lnTo>
                  <a:cubicBezTo>
                    <a:pt x="1959" y="4696"/>
                    <a:pt x="1982" y="4699"/>
                    <a:pt x="2005" y="4699"/>
                  </a:cubicBezTo>
                  <a:cubicBezTo>
                    <a:pt x="2075" y="4699"/>
                    <a:pt x="2148" y="4668"/>
                    <a:pt x="2191" y="4604"/>
                  </a:cubicBezTo>
                  <a:cubicBezTo>
                    <a:pt x="2247" y="4548"/>
                    <a:pt x="2275" y="4436"/>
                    <a:pt x="2219" y="4352"/>
                  </a:cubicBezTo>
                  <a:lnTo>
                    <a:pt x="1685" y="3313"/>
                  </a:lnTo>
                  <a:cubicBezTo>
                    <a:pt x="1657" y="3229"/>
                    <a:pt x="1601" y="3201"/>
                    <a:pt x="1545" y="3173"/>
                  </a:cubicBezTo>
                  <a:cubicBezTo>
                    <a:pt x="1545" y="3173"/>
                    <a:pt x="1489" y="3173"/>
                    <a:pt x="1404" y="3144"/>
                  </a:cubicBezTo>
                  <a:cubicBezTo>
                    <a:pt x="1320" y="3116"/>
                    <a:pt x="1124" y="3088"/>
                    <a:pt x="955" y="3032"/>
                  </a:cubicBezTo>
                  <a:cubicBezTo>
                    <a:pt x="807" y="2983"/>
                    <a:pt x="637" y="2912"/>
                    <a:pt x="522" y="2857"/>
                  </a:cubicBezTo>
                  <a:lnTo>
                    <a:pt x="522" y="2857"/>
                  </a:lnTo>
                  <a:cubicBezTo>
                    <a:pt x="560" y="2838"/>
                    <a:pt x="612" y="2820"/>
                    <a:pt x="675" y="2808"/>
                  </a:cubicBezTo>
                  <a:cubicBezTo>
                    <a:pt x="787" y="2780"/>
                    <a:pt x="955" y="2751"/>
                    <a:pt x="1124" y="2751"/>
                  </a:cubicBezTo>
                  <a:cubicBezTo>
                    <a:pt x="1131" y="2748"/>
                    <a:pt x="1140" y="2746"/>
                    <a:pt x="1151" y="2746"/>
                  </a:cubicBezTo>
                  <a:cubicBezTo>
                    <a:pt x="1224" y="2746"/>
                    <a:pt x="1370" y="2822"/>
                    <a:pt x="1517" y="2920"/>
                  </a:cubicBezTo>
                  <a:cubicBezTo>
                    <a:pt x="1826" y="3116"/>
                    <a:pt x="2134" y="3397"/>
                    <a:pt x="2387" y="3650"/>
                  </a:cubicBezTo>
                  <a:cubicBezTo>
                    <a:pt x="2527" y="3762"/>
                    <a:pt x="2612" y="3874"/>
                    <a:pt x="2696" y="3959"/>
                  </a:cubicBezTo>
                  <a:cubicBezTo>
                    <a:pt x="2780" y="4043"/>
                    <a:pt x="2808" y="4099"/>
                    <a:pt x="2808" y="4099"/>
                  </a:cubicBezTo>
                  <a:cubicBezTo>
                    <a:pt x="2870" y="4140"/>
                    <a:pt x="2932" y="4166"/>
                    <a:pt x="2993" y="4166"/>
                  </a:cubicBezTo>
                  <a:cubicBezTo>
                    <a:pt x="3016" y="4166"/>
                    <a:pt x="3038" y="4163"/>
                    <a:pt x="3061" y="4155"/>
                  </a:cubicBezTo>
                  <a:cubicBezTo>
                    <a:pt x="3173" y="4127"/>
                    <a:pt x="3229" y="4043"/>
                    <a:pt x="3229" y="3931"/>
                  </a:cubicBezTo>
                  <a:cubicBezTo>
                    <a:pt x="3229" y="3874"/>
                    <a:pt x="3201" y="3622"/>
                    <a:pt x="2808" y="2920"/>
                  </a:cubicBezTo>
                  <a:cubicBezTo>
                    <a:pt x="2443" y="2218"/>
                    <a:pt x="2162" y="2021"/>
                    <a:pt x="1882" y="1741"/>
                  </a:cubicBezTo>
                  <a:cubicBezTo>
                    <a:pt x="1859" y="1718"/>
                    <a:pt x="1841" y="1700"/>
                    <a:pt x="1826" y="1685"/>
                  </a:cubicBezTo>
                  <a:lnTo>
                    <a:pt x="2134" y="1685"/>
                  </a:lnTo>
                  <a:cubicBezTo>
                    <a:pt x="2219" y="1685"/>
                    <a:pt x="2387" y="1797"/>
                    <a:pt x="2584" y="1965"/>
                  </a:cubicBezTo>
                  <a:cubicBezTo>
                    <a:pt x="2836" y="2218"/>
                    <a:pt x="3089" y="2639"/>
                    <a:pt x="3285" y="2976"/>
                  </a:cubicBezTo>
                  <a:cubicBezTo>
                    <a:pt x="3398" y="3144"/>
                    <a:pt x="3454" y="3285"/>
                    <a:pt x="3510" y="3397"/>
                  </a:cubicBezTo>
                  <a:cubicBezTo>
                    <a:pt x="3538" y="3453"/>
                    <a:pt x="3566" y="3509"/>
                    <a:pt x="3594" y="3538"/>
                  </a:cubicBezTo>
                  <a:lnTo>
                    <a:pt x="3594" y="3594"/>
                  </a:lnTo>
                  <a:cubicBezTo>
                    <a:pt x="3650" y="3650"/>
                    <a:pt x="3707" y="3706"/>
                    <a:pt x="3791" y="3706"/>
                  </a:cubicBezTo>
                  <a:cubicBezTo>
                    <a:pt x="3812" y="3713"/>
                    <a:pt x="3833" y="3717"/>
                    <a:pt x="3853" y="3717"/>
                  </a:cubicBezTo>
                  <a:cubicBezTo>
                    <a:pt x="3914" y="3717"/>
                    <a:pt x="3966" y="3685"/>
                    <a:pt x="3987" y="3622"/>
                  </a:cubicBezTo>
                  <a:cubicBezTo>
                    <a:pt x="4015" y="3594"/>
                    <a:pt x="4352" y="3173"/>
                    <a:pt x="4352" y="2443"/>
                  </a:cubicBezTo>
                  <a:cubicBezTo>
                    <a:pt x="4352" y="1913"/>
                    <a:pt x="4404" y="1298"/>
                    <a:pt x="4522" y="799"/>
                  </a:cubicBezTo>
                  <a:close/>
                  <a:moveTo>
                    <a:pt x="4493" y="0"/>
                  </a:moveTo>
                  <a:cubicBezTo>
                    <a:pt x="4408" y="0"/>
                    <a:pt x="4324" y="56"/>
                    <a:pt x="4268" y="112"/>
                  </a:cubicBezTo>
                  <a:cubicBezTo>
                    <a:pt x="4240" y="140"/>
                    <a:pt x="4212" y="197"/>
                    <a:pt x="4184" y="253"/>
                  </a:cubicBezTo>
                  <a:lnTo>
                    <a:pt x="4212" y="253"/>
                  </a:lnTo>
                  <a:cubicBezTo>
                    <a:pt x="3959" y="899"/>
                    <a:pt x="3875" y="1741"/>
                    <a:pt x="3875" y="2443"/>
                  </a:cubicBezTo>
                  <a:cubicBezTo>
                    <a:pt x="3875" y="2639"/>
                    <a:pt x="3847" y="2823"/>
                    <a:pt x="3812" y="2963"/>
                  </a:cubicBezTo>
                  <a:lnTo>
                    <a:pt x="3812" y="2963"/>
                  </a:lnTo>
                  <a:cubicBezTo>
                    <a:pt x="3723" y="2789"/>
                    <a:pt x="3610" y="2579"/>
                    <a:pt x="3482" y="2358"/>
                  </a:cubicBezTo>
                  <a:cubicBezTo>
                    <a:pt x="3314" y="2106"/>
                    <a:pt x="3117" y="1853"/>
                    <a:pt x="2892" y="1628"/>
                  </a:cubicBezTo>
                  <a:cubicBezTo>
                    <a:pt x="2696" y="1432"/>
                    <a:pt x="2471" y="1263"/>
                    <a:pt x="2191" y="1235"/>
                  </a:cubicBezTo>
                  <a:cubicBezTo>
                    <a:pt x="2078" y="1207"/>
                    <a:pt x="1994" y="1207"/>
                    <a:pt x="1910" y="1207"/>
                  </a:cubicBezTo>
                  <a:cubicBezTo>
                    <a:pt x="1741" y="1207"/>
                    <a:pt x="1629" y="1207"/>
                    <a:pt x="1517" y="1263"/>
                  </a:cubicBezTo>
                  <a:cubicBezTo>
                    <a:pt x="1461" y="1292"/>
                    <a:pt x="1404" y="1348"/>
                    <a:pt x="1348" y="1404"/>
                  </a:cubicBezTo>
                  <a:cubicBezTo>
                    <a:pt x="1320" y="1460"/>
                    <a:pt x="1292" y="1544"/>
                    <a:pt x="1292" y="1600"/>
                  </a:cubicBezTo>
                  <a:cubicBezTo>
                    <a:pt x="1292" y="1713"/>
                    <a:pt x="1320" y="1797"/>
                    <a:pt x="1376" y="1853"/>
                  </a:cubicBezTo>
                  <a:cubicBezTo>
                    <a:pt x="1433" y="1937"/>
                    <a:pt x="1489" y="1993"/>
                    <a:pt x="1545" y="2078"/>
                  </a:cubicBezTo>
                  <a:cubicBezTo>
                    <a:pt x="1814" y="2347"/>
                    <a:pt x="1997" y="2466"/>
                    <a:pt x="2281" y="2919"/>
                  </a:cubicBezTo>
                  <a:lnTo>
                    <a:pt x="2281" y="2919"/>
                  </a:lnTo>
                  <a:cubicBezTo>
                    <a:pt x="2112" y="2772"/>
                    <a:pt x="1947" y="2633"/>
                    <a:pt x="1798" y="2527"/>
                  </a:cubicBezTo>
                  <a:cubicBezTo>
                    <a:pt x="1573" y="2386"/>
                    <a:pt x="1348" y="2274"/>
                    <a:pt x="1124" y="2274"/>
                  </a:cubicBezTo>
                  <a:cubicBezTo>
                    <a:pt x="843" y="2274"/>
                    <a:pt x="618" y="2330"/>
                    <a:pt x="422" y="2415"/>
                  </a:cubicBezTo>
                  <a:cubicBezTo>
                    <a:pt x="310" y="2443"/>
                    <a:pt x="225" y="2499"/>
                    <a:pt x="141" y="2555"/>
                  </a:cubicBezTo>
                  <a:cubicBezTo>
                    <a:pt x="85" y="2639"/>
                    <a:pt x="1" y="2723"/>
                    <a:pt x="1" y="2864"/>
                  </a:cubicBezTo>
                  <a:cubicBezTo>
                    <a:pt x="1" y="2948"/>
                    <a:pt x="29" y="3032"/>
                    <a:pt x="85" y="3088"/>
                  </a:cubicBezTo>
                  <a:cubicBezTo>
                    <a:pt x="113" y="3144"/>
                    <a:pt x="169" y="3201"/>
                    <a:pt x="253" y="3229"/>
                  </a:cubicBezTo>
                  <a:cubicBezTo>
                    <a:pt x="478" y="3369"/>
                    <a:pt x="759" y="3453"/>
                    <a:pt x="1011" y="3538"/>
                  </a:cubicBezTo>
                  <a:cubicBezTo>
                    <a:pt x="1145" y="3571"/>
                    <a:pt x="1269" y="3604"/>
                    <a:pt x="1347" y="3626"/>
                  </a:cubicBezTo>
                  <a:lnTo>
                    <a:pt x="1347" y="3626"/>
                  </a:lnTo>
                  <a:lnTo>
                    <a:pt x="1572" y="4101"/>
                  </a:lnTo>
                  <a:lnTo>
                    <a:pt x="1572" y="4101"/>
                  </a:lnTo>
                  <a:cubicBezTo>
                    <a:pt x="1360" y="4055"/>
                    <a:pt x="1108" y="4015"/>
                    <a:pt x="871" y="4015"/>
                  </a:cubicBezTo>
                  <a:cubicBezTo>
                    <a:pt x="759" y="4015"/>
                    <a:pt x="618" y="4015"/>
                    <a:pt x="506" y="4043"/>
                  </a:cubicBezTo>
                  <a:cubicBezTo>
                    <a:pt x="394" y="4071"/>
                    <a:pt x="281" y="4127"/>
                    <a:pt x="197" y="4211"/>
                  </a:cubicBezTo>
                  <a:cubicBezTo>
                    <a:pt x="85" y="4324"/>
                    <a:pt x="29" y="4436"/>
                    <a:pt x="29" y="4576"/>
                  </a:cubicBezTo>
                  <a:cubicBezTo>
                    <a:pt x="29" y="4717"/>
                    <a:pt x="85" y="4829"/>
                    <a:pt x="169" y="4913"/>
                  </a:cubicBezTo>
                  <a:cubicBezTo>
                    <a:pt x="281" y="4997"/>
                    <a:pt x="422" y="5054"/>
                    <a:pt x="506" y="5082"/>
                  </a:cubicBezTo>
                  <a:cubicBezTo>
                    <a:pt x="618" y="5110"/>
                    <a:pt x="675" y="5138"/>
                    <a:pt x="703" y="5138"/>
                  </a:cubicBezTo>
                  <a:lnTo>
                    <a:pt x="894" y="5168"/>
                  </a:lnTo>
                  <a:lnTo>
                    <a:pt x="894" y="5168"/>
                  </a:lnTo>
                  <a:cubicBezTo>
                    <a:pt x="834" y="5277"/>
                    <a:pt x="766" y="5410"/>
                    <a:pt x="703" y="5559"/>
                  </a:cubicBezTo>
                  <a:cubicBezTo>
                    <a:pt x="534" y="5980"/>
                    <a:pt x="366" y="6513"/>
                    <a:pt x="366" y="7019"/>
                  </a:cubicBezTo>
                  <a:cubicBezTo>
                    <a:pt x="366" y="7945"/>
                    <a:pt x="590" y="9293"/>
                    <a:pt x="590" y="9293"/>
                  </a:cubicBezTo>
                  <a:cubicBezTo>
                    <a:pt x="590" y="9377"/>
                    <a:pt x="618" y="9433"/>
                    <a:pt x="675" y="9461"/>
                  </a:cubicBezTo>
                  <a:cubicBezTo>
                    <a:pt x="714" y="9481"/>
                    <a:pt x="768" y="9501"/>
                    <a:pt x="816" y="9501"/>
                  </a:cubicBezTo>
                  <a:cubicBezTo>
                    <a:pt x="836" y="9501"/>
                    <a:pt x="855" y="9498"/>
                    <a:pt x="871" y="9489"/>
                  </a:cubicBezTo>
                  <a:lnTo>
                    <a:pt x="2977" y="8900"/>
                  </a:lnTo>
                  <a:cubicBezTo>
                    <a:pt x="3061" y="8872"/>
                    <a:pt x="3117" y="8816"/>
                    <a:pt x="3145" y="8731"/>
                  </a:cubicBezTo>
                  <a:cubicBezTo>
                    <a:pt x="3145" y="8731"/>
                    <a:pt x="3342" y="8114"/>
                    <a:pt x="3594" y="7412"/>
                  </a:cubicBezTo>
                  <a:cubicBezTo>
                    <a:pt x="3819" y="6710"/>
                    <a:pt x="4100" y="5896"/>
                    <a:pt x="4268" y="5531"/>
                  </a:cubicBezTo>
                  <a:cubicBezTo>
                    <a:pt x="4408" y="5166"/>
                    <a:pt x="4633" y="4773"/>
                    <a:pt x="4858" y="4352"/>
                  </a:cubicBezTo>
                  <a:cubicBezTo>
                    <a:pt x="5054" y="3903"/>
                    <a:pt x="5251" y="3425"/>
                    <a:pt x="5251" y="2892"/>
                  </a:cubicBezTo>
                  <a:cubicBezTo>
                    <a:pt x="5251" y="2415"/>
                    <a:pt x="5166" y="1769"/>
                    <a:pt x="5082" y="1179"/>
                  </a:cubicBezTo>
                  <a:cubicBezTo>
                    <a:pt x="5026" y="899"/>
                    <a:pt x="4970" y="646"/>
                    <a:pt x="4886" y="449"/>
                  </a:cubicBezTo>
                  <a:cubicBezTo>
                    <a:pt x="4858" y="337"/>
                    <a:pt x="4830" y="253"/>
                    <a:pt x="4802" y="197"/>
                  </a:cubicBezTo>
                  <a:lnTo>
                    <a:pt x="4717" y="84"/>
                  </a:lnTo>
                  <a:cubicBezTo>
                    <a:pt x="4661" y="28"/>
                    <a:pt x="4605" y="0"/>
                    <a:pt x="44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43"/>
            <p:cNvSpPr/>
            <p:nvPr/>
          </p:nvSpPr>
          <p:spPr>
            <a:xfrm>
              <a:off x="4805950" y="2688050"/>
              <a:ext cx="101775" cy="120325"/>
            </a:xfrm>
            <a:custGeom>
              <a:rect b="b" l="l" r="r" t="t"/>
              <a:pathLst>
                <a:path extrusionOk="0" h="4813" w="4071">
                  <a:moveTo>
                    <a:pt x="3496" y="0"/>
                  </a:moveTo>
                  <a:cubicBezTo>
                    <a:pt x="3202" y="0"/>
                    <a:pt x="2918" y="706"/>
                    <a:pt x="2499" y="1219"/>
                  </a:cubicBezTo>
                  <a:cubicBezTo>
                    <a:pt x="1965" y="1809"/>
                    <a:pt x="1067" y="2202"/>
                    <a:pt x="674" y="2791"/>
                  </a:cubicBezTo>
                  <a:cubicBezTo>
                    <a:pt x="309" y="3381"/>
                    <a:pt x="0" y="4813"/>
                    <a:pt x="0" y="4813"/>
                  </a:cubicBezTo>
                  <a:lnTo>
                    <a:pt x="1656" y="4757"/>
                  </a:lnTo>
                  <a:cubicBezTo>
                    <a:pt x="1741" y="3549"/>
                    <a:pt x="3004" y="2202"/>
                    <a:pt x="3397" y="1668"/>
                  </a:cubicBezTo>
                  <a:cubicBezTo>
                    <a:pt x="3762" y="1135"/>
                    <a:pt x="4071" y="461"/>
                    <a:pt x="3678" y="96"/>
                  </a:cubicBezTo>
                  <a:cubicBezTo>
                    <a:pt x="3616" y="30"/>
                    <a:pt x="3556" y="0"/>
                    <a:pt x="34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43"/>
            <p:cNvSpPr/>
            <p:nvPr/>
          </p:nvSpPr>
          <p:spPr>
            <a:xfrm>
              <a:off x="4799625" y="2682025"/>
              <a:ext cx="108800" cy="132100"/>
            </a:xfrm>
            <a:custGeom>
              <a:rect b="b" l="l" r="r" t="t"/>
              <a:pathLst>
                <a:path extrusionOk="0" h="5284" w="4352">
                  <a:moveTo>
                    <a:pt x="3762" y="0"/>
                  </a:moveTo>
                  <a:cubicBezTo>
                    <a:pt x="3678" y="0"/>
                    <a:pt x="3594" y="28"/>
                    <a:pt x="3538" y="56"/>
                  </a:cubicBezTo>
                  <a:cubicBezTo>
                    <a:pt x="3426" y="141"/>
                    <a:pt x="3341" y="225"/>
                    <a:pt x="3257" y="309"/>
                  </a:cubicBezTo>
                  <a:cubicBezTo>
                    <a:pt x="3032" y="590"/>
                    <a:pt x="2836" y="1011"/>
                    <a:pt x="2555" y="1292"/>
                  </a:cubicBezTo>
                  <a:cubicBezTo>
                    <a:pt x="2331" y="1573"/>
                    <a:pt x="1994" y="1797"/>
                    <a:pt x="1657" y="2050"/>
                  </a:cubicBezTo>
                  <a:cubicBezTo>
                    <a:pt x="1292" y="2302"/>
                    <a:pt x="955" y="2555"/>
                    <a:pt x="730" y="2920"/>
                  </a:cubicBezTo>
                  <a:cubicBezTo>
                    <a:pt x="534" y="3257"/>
                    <a:pt x="365" y="3762"/>
                    <a:pt x="225" y="4212"/>
                  </a:cubicBezTo>
                  <a:cubicBezTo>
                    <a:pt x="113" y="4661"/>
                    <a:pt x="28" y="4998"/>
                    <a:pt x="28" y="4998"/>
                  </a:cubicBezTo>
                  <a:cubicBezTo>
                    <a:pt x="0" y="5138"/>
                    <a:pt x="85" y="5250"/>
                    <a:pt x="225" y="5278"/>
                  </a:cubicBezTo>
                  <a:cubicBezTo>
                    <a:pt x="240" y="5282"/>
                    <a:pt x="255" y="5284"/>
                    <a:pt x="270" y="5284"/>
                  </a:cubicBezTo>
                  <a:cubicBezTo>
                    <a:pt x="372" y="5284"/>
                    <a:pt x="478" y="5207"/>
                    <a:pt x="478" y="5110"/>
                  </a:cubicBezTo>
                  <a:cubicBezTo>
                    <a:pt x="478" y="5110"/>
                    <a:pt x="506" y="5026"/>
                    <a:pt x="534" y="4885"/>
                  </a:cubicBezTo>
                  <a:cubicBezTo>
                    <a:pt x="590" y="4661"/>
                    <a:pt x="674" y="4352"/>
                    <a:pt x="786" y="4015"/>
                  </a:cubicBezTo>
                  <a:cubicBezTo>
                    <a:pt x="899" y="3678"/>
                    <a:pt x="1011" y="3341"/>
                    <a:pt x="1123" y="3145"/>
                  </a:cubicBezTo>
                  <a:cubicBezTo>
                    <a:pt x="1292" y="2920"/>
                    <a:pt x="1573" y="2667"/>
                    <a:pt x="1909" y="2443"/>
                  </a:cubicBezTo>
                  <a:cubicBezTo>
                    <a:pt x="2246" y="2190"/>
                    <a:pt x="2639" y="1937"/>
                    <a:pt x="2920" y="1601"/>
                  </a:cubicBezTo>
                  <a:cubicBezTo>
                    <a:pt x="3145" y="1348"/>
                    <a:pt x="3341" y="1011"/>
                    <a:pt x="3510" y="786"/>
                  </a:cubicBezTo>
                  <a:cubicBezTo>
                    <a:pt x="3566" y="674"/>
                    <a:pt x="3650" y="590"/>
                    <a:pt x="3706" y="534"/>
                  </a:cubicBezTo>
                  <a:lnTo>
                    <a:pt x="3762" y="478"/>
                  </a:lnTo>
                  <a:lnTo>
                    <a:pt x="3790" y="506"/>
                  </a:lnTo>
                  <a:cubicBezTo>
                    <a:pt x="3847" y="562"/>
                    <a:pt x="3875" y="646"/>
                    <a:pt x="3875" y="758"/>
                  </a:cubicBezTo>
                  <a:cubicBezTo>
                    <a:pt x="3875" y="1039"/>
                    <a:pt x="3706" y="1432"/>
                    <a:pt x="3454" y="1769"/>
                  </a:cubicBezTo>
                  <a:cubicBezTo>
                    <a:pt x="3285" y="2022"/>
                    <a:pt x="2864" y="2499"/>
                    <a:pt x="2471" y="3060"/>
                  </a:cubicBezTo>
                  <a:cubicBezTo>
                    <a:pt x="2078" y="3622"/>
                    <a:pt x="1713" y="4296"/>
                    <a:pt x="1685" y="4970"/>
                  </a:cubicBezTo>
                  <a:cubicBezTo>
                    <a:pt x="1685" y="5110"/>
                    <a:pt x="1769" y="5222"/>
                    <a:pt x="1909" y="5222"/>
                  </a:cubicBezTo>
                  <a:cubicBezTo>
                    <a:pt x="2022" y="5222"/>
                    <a:pt x="2134" y="5138"/>
                    <a:pt x="2134" y="4998"/>
                  </a:cubicBezTo>
                  <a:cubicBezTo>
                    <a:pt x="2190" y="4464"/>
                    <a:pt x="2499" y="3847"/>
                    <a:pt x="2864" y="3313"/>
                  </a:cubicBezTo>
                  <a:cubicBezTo>
                    <a:pt x="3229" y="2780"/>
                    <a:pt x="3622" y="2331"/>
                    <a:pt x="3819" y="2050"/>
                  </a:cubicBezTo>
                  <a:cubicBezTo>
                    <a:pt x="4099" y="1657"/>
                    <a:pt x="4352" y="1208"/>
                    <a:pt x="4352" y="758"/>
                  </a:cubicBezTo>
                  <a:cubicBezTo>
                    <a:pt x="4352" y="562"/>
                    <a:pt x="4268" y="337"/>
                    <a:pt x="4099" y="169"/>
                  </a:cubicBezTo>
                  <a:cubicBezTo>
                    <a:pt x="4015" y="85"/>
                    <a:pt x="3903" y="0"/>
                    <a:pt x="37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43"/>
            <p:cNvSpPr/>
            <p:nvPr/>
          </p:nvSpPr>
          <p:spPr>
            <a:xfrm>
              <a:off x="4770150" y="2830675"/>
              <a:ext cx="77225" cy="73875"/>
            </a:xfrm>
            <a:custGeom>
              <a:rect b="b" l="l" r="r" t="t"/>
              <a:pathLst>
                <a:path extrusionOk="0" h="2955" w="3089">
                  <a:moveTo>
                    <a:pt x="1536" y="0"/>
                  </a:moveTo>
                  <a:cubicBezTo>
                    <a:pt x="677" y="0"/>
                    <a:pt x="169" y="315"/>
                    <a:pt x="169" y="315"/>
                  </a:cubicBezTo>
                  <a:lnTo>
                    <a:pt x="0" y="2561"/>
                  </a:lnTo>
                  <a:lnTo>
                    <a:pt x="3088" y="2954"/>
                  </a:lnTo>
                  <a:lnTo>
                    <a:pt x="3032" y="455"/>
                  </a:lnTo>
                  <a:cubicBezTo>
                    <a:pt x="3032" y="455"/>
                    <a:pt x="2724" y="90"/>
                    <a:pt x="1741" y="6"/>
                  </a:cubicBezTo>
                  <a:cubicBezTo>
                    <a:pt x="1671" y="2"/>
                    <a:pt x="1603" y="0"/>
                    <a:pt x="15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43"/>
            <p:cNvSpPr/>
            <p:nvPr/>
          </p:nvSpPr>
          <p:spPr>
            <a:xfrm>
              <a:off x="4764525" y="2825200"/>
              <a:ext cx="89175" cy="84950"/>
            </a:xfrm>
            <a:custGeom>
              <a:rect b="b" l="l" r="r" t="t"/>
              <a:pathLst>
                <a:path extrusionOk="0" h="3398" w="3567">
                  <a:moveTo>
                    <a:pt x="1713" y="450"/>
                  </a:moveTo>
                  <a:cubicBezTo>
                    <a:pt x="1797" y="450"/>
                    <a:pt x="1854" y="450"/>
                    <a:pt x="1938" y="478"/>
                  </a:cubicBezTo>
                  <a:cubicBezTo>
                    <a:pt x="2415" y="506"/>
                    <a:pt x="2696" y="618"/>
                    <a:pt x="2864" y="702"/>
                  </a:cubicBezTo>
                  <a:cubicBezTo>
                    <a:pt x="2929" y="724"/>
                    <a:pt x="2976" y="762"/>
                    <a:pt x="3008" y="791"/>
                  </a:cubicBezTo>
                  <a:lnTo>
                    <a:pt x="3008" y="791"/>
                  </a:lnTo>
                  <a:lnTo>
                    <a:pt x="3089" y="2892"/>
                  </a:lnTo>
                  <a:lnTo>
                    <a:pt x="3089" y="2892"/>
                  </a:lnTo>
                  <a:lnTo>
                    <a:pt x="492" y="2584"/>
                  </a:lnTo>
                  <a:lnTo>
                    <a:pt x="492" y="2584"/>
                  </a:lnTo>
                  <a:lnTo>
                    <a:pt x="611" y="676"/>
                  </a:lnTo>
                  <a:lnTo>
                    <a:pt x="611" y="676"/>
                  </a:lnTo>
                  <a:cubicBezTo>
                    <a:pt x="786" y="594"/>
                    <a:pt x="1170" y="450"/>
                    <a:pt x="1713" y="450"/>
                  </a:cubicBezTo>
                  <a:close/>
                  <a:moveTo>
                    <a:pt x="1713" y="1"/>
                  </a:moveTo>
                  <a:cubicBezTo>
                    <a:pt x="815" y="1"/>
                    <a:pt x="281" y="309"/>
                    <a:pt x="253" y="337"/>
                  </a:cubicBezTo>
                  <a:cubicBezTo>
                    <a:pt x="197" y="366"/>
                    <a:pt x="169" y="450"/>
                    <a:pt x="169" y="506"/>
                  </a:cubicBezTo>
                  <a:lnTo>
                    <a:pt x="1" y="2780"/>
                  </a:lnTo>
                  <a:cubicBezTo>
                    <a:pt x="1" y="2892"/>
                    <a:pt x="85" y="3005"/>
                    <a:pt x="197" y="3033"/>
                  </a:cubicBezTo>
                  <a:lnTo>
                    <a:pt x="3285" y="3398"/>
                  </a:lnTo>
                  <a:cubicBezTo>
                    <a:pt x="3370" y="3398"/>
                    <a:pt x="3426" y="3370"/>
                    <a:pt x="3482" y="3341"/>
                  </a:cubicBezTo>
                  <a:cubicBezTo>
                    <a:pt x="3538" y="3285"/>
                    <a:pt x="3566" y="3229"/>
                    <a:pt x="3538" y="3145"/>
                  </a:cubicBezTo>
                  <a:lnTo>
                    <a:pt x="3482" y="674"/>
                  </a:lnTo>
                  <a:cubicBezTo>
                    <a:pt x="3482" y="618"/>
                    <a:pt x="3454" y="590"/>
                    <a:pt x="3426" y="534"/>
                  </a:cubicBezTo>
                  <a:cubicBezTo>
                    <a:pt x="3398" y="478"/>
                    <a:pt x="3005" y="85"/>
                    <a:pt x="19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43"/>
            <p:cNvSpPr/>
            <p:nvPr/>
          </p:nvSpPr>
          <p:spPr>
            <a:xfrm>
              <a:off x="3826125" y="2811350"/>
              <a:ext cx="1043000" cy="918300"/>
            </a:xfrm>
            <a:custGeom>
              <a:rect b="b" l="l" r="r" t="t"/>
              <a:pathLst>
                <a:path extrusionOk="0" h="36732" w="41720">
                  <a:moveTo>
                    <a:pt x="20826" y="0"/>
                  </a:moveTo>
                  <a:cubicBezTo>
                    <a:pt x="19951" y="0"/>
                    <a:pt x="19026" y="75"/>
                    <a:pt x="18109" y="274"/>
                  </a:cubicBezTo>
                  <a:cubicBezTo>
                    <a:pt x="14347" y="1116"/>
                    <a:pt x="12157" y="2127"/>
                    <a:pt x="10248" y="3222"/>
                  </a:cubicBezTo>
                  <a:cubicBezTo>
                    <a:pt x="8339" y="4317"/>
                    <a:pt x="4577" y="5327"/>
                    <a:pt x="3931" y="6675"/>
                  </a:cubicBezTo>
                  <a:cubicBezTo>
                    <a:pt x="3285" y="7994"/>
                    <a:pt x="1011" y="22172"/>
                    <a:pt x="478" y="24025"/>
                  </a:cubicBezTo>
                  <a:cubicBezTo>
                    <a:pt x="338" y="24558"/>
                    <a:pt x="169" y="25148"/>
                    <a:pt x="1" y="25766"/>
                  </a:cubicBezTo>
                  <a:cubicBezTo>
                    <a:pt x="57" y="25990"/>
                    <a:pt x="141" y="26383"/>
                    <a:pt x="310" y="26776"/>
                  </a:cubicBezTo>
                  <a:lnTo>
                    <a:pt x="5054" y="27562"/>
                  </a:lnTo>
                  <a:cubicBezTo>
                    <a:pt x="5307" y="27338"/>
                    <a:pt x="5391" y="27141"/>
                    <a:pt x="5391" y="27141"/>
                  </a:cubicBezTo>
                  <a:cubicBezTo>
                    <a:pt x="5391" y="27141"/>
                    <a:pt x="5419" y="27198"/>
                    <a:pt x="5419" y="27282"/>
                  </a:cubicBezTo>
                  <a:cubicBezTo>
                    <a:pt x="5924" y="25878"/>
                    <a:pt x="6739" y="23829"/>
                    <a:pt x="6739" y="23829"/>
                  </a:cubicBezTo>
                  <a:cubicBezTo>
                    <a:pt x="6739" y="23829"/>
                    <a:pt x="6991" y="33402"/>
                    <a:pt x="7834" y="34441"/>
                  </a:cubicBezTo>
                  <a:cubicBezTo>
                    <a:pt x="8479" y="35227"/>
                    <a:pt x="9715" y="35451"/>
                    <a:pt x="10641" y="35648"/>
                  </a:cubicBezTo>
                  <a:cubicBezTo>
                    <a:pt x="11904" y="35901"/>
                    <a:pt x="13168" y="36181"/>
                    <a:pt x="14431" y="36350"/>
                  </a:cubicBezTo>
                  <a:cubicBezTo>
                    <a:pt x="16266" y="36619"/>
                    <a:pt x="18100" y="36732"/>
                    <a:pt x="19933" y="36732"/>
                  </a:cubicBezTo>
                  <a:cubicBezTo>
                    <a:pt x="22503" y="36732"/>
                    <a:pt x="25070" y="36509"/>
                    <a:pt x="27626" y="36181"/>
                  </a:cubicBezTo>
                  <a:cubicBezTo>
                    <a:pt x="28918" y="36013"/>
                    <a:pt x="31023" y="36097"/>
                    <a:pt x="31950" y="35002"/>
                  </a:cubicBezTo>
                  <a:cubicBezTo>
                    <a:pt x="32652" y="34188"/>
                    <a:pt x="32652" y="33149"/>
                    <a:pt x="32652" y="32897"/>
                  </a:cubicBezTo>
                  <a:cubicBezTo>
                    <a:pt x="32652" y="32644"/>
                    <a:pt x="33157" y="21976"/>
                    <a:pt x="33157" y="21976"/>
                  </a:cubicBezTo>
                  <a:cubicBezTo>
                    <a:pt x="33157" y="21976"/>
                    <a:pt x="38476" y="25938"/>
                    <a:pt x="39749" y="25938"/>
                  </a:cubicBezTo>
                  <a:cubicBezTo>
                    <a:pt x="39771" y="25938"/>
                    <a:pt x="39791" y="25937"/>
                    <a:pt x="39811" y="25934"/>
                  </a:cubicBezTo>
                  <a:cubicBezTo>
                    <a:pt x="40962" y="25822"/>
                    <a:pt x="41720" y="24783"/>
                    <a:pt x="41607" y="21723"/>
                  </a:cubicBezTo>
                  <a:cubicBezTo>
                    <a:pt x="41467" y="18663"/>
                    <a:pt x="41158" y="3671"/>
                    <a:pt x="40765" y="2969"/>
                  </a:cubicBezTo>
                  <a:cubicBezTo>
                    <a:pt x="40564" y="2609"/>
                    <a:pt x="39933" y="2397"/>
                    <a:pt x="39261" y="2397"/>
                  </a:cubicBezTo>
                  <a:cubicBezTo>
                    <a:pt x="38623" y="2397"/>
                    <a:pt x="37947" y="2588"/>
                    <a:pt x="37565" y="3025"/>
                  </a:cubicBezTo>
                  <a:cubicBezTo>
                    <a:pt x="36807" y="3924"/>
                    <a:pt x="36442" y="11335"/>
                    <a:pt x="36442" y="11335"/>
                  </a:cubicBezTo>
                  <a:cubicBezTo>
                    <a:pt x="36442" y="11335"/>
                    <a:pt x="33999" y="6029"/>
                    <a:pt x="32989" y="4373"/>
                  </a:cubicBezTo>
                  <a:cubicBezTo>
                    <a:pt x="31950" y="2716"/>
                    <a:pt x="25773" y="723"/>
                    <a:pt x="25773" y="723"/>
                  </a:cubicBezTo>
                  <a:cubicBezTo>
                    <a:pt x="25773" y="723"/>
                    <a:pt x="23541" y="0"/>
                    <a:pt x="208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43"/>
            <p:cNvSpPr/>
            <p:nvPr/>
          </p:nvSpPr>
          <p:spPr>
            <a:xfrm>
              <a:off x="3820525" y="2805550"/>
              <a:ext cx="1051425" cy="930000"/>
            </a:xfrm>
            <a:custGeom>
              <a:rect b="b" l="l" r="r" t="t"/>
              <a:pathLst>
                <a:path extrusionOk="0" h="37200" w="42057">
                  <a:moveTo>
                    <a:pt x="21056" y="0"/>
                  </a:moveTo>
                  <a:cubicBezTo>
                    <a:pt x="20158" y="0"/>
                    <a:pt x="19231" y="85"/>
                    <a:pt x="18277" y="281"/>
                  </a:cubicBezTo>
                  <a:cubicBezTo>
                    <a:pt x="14487" y="1123"/>
                    <a:pt x="12297" y="2162"/>
                    <a:pt x="10360" y="3257"/>
                  </a:cubicBezTo>
                  <a:cubicBezTo>
                    <a:pt x="9433" y="3762"/>
                    <a:pt x="8001" y="4296"/>
                    <a:pt x="6738" y="4857"/>
                  </a:cubicBezTo>
                  <a:cubicBezTo>
                    <a:pt x="6120" y="5138"/>
                    <a:pt x="5503" y="5447"/>
                    <a:pt x="5026" y="5756"/>
                  </a:cubicBezTo>
                  <a:cubicBezTo>
                    <a:pt x="4520" y="6065"/>
                    <a:pt x="4155" y="6402"/>
                    <a:pt x="3959" y="6795"/>
                  </a:cubicBezTo>
                  <a:cubicBezTo>
                    <a:pt x="3846" y="6991"/>
                    <a:pt x="3762" y="7356"/>
                    <a:pt x="3622" y="7889"/>
                  </a:cubicBezTo>
                  <a:cubicBezTo>
                    <a:pt x="3173" y="9714"/>
                    <a:pt x="2499" y="13392"/>
                    <a:pt x="1881" y="16817"/>
                  </a:cubicBezTo>
                  <a:cubicBezTo>
                    <a:pt x="1572" y="18530"/>
                    <a:pt x="1292" y="20186"/>
                    <a:pt x="1039" y="21506"/>
                  </a:cubicBezTo>
                  <a:cubicBezTo>
                    <a:pt x="786" y="22825"/>
                    <a:pt x="590" y="23808"/>
                    <a:pt x="477" y="24201"/>
                  </a:cubicBezTo>
                  <a:cubicBezTo>
                    <a:pt x="337" y="24734"/>
                    <a:pt x="169" y="25324"/>
                    <a:pt x="0" y="25942"/>
                  </a:cubicBezTo>
                  <a:lnTo>
                    <a:pt x="0" y="26054"/>
                  </a:lnTo>
                  <a:cubicBezTo>
                    <a:pt x="56" y="26278"/>
                    <a:pt x="141" y="26671"/>
                    <a:pt x="337" y="27121"/>
                  </a:cubicBezTo>
                  <a:cubicBezTo>
                    <a:pt x="358" y="27203"/>
                    <a:pt x="438" y="27255"/>
                    <a:pt x="535" y="27255"/>
                  </a:cubicBezTo>
                  <a:cubicBezTo>
                    <a:pt x="571" y="27255"/>
                    <a:pt x="608" y="27248"/>
                    <a:pt x="646" y="27233"/>
                  </a:cubicBezTo>
                  <a:cubicBezTo>
                    <a:pt x="758" y="27177"/>
                    <a:pt x="814" y="27036"/>
                    <a:pt x="758" y="26924"/>
                  </a:cubicBezTo>
                  <a:cubicBezTo>
                    <a:pt x="590" y="26531"/>
                    <a:pt x="505" y="26166"/>
                    <a:pt x="477" y="25970"/>
                  </a:cubicBezTo>
                  <a:lnTo>
                    <a:pt x="472" y="25970"/>
                  </a:lnTo>
                  <a:lnTo>
                    <a:pt x="472" y="25970"/>
                  </a:lnTo>
                  <a:cubicBezTo>
                    <a:pt x="633" y="25383"/>
                    <a:pt x="793" y="24823"/>
                    <a:pt x="927" y="24313"/>
                  </a:cubicBezTo>
                  <a:cubicBezTo>
                    <a:pt x="1067" y="23836"/>
                    <a:pt x="1320" y="22601"/>
                    <a:pt x="1600" y="21000"/>
                  </a:cubicBezTo>
                  <a:cubicBezTo>
                    <a:pt x="2050" y="18586"/>
                    <a:pt x="2639" y="15329"/>
                    <a:pt x="3145" y="12522"/>
                  </a:cubicBezTo>
                  <a:cubicBezTo>
                    <a:pt x="3425" y="11146"/>
                    <a:pt x="3678" y="9883"/>
                    <a:pt x="3874" y="8900"/>
                  </a:cubicBezTo>
                  <a:cubicBezTo>
                    <a:pt x="3987" y="8395"/>
                    <a:pt x="4071" y="7974"/>
                    <a:pt x="4155" y="7637"/>
                  </a:cubicBezTo>
                  <a:cubicBezTo>
                    <a:pt x="4239" y="7328"/>
                    <a:pt x="4324" y="7103"/>
                    <a:pt x="4380" y="6991"/>
                  </a:cubicBezTo>
                  <a:cubicBezTo>
                    <a:pt x="4492" y="6738"/>
                    <a:pt x="4829" y="6430"/>
                    <a:pt x="5278" y="6149"/>
                  </a:cubicBezTo>
                  <a:cubicBezTo>
                    <a:pt x="5952" y="5700"/>
                    <a:pt x="6935" y="5279"/>
                    <a:pt x="7889" y="4885"/>
                  </a:cubicBezTo>
                  <a:cubicBezTo>
                    <a:pt x="8872" y="4464"/>
                    <a:pt x="9854" y="4071"/>
                    <a:pt x="10584" y="3650"/>
                  </a:cubicBezTo>
                  <a:cubicBezTo>
                    <a:pt x="12493" y="2583"/>
                    <a:pt x="14627" y="1573"/>
                    <a:pt x="18389" y="730"/>
                  </a:cubicBezTo>
                  <a:cubicBezTo>
                    <a:pt x="19287" y="534"/>
                    <a:pt x="20186" y="478"/>
                    <a:pt x="21056" y="478"/>
                  </a:cubicBezTo>
                  <a:cubicBezTo>
                    <a:pt x="22404" y="478"/>
                    <a:pt x="23611" y="646"/>
                    <a:pt x="24481" y="815"/>
                  </a:cubicBezTo>
                  <a:cubicBezTo>
                    <a:pt x="24931" y="927"/>
                    <a:pt x="25295" y="1011"/>
                    <a:pt x="25548" y="1067"/>
                  </a:cubicBezTo>
                  <a:cubicBezTo>
                    <a:pt x="25660" y="1095"/>
                    <a:pt x="25745" y="1123"/>
                    <a:pt x="25829" y="1152"/>
                  </a:cubicBezTo>
                  <a:cubicBezTo>
                    <a:pt x="25885" y="1180"/>
                    <a:pt x="25913" y="1180"/>
                    <a:pt x="25913" y="1180"/>
                  </a:cubicBezTo>
                  <a:cubicBezTo>
                    <a:pt x="25913" y="1180"/>
                    <a:pt x="26025" y="1208"/>
                    <a:pt x="26194" y="1264"/>
                  </a:cubicBezTo>
                  <a:cubicBezTo>
                    <a:pt x="26783" y="1460"/>
                    <a:pt x="28299" y="1994"/>
                    <a:pt x="29759" y="2639"/>
                  </a:cubicBezTo>
                  <a:cubicBezTo>
                    <a:pt x="30489" y="2976"/>
                    <a:pt x="31191" y="3313"/>
                    <a:pt x="31781" y="3678"/>
                  </a:cubicBezTo>
                  <a:cubicBezTo>
                    <a:pt x="32370" y="4043"/>
                    <a:pt x="32820" y="4408"/>
                    <a:pt x="33016" y="4717"/>
                  </a:cubicBezTo>
                  <a:cubicBezTo>
                    <a:pt x="33493" y="5531"/>
                    <a:pt x="34364" y="7272"/>
                    <a:pt x="35094" y="8816"/>
                  </a:cubicBezTo>
                  <a:cubicBezTo>
                    <a:pt x="35487" y="9574"/>
                    <a:pt x="35824" y="10304"/>
                    <a:pt x="36048" y="10809"/>
                  </a:cubicBezTo>
                  <a:cubicBezTo>
                    <a:pt x="36301" y="11343"/>
                    <a:pt x="36441" y="11680"/>
                    <a:pt x="36441" y="11680"/>
                  </a:cubicBezTo>
                  <a:cubicBezTo>
                    <a:pt x="36487" y="11749"/>
                    <a:pt x="36572" y="11799"/>
                    <a:pt x="36663" y="11799"/>
                  </a:cubicBezTo>
                  <a:cubicBezTo>
                    <a:pt x="36682" y="11799"/>
                    <a:pt x="36702" y="11797"/>
                    <a:pt x="36722" y="11792"/>
                  </a:cubicBezTo>
                  <a:cubicBezTo>
                    <a:pt x="36806" y="11792"/>
                    <a:pt x="36890" y="11680"/>
                    <a:pt x="36890" y="11595"/>
                  </a:cubicBezTo>
                  <a:cubicBezTo>
                    <a:pt x="36890" y="11567"/>
                    <a:pt x="36918" y="11118"/>
                    <a:pt x="36975" y="10416"/>
                  </a:cubicBezTo>
                  <a:cubicBezTo>
                    <a:pt x="37031" y="9349"/>
                    <a:pt x="37171" y="7749"/>
                    <a:pt x="37340" y="6317"/>
                  </a:cubicBezTo>
                  <a:cubicBezTo>
                    <a:pt x="37424" y="5587"/>
                    <a:pt x="37536" y="4942"/>
                    <a:pt x="37648" y="4408"/>
                  </a:cubicBezTo>
                  <a:cubicBezTo>
                    <a:pt x="37705" y="4156"/>
                    <a:pt x="37761" y="3931"/>
                    <a:pt x="37817" y="3734"/>
                  </a:cubicBezTo>
                  <a:cubicBezTo>
                    <a:pt x="37873" y="3566"/>
                    <a:pt x="37929" y="3454"/>
                    <a:pt x="37985" y="3398"/>
                  </a:cubicBezTo>
                  <a:cubicBezTo>
                    <a:pt x="38266" y="3061"/>
                    <a:pt x="38884" y="2864"/>
                    <a:pt x="39501" y="2864"/>
                  </a:cubicBezTo>
                  <a:cubicBezTo>
                    <a:pt x="39810" y="2864"/>
                    <a:pt x="40119" y="2920"/>
                    <a:pt x="40344" y="3004"/>
                  </a:cubicBezTo>
                  <a:cubicBezTo>
                    <a:pt x="40568" y="3089"/>
                    <a:pt x="40737" y="3201"/>
                    <a:pt x="40793" y="3313"/>
                  </a:cubicBezTo>
                  <a:cubicBezTo>
                    <a:pt x="40793" y="3313"/>
                    <a:pt x="40821" y="3426"/>
                    <a:pt x="40849" y="3566"/>
                  </a:cubicBezTo>
                  <a:cubicBezTo>
                    <a:pt x="40933" y="4156"/>
                    <a:pt x="41017" y="5419"/>
                    <a:pt x="41073" y="7047"/>
                  </a:cubicBezTo>
                  <a:cubicBezTo>
                    <a:pt x="41326" y="11876"/>
                    <a:pt x="41495" y="19821"/>
                    <a:pt x="41579" y="21983"/>
                  </a:cubicBezTo>
                  <a:cubicBezTo>
                    <a:pt x="41607" y="22180"/>
                    <a:pt x="41607" y="22404"/>
                    <a:pt x="41607" y="22601"/>
                  </a:cubicBezTo>
                  <a:cubicBezTo>
                    <a:pt x="41607" y="23864"/>
                    <a:pt x="41410" y="24678"/>
                    <a:pt x="41130" y="25184"/>
                  </a:cubicBezTo>
                  <a:cubicBezTo>
                    <a:pt x="40849" y="25689"/>
                    <a:pt x="40484" y="25885"/>
                    <a:pt x="40007" y="25942"/>
                  </a:cubicBezTo>
                  <a:lnTo>
                    <a:pt x="39979" y="25942"/>
                  </a:lnTo>
                  <a:cubicBezTo>
                    <a:pt x="39866" y="25942"/>
                    <a:pt x="39670" y="25885"/>
                    <a:pt x="39417" y="25801"/>
                  </a:cubicBezTo>
                  <a:cubicBezTo>
                    <a:pt x="38519" y="25436"/>
                    <a:pt x="37031" y="24482"/>
                    <a:pt x="35795" y="23639"/>
                  </a:cubicBezTo>
                  <a:cubicBezTo>
                    <a:pt x="35178" y="23218"/>
                    <a:pt x="34616" y="22797"/>
                    <a:pt x="34195" y="22516"/>
                  </a:cubicBezTo>
                  <a:cubicBezTo>
                    <a:pt x="33774" y="22208"/>
                    <a:pt x="33521" y="22039"/>
                    <a:pt x="33521" y="22039"/>
                  </a:cubicBezTo>
                  <a:cubicBezTo>
                    <a:pt x="33487" y="22004"/>
                    <a:pt x="33441" y="21980"/>
                    <a:pt x="33392" y="21980"/>
                  </a:cubicBezTo>
                  <a:cubicBezTo>
                    <a:pt x="33361" y="21980"/>
                    <a:pt x="33329" y="21990"/>
                    <a:pt x="33297" y="22011"/>
                  </a:cubicBezTo>
                  <a:cubicBezTo>
                    <a:pt x="33213" y="22039"/>
                    <a:pt x="33156" y="22123"/>
                    <a:pt x="33156" y="22208"/>
                  </a:cubicBezTo>
                  <a:cubicBezTo>
                    <a:pt x="33156" y="22208"/>
                    <a:pt x="33044" y="24875"/>
                    <a:pt x="32904" y="27570"/>
                  </a:cubicBezTo>
                  <a:cubicBezTo>
                    <a:pt x="32848" y="28917"/>
                    <a:pt x="32763" y="30265"/>
                    <a:pt x="32735" y="31304"/>
                  </a:cubicBezTo>
                  <a:cubicBezTo>
                    <a:pt x="32707" y="31837"/>
                    <a:pt x="32679" y="32258"/>
                    <a:pt x="32679" y="32567"/>
                  </a:cubicBezTo>
                  <a:cubicBezTo>
                    <a:pt x="32651" y="32904"/>
                    <a:pt x="32651" y="33073"/>
                    <a:pt x="32651" y="33129"/>
                  </a:cubicBezTo>
                  <a:cubicBezTo>
                    <a:pt x="32651" y="33381"/>
                    <a:pt x="32651" y="34336"/>
                    <a:pt x="32005" y="35094"/>
                  </a:cubicBezTo>
                  <a:cubicBezTo>
                    <a:pt x="31612" y="35571"/>
                    <a:pt x="30910" y="35796"/>
                    <a:pt x="30124" y="35936"/>
                  </a:cubicBezTo>
                  <a:cubicBezTo>
                    <a:pt x="29338" y="36077"/>
                    <a:pt x="28496" y="36077"/>
                    <a:pt x="27822" y="36161"/>
                  </a:cubicBezTo>
                  <a:cubicBezTo>
                    <a:pt x="25239" y="36498"/>
                    <a:pt x="22656" y="36722"/>
                    <a:pt x="20102" y="36722"/>
                  </a:cubicBezTo>
                  <a:cubicBezTo>
                    <a:pt x="18277" y="36722"/>
                    <a:pt x="16480" y="36610"/>
                    <a:pt x="14683" y="36357"/>
                  </a:cubicBezTo>
                  <a:cubicBezTo>
                    <a:pt x="13420" y="36189"/>
                    <a:pt x="12185" y="35908"/>
                    <a:pt x="10921" y="35655"/>
                  </a:cubicBezTo>
                  <a:cubicBezTo>
                    <a:pt x="10444" y="35543"/>
                    <a:pt x="9911" y="35459"/>
                    <a:pt x="9433" y="35262"/>
                  </a:cubicBezTo>
                  <a:cubicBezTo>
                    <a:pt x="8956" y="35094"/>
                    <a:pt x="8507" y="34869"/>
                    <a:pt x="8226" y="34504"/>
                  </a:cubicBezTo>
                  <a:cubicBezTo>
                    <a:pt x="8170" y="34448"/>
                    <a:pt x="8086" y="34196"/>
                    <a:pt x="8001" y="33859"/>
                  </a:cubicBezTo>
                  <a:cubicBezTo>
                    <a:pt x="7693" y="32651"/>
                    <a:pt x="7496" y="30181"/>
                    <a:pt x="7384" y="28019"/>
                  </a:cubicBezTo>
                  <a:cubicBezTo>
                    <a:pt x="7300" y="26952"/>
                    <a:pt x="7271" y="25970"/>
                    <a:pt x="7243" y="25240"/>
                  </a:cubicBezTo>
                  <a:cubicBezTo>
                    <a:pt x="7215" y="24510"/>
                    <a:pt x="7215" y="24061"/>
                    <a:pt x="7215" y="24061"/>
                  </a:cubicBezTo>
                  <a:cubicBezTo>
                    <a:pt x="7187" y="23948"/>
                    <a:pt x="7131" y="23864"/>
                    <a:pt x="7019" y="23836"/>
                  </a:cubicBezTo>
                  <a:cubicBezTo>
                    <a:pt x="7000" y="23831"/>
                    <a:pt x="6980" y="23829"/>
                    <a:pt x="6961" y="23829"/>
                  </a:cubicBezTo>
                  <a:cubicBezTo>
                    <a:pt x="6870" y="23829"/>
                    <a:pt x="6785" y="23883"/>
                    <a:pt x="6738" y="23976"/>
                  </a:cubicBezTo>
                  <a:cubicBezTo>
                    <a:pt x="6738" y="23976"/>
                    <a:pt x="6019" y="25785"/>
                    <a:pt x="5537" y="27168"/>
                  </a:cubicBezTo>
                  <a:lnTo>
                    <a:pt x="5537" y="27168"/>
                  </a:lnTo>
                  <a:cubicBezTo>
                    <a:pt x="5489" y="27185"/>
                    <a:pt x="5449" y="27215"/>
                    <a:pt x="5419" y="27261"/>
                  </a:cubicBezTo>
                  <a:cubicBezTo>
                    <a:pt x="5419" y="27289"/>
                    <a:pt x="5334" y="27430"/>
                    <a:pt x="5110" y="27654"/>
                  </a:cubicBezTo>
                  <a:cubicBezTo>
                    <a:pt x="5026" y="27738"/>
                    <a:pt x="5026" y="27879"/>
                    <a:pt x="5110" y="27963"/>
                  </a:cubicBezTo>
                  <a:cubicBezTo>
                    <a:pt x="5152" y="28019"/>
                    <a:pt x="5215" y="28047"/>
                    <a:pt x="5278" y="28047"/>
                  </a:cubicBezTo>
                  <a:cubicBezTo>
                    <a:pt x="5341" y="28047"/>
                    <a:pt x="5405" y="28019"/>
                    <a:pt x="5447" y="27963"/>
                  </a:cubicBezTo>
                  <a:cubicBezTo>
                    <a:pt x="5529" y="27880"/>
                    <a:pt x="5597" y="27804"/>
                    <a:pt x="5651" y="27738"/>
                  </a:cubicBezTo>
                  <a:lnTo>
                    <a:pt x="5651" y="27738"/>
                  </a:lnTo>
                  <a:cubicBezTo>
                    <a:pt x="5759" y="27736"/>
                    <a:pt x="5840" y="27679"/>
                    <a:pt x="5868" y="27570"/>
                  </a:cubicBezTo>
                  <a:cubicBezTo>
                    <a:pt x="6120" y="26896"/>
                    <a:pt x="6457" y="26026"/>
                    <a:pt x="6710" y="25352"/>
                  </a:cubicBezTo>
                  <a:cubicBezTo>
                    <a:pt x="6731" y="25298"/>
                    <a:pt x="6752" y="25246"/>
                    <a:pt x="6773" y="25195"/>
                  </a:cubicBezTo>
                  <a:lnTo>
                    <a:pt x="6773" y="25195"/>
                  </a:lnTo>
                  <a:cubicBezTo>
                    <a:pt x="6806" y="26135"/>
                    <a:pt x="6866" y="27550"/>
                    <a:pt x="6963" y="29002"/>
                  </a:cubicBezTo>
                  <a:cubicBezTo>
                    <a:pt x="7047" y="30265"/>
                    <a:pt x="7159" y="31557"/>
                    <a:pt x="7300" y="32595"/>
                  </a:cubicBezTo>
                  <a:cubicBezTo>
                    <a:pt x="7384" y="33129"/>
                    <a:pt x="7440" y="33606"/>
                    <a:pt x="7552" y="33971"/>
                  </a:cubicBezTo>
                  <a:cubicBezTo>
                    <a:pt x="7636" y="34336"/>
                    <a:pt x="7721" y="34617"/>
                    <a:pt x="7861" y="34813"/>
                  </a:cubicBezTo>
                  <a:cubicBezTo>
                    <a:pt x="8226" y="35262"/>
                    <a:pt x="8731" y="35515"/>
                    <a:pt x="9265" y="35712"/>
                  </a:cubicBezTo>
                  <a:cubicBezTo>
                    <a:pt x="9798" y="35908"/>
                    <a:pt x="10360" y="36020"/>
                    <a:pt x="10809" y="36105"/>
                  </a:cubicBezTo>
                  <a:cubicBezTo>
                    <a:pt x="12072" y="36385"/>
                    <a:pt x="13336" y="36638"/>
                    <a:pt x="14627" y="36835"/>
                  </a:cubicBezTo>
                  <a:cubicBezTo>
                    <a:pt x="16452" y="37087"/>
                    <a:pt x="18277" y="37200"/>
                    <a:pt x="20102" y="37200"/>
                  </a:cubicBezTo>
                  <a:cubicBezTo>
                    <a:pt x="22685" y="37200"/>
                    <a:pt x="25295" y="36975"/>
                    <a:pt x="27878" y="36638"/>
                  </a:cubicBezTo>
                  <a:cubicBezTo>
                    <a:pt x="28496" y="36554"/>
                    <a:pt x="29366" y="36526"/>
                    <a:pt x="30180" y="36385"/>
                  </a:cubicBezTo>
                  <a:cubicBezTo>
                    <a:pt x="31023" y="36245"/>
                    <a:pt x="31837" y="35992"/>
                    <a:pt x="32370" y="35375"/>
                  </a:cubicBezTo>
                  <a:cubicBezTo>
                    <a:pt x="33128" y="34476"/>
                    <a:pt x="33100" y="33409"/>
                    <a:pt x="33128" y="33129"/>
                  </a:cubicBezTo>
                  <a:cubicBezTo>
                    <a:pt x="33128" y="33101"/>
                    <a:pt x="33128" y="32904"/>
                    <a:pt x="33128" y="32595"/>
                  </a:cubicBezTo>
                  <a:cubicBezTo>
                    <a:pt x="33184" y="31500"/>
                    <a:pt x="33297" y="28889"/>
                    <a:pt x="33409" y="26587"/>
                  </a:cubicBezTo>
                  <a:cubicBezTo>
                    <a:pt x="33465" y="25436"/>
                    <a:pt x="33521" y="24341"/>
                    <a:pt x="33578" y="23527"/>
                  </a:cubicBezTo>
                  <a:cubicBezTo>
                    <a:pt x="33590" y="23177"/>
                    <a:pt x="33603" y="22883"/>
                    <a:pt x="33613" y="22664"/>
                  </a:cubicBezTo>
                  <a:lnTo>
                    <a:pt x="33613" y="22664"/>
                  </a:lnTo>
                  <a:cubicBezTo>
                    <a:pt x="34112" y="23022"/>
                    <a:pt x="35054" y="23703"/>
                    <a:pt x="36076" y="24397"/>
                  </a:cubicBezTo>
                  <a:cubicBezTo>
                    <a:pt x="36834" y="24875"/>
                    <a:pt x="37620" y="25380"/>
                    <a:pt x="38294" y="25773"/>
                  </a:cubicBezTo>
                  <a:cubicBezTo>
                    <a:pt x="38659" y="25942"/>
                    <a:pt x="38968" y="26110"/>
                    <a:pt x="39249" y="26222"/>
                  </a:cubicBezTo>
                  <a:cubicBezTo>
                    <a:pt x="39529" y="26335"/>
                    <a:pt x="39754" y="26419"/>
                    <a:pt x="39979" y="26419"/>
                  </a:cubicBezTo>
                  <a:lnTo>
                    <a:pt x="40063" y="26419"/>
                  </a:lnTo>
                  <a:cubicBezTo>
                    <a:pt x="40652" y="26335"/>
                    <a:pt x="41186" y="26026"/>
                    <a:pt x="41523" y="25408"/>
                  </a:cubicBezTo>
                  <a:cubicBezTo>
                    <a:pt x="41888" y="24819"/>
                    <a:pt x="42056" y="23892"/>
                    <a:pt x="42056" y="22601"/>
                  </a:cubicBezTo>
                  <a:cubicBezTo>
                    <a:pt x="42056" y="22404"/>
                    <a:pt x="42056" y="22180"/>
                    <a:pt x="42056" y="21955"/>
                  </a:cubicBezTo>
                  <a:cubicBezTo>
                    <a:pt x="42000" y="20411"/>
                    <a:pt x="41888" y="15891"/>
                    <a:pt x="41719" y="11680"/>
                  </a:cubicBezTo>
                  <a:cubicBezTo>
                    <a:pt x="41663" y="9574"/>
                    <a:pt x="41579" y="7525"/>
                    <a:pt x="41495" y="5980"/>
                  </a:cubicBezTo>
                  <a:cubicBezTo>
                    <a:pt x="41438" y="5194"/>
                    <a:pt x="41410" y="4549"/>
                    <a:pt x="41354" y="4043"/>
                  </a:cubicBezTo>
                  <a:cubicBezTo>
                    <a:pt x="41326" y="3819"/>
                    <a:pt x="41326" y="3594"/>
                    <a:pt x="41298" y="3454"/>
                  </a:cubicBezTo>
                  <a:cubicBezTo>
                    <a:pt x="41270" y="3369"/>
                    <a:pt x="41270" y="3313"/>
                    <a:pt x="41242" y="3257"/>
                  </a:cubicBezTo>
                  <a:cubicBezTo>
                    <a:pt x="41242" y="3173"/>
                    <a:pt x="41214" y="3145"/>
                    <a:pt x="41186" y="3089"/>
                  </a:cubicBezTo>
                  <a:cubicBezTo>
                    <a:pt x="41045" y="2836"/>
                    <a:pt x="40793" y="2668"/>
                    <a:pt x="40512" y="2555"/>
                  </a:cubicBezTo>
                  <a:cubicBezTo>
                    <a:pt x="40203" y="2443"/>
                    <a:pt x="39866" y="2387"/>
                    <a:pt x="39501" y="2387"/>
                  </a:cubicBezTo>
                  <a:cubicBezTo>
                    <a:pt x="38799" y="2387"/>
                    <a:pt x="38069" y="2583"/>
                    <a:pt x="37620" y="3117"/>
                  </a:cubicBezTo>
                  <a:cubicBezTo>
                    <a:pt x="37480" y="3285"/>
                    <a:pt x="37396" y="3510"/>
                    <a:pt x="37311" y="3819"/>
                  </a:cubicBezTo>
                  <a:cubicBezTo>
                    <a:pt x="37003" y="4857"/>
                    <a:pt x="36778" y="6766"/>
                    <a:pt x="36638" y="8451"/>
                  </a:cubicBezTo>
                  <a:cubicBezTo>
                    <a:pt x="36567" y="9297"/>
                    <a:pt x="36518" y="10080"/>
                    <a:pt x="36486" y="10649"/>
                  </a:cubicBezTo>
                  <a:lnTo>
                    <a:pt x="36486" y="10649"/>
                  </a:lnTo>
                  <a:cubicBezTo>
                    <a:pt x="36243" y="10120"/>
                    <a:pt x="35901" y="9392"/>
                    <a:pt x="35515" y="8619"/>
                  </a:cubicBezTo>
                  <a:cubicBezTo>
                    <a:pt x="34785" y="7075"/>
                    <a:pt x="33914" y="5335"/>
                    <a:pt x="33409" y="4464"/>
                  </a:cubicBezTo>
                  <a:cubicBezTo>
                    <a:pt x="33100" y="3987"/>
                    <a:pt x="32511" y="3566"/>
                    <a:pt x="31753" y="3117"/>
                  </a:cubicBezTo>
                  <a:cubicBezTo>
                    <a:pt x="29563" y="1853"/>
                    <a:pt x="26082" y="730"/>
                    <a:pt x="26053" y="730"/>
                  </a:cubicBezTo>
                  <a:cubicBezTo>
                    <a:pt x="26053" y="730"/>
                    <a:pt x="23808" y="0"/>
                    <a:pt x="210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43"/>
            <p:cNvSpPr/>
            <p:nvPr/>
          </p:nvSpPr>
          <p:spPr>
            <a:xfrm>
              <a:off x="4528000" y="3305275"/>
              <a:ext cx="55475" cy="49150"/>
            </a:xfrm>
            <a:custGeom>
              <a:rect b="b" l="l" r="r" t="t"/>
              <a:pathLst>
                <a:path extrusionOk="0" h="1966" w="2219">
                  <a:moveTo>
                    <a:pt x="1938" y="1"/>
                  </a:moveTo>
                  <a:lnTo>
                    <a:pt x="0" y="1601"/>
                  </a:lnTo>
                  <a:lnTo>
                    <a:pt x="309" y="1966"/>
                  </a:lnTo>
                  <a:lnTo>
                    <a:pt x="2218" y="366"/>
                  </a:lnTo>
                  <a:lnTo>
                    <a:pt x="19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43"/>
            <p:cNvSpPr/>
            <p:nvPr/>
          </p:nvSpPr>
          <p:spPr>
            <a:xfrm>
              <a:off x="4205850" y="3376875"/>
              <a:ext cx="290600" cy="241475"/>
            </a:xfrm>
            <a:custGeom>
              <a:rect b="b" l="l" r="r" t="t"/>
              <a:pathLst>
                <a:path extrusionOk="0" h="9659" w="11624">
                  <a:moveTo>
                    <a:pt x="11342" y="0"/>
                  </a:moveTo>
                  <a:lnTo>
                    <a:pt x="0" y="9321"/>
                  </a:lnTo>
                  <a:lnTo>
                    <a:pt x="309" y="9658"/>
                  </a:lnTo>
                  <a:lnTo>
                    <a:pt x="11623" y="365"/>
                  </a:lnTo>
                  <a:lnTo>
                    <a:pt x="1134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43"/>
            <p:cNvSpPr/>
            <p:nvPr/>
          </p:nvSpPr>
          <p:spPr>
            <a:xfrm>
              <a:off x="4167250" y="3454775"/>
              <a:ext cx="129150" cy="108825"/>
            </a:xfrm>
            <a:custGeom>
              <a:rect b="b" l="l" r="r" t="t"/>
              <a:pathLst>
                <a:path extrusionOk="0" h="4353" w="5166">
                  <a:moveTo>
                    <a:pt x="4857" y="1"/>
                  </a:moveTo>
                  <a:lnTo>
                    <a:pt x="0" y="3987"/>
                  </a:lnTo>
                  <a:lnTo>
                    <a:pt x="281" y="4352"/>
                  </a:lnTo>
                  <a:lnTo>
                    <a:pt x="5166" y="366"/>
                  </a:lnTo>
                  <a:lnTo>
                    <a:pt x="48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43"/>
            <p:cNvSpPr/>
            <p:nvPr/>
          </p:nvSpPr>
          <p:spPr>
            <a:xfrm>
              <a:off x="3883675" y="3624500"/>
              <a:ext cx="118650" cy="385075"/>
            </a:xfrm>
            <a:custGeom>
              <a:rect b="b" l="l" r="r" t="t"/>
              <a:pathLst>
                <a:path extrusionOk="0" h="15403" w="4746">
                  <a:moveTo>
                    <a:pt x="3454" y="1"/>
                  </a:moveTo>
                  <a:cubicBezTo>
                    <a:pt x="3327" y="1"/>
                    <a:pt x="3198" y="63"/>
                    <a:pt x="3117" y="202"/>
                  </a:cubicBezTo>
                  <a:lnTo>
                    <a:pt x="310" y="5424"/>
                  </a:lnTo>
                  <a:cubicBezTo>
                    <a:pt x="85" y="5845"/>
                    <a:pt x="1" y="6323"/>
                    <a:pt x="85" y="6772"/>
                  </a:cubicBezTo>
                  <a:lnTo>
                    <a:pt x="1545" y="15194"/>
                  </a:lnTo>
                  <a:cubicBezTo>
                    <a:pt x="1560" y="15332"/>
                    <a:pt x="1667" y="15403"/>
                    <a:pt x="1775" y="15403"/>
                  </a:cubicBezTo>
                  <a:cubicBezTo>
                    <a:pt x="1865" y="15403"/>
                    <a:pt x="1956" y="15353"/>
                    <a:pt x="1994" y="15250"/>
                  </a:cubicBezTo>
                  <a:lnTo>
                    <a:pt x="4577" y="8260"/>
                  </a:lnTo>
                  <a:cubicBezTo>
                    <a:pt x="4689" y="7951"/>
                    <a:pt x="4745" y="7614"/>
                    <a:pt x="4689" y="7305"/>
                  </a:cubicBezTo>
                  <a:lnTo>
                    <a:pt x="3847" y="343"/>
                  </a:lnTo>
                  <a:cubicBezTo>
                    <a:pt x="3814" y="128"/>
                    <a:pt x="3636" y="1"/>
                    <a:pt x="34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43"/>
            <p:cNvSpPr/>
            <p:nvPr/>
          </p:nvSpPr>
          <p:spPr>
            <a:xfrm>
              <a:off x="3878775" y="3619025"/>
              <a:ext cx="128450" cy="396575"/>
            </a:xfrm>
            <a:custGeom>
              <a:rect b="b" l="l" r="r" t="t"/>
              <a:pathLst>
                <a:path extrusionOk="0" h="15863" w="5138">
                  <a:moveTo>
                    <a:pt x="3650" y="449"/>
                  </a:moveTo>
                  <a:lnTo>
                    <a:pt x="3762" y="505"/>
                  </a:lnTo>
                  <a:cubicBezTo>
                    <a:pt x="3790" y="505"/>
                    <a:pt x="3790" y="534"/>
                    <a:pt x="3818" y="590"/>
                  </a:cubicBezTo>
                  <a:lnTo>
                    <a:pt x="4661" y="7552"/>
                  </a:lnTo>
                  <a:cubicBezTo>
                    <a:pt x="4661" y="7636"/>
                    <a:pt x="4661" y="7693"/>
                    <a:pt x="4661" y="7777"/>
                  </a:cubicBezTo>
                  <a:cubicBezTo>
                    <a:pt x="4661" y="7973"/>
                    <a:pt x="4633" y="8198"/>
                    <a:pt x="4548" y="8394"/>
                  </a:cubicBezTo>
                  <a:lnTo>
                    <a:pt x="1966" y="15385"/>
                  </a:lnTo>
                  <a:lnTo>
                    <a:pt x="506" y="6963"/>
                  </a:lnTo>
                  <a:cubicBezTo>
                    <a:pt x="478" y="6850"/>
                    <a:pt x="478" y="6738"/>
                    <a:pt x="478" y="6654"/>
                  </a:cubicBezTo>
                  <a:cubicBezTo>
                    <a:pt x="478" y="6345"/>
                    <a:pt x="562" y="6036"/>
                    <a:pt x="702" y="5755"/>
                  </a:cubicBezTo>
                  <a:lnTo>
                    <a:pt x="3538" y="534"/>
                  </a:lnTo>
                  <a:cubicBezTo>
                    <a:pt x="3566" y="477"/>
                    <a:pt x="3594" y="449"/>
                    <a:pt x="3650" y="449"/>
                  </a:cubicBezTo>
                  <a:close/>
                  <a:moveTo>
                    <a:pt x="3650" y="0"/>
                  </a:moveTo>
                  <a:cubicBezTo>
                    <a:pt x="3454" y="0"/>
                    <a:pt x="3229" y="112"/>
                    <a:pt x="3117" y="309"/>
                  </a:cubicBezTo>
                  <a:lnTo>
                    <a:pt x="281" y="5531"/>
                  </a:lnTo>
                  <a:cubicBezTo>
                    <a:pt x="113" y="5868"/>
                    <a:pt x="0" y="6261"/>
                    <a:pt x="0" y="6654"/>
                  </a:cubicBezTo>
                  <a:cubicBezTo>
                    <a:pt x="0" y="6766"/>
                    <a:pt x="28" y="6907"/>
                    <a:pt x="56" y="7047"/>
                  </a:cubicBezTo>
                  <a:lnTo>
                    <a:pt x="1516" y="15469"/>
                  </a:lnTo>
                  <a:cubicBezTo>
                    <a:pt x="1516" y="15582"/>
                    <a:pt x="1601" y="15694"/>
                    <a:pt x="1685" y="15750"/>
                  </a:cubicBezTo>
                  <a:cubicBezTo>
                    <a:pt x="1769" y="15806"/>
                    <a:pt x="1853" y="15862"/>
                    <a:pt x="1966" y="15862"/>
                  </a:cubicBezTo>
                  <a:cubicBezTo>
                    <a:pt x="2134" y="15862"/>
                    <a:pt x="2331" y="15750"/>
                    <a:pt x="2387" y="15554"/>
                  </a:cubicBezTo>
                  <a:lnTo>
                    <a:pt x="4998" y="8563"/>
                  </a:lnTo>
                  <a:cubicBezTo>
                    <a:pt x="5082" y="8310"/>
                    <a:pt x="5138" y="8030"/>
                    <a:pt x="5138" y="7777"/>
                  </a:cubicBezTo>
                  <a:cubicBezTo>
                    <a:pt x="5138" y="7665"/>
                    <a:pt x="5138" y="7580"/>
                    <a:pt x="5138" y="7496"/>
                  </a:cubicBezTo>
                  <a:lnTo>
                    <a:pt x="4268" y="534"/>
                  </a:lnTo>
                  <a:cubicBezTo>
                    <a:pt x="4268" y="365"/>
                    <a:pt x="4183" y="225"/>
                    <a:pt x="4043" y="140"/>
                  </a:cubicBezTo>
                  <a:cubicBezTo>
                    <a:pt x="3931" y="28"/>
                    <a:pt x="3790" y="0"/>
                    <a:pt x="36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43"/>
            <p:cNvSpPr/>
            <p:nvPr/>
          </p:nvSpPr>
          <p:spPr>
            <a:xfrm>
              <a:off x="4737150" y="3094725"/>
              <a:ext cx="70925" cy="163550"/>
            </a:xfrm>
            <a:custGeom>
              <a:rect b="b" l="l" r="r" t="t"/>
              <a:pathLst>
                <a:path extrusionOk="0" h="6542" w="2837">
                  <a:moveTo>
                    <a:pt x="1" y="0"/>
                  </a:moveTo>
                  <a:lnTo>
                    <a:pt x="2836" y="6542"/>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43"/>
            <p:cNvSpPr/>
            <p:nvPr/>
          </p:nvSpPr>
          <p:spPr>
            <a:xfrm>
              <a:off x="4730125" y="3088925"/>
              <a:ext cx="84250" cy="175525"/>
            </a:xfrm>
            <a:custGeom>
              <a:rect b="b" l="l" r="r" t="t"/>
              <a:pathLst>
                <a:path extrusionOk="0" h="7021" w="3370">
                  <a:moveTo>
                    <a:pt x="257" y="1"/>
                  </a:moveTo>
                  <a:cubicBezTo>
                    <a:pt x="237" y="1"/>
                    <a:pt x="217" y="3"/>
                    <a:pt x="198" y="8"/>
                  </a:cubicBezTo>
                  <a:cubicBezTo>
                    <a:pt x="57" y="64"/>
                    <a:pt x="1" y="204"/>
                    <a:pt x="57" y="316"/>
                  </a:cubicBezTo>
                  <a:lnTo>
                    <a:pt x="2893" y="6886"/>
                  </a:lnTo>
                  <a:cubicBezTo>
                    <a:pt x="2934" y="6968"/>
                    <a:pt x="3020" y="7020"/>
                    <a:pt x="3107" y="7020"/>
                  </a:cubicBezTo>
                  <a:cubicBezTo>
                    <a:pt x="3139" y="7020"/>
                    <a:pt x="3171" y="7013"/>
                    <a:pt x="3202" y="6998"/>
                  </a:cubicBezTo>
                  <a:cubicBezTo>
                    <a:pt x="3314" y="6942"/>
                    <a:pt x="3370" y="6802"/>
                    <a:pt x="3314" y="6689"/>
                  </a:cubicBezTo>
                  <a:lnTo>
                    <a:pt x="506" y="148"/>
                  </a:lnTo>
                  <a:cubicBezTo>
                    <a:pt x="460" y="55"/>
                    <a:pt x="356" y="1"/>
                    <a:pt x="2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43"/>
            <p:cNvSpPr/>
            <p:nvPr/>
          </p:nvSpPr>
          <p:spPr>
            <a:xfrm>
              <a:off x="3973525" y="3851475"/>
              <a:ext cx="22225" cy="90425"/>
            </a:xfrm>
            <a:custGeom>
              <a:rect b="b" l="l" r="r" t="t"/>
              <a:pathLst>
                <a:path extrusionOk="0" h="3617" w="889">
                  <a:moveTo>
                    <a:pt x="685" y="1"/>
                  </a:moveTo>
                  <a:cubicBezTo>
                    <a:pt x="578" y="1"/>
                    <a:pt x="438" y="191"/>
                    <a:pt x="309" y="500"/>
                  </a:cubicBezTo>
                  <a:cubicBezTo>
                    <a:pt x="28" y="1174"/>
                    <a:pt x="0" y="3617"/>
                    <a:pt x="0" y="3617"/>
                  </a:cubicBezTo>
                  <a:cubicBezTo>
                    <a:pt x="0" y="3617"/>
                    <a:pt x="730" y="2129"/>
                    <a:pt x="843" y="921"/>
                  </a:cubicBezTo>
                  <a:cubicBezTo>
                    <a:pt x="888" y="267"/>
                    <a:pt x="810" y="1"/>
                    <a:pt x="6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43"/>
            <p:cNvSpPr/>
            <p:nvPr/>
          </p:nvSpPr>
          <p:spPr>
            <a:xfrm>
              <a:off x="3967900" y="3845725"/>
              <a:ext cx="33025" cy="101975"/>
            </a:xfrm>
            <a:custGeom>
              <a:rect b="b" l="l" r="r" t="t"/>
              <a:pathLst>
                <a:path extrusionOk="0" h="4079" w="1321">
                  <a:moveTo>
                    <a:pt x="838" y="639"/>
                  </a:moveTo>
                  <a:lnTo>
                    <a:pt x="838" y="639"/>
                  </a:lnTo>
                  <a:cubicBezTo>
                    <a:pt x="841" y="682"/>
                    <a:pt x="843" y="731"/>
                    <a:pt x="843" y="786"/>
                  </a:cubicBezTo>
                  <a:cubicBezTo>
                    <a:pt x="843" y="871"/>
                    <a:pt x="843" y="1011"/>
                    <a:pt x="815" y="1123"/>
                  </a:cubicBezTo>
                  <a:cubicBezTo>
                    <a:pt x="792" y="1599"/>
                    <a:pt x="660" y="2110"/>
                    <a:pt x="507" y="2556"/>
                  </a:cubicBezTo>
                  <a:lnTo>
                    <a:pt x="507" y="2556"/>
                  </a:lnTo>
                  <a:cubicBezTo>
                    <a:pt x="515" y="2382"/>
                    <a:pt x="525" y="2202"/>
                    <a:pt x="534" y="2022"/>
                  </a:cubicBezTo>
                  <a:cubicBezTo>
                    <a:pt x="562" y="1769"/>
                    <a:pt x="590" y="1516"/>
                    <a:pt x="618" y="1292"/>
                  </a:cubicBezTo>
                  <a:cubicBezTo>
                    <a:pt x="675" y="1095"/>
                    <a:pt x="703" y="899"/>
                    <a:pt x="759" y="814"/>
                  </a:cubicBezTo>
                  <a:cubicBezTo>
                    <a:pt x="785" y="749"/>
                    <a:pt x="811" y="689"/>
                    <a:pt x="838" y="639"/>
                  </a:cubicBezTo>
                  <a:close/>
                  <a:moveTo>
                    <a:pt x="899" y="0"/>
                  </a:moveTo>
                  <a:cubicBezTo>
                    <a:pt x="815" y="0"/>
                    <a:pt x="731" y="28"/>
                    <a:pt x="675" y="84"/>
                  </a:cubicBezTo>
                  <a:cubicBezTo>
                    <a:pt x="534" y="197"/>
                    <a:pt x="422" y="393"/>
                    <a:pt x="310" y="618"/>
                  </a:cubicBezTo>
                  <a:cubicBezTo>
                    <a:pt x="225" y="843"/>
                    <a:pt x="169" y="1123"/>
                    <a:pt x="141" y="1460"/>
                  </a:cubicBezTo>
                  <a:cubicBezTo>
                    <a:pt x="1" y="2471"/>
                    <a:pt x="1" y="3847"/>
                    <a:pt x="1" y="3847"/>
                  </a:cubicBezTo>
                  <a:cubicBezTo>
                    <a:pt x="1" y="3959"/>
                    <a:pt x="85" y="4043"/>
                    <a:pt x="169" y="4071"/>
                  </a:cubicBezTo>
                  <a:cubicBezTo>
                    <a:pt x="189" y="4076"/>
                    <a:pt x="208" y="4078"/>
                    <a:pt x="227" y="4078"/>
                  </a:cubicBezTo>
                  <a:cubicBezTo>
                    <a:pt x="318" y="4078"/>
                    <a:pt x="404" y="4024"/>
                    <a:pt x="450" y="3931"/>
                  </a:cubicBezTo>
                  <a:cubicBezTo>
                    <a:pt x="450" y="3931"/>
                    <a:pt x="1180" y="2443"/>
                    <a:pt x="1292" y="1179"/>
                  </a:cubicBezTo>
                  <a:cubicBezTo>
                    <a:pt x="1320" y="1039"/>
                    <a:pt x="1320" y="899"/>
                    <a:pt x="1320" y="786"/>
                  </a:cubicBezTo>
                  <a:cubicBezTo>
                    <a:pt x="1320" y="562"/>
                    <a:pt x="1292" y="421"/>
                    <a:pt x="1264" y="281"/>
                  </a:cubicBezTo>
                  <a:cubicBezTo>
                    <a:pt x="1236" y="225"/>
                    <a:pt x="1208" y="169"/>
                    <a:pt x="1152" y="84"/>
                  </a:cubicBezTo>
                  <a:cubicBezTo>
                    <a:pt x="1096" y="28"/>
                    <a:pt x="1012" y="0"/>
                    <a:pt x="8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43"/>
            <p:cNvSpPr/>
            <p:nvPr/>
          </p:nvSpPr>
          <p:spPr>
            <a:xfrm>
              <a:off x="3935625" y="3881125"/>
              <a:ext cx="53525" cy="115525"/>
            </a:xfrm>
            <a:custGeom>
              <a:rect b="b" l="l" r="r" t="t"/>
              <a:pathLst>
                <a:path extrusionOk="0" h="4621" w="2141">
                  <a:moveTo>
                    <a:pt x="1781" y="1"/>
                  </a:moveTo>
                  <a:cubicBezTo>
                    <a:pt x="1761" y="1"/>
                    <a:pt x="1738" y="6"/>
                    <a:pt x="1713" y="16"/>
                  </a:cubicBezTo>
                  <a:cubicBezTo>
                    <a:pt x="1236" y="213"/>
                    <a:pt x="1039" y="1167"/>
                    <a:pt x="1039" y="1167"/>
                  </a:cubicBezTo>
                  <a:cubicBezTo>
                    <a:pt x="1039" y="1167"/>
                    <a:pt x="877" y="1079"/>
                    <a:pt x="689" y="1079"/>
                  </a:cubicBezTo>
                  <a:cubicBezTo>
                    <a:pt x="493" y="1079"/>
                    <a:pt x="269" y="1174"/>
                    <a:pt x="169" y="1560"/>
                  </a:cubicBezTo>
                  <a:cubicBezTo>
                    <a:pt x="0" y="2318"/>
                    <a:pt x="169" y="4620"/>
                    <a:pt x="169" y="4620"/>
                  </a:cubicBezTo>
                  <a:cubicBezTo>
                    <a:pt x="169" y="4620"/>
                    <a:pt x="1348" y="3301"/>
                    <a:pt x="1516" y="2431"/>
                  </a:cubicBezTo>
                  <a:cubicBezTo>
                    <a:pt x="1703" y="1606"/>
                    <a:pt x="2141" y="1"/>
                    <a:pt x="17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43"/>
            <p:cNvSpPr/>
            <p:nvPr/>
          </p:nvSpPr>
          <p:spPr>
            <a:xfrm>
              <a:off x="3932125" y="3875200"/>
              <a:ext cx="57575" cy="127325"/>
            </a:xfrm>
            <a:custGeom>
              <a:rect b="b" l="l" r="r" t="t"/>
              <a:pathLst>
                <a:path extrusionOk="0" h="5093" w="2303">
                  <a:moveTo>
                    <a:pt x="1825" y="550"/>
                  </a:moveTo>
                  <a:cubicBezTo>
                    <a:pt x="1825" y="554"/>
                    <a:pt x="1825" y="558"/>
                    <a:pt x="1825" y="562"/>
                  </a:cubicBezTo>
                  <a:cubicBezTo>
                    <a:pt x="1825" y="787"/>
                    <a:pt x="1769" y="1151"/>
                    <a:pt x="1684" y="1545"/>
                  </a:cubicBezTo>
                  <a:cubicBezTo>
                    <a:pt x="1600" y="1909"/>
                    <a:pt x="1516" y="2303"/>
                    <a:pt x="1432" y="2611"/>
                  </a:cubicBezTo>
                  <a:cubicBezTo>
                    <a:pt x="1348" y="2976"/>
                    <a:pt x="1039" y="3538"/>
                    <a:pt x="730" y="3959"/>
                  </a:cubicBezTo>
                  <a:cubicBezTo>
                    <a:pt x="659" y="4072"/>
                    <a:pt x="581" y="4171"/>
                    <a:pt x="507" y="4260"/>
                  </a:cubicBezTo>
                  <a:lnTo>
                    <a:pt x="507" y="4260"/>
                  </a:lnTo>
                  <a:cubicBezTo>
                    <a:pt x="506" y="4253"/>
                    <a:pt x="506" y="4246"/>
                    <a:pt x="505" y="4240"/>
                  </a:cubicBezTo>
                  <a:cubicBezTo>
                    <a:pt x="505" y="3875"/>
                    <a:pt x="477" y="3369"/>
                    <a:pt x="477" y="2948"/>
                  </a:cubicBezTo>
                  <a:cubicBezTo>
                    <a:pt x="477" y="2499"/>
                    <a:pt x="505" y="2078"/>
                    <a:pt x="562" y="1853"/>
                  </a:cubicBezTo>
                  <a:cubicBezTo>
                    <a:pt x="590" y="1685"/>
                    <a:pt x="646" y="1629"/>
                    <a:pt x="674" y="1601"/>
                  </a:cubicBezTo>
                  <a:cubicBezTo>
                    <a:pt x="730" y="1573"/>
                    <a:pt x="758" y="1545"/>
                    <a:pt x="814" y="1545"/>
                  </a:cubicBezTo>
                  <a:cubicBezTo>
                    <a:pt x="870" y="1545"/>
                    <a:pt x="955" y="1573"/>
                    <a:pt x="1011" y="1573"/>
                  </a:cubicBezTo>
                  <a:lnTo>
                    <a:pt x="1067" y="1601"/>
                  </a:lnTo>
                  <a:lnTo>
                    <a:pt x="1067" y="1629"/>
                  </a:lnTo>
                  <a:cubicBezTo>
                    <a:pt x="1095" y="1643"/>
                    <a:pt x="1130" y="1650"/>
                    <a:pt x="1169" y="1650"/>
                  </a:cubicBezTo>
                  <a:cubicBezTo>
                    <a:pt x="1207" y="1650"/>
                    <a:pt x="1249" y="1643"/>
                    <a:pt x="1291" y="1629"/>
                  </a:cubicBezTo>
                  <a:cubicBezTo>
                    <a:pt x="1348" y="1601"/>
                    <a:pt x="1404" y="1545"/>
                    <a:pt x="1404" y="1460"/>
                  </a:cubicBezTo>
                  <a:lnTo>
                    <a:pt x="1432" y="1432"/>
                  </a:lnTo>
                  <a:cubicBezTo>
                    <a:pt x="1432" y="1348"/>
                    <a:pt x="1488" y="1123"/>
                    <a:pt x="1600" y="899"/>
                  </a:cubicBezTo>
                  <a:cubicBezTo>
                    <a:pt x="1658" y="764"/>
                    <a:pt x="1742" y="630"/>
                    <a:pt x="1825" y="550"/>
                  </a:cubicBezTo>
                  <a:close/>
                  <a:moveTo>
                    <a:pt x="1937" y="0"/>
                  </a:moveTo>
                  <a:cubicBezTo>
                    <a:pt x="1881" y="0"/>
                    <a:pt x="1825" y="28"/>
                    <a:pt x="1769" y="57"/>
                  </a:cubicBezTo>
                  <a:cubicBezTo>
                    <a:pt x="1600" y="113"/>
                    <a:pt x="1460" y="253"/>
                    <a:pt x="1376" y="393"/>
                  </a:cubicBezTo>
                  <a:cubicBezTo>
                    <a:pt x="1195" y="623"/>
                    <a:pt x="1082" y="910"/>
                    <a:pt x="1019" y="1115"/>
                  </a:cubicBezTo>
                  <a:lnTo>
                    <a:pt x="1019" y="1115"/>
                  </a:lnTo>
                  <a:cubicBezTo>
                    <a:pt x="958" y="1103"/>
                    <a:pt x="889" y="1095"/>
                    <a:pt x="814" y="1095"/>
                  </a:cubicBezTo>
                  <a:cubicBezTo>
                    <a:pt x="702" y="1095"/>
                    <a:pt x="533" y="1123"/>
                    <a:pt x="393" y="1236"/>
                  </a:cubicBezTo>
                  <a:cubicBezTo>
                    <a:pt x="253" y="1348"/>
                    <a:pt x="140" y="1516"/>
                    <a:pt x="84" y="1741"/>
                  </a:cubicBezTo>
                  <a:cubicBezTo>
                    <a:pt x="28" y="2050"/>
                    <a:pt x="0" y="2471"/>
                    <a:pt x="0" y="2948"/>
                  </a:cubicBezTo>
                  <a:cubicBezTo>
                    <a:pt x="0" y="3847"/>
                    <a:pt x="84" y="4885"/>
                    <a:pt x="84" y="4885"/>
                  </a:cubicBezTo>
                  <a:cubicBezTo>
                    <a:pt x="84" y="4998"/>
                    <a:pt x="168" y="5054"/>
                    <a:pt x="253" y="5082"/>
                  </a:cubicBezTo>
                  <a:cubicBezTo>
                    <a:pt x="275" y="5089"/>
                    <a:pt x="300" y="5093"/>
                    <a:pt x="325" y="5093"/>
                  </a:cubicBezTo>
                  <a:cubicBezTo>
                    <a:pt x="393" y="5093"/>
                    <a:pt x="464" y="5067"/>
                    <a:pt x="505" y="5026"/>
                  </a:cubicBezTo>
                  <a:cubicBezTo>
                    <a:pt x="505" y="5026"/>
                    <a:pt x="786" y="4689"/>
                    <a:pt x="1123" y="4212"/>
                  </a:cubicBezTo>
                  <a:cubicBezTo>
                    <a:pt x="1432" y="3762"/>
                    <a:pt x="1769" y="3201"/>
                    <a:pt x="1881" y="2724"/>
                  </a:cubicBezTo>
                  <a:cubicBezTo>
                    <a:pt x="1965" y="2415"/>
                    <a:pt x="2049" y="2022"/>
                    <a:pt x="2134" y="1629"/>
                  </a:cubicBezTo>
                  <a:cubicBezTo>
                    <a:pt x="2218" y="1236"/>
                    <a:pt x="2302" y="843"/>
                    <a:pt x="2302" y="562"/>
                  </a:cubicBezTo>
                  <a:cubicBezTo>
                    <a:pt x="2302" y="450"/>
                    <a:pt x="2302" y="337"/>
                    <a:pt x="2246" y="253"/>
                  </a:cubicBezTo>
                  <a:cubicBezTo>
                    <a:pt x="2218" y="197"/>
                    <a:pt x="2190" y="141"/>
                    <a:pt x="2134" y="85"/>
                  </a:cubicBezTo>
                  <a:cubicBezTo>
                    <a:pt x="2078" y="28"/>
                    <a:pt x="1993" y="0"/>
                    <a:pt x="19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43"/>
            <p:cNvSpPr/>
            <p:nvPr/>
          </p:nvSpPr>
          <p:spPr>
            <a:xfrm>
              <a:off x="3952475" y="3904550"/>
              <a:ext cx="18275" cy="72300"/>
            </a:xfrm>
            <a:custGeom>
              <a:rect b="b" l="l" r="r" t="t"/>
              <a:pathLst>
                <a:path extrusionOk="0" h="2892" w="731">
                  <a:moveTo>
                    <a:pt x="363" y="0"/>
                  </a:moveTo>
                  <a:cubicBezTo>
                    <a:pt x="345" y="0"/>
                    <a:pt x="327" y="2"/>
                    <a:pt x="309" y="6"/>
                  </a:cubicBezTo>
                  <a:cubicBezTo>
                    <a:pt x="197" y="34"/>
                    <a:pt x="112" y="174"/>
                    <a:pt x="141" y="286"/>
                  </a:cubicBezTo>
                  <a:lnTo>
                    <a:pt x="141" y="314"/>
                  </a:lnTo>
                  <a:cubicBezTo>
                    <a:pt x="169" y="427"/>
                    <a:pt x="253" y="876"/>
                    <a:pt x="253" y="1409"/>
                  </a:cubicBezTo>
                  <a:cubicBezTo>
                    <a:pt x="253" y="1802"/>
                    <a:pt x="197" y="2252"/>
                    <a:pt x="56" y="2560"/>
                  </a:cubicBezTo>
                  <a:cubicBezTo>
                    <a:pt x="0" y="2701"/>
                    <a:pt x="56" y="2841"/>
                    <a:pt x="197" y="2869"/>
                  </a:cubicBezTo>
                  <a:cubicBezTo>
                    <a:pt x="227" y="2884"/>
                    <a:pt x="259" y="2891"/>
                    <a:pt x="291" y="2891"/>
                  </a:cubicBezTo>
                  <a:cubicBezTo>
                    <a:pt x="378" y="2891"/>
                    <a:pt x="464" y="2839"/>
                    <a:pt x="506" y="2757"/>
                  </a:cubicBezTo>
                  <a:cubicBezTo>
                    <a:pt x="674" y="2336"/>
                    <a:pt x="730" y="1858"/>
                    <a:pt x="730" y="1409"/>
                  </a:cubicBezTo>
                  <a:cubicBezTo>
                    <a:pt x="730" y="764"/>
                    <a:pt x="590" y="202"/>
                    <a:pt x="590" y="174"/>
                  </a:cubicBezTo>
                  <a:cubicBezTo>
                    <a:pt x="565" y="76"/>
                    <a:pt x="477" y="0"/>
                    <a:pt x="3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43"/>
            <p:cNvSpPr/>
            <p:nvPr/>
          </p:nvSpPr>
          <p:spPr>
            <a:xfrm>
              <a:off x="4649425" y="3143050"/>
              <a:ext cx="18275" cy="224025"/>
            </a:xfrm>
            <a:custGeom>
              <a:rect b="b" l="l" r="r" t="t"/>
              <a:pathLst>
                <a:path extrusionOk="0" h="8961" w="731">
                  <a:moveTo>
                    <a:pt x="463" y="0"/>
                  </a:moveTo>
                  <a:cubicBezTo>
                    <a:pt x="343" y="0"/>
                    <a:pt x="253" y="103"/>
                    <a:pt x="253" y="229"/>
                  </a:cubicBezTo>
                  <a:lnTo>
                    <a:pt x="0" y="8708"/>
                  </a:lnTo>
                  <a:cubicBezTo>
                    <a:pt x="0" y="8848"/>
                    <a:pt x="113" y="8932"/>
                    <a:pt x="225" y="8960"/>
                  </a:cubicBezTo>
                  <a:cubicBezTo>
                    <a:pt x="365" y="8960"/>
                    <a:pt x="478" y="8848"/>
                    <a:pt x="478" y="8736"/>
                  </a:cubicBezTo>
                  <a:lnTo>
                    <a:pt x="730" y="229"/>
                  </a:lnTo>
                  <a:cubicBezTo>
                    <a:pt x="730" y="117"/>
                    <a:pt x="618" y="4"/>
                    <a:pt x="506" y="4"/>
                  </a:cubicBezTo>
                  <a:cubicBezTo>
                    <a:pt x="491" y="2"/>
                    <a:pt x="477" y="0"/>
                    <a:pt x="4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43"/>
            <p:cNvSpPr/>
            <p:nvPr/>
          </p:nvSpPr>
          <p:spPr>
            <a:xfrm>
              <a:off x="4652225" y="3168275"/>
              <a:ext cx="37925" cy="131550"/>
            </a:xfrm>
            <a:custGeom>
              <a:rect b="b" l="l" r="r" t="t"/>
              <a:pathLst>
                <a:path extrusionOk="0" h="5262" w="1517">
                  <a:moveTo>
                    <a:pt x="1276" y="1"/>
                  </a:moveTo>
                  <a:cubicBezTo>
                    <a:pt x="1174" y="1"/>
                    <a:pt x="1064" y="80"/>
                    <a:pt x="1039" y="203"/>
                  </a:cubicBezTo>
                  <a:lnTo>
                    <a:pt x="29" y="4975"/>
                  </a:lnTo>
                  <a:cubicBezTo>
                    <a:pt x="1" y="5116"/>
                    <a:pt x="85" y="5228"/>
                    <a:pt x="197" y="5256"/>
                  </a:cubicBezTo>
                  <a:cubicBezTo>
                    <a:pt x="216" y="5260"/>
                    <a:pt x="234" y="5262"/>
                    <a:pt x="251" y="5262"/>
                  </a:cubicBezTo>
                  <a:cubicBezTo>
                    <a:pt x="366" y="5262"/>
                    <a:pt x="454" y="5185"/>
                    <a:pt x="478" y="5088"/>
                  </a:cubicBezTo>
                  <a:lnTo>
                    <a:pt x="1489" y="287"/>
                  </a:lnTo>
                  <a:cubicBezTo>
                    <a:pt x="1517" y="175"/>
                    <a:pt x="1461" y="34"/>
                    <a:pt x="1320" y="6"/>
                  </a:cubicBezTo>
                  <a:cubicBezTo>
                    <a:pt x="1306" y="2"/>
                    <a:pt x="1291" y="1"/>
                    <a:pt x="12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43"/>
            <p:cNvSpPr/>
            <p:nvPr/>
          </p:nvSpPr>
          <p:spPr>
            <a:xfrm>
              <a:off x="3982650" y="3160575"/>
              <a:ext cx="18275" cy="252825"/>
            </a:xfrm>
            <a:custGeom>
              <a:rect b="b" l="l" r="r" t="t"/>
              <a:pathLst>
                <a:path extrusionOk="0" h="10113" w="731">
                  <a:moveTo>
                    <a:pt x="260" y="1"/>
                  </a:moveTo>
                  <a:cubicBezTo>
                    <a:pt x="248" y="1"/>
                    <a:pt x="237" y="2"/>
                    <a:pt x="225" y="5"/>
                  </a:cubicBezTo>
                  <a:cubicBezTo>
                    <a:pt x="85" y="5"/>
                    <a:pt x="0" y="118"/>
                    <a:pt x="0" y="230"/>
                  </a:cubicBezTo>
                  <a:lnTo>
                    <a:pt x="253" y="9860"/>
                  </a:lnTo>
                  <a:cubicBezTo>
                    <a:pt x="253" y="10000"/>
                    <a:pt x="365" y="10112"/>
                    <a:pt x="478" y="10112"/>
                  </a:cubicBezTo>
                  <a:cubicBezTo>
                    <a:pt x="618" y="10084"/>
                    <a:pt x="730" y="10000"/>
                    <a:pt x="730" y="9860"/>
                  </a:cubicBezTo>
                  <a:lnTo>
                    <a:pt x="450" y="230"/>
                  </a:lnTo>
                  <a:cubicBezTo>
                    <a:pt x="450" y="104"/>
                    <a:pt x="360" y="1"/>
                    <a:pt x="2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43"/>
            <p:cNvSpPr/>
            <p:nvPr/>
          </p:nvSpPr>
          <p:spPr>
            <a:xfrm>
              <a:off x="2591550" y="5031175"/>
              <a:ext cx="1179850" cy="346750"/>
            </a:xfrm>
            <a:custGeom>
              <a:rect b="b" l="l" r="r" t="t"/>
              <a:pathLst>
                <a:path extrusionOk="0" h="13870" w="47194">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43"/>
            <p:cNvSpPr/>
            <p:nvPr/>
          </p:nvSpPr>
          <p:spPr>
            <a:xfrm>
              <a:off x="2591550" y="5031175"/>
              <a:ext cx="1179850" cy="346750"/>
            </a:xfrm>
            <a:custGeom>
              <a:rect b="b" l="l" r="r" t="t"/>
              <a:pathLst>
                <a:path extrusionOk="0" h="13870" w="47194">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43"/>
            <p:cNvSpPr/>
            <p:nvPr/>
          </p:nvSpPr>
          <p:spPr>
            <a:xfrm>
              <a:off x="3400100" y="2659400"/>
              <a:ext cx="126350" cy="233900"/>
            </a:xfrm>
            <a:custGeom>
              <a:rect b="b" l="l" r="r" t="t"/>
              <a:pathLst>
                <a:path extrusionOk="0" h="9356" w="5054">
                  <a:moveTo>
                    <a:pt x="1156" y="1"/>
                  </a:moveTo>
                  <a:cubicBezTo>
                    <a:pt x="1015" y="1"/>
                    <a:pt x="904" y="7"/>
                    <a:pt x="843" y="7"/>
                  </a:cubicBezTo>
                  <a:cubicBezTo>
                    <a:pt x="618" y="7"/>
                    <a:pt x="393" y="147"/>
                    <a:pt x="674" y="540"/>
                  </a:cubicBezTo>
                  <a:cubicBezTo>
                    <a:pt x="983" y="905"/>
                    <a:pt x="1881" y="990"/>
                    <a:pt x="1881" y="1355"/>
                  </a:cubicBezTo>
                  <a:lnTo>
                    <a:pt x="1881" y="3713"/>
                  </a:lnTo>
                  <a:cubicBezTo>
                    <a:pt x="1881" y="3713"/>
                    <a:pt x="1516" y="2646"/>
                    <a:pt x="1292" y="2028"/>
                  </a:cubicBezTo>
                  <a:cubicBezTo>
                    <a:pt x="1135" y="1618"/>
                    <a:pt x="653" y="1384"/>
                    <a:pt x="345" y="1384"/>
                  </a:cubicBezTo>
                  <a:cubicBezTo>
                    <a:pt x="211" y="1384"/>
                    <a:pt x="110" y="1429"/>
                    <a:pt x="85" y="1523"/>
                  </a:cubicBezTo>
                  <a:cubicBezTo>
                    <a:pt x="0" y="1804"/>
                    <a:pt x="534" y="2337"/>
                    <a:pt x="758" y="3179"/>
                  </a:cubicBezTo>
                  <a:cubicBezTo>
                    <a:pt x="983" y="3994"/>
                    <a:pt x="899" y="5594"/>
                    <a:pt x="899" y="5594"/>
                  </a:cubicBezTo>
                  <a:cubicBezTo>
                    <a:pt x="899" y="5594"/>
                    <a:pt x="843" y="6492"/>
                    <a:pt x="1516" y="7250"/>
                  </a:cubicBezTo>
                  <a:cubicBezTo>
                    <a:pt x="2190" y="8008"/>
                    <a:pt x="3482" y="9356"/>
                    <a:pt x="3482" y="9356"/>
                  </a:cubicBezTo>
                  <a:lnTo>
                    <a:pt x="5054" y="8149"/>
                  </a:lnTo>
                  <a:cubicBezTo>
                    <a:pt x="5054" y="8149"/>
                    <a:pt x="4520" y="6801"/>
                    <a:pt x="4689" y="6127"/>
                  </a:cubicBezTo>
                  <a:cubicBezTo>
                    <a:pt x="4829" y="5425"/>
                    <a:pt x="4913" y="4387"/>
                    <a:pt x="4520" y="3544"/>
                  </a:cubicBezTo>
                  <a:cubicBezTo>
                    <a:pt x="4155" y="2730"/>
                    <a:pt x="2948" y="2562"/>
                    <a:pt x="2948" y="2562"/>
                  </a:cubicBezTo>
                  <a:cubicBezTo>
                    <a:pt x="2948" y="2562"/>
                    <a:pt x="3032" y="2281"/>
                    <a:pt x="3032" y="1888"/>
                  </a:cubicBezTo>
                  <a:cubicBezTo>
                    <a:pt x="3032" y="1523"/>
                    <a:pt x="3032" y="821"/>
                    <a:pt x="2499" y="372"/>
                  </a:cubicBezTo>
                  <a:cubicBezTo>
                    <a:pt x="2111" y="45"/>
                    <a:pt x="1530" y="1"/>
                    <a:pt x="11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43"/>
            <p:cNvSpPr/>
            <p:nvPr/>
          </p:nvSpPr>
          <p:spPr>
            <a:xfrm>
              <a:off x="3395875" y="2653250"/>
              <a:ext cx="136900" cy="245950"/>
            </a:xfrm>
            <a:custGeom>
              <a:rect b="b" l="l" r="r" t="t"/>
              <a:pathLst>
                <a:path extrusionOk="0" h="9838" w="5476">
                  <a:moveTo>
                    <a:pt x="1292" y="478"/>
                  </a:moveTo>
                  <a:cubicBezTo>
                    <a:pt x="1461" y="478"/>
                    <a:pt x="1685" y="478"/>
                    <a:pt x="1910" y="534"/>
                  </a:cubicBezTo>
                  <a:cubicBezTo>
                    <a:pt x="2135" y="590"/>
                    <a:pt x="2359" y="674"/>
                    <a:pt x="2500" y="814"/>
                  </a:cubicBezTo>
                  <a:cubicBezTo>
                    <a:pt x="2724" y="983"/>
                    <a:pt x="2836" y="1236"/>
                    <a:pt x="2893" y="1460"/>
                  </a:cubicBezTo>
                  <a:cubicBezTo>
                    <a:pt x="2949" y="1713"/>
                    <a:pt x="2949" y="1937"/>
                    <a:pt x="2949" y="2134"/>
                  </a:cubicBezTo>
                  <a:cubicBezTo>
                    <a:pt x="2949" y="2302"/>
                    <a:pt x="2949" y="2471"/>
                    <a:pt x="2921" y="2583"/>
                  </a:cubicBezTo>
                  <a:cubicBezTo>
                    <a:pt x="2921" y="2639"/>
                    <a:pt x="2921" y="2695"/>
                    <a:pt x="2893" y="2724"/>
                  </a:cubicBezTo>
                  <a:lnTo>
                    <a:pt x="2893" y="2752"/>
                  </a:lnTo>
                  <a:cubicBezTo>
                    <a:pt x="2865" y="2836"/>
                    <a:pt x="2893" y="2892"/>
                    <a:pt x="2921" y="2948"/>
                  </a:cubicBezTo>
                  <a:cubicBezTo>
                    <a:pt x="2977" y="3004"/>
                    <a:pt x="3033" y="3032"/>
                    <a:pt x="3089" y="3060"/>
                  </a:cubicBezTo>
                  <a:cubicBezTo>
                    <a:pt x="3145" y="3060"/>
                    <a:pt x="3426" y="3117"/>
                    <a:pt x="3735" y="3229"/>
                  </a:cubicBezTo>
                  <a:cubicBezTo>
                    <a:pt x="4044" y="3369"/>
                    <a:pt x="4352" y="3594"/>
                    <a:pt x="4493" y="3903"/>
                  </a:cubicBezTo>
                  <a:cubicBezTo>
                    <a:pt x="4661" y="4296"/>
                    <a:pt x="4746" y="4773"/>
                    <a:pt x="4746" y="5222"/>
                  </a:cubicBezTo>
                  <a:cubicBezTo>
                    <a:pt x="4746" y="5643"/>
                    <a:pt x="4689" y="6008"/>
                    <a:pt x="4633" y="6317"/>
                  </a:cubicBezTo>
                  <a:cubicBezTo>
                    <a:pt x="4605" y="6429"/>
                    <a:pt x="4605" y="6542"/>
                    <a:pt x="4605" y="6654"/>
                  </a:cubicBezTo>
                  <a:cubicBezTo>
                    <a:pt x="4605" y="7047"/>
                    <a:pt x="4689" y="7496"/>
                    <a:pt x="4802" y="7861"/>
                  </a:cubicBezTo>
                  <a:cubicBezTo>
                    <a:pt x="4861" y="8055"/>
                    <a:pt x="4913" y="8217"/>
                    <a:pt x="4952" y="8326"/>
                  </a:cubicBezTo>
                  <a:lnTo>
                    <a:pt x="4952" y="8326"/>
                  </a:lnTo>
                  <a:lnTo>
                    <a:pt x="3676" y="9306"/>
                  </a:lnTo>
                  <a:lnTo>
                    <a:pt x="3676" y="9306"/>
                  </a:lnTo>
                  <a:cubicBezTo>
                    <a:pt x="3541" y="9161"/>
                    <a:pt x="3325" y="8928"/>
                    <a:pt x="3089" y="8675"/>
                  </a:cubicBezTo>
                  <a:cubicBezTo>
                    <a:pt x="2696" y="8254"/>
                    <a:pt x="2191" y="7721"/>
                    <a:pt x="1854" y="7328"/>
                  </a:cubicBezTo>
                  <a:cubicBezTo>
                    <a:pt x="1348" y="6794"/>
                    <a:pt x="1320" y="6121"/>
                    <a:pt x="1320" y="5924"/>
                  </a:cubicBezTo>
                  <a:lnTo>
                    <a:pt x="1320" y="5868"/>
                  </a:lnTo>
                  <a:lnTo>
                    <a:pt x="1320" y="5840"/>
                  </a:lnTo>
                  <a:cubicBezTo>
                    <a:pt x="1320" y="5840"/>
                    <a:pt x="1320" y="5587"/>
                    <a:pt x="1320" y="5222"/>
                  </a:cubicBezTo>
                  <a:cubicBezTo>
                    <a:pt x="1320" y="4689"/>
                    <a:pt x="1292" y="3903"/>
                    <a:pt x="1152" y="3369"/>
                  </a:cubicBezTo>
                  <a:cubicBezTo>
                    <a:pt x="1040" y="2948"/>
                    <a:pt x="843" y="2611"/>
                    <a:pt x="703" y="2330"/>
                  </a:cubicBezTo>
                  <a:cubicBezTo>
                    <a:pt x="647" y="2190"/>
                    <a:pt x="562" y="2078"/>
                    <a:pt x="534" y="1994"/>
                  </a:cubicBezTo>
                  <a:cubicBezTo>
                    <a:pt x="498" y="1939"/>
                    <a:pt x="485" y="1885"/>
                    <a:pt x="481" y="1853"/>
                  </a:cubicBezTo>
                  <a:lnTo>
                    <a:pt x="506" y="1853"/>
                  </a:lnTo>
                  <a:cubicBezTo>
                    <a:pt x="590" y="1853"/>
                    <a:pt x="759" y="1909"/>
                    <a:pt x="899" y="1994"/>
                  </a:cubicBezTo>
                  <a:cubicBezTo>
                    <a:pt x="1068" y="2078"/>
                    <a:pt x="1180" y="2218"/>
                    <a:pt x="1236" y="2359"/>
                  </a:cubicBezTo>
                  <a:cubicBezTo>
                    <a:pt x="1348" y="2667"/>
                    <a:pt x="1489" y="3088"/>
                    <a:pt x="1629" y="3425"/>
                  </a:cubicBezTo>
                  <a:cubicBezTo>
                    <a:pt x="1707" y="3660"/>
                    <a:pt x="1785" y="3853"/>
                    <a:pt x="1826" y="3949"/>
                  </a:cubicBezTo>
                  <a:lnTo>
                    <a:pt x="1826" y="3949"/>
                  </a:lnTo>
                  <a:lnTo>
                    <a:pt x="1826" y="3959"/>
                  </a:lnTo>
                  <a:lnTo>
                    <a:pt x="1830" y="3959"/>
                  </a:lnTo>
                  <a:cubicBezTo>
                    <a:pt x="1845" y="3995"/>
                    <a:pt x="1854" y="4015"/>
                    <a:pt x="1854" y="4015"/>
                  </a:cubicBezTo>
                  <a:cubicBezTo>
                    <a:pt x="1882" y="4127"/>
                    <a:pt x="1994" y="4183"/>
                    <a:pt x="2107" y="4183"/>
                  </a:cubicBezTo>
                  <a:cubicBezTo>
                    <a:pt x="2219" y="4155"/>
                    <a:pt x="2303" y="4071"/>
                    <a:pt x="2303" y="3959"/>
                  </a:cubicBezTo>
                  <a:lnTo>
                    <a:pt x="2303" y="1601"/>
                  </a:lnTo>
                  <a:cubicBezTo>
                    <a:pt x="2303" y="1516"/>
                    <a:pt x="2275" y="1432"/>
                    <a:pt x="2219" y="1348"/>
                  </a:cubicBezTo>
                  <a:cubicBezTo>
                    <a:pt x="2135" y="1236"/>
                    <a:pt x="2022" y="1151"/>
                    <a:pt x="1910" y="1095"/>
                  </a:cubicBezTo>
                  <a:cubicBezTo>
                    <a:pt x="1742" y="1011"/>
                    <a:pt x="1545" y="927"/>
                    <a:pt x="1377" y="871"/>
                  </a:cubicBezTo>
                  <a:cubicBezTo>
                    <a:pt x="1236" y="786"/>
                    <a:pt x="1096" y="702"/>
                    <a:pt x="1040" y="618"/>
                  </a:cubicBezTo>
                  <a:cubicBezTo>
                    <a:pt x="984" y="590"/>
                    <a:pt x="955" y="534"/>
                    <a:pt x="955" y="506"/>
                  </a:cubicBezTo>
                  <a:lnTo>
                    <a:pt x="948" y="499"/>
                  </a:lnTo>
                  <a:lnTo>
                    <a:pt x="948" y="499"/>
                  </a:lnTo>
                  <a:lnTo>
                    <a:pt x="1012" y="478"/>
                  </a:lnTo>
                  <a:close/>
                  <a:moveTo>
                    <a:pt x="1292" y="0"/>
                  </a:moveTo>
                  <a:cubicBezTo>
                    <a:pt x="1152" y="0"/>
                    <a:pt x="1040" y="28"/>
                    <a:pt x="1012" y="28"/>
                  </a:cubicBezTo>
                  <a:cubicBezTo>
                    <a:pt x="899" y="28"/>
                    <a:pt x="787" y="28"/>
                    <a:pt x="675" y="113"/>
                  </a:cubicBezTo>
                  <a:cubicBezTo>
                    <a:pt x="562" y="169"/>
                    <a:pt x="478" y="309"/>
                    <a:pt x="478" y="478"/>
                  </a:cubicBezTo>
                  <a:cubicBezTo>
                    <a:pt x="478" y="618"/>
                    <a:pt x="562" y="758"/>
                    <a:pt x="675" y="927"/>
                  </a:cubicBezTo>
                  <a:cubicBezTo>
                    <a:pt x="787" y="1067"/>
                    <a:pt x="927" y="1151"/>
                    <a:pt x="1068" y="1207"/>
                  </a:cubicBezTo>
                  <a:cubicBezTo>
                    <a:pt x="1264" y="1320"/>
                    <a:pt x="1489" y="1404"/>
                    <a:pt x="1657" y="1488"/>
                  </a:cubicBezTo>
                  <a:cubicBezTo>
                    <a:pt x="1742" y="1516"/>
                    <a:pt x="1798" y="1572"/>
                    <a:pt x="1798" y="1601"/>
                  </a:cubicBezTo>
                  <a:lnTo>
                    <a:pt x="1826" y="1601"/>
                  </a:lnTo>
                  <a:lnTo>
                    <a:pt x="1826" y="2597"/>
                  </a:lnTo>
                  <a:lnTo>
                    <a:pt x="1826" y="2597"/>
                  </a:lnTo>
                  <a:cubicBezTo>
                    <a:pt x="1776" y="2460"/>
                    <a:pt x="1728" y="2331"/>
                    <a:pt x="1685" y="2218"/>
                  </a:cubicBezTo>
                  <a:cubicBezTo>
                    <a:pt x="1573" y="1937"/>
                    <a:pt x="1377" y="1741"/>
                    <a:pt x="1152" y="1601"/>
                  </a:cubicBezTo>
                  <a:cubicBezTo>
                    <a:pt x="927" y="1460"/>
                    <a:pt x="703" y="1404"/>
                    <a:pt x="506" y="1404"/>
                  </a:cubicBezTo>
                  <a:cubicBezTo>
                    <a:pt x="394" y="1404"/>
                    <a:pt x="310" y="1404"/>
                    <a:pt x="226" y="1460"/>
                  </a:cubicBezTo>
                  <a:cubicBezTo>
                    <a:pt x="147" y="1486"/>
                    <a:pt x="68" y="1562"/>
                    <a:pt x="35" y="1687"/>
                  </a:cubicBezTo>
                  <a:lnTo>
                    <a:pt x="35" y="1687"/>
                  </a:lnTo>
                  <a:lnTo>
                    <a:pt x="29" y="1685"/>
                  </a:lnTo>
                  <a:cubicBezTo>
                    <a:pt x="1" y="1741"/>
                    <a:pt x="1" y="1797"/>
                    <a:pt x="1" y="1825"/>
                  </a:cubicBezTo>
                  <a:cubicBezTo>
                    <a:pt x="1" y="1965"/>
                    <a:pt x="57" y="2078"/>
                    <a:pt x="113" y="2190"/>
                  </a:cubicBezTo>
                  <a:cubicBezTo>
                    <a:pt x="282" y="2527"/>
                    <a:pt x="562" y="2948"/>
                    <a:pt x="703" y="3482"/>
                  </a:cubicBezTo>
                  <a:cubicBezTo>
                    <a:pt x="815" y="3931"/>
                    <a:pt x="871" y="4689"/>
                    <a:pt x="871" y="5222"/>
                  </a:cubicBezTo>
                  <a:cubicBezTo>
                    <a:pt x="871" y="5391"/>
                    <a:pt x="843" y="5559"/>
                    <a:pt x="843" y="5643"/>
                  </a:cubicBezTo>
                  <a:cubicBezTo>
                    <a:pt x="843" y="5756"/>
                    <a:pt x="843" y="5812"/>
                    <a:pt x="843" y="5812"/>
                  </a:cubicBezTo>
                  <a:cubicBezTo>
                    <a:pt x="843" y="5812"/>
                    <a:pt x="843" y="5868"/>
                    <a:pt x="843" y="5924"/>
                  </a:cubicBezTo>
                  <a:cubicBezTo>
                    <a:pt x="843" y="6177"/>
                    <a:pt x="899" y="6963"/>
                    <a:pt x="1517" y="7665"/>
                  </a:cubicBezTo>
                  <a:cubicBezTo>
                    <a:pt x="2191" y="8423"/>
                    <a:pt x="3482" y="9770"/>
                    <a:pt x="3482" y="9770"/>
                  </a:cubicBezTo>
                  <a:cubicBezTo>
                    <a:pt x="3529" y="9817"/>
                    <a:pt x="3592" y="9837"/>
                    <a:pt x="3654" y="9837"/>
                  </a:cubicBezTo>
                  <a:cubicBezTo>
                    <a:pt x="3704" y="9837"/>
                    <a:pt x="3753" y="9824"/>
                    <a:pt x="3791" y="9798"/>
                  </a:cubicBezTo>
                  <a:lnTo>
                    <a:pt x="5363" y="8591"/>
                  </a:lnTo>
                  <a:cubicBezTo>
                    <a:pt x="5447" y="8535"/>
                    <a:pt x="5475" y="8423"/>
                    <a:pt x="5447" y="8310"/>
                  </a:cubicBezTo>
                  <a:lnTo>
                    <a:pt x="5419" y="8282"/>
                  </a:lnTo>
                  <a:cubicBezTo>
                    <a:pt x="5391" y="8170"/>
                    <a:pt x="5307" y="7917"/>
                    <a:pt x="5223" y="7609"/>
                  </a:cubicBezTo>
                  <a:cubicBezTo>
                    <a:pt x="5139" y="7272"/>
                    <a:pt x="5054" y="6935"/>
                    <a:pt x="5054" y="6654"/>
                  </a:cubicBezTo>
                  <a:cubicBezTo>
                    <a:pt x="5054" y="6570"/>
                    <a:pt x="5054" y="6486"/>
                    <a:pt x="5082" y="6401"/>
                  </a:cubicBezTo>
                  <a:cubicBezTo>
                    <a:pt x="5167" y="6092"/>
                    <a:pt x="5223" y="5671"/>
                    <a:pt x="5223" y="5222"/>
                  </a:cubicBezTo>
                  <a:cubicBezTo>
                    <a:pt x="5223" y="4717"/>
                    <a:pt x="5139" y="4183"/>
                    <a:pt x="4914" y="3706"/>
                  </a:cubicBezTo>
                  <a:cubicBezTo>
                    <a:pt x="4689" y="3201"/>
                    <a:pt x="4240" y="2920"/>
                    <a:pt x="3847" y="2780"/>
                  </a:cubicBezTo>
                  <a:cubicBezTo>
                    <a:pt x="3674" y="2700"/>
                    <a:pt x="3513" y="2651"/>
                    <a:pt x="3389" y="2623"/>
                  </a:cubicBezTo>
                  <a:lnTo>
                    <a:pt x="3389" y="2623"/>
                  </a:lnTo>
                  <a:cubicBezTo>
                    <a:pt x="3408" y="2496"/>
                    <a:pt x="3426" y="2327"/>
                    <a:pt x="3426" y="2134"/>
                  </a:cubicBezTo>
                  <a:cubicBezTo>
                    <a:pt x="3426" y="1937"/>
                    <a:pt x="3426" y="1657"/>
                    <a:pt x="3342" y="1348"/>
                  </a:cubicBezTo>
                  <a:cubicBezTo>
                    <a:pt x="3286" y="1039"/>
                    <a:pt x="3117" y="702"/>
                    <a:pt x="2808" y="449"/>
                  </a:cubicBezTo>
                  <a:cubicBezTo>
                    <a:pt x="2584" y="253"/>
                    <a:pt x="2275" y="141"/>
                    <a:pt x="2022" y="84"/>
                  </a:cubicBezTo>
                  <a:cubicBezTo>
                    <a:pt x="1742" y="28"/>
                    <a:pt x="1489" y="0"/>
                    <a:pt x="12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43"/>
            <p:cNvSpPr/>
            <p:nvPr/>
          </p:nvSpPr>
          <p:spPr>
            <a:xfrm>
              <a:off x="3487125" y="2863100"/>
              <a:ext cx="346050" cy="500625"/>
            </a:xfrm>
            <a:custGeom>
              <a:rect b="b" l="l" r="r" t="t"/>
              <a:pathLst>
                <a:path extrusionOk="0" h="20025" w="13842">
                  <a:moveTo>
                    <a:pt x="1573" y="1"/>
                  </a:moveTo>
                  <a:lnTo>
                    <a:pt x="1" y="1208"/>
                  </a:lnTo>
                  <a:cubicBezTo>
                    <a:pt x="1" y="1208"/>
                    <a:pt x="8732" y="19007"/>
                    <a:pt x="9546" y="19597"/>
                  </a:cubicBezTo>
                  <a:cubicBezTo>
                    <a:pt x="9893" y="19851"/>
                    <a:pt x="10274" y="20025"/>
                    <a:pt x="10686" y="20025"/>
                  </a:cubicBezTo>
                  <a:cubicBezTo>
                    <a:pt x="11273" y="20025"/>
                    <a:pt x="11925" y="19672"/>
                    <a:pt x="12634" y="18698"/>
                  </a:cubicBezTo>
                  <a:cubicBezTo>
                    <a:pt x="13841" y="17042"/>
                    <a:pt x="13701" y="15975"/>
                    <a:pt x="12859" y="14094"/>
                  </a:cubicBezTo>
                  <a:cubicBezTo>
                    <a:pt x="12045" y="12213"/>
                    <a:pt x="1573" y="1"/>
                    <a:pt x="15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43"/>
            <p:cNvSpPr/>
            <p:nvPr/>
          </p:nvSpPr>
          <p:spPr>
            <a:xfrm>
              <a:off x="3480800" y="2857400"/>
              <a:ext cx="350275" cy="512475"/>
            </a:xfrm>
            <a:custGeom>
              <a:rect b="b" l="l" r="r" t="t"/>
              <a:pathLst>
                <a:path extrusionOk="0" h="20499" w="14011">
                  <a:moveTo>
                    <a:pt x="1802" y="551"/>
                  </a:moveTo>
                  <a:cubicBezTo>
                    <a:pt x="1878" y="634"/>
                    <a:pt x="1981" y="752"/>
                    <a:pt x="2107" y="902"/>
                  </a:cubicBezTo>
                  <a:cubicBezTo>
                    <a:pt x="3117" y="2082"/>
                    <a:pt x="5644" y="5086"/>
                    <a:pt x="8002" y="7949"/>
                  </a:cubicBezTo>
                  <a:cubicBezTo>
                    <a:pt x="9181" y="9409"/>
                    <a:pt x="10332" y="10813"/>
                    <a:pt x="11231" y="11992"/>
                  </a:cubicBezTo>
                  <a:cubicBezTo>
                    <a:pt x="11680" y="12553"/>
                    <a:pt x="12045" y="13087"/>
                    <a:pt x="12354" y="13508"/>
                  </a:cubicBezTo>
                  <a:cubicBezTo>
                    <a:pt x="12635" y="13929"/>
                    <a:pt x="12831" y="14238"/>
                    <a:pt x="12915" y="14434"/>
                  </a:cubicBezTo>
                  <a:cubicBezTo>
                    <a:pt x="13308" y="15333"/>
                    <a:pt x="13533" y="16035"/>
                    <a:pt x="13533" y="16680"/>
                  </a:cubicBezTo>
                  <a:cubicBezTo>
                    <a:pt x="13533" y="17326"/>
                    <a:pt x="13308" y="17972"/>
                    <a:pt x="12719" y="18786"/>
                  </a:cubicBezTo>
                  <a:cubicBezTo>
                    <a:pt x="12354" y="19263"/>
                    <a:pt x="12045" y="19572"/>
                    <a:pt x="11736" y="19769"/>
                  </a:cubicBezTo>
                  <a:cubicBezTo>
                    <a:pt x="11455" y="19965"/>
                    <a:pt x="11175" y="20021"/>
                    <a:pt x="10950" y="20021"/>
                  </a:cubicBezTo>
                  <a:cubicBezTo>
                    <a:pt x="10585" y="20021"/>
                    <a:pt x="10248" y="19881"/>
                    <a:pt x="9939" y="19656"/>
                  </a:cubicBezTo>
                  <a:cubicBezTo>
                    <a:pt x="9939" y="19656"/>
                    <a:pt x="9911" y="19628"/>
                    <a:pt x="9883" y="19572"/>
                  </a:cubicBezTo>
                  <a:cubicBezTo>
                    <a:pt x="9715" y="19376"/>
                    <a:pt x="9462" y="18926"/>
                    <a:pt x="9097" y="18337"/>
                  </a:cubicBezTo>
                  <a:cubicBezTo>
                    <a:pt x="7890" y="16175"/>
                    <a:pt x="5728" y="11936"/>
                    <a:pt x="3875" y="8230"/>
                  </a:cubicBezTo>
                  <a:cubicBezTo>
                    <a:pt x="2949" y="6377"/>
                    <a:pt x="2078" y="4636"/>
                    <a:pt x="1461" y="3401"/>
                  </a:cubicBezTo>
                  <a:cubicBezTo>
                    <a:pt x="1152" y="2755"/>
                    <a:pt x="899" y="2250"/>
                    <a:pt x="731" y="1885"/>
                  </a:cubicBezTo>
                  <a:cubicBezTo>
                    <a:pt x="655" y="1732"/>
                    <a:pt x="590" y="1609"/>
                    <a:pt x="542" y="1519"/>
                  </a:cubicBezTo>
                  <a:lnTo>
                    <a:pt x="542" y="1519"/>
                  </a:lnTo>
                  <a:lnTo>
                    <a:pt x="1802" y="551"/>
                  </a:lnTo>
                  <a:close/>
                  <a:moveTo>
                    <a:pt x="1852" y="0"/>
                  </a:moveTo>
                  <a:cubicBezTo>
                    <a:pt x="1796" y="0"/>
                    <a:pt x="1738" y="21"/>
                    <a:pt x="1685" y="60"/>
                  </a:cubicBezTo>
                  <a:lnTo>
                    <a:pt x="113" y="1267"/>
                  </a:lnTo>
                  <a:cubicBezTo>
                    <a:pt x="29" y="1324"/>
                    <a:pt x="1" y="1436"/>
                    <a:pt x="29" y="1548"/>
                  </a:cubicBezTo>
                  <a:cubicBezTo>
                    <a:pt x="29" y="1548"/>
                    <a:pt x="2219" y="5984"/>
                    <a:pt x="4493" y="10532"/>
                  </a:cubicBezTo>
                  <a:cubicBezTo>
                    <a:pt x="5644" y="12778"/>
                    <a:pt x="6823" y="15052"/>
                    <a:pt x="7750" y="16821"/>
                  </a:cubicBezTo>
                  <a:cubicBezTo>
                    <a:pt x="8227" y="17691"/>
                    <a:pt x="8620" y="18449"/>
                    <a:pt x="8957" y="18983"/>
                  </a:cubicBezTo>
                  <a:cubicBezTo>
                    <a:pt x="9125" y="19263"/>
                    <a:pt x="9238" y="19488"/>
                    <a:pt x="9378" y="19656"/>
                  </a:cubicBezTo>
                  <a:cubicBezTo>
                    <a:pt x="9434" y="19741"/>
                    <a:pt x="9462" y="19825"/>
                    <a:pt x="9518" y="19881"/>
                  </a:cubicBezTo>
                  <a:cubicBezTo>
                    <a:pt x="9574" y="19937"/>
                    <a:pt x="9603" y="19993"/>
                    <a:pt x="9659" y="20021"/>
                  </a:cubicBezTo>
                  <a:cubicBezTo>
                    <a:pt x="10024" y="20302"/>
                    <a:pt x="10473" y="20499"/>
                    <a:pt x="10950" y="20499"/>
                  </a:cubicBezTo>
                  <a:cubicBezTo>
                    <a:pt x="11287" y="20499"/>
                    <a:pt x="11652" y="20386"/>
                    <a:pt x="11989" y="20162"/>
                  </a:cubicBezTo>
                  <a:cubicBezTo>
                    <a:pt x="12354" y="19937"/>
                    <a:pt x="12719" y="19572"/>
                    <a:pt x="13084" y="19067"/>
                  </a:cubicBezTo>
                  <a:cubicBezTo>
                    <a:pt x="13730" y="18196"/>
                    <a:pt x="14010" y="17467"/>
                    <a:pt x="14010" y="16680"/>
                  </a:cubicBezTo>
                  <a:cubicBezTo>
                    <a:pt x="14010" y="15922"/>
                    <a:pt x="13758" y="15164"/>
                    <a:pt x="13336" y="14238"/>
                  </a:cubicBezTo>
                  <a:cubicBezTo>
                    <a:pt x="13224" y="13957"/>
                    <a:pt x="12971" y="13564"/>
                    <a:pt x="12578" y="13031"/>
                  </a:cubicBezTo>
                  <a:cubicBezTo>
                    <a:pt x="11315" y="11234"/>
                    <a:pt x="8676" y="8005"/>
                    <a:pt x="6346" y="5198"/>
                  </a:cubicBezTo>
                  <a:cubicBezTo>
                    <a:pt x="4016" y="2418"/>
                    <a:pt x="2022" y="88"/>
                    <a:pt x="2022" y="88"/>
                  </a:cubicBezTo>
                  <a:cubicBezTo>
                    <a:pt x="1977" y="28"/>
                    <a:pt x="1916" y="0"/>
                    <a:pt x="1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43"/>
            <p:cNvSpPr/>
            <p:nvPr/>
          </p:nvSpPr>
          <p:spPr>
            <a:xfrm>
              <a:off x="3115850" y="2418375"/>
              <a:ext cx="301125" cy="330350"/>
            </a:xfrm>
            <a:custGeom>
              <a:rect b="b" l="l" r="r" t="t"/>
              <a:pathLst>
                <a:path extrusionOk="0" h="13214" w="12045">
                  <a:moveTo>
                    <a:pt x="7069" y="1"/>
                  </a:moveTo>
                  <a:cubicBezTo>
                    <a:pt x="6062" y="1"/>
                    <a:pt x="4893" y="75"/>
                    <a:pt x="3818" y="327"/>
                  </a:cubicBezTo>
                  <a:cubicBezTo>
                    <a:pt x="1179" y="945"/>
                    <a:pt x="0" y="3359"/>
                    <a:pt x="786" y="5746"/>
                  </a:cubicBezTo>
                  <a:cubicBezTo>
                    <a:pt x="1572" y="8104"/>
                    <a:pt x="2358" y="9564"/>
                    <a:pt x="2358" y="9564"/>
                  </a:cubicBezTo>
                  <a:lnTo>
                    <a:pt x="2246" y="12877"/>
                  </a:lnTo>
                  <a:lnTo>
                    <a:pt x="4324" y="12877"/>
                  </a:lnTo>
                  <a:cubicBezTo>
                    <a:pt x="5390" y="12877"/>
                    <a:pt x="8086" y="13213"/>
                    <a:pt x="8086" y="13213"/>
                  </a:cubicBezTo>
                  <a:lnTo>
                    <a:pt x="8198" y="11080"/>
                  </a:lnTo>
                  <a:cubicBezTo>
                    <a:pt x="8198" y="11080"/>
                    <a:pt x="9130" y="11257"/>
                    <a:pt x="9869" y="11257"/>
                  </a:cubicBezTo>
                  <a:cubicBezTo>
                    <a:pt x="9961" y="11257"/>
                    <a:pt x="10051" y="11254"/>
                    <a:pt x="10135" y="11248"/>
                  </a:cubicBezTo>
                  <a:cubicBezTo>
                    <a:pt x="10865" y="11192"/>
                    <a:pt x="11258" y="11136"/>
                    <a:pt x="11258" y="10350"/>
                  </a:cubicBezTo>
                  <a:cubicBezTo>
                    <a:pt x="11258" y="9564"/>
                    <a:pt x="11427" y="7149"/>
                    <a:pt x="11427" y="7149"/>
                  </a:cubicBezTo>
                  <a:cubicBezTo>
                    <a:pt x="11427" y="7149"/>
                    <a:pt x="11595" y="6981"/>
                    <a:pt x="11820" y="6532"/>
                  </a:cubicBezTo>
                  <a:cubicBezTo>
                    <a:pt x="12044" y="6082"/>
                    <a:pt x="11651" y="5914"/>
                    <a:pt x="11314" y="5324"/>
                  </a:cubicBezTo>
                  <a:cubicBezTo>
                    <a:pt x="10977" y="4763"/>
                    <a:pt x="10809" y="4201"/>
                    <a:pt x="10809" y="3528"/>
                  </a:cubicBezTo>
                  <a:cubicBezTo>
                    <a:pt x="10809" y="2854"/>
                    <a:pt x="9658" y="159"/>
                    <a:pt x="9658" y="159"/>
                  </a:cubicBezTo>
                  <a:cubicBezTo>
                    <a:pt x="9658" y="159"/>
                    <a:pt x="8534" y="1"/>
                    <a:pt x="70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43"/>
            <p:cNvSpPr/>
            <p:nvPr/>
          </p:nvSpPr>
          <p:spPr>
            <a:xfrm>
              <a:off x="3123550" y="2412500"/>
              <a:ext cx="294825" cy="342125"/>
            </a:xfrm>
            <a:custGeom>
              <a:rect b="b" l="l" r="r" t="t"/>
              <a:pathLst>
                <a:path extrusionOk="0" h="13685" w="11793">
                  <a:moveTo>
                    <a:pt x="6767" y="478"/>
                  </a:moveTo>
                  <a:cubicBezTo>
                    <a:pt x="7497" y="478"/>
                    <a:pt x="8143" y="506"/>
                    <a:pt x="8592" y="562"/>
                  </a:cubicBezTo>
                  <a:cubicBezTo>
                    <a:pt x="8816" y="562"/>
                    <a:pt x="9013" y="590"/>
                    <a:pt x="9125" y="590"/>
                  </a:cubicBezTo>
                  <a:cubicBezTo>
                    <a:pt x="9152" y="596"/>
                    <a:pt x="9177" y="600"/>
                    <a:pt x="9198" y="604"/>
                  </a:cubicBezTo>
                  <a:lnTo>
                    <a:pt x="9198" y="604"/>
                  </a:lnTo>
                  <a:cubicBezTo>
                    <a:pt x="9226" y="681"/>
                    <a:pt x="9267" y="791"/>
                    <a:pt x="9322" y="927"/>
                  </a:cubicBezTo>
                  <a:cubicBezTo>
                    <a:pt x="9490" y="1320"/>
                    <a:pt x="9715" y="1910"/>
                    <a:pt x="9911" y="2471"/>
                  </a:cubicBezTo>
                  <a:cubicBezTo>
                    <a:pt x="10024" y="2780"/>
                    <a:pt x="10108" y="3033"/>
                    <a:pt x="10164" y="3257"/>
                  </a:cubicBezTo>
                  <a:cubicBezTo>
                    <a:pt x="10220" y="3510"/>
                    <a:pt x="10248" y="3678"/>
                    <a:pt x="10248" y="3763"/>
                  </a:cubicBezTo>
                  <a:cubicBezTo>
                    <a:pt x="10248" y="4493"/>
                    <a:pt x="10445" y="5110"/>
                    <a:pt x="10782" y="5700"/>
                  </a:cubicBezTo>
                  <a:cubicBezTo>
                    <a:pt x="10950" y="5924"/>
                    <a:pt x="11090" y="6121"/>
                    <a:pt x="11203" y="6233"/>
                  </a:cubicBezTo>
                  <a:cubicBezTo>
                    <a:pt x="11259" y="6317"/>
                    <a:pt x="11287" y="6374"/>
                    <a:pt x="11315" y="6402"/>
                  </a:cubicBezTo>
                  <a:cubicBezTo>
                    <a:pt x="11315" y="6458"/>
                    <a:pt x="11343" y="6486"/>
                    <a:pt x="11343" y="6514"/>
                  </a:cubicBezTo>
                  <a:cubicBezTo>
                    <a:pt x="11343" y="6542"/>
                    <a:pt x="11315" y="6570"/>
                    <a:pt x="11287" y="6654"/>
                  </a:cubicBezTo>
                  <a:cubicBezTo>
                    <a:pt x="11175" y="6879"/>
                    <a:pt x="11090" y="7019"/>
                    <a:pt x="11034" y="7104"/>
                  </a:cubicBezTo>
                  <a:cubicBezTo>
                    <a:pt x="11006" y="7132"/>
                    <a:pt x="10978" y="7160"/>
                    <a:pt x="10950" y="7188"/>
                  </a:cubicBezTo>
                  <a:lnTo>
                    <a:pt x="10950" y="7216"/>
                  </a:lnTo>
                  <a:cubicBezTo>
                    <a:pt x="10894" y="7244"/>
                    <a:pt x="10866" y="7300"/>
                    <a:pt x="10866" y="7356"/>
                  </a:cubicBezTo>
                  <a:cubicBezTo>
                    <a:pt x="10866" y="7356"/>
                    <a:pt x="10697" y="9771"/>
                    <a:pt x="10697" y="10585"/>
                  </a:cubicBezTo>
                  <a:cubicBezTo>
                    <a:pt x="10697" y="10753"/>
                    <a:pt x="10669" y="10894"/>
                    <a:pt x="10641" y="10950"/>
                  </a:cubicBezTo>
                  <a:cubicBezTo>
                    <a:pt x="10613" y="11062"/>
                    <a:pt x="10557" y="11118"/>
                    <a:pt x="10417" y="11146"/>
                  </a:cubicBezTo>
                  <a:cubicBezTo>
                    <a:pt x="10276" y="11202"/>
                    <a:pt x="10080" y="11231"/>
                    <a:pt x="9799" y="11259"/>
                  </a:cubicBezTo>
                  <a:lnTo>
                    <a:pt x="9546" y="11259"/>
                  </a:lnTo>
                  <a:cubicBezTo>
                    <a:pt x="9209" y="11259"/>
                    <a:pt x="8816" y="11202"/>
                    <a:pt x="8479" y="11174"/>
                  </a:cubicBezTo>
                  <a:cubicBezTo>
                    <a:pt x="8339" y="11146"/>
                    <a:pt x="8199" y="11118"/>
                    <a:pt x="8086" y="11118"/>
                  </a:cubicBezTo>
                  <a:cubicBezTo>
                    <a:pt x="8002" y="11090"/>
                    <a:pt x="7946" y="11090"/>
                    <a:pt x="7946" y="11090"/>
                  </a:cubicBezTo>
                  <a:cubicBezTo>
                    <a:pt x="7930" y="11082"/>
                    <a:pt x="7911" y="11079"/>
                    <a:pt x="7891" y="11079"/>
                  </a:cubicBezTo>
                  <a:cubicBezTo>
                    <a:pt x="7843" y="11079"/>
                    <a:pt x="7789" y="11098"/>
                    <a:pt x="7750" y="11118"/>
                  </a:cubicBezTo>
                  <a:cubicBezTo>
                    <a:pt x="7693" y="11174"/>
                    <a:pt x="7665" y="11231"/>
                    <a:pt x="7665" y="11315"/>
                  </a:cubicBezTo>
                  <a:lnTo>
                    <a:pt x="7566" y="13195"/>
                  </a:lnTo>
                  <a:lnTo>
                    <a:pt x="7566" y="13195"/>
                  </a:lnTo>
                  <a:cubicBezTo>
                    <a:pt x="7300" y="13163"/>
                    <a:pt x="6837" y="13109"/>
                    <a:pt x="6318" y="13055"/>
                  </a:cubicBezTo>
                  <a:cubicBezTo>
                    <a:pt x="5504" y="12971"/>
                    <a:pt x="4577" y="12887"/>
                    <a:pt x="4016" y="12887"/>
                  </a:cubicBezTo>
                  <a:lnTo>
                    <a:pt x="2170" y="12887"/>
                  </a:lnTo>
                  <a:lnTo>
                    <a:pt x="2275" y="9799"/>
                  </a:lnTo>
                  <a:lnTo>
                    <a:pt x="2247" y="9686"/>
                  </a:lnTo>
                  <a:cubicBezTo>
                    <a:pt x="2247" y="9686"/>
                    <a:pt x="2247" y="9658"/>
                    <a:pt x="2219" y="9630"/>
                  </a:cubicBezTo>
                  <a:cubicBezTo>
                    <a:pt x="2050" y="9321"/>
                    <a:pt x="1377" y="7946"/>
                    <a:pt x="703" y="5896"/>
                  </a:cubicBezTo>
                  <a:cubicBezTo>
                    <a:pt x="534" y="5419"/>
                    <a:pt x="478" y="4970"/>
                    <a:pt x="478" y="4521"/>
                  </a:cubicBezTo>
                  <a:cubicBezTo>
                    <a:pt x="478" y="3650"/>
                    <a:pt x="731" y="2836"/>
                    <a:pt x="1264" y="2190"/>
                  </a:cubicBezTo>
                  <a:cubicBezTo>
                    <a:pt x="1798" y="1517"/>
                    <a:pt x="2556" y="1039"/>
                    <a:pt x="3566" y="787"/>
                  </a:cubicBezTo>
                  <a:cubicBezTo>
                    <a:pt x="4605" y="534"/>
                    <a:pt x="5784" y="478"/>
                    <a:pt x="6767" y="478"/>
                  </a:cubicBezTo>
                  <a:close/>
                  <a:moveTo>
                    <a:pt x="6767" y="1"/>
                  </a:moveTo>
                  <a:cubicBezTo>
                    <a:pt x="5756" y="1"/>
                    <a:pt x="4549" y="85"/>
                    <a:pt x="3454" y="338"/>
                  </a:cubicBezTo>
                  <a:cubicBezTo>
                    <a:pt x="2359" y="590"/>
                    <a:pt x="1489" y="1152"/>
                    <a:pt x="899" y="1882"/>
                  </a:cubicBezTo>
                  <a:cubicBezTo>
                    <a:pt x="310" y="2640"/>
                    <a:pt x="1" y="3566"/>
                    <a:pt x="1" y="4521"/>
                  </a:cubicBezTo>
                  <a:cubicBezTo>
                    <a:pt x="1" y="5026"/>
                    <a:pt x="85" y="5531"/>
                    <a:pt x="254" y="6037"/>
                  </a:cubicBezTo>
                  <a:cubicBezTo>
                    <a:pt x="961" y="8185"/>
                    <a:pt x="1669" y="9583"/>
                    <a:pt x="1824" y="9861"/>
                  </a:cubicBezTo>
                  <a:lnTo>
                    <a:pt x="1824" y="9861"/>
                  </a:lnTo>
                  <a:lnTo>
                    <a:pt x="1713" y="13112"/>
                  </a:lnTo>
                  <a:cubicBezTo>
                    <a:pt x="1685" y="13168"/>
                    <a:pt x="1713" y="13224"/>
                    <a:pt x="1770" y="13280"/>
                  </a:cubicBezTo>
                  <a:cubicBezTo>
                    <a:pt x="1798" y="13336"/>
                    <a:pt x="1882" y="13336"/>
                    <a:pt x="1938" y="13336"/>
                  </a:cubicBezTo>
                  <a:lnTo>
                    <a:pt x="4016" y="13336"/>
                  </a:lnTo>
                  <a:cubicBezTo>
                    <a:pt x="4521" y="13336"/>
                    <a:pt x="5475" y="13420"/>
                    <a:pt x="6290" y="13505"/>
                  </a:cubicBezTo>
                  <a:cubicBezTo>
                    <a:pt x="7076" y="13589"/>
                    <a:pt x="7750" y="13673"/>
                    <a:pt x="7750" y="13673"/>
                  </a:cubicBezTo>
                  <a:cubicBezTo>
                    <a:pt x="7774" y="13681"/>
                    <a:pt x="7796" y="13685"/>
                    <a:pt x="7817" y="13685"/>
                  </a:cubicBezTo>
                  <a:cubicBezTo>
                    <a:pt x="7867" y="13685"/>
                    <a:pt x="7906" y="13665"/>
                    <a:pt x="7946" y="13645"/>
                  </a:cubicBezTo>
                  <a:cubicBezTo>
                    <a:pt x="7974" y="13589"/>
                    <a:pt x="8030" y="13533"/>
                    <a:pt x="8030" y="13476"/>
                  </a:cubicBezTo>
                  <a:lnTo>
                    <a:pt x="8128" y="11590"/>
                  </a:lnTo>
                  <a:lnTo>
                    <a:pt x="8128" y="11590"/>
                  </a:lnTo>
                  <a:cubicBezTo>
                    <a:pt x="8459" y="11648"/>
                    <a:pt x="9040" y="11736"/>
                    <a:pt x="9546" y="11736"/>
                  </a:cubicBezTo>
                  <a:cubicBezTo>
                    <a:pt x="9659" y="11736"/>
                    <a:pt x="9743" y="11736"/>
                    <a:pt x="9827" y="11708"/>
                  </a:cubicBezTo>
                  <a:cubicBezTo>
                    <a:pt x="10192" y="11680"/>
                    <a:pt x="10501" y="11680"/>
                    <a:pt x="10782" y="11511"/>
                  </a:cubicBezTo>
                  <a:cubicBezTo>
                    <a:pt x="10922" y="11427"/>
                    <a:pt x="11006" y="11287"/>
                    <a:pt x="11090" y="11146"/>
                  </a:cubicBezTo>
                  <a:cubicBezTo>
                    <a:pt x="11147" y="10978"/>
                    <a:pt x="11175" y="10809"/>
                    <a:pt x="11175" y="10585"/>
                  </a:cubicBezTo>
                  <a:cubicBezTo>
                    <a:pt x="11175" y="10192"/>
                    <a:pt x="11203" y="9406"/>
                    <a:pt x="11259" y="8704"/>
                  </a:cubicBezTo>
                  <a:cubicBezTo>
                    <a:pt x="11280" y="8167"/>
                    <a:pt x="11318" y="7679"/>
                    <a:pt x="11335" y="7480"/>
                  </a:cubicBezTo>
                  <a:lnTo>
                    <a:pt x="11335" y="7480"/>
                  </a:lnTo>
                  <a:cubicBezTo>
                    <a:pt x="11407" y="7383"/>
                    <a:pt x="11550" y="7186"/>
                    <a:pt x="11708" y="6851"/>
                  </a:cubicBezTo>
                  <a:cubicBezTo>
                    <a:pt x="11764" y="6739"/>
                    <a:pt x="11792" y="6626"/>
                    <a:pt x="11792" y="6514"/>
                  </a:cubicBezTo>
                  <a:cubicBezTo>
                    <a:pt x="11792" y="6402"/>
                    <a:pt x="11764" y="6289"/>
                    <a:pt x="11736" y="6205"/>
                  </a:cubicBezTo>
                  <a:cubicBezTo>
                    <a:pt x="11596" y="5924"/>
                    <a:pt x="11371" y="5756"/>
                    <a:pt x="11203" y="5447"/>
                  </a:cubicBezTo>
                  <a:cubicBezTo>
                    <a:pt x="10866" y="4914"/>
                    <a:pt x="10725" y="4408"/>
                    <a:pt x="10725" y="3763"/>
                  </a:cubicBezTo>
                  <a:cubicBezTo>
                    <a:pt x="10725" y="3538"/>
                    <a:pt x="10641" y="3257"/>
                    <a:pt x="10529" y="2892"/>
                  </a:cubicBezTo>
                  <a:cubicBezTo>
                    <a:pt x="10220" y="1825"/>
                    <a:pt x="9574" y="309"/>
                    <a:pt x="9574" y="309"/>
                  </a:cubicBezTo>
                  <a:cubicBezTo>
                    <a:pt x="9546" y="225"/>
                    <a:pt x="9490" y="169"/>
                    <a:pt x="9406" y="169"/>
                  </a:cubicBezTo>
                  <a:cubicBezTo>
                    <a:pt x="9378" y="169"/>
                    <a:pt x="8255" y="1"/>
                    <a:pt x="67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43"/>
            <p:cNvSpPr/>
            <p:nvPr/>
          </p:nvSpPr>
          <p:spPr>
            <a:xfrm>
              <a:off x="3035125" y="2305125"/>
              <a:ext cx="402900" cy="383475"/>
            </a:xfrm>
            <a:custGeom>
              <a:rect b="b" l="l" r="r" t="t"/>
              <a:pathLst>
                <a:path extrusionOk="0" h="15339" w="16116">
                  <a:moveTo>
                    <a:pt x="10367" y="1"/>
                  </a:moveTo>
                  <a:cubicBezTo>
                    <a:pt x="10158" y="1"/>
                    <a:pt x="9948" y="42"/>
                    <a:pt x="9742" y="141"/>
                  </a:cubicBezTo>
                  <a:cubicBezTo>
                    <a:pt x="8451" y="758"/>
                    <a:pt x="8339" y="1544"/>
                    <a:pt x="8339" y="1544"/>
                  </a:cubicBezTo>
                  <a:cubicBezTo>
                    <a:pt x="8339" y="1544"/>
                    <a:pt x="3622" y="1769"/>
                    <a:pt x="1825" y="3678"/>
                  </a:cubicBezTo>
                  <a:cubicBezTo>
                    <a:pt x="0" y="5587"/>
                    <a:pt x="1545" y="10051"/>
                    <a:pt x="2780" y="11679"/>
                  </a:cubicBezTo>
                  <a:cubicBezTo>
                    <a:pt x="4015" y="13308"/>
                    <a:pt x="4970" y="15048"/>
                    <a:pt x="6093" y="15273"/>
                  </a:cubicBezTo>
                  <a:cubicBezTo>
                    <a:pt x="6311" y="15316"/>
                    <a:pt x="6565" y="15339"/>
                    <a:pt x="6839" y="15339"/>
                  </a:cubicBezTo>
                  <a:cubicBezTo>
                    <a:pt x="7974" y="15339"/>
                    <a:pt x="9446" y="14953"/>
                    <a:pt x="10079" y="14094"/>
                  </a:cubicBezTo>
                  <a:cubicBezTo>
                    <a:pt x="10865" y="13027"/>
                    <a:pt x="10472" y="11399"/>
                    <a:pt x="10472" y="11399"/>
                  </a:cubicBezTo>
                  <a:lnTo>
                    <a:pt x="10978" y="11174"/>
                  </a:lnTo>
                  <a:cubicBezTo>
                    <a:pt x="10978" y="11174"/>
                    <a:pt x="12157" y="10837"/>
                    <a:pt x="11932" y="9798"/>
                  </a:cubicBezTo>
                  <a:cubicBezTo>
                    <a:pt x="11708" y="8788"/>
                    <a:pt x="11315" y="8338"/>
                    <a:pt x="11371" y="8170"/>
                  </a:cubicBezTo>
                  <a:cubicBezTo>
                    <a:pt x="11427" y="8001"/>
                    <a:pt x="12325" y="7665"/>
                    <a:pt x="12325" y="6935"/>
                  </a:cubicBezTo>
                  <a:cubicBezTo>
                    <a:pt x="12325" y="6205"/>
                    <a:pt x="11371" y="5812"/>
                    <a:pt x="11371" y="5812"/>
                  </a:cubicBezTo>
                  <a:cubicBezTo>
                    <a:pt x="11371" y="5812"/>
                    <a:pt x="15554" y="4520"/>
                    <a:pt x="15835" y="3341"/>
                  </a:cubicBezTo>
                  <a:cubicBezTo>
                    <a:pt x="16115" y="2162"/>
                    <a:pt x="15554" y="983"/>
                    <a:pt x="14431" y="983"/>
                  </a:cubicBezTo>
                  <a:cubicBezTo>
                    <a:pt x="13308" y="983"/>
                    <a:pt x="12971" y="1151"/>
                    <a:pt x="12718" y="1151"/>
                  </a:cubicBezTo>
                  <a:cubicBezTo>
                    <a:pt x="12530" y="1151"/>
                    <a:pt x="11468" y="1"/>
                    <a:pt x="103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43"/>
            <p:cNvSpPr/>
            <p:nvPr/>
          </p:nvSpPr>
          <p:spPr>
            <a:xfrm>
              <a:off x="3054075" y="2298800"/>
              <a:ext cx="384650" cy="395875"/>
            </a:xfrm>
            <a:custGeom>
              <a:rect b="b" l="l" r="r" t="t"/>
              <a:pathLst>
                <a:path extrusionOk="0" h="15835" w="15386">
                  <a:moveTo>
                    <a:pt x="9630" y="478"/>
                  </a:moveTo>
                  <a:cubicBezTo>
                    <a:pt x="10079" y="478"/>
                    <a:pt x="10585" y="730"/>
                    <a:pt x="11006" y="1011"/>
                  </a:cubicBezTo>
                  <a:cubicBezTo>
                    <a:pt x="11202" y="1152"/>
                    <a:pt x="11399" y="1292"/>
                    <a:pt x="11539" y="1404"/>
                  </a:cubicBezTo>
                  <a:cubicBezTo>
                    <a:pt x="11623" y="1460"/>
                    <a:pt x="11680" y="1517"/>
                    <a:pt x="11736" y="1545"/>
                  </a:cubicBezTo>
                  <a:lnTo>
                    <a:pt x="11820" y="1601"/>
                  </a:lnTo>
                  <a:cubicBezTo>
                    <a:pt x="11876" y="1601"/>
                    <a:pt x="11904" y="1629"/>
                    <a:pt x="11960" y="1629"/>
                  </a:cubicBezTo>
                  <a:cubicBezTo>
                    <a:pt x="12157" y="1629"/>
                    <a:pt x="12269" y="1573"/>
                    <a:pt x="12522" y="1545"/>
                  </a:cubicBezTo>
                  <a:cubicBezTo>
                    <a:pt x="12746" y="1517"/>
                    <a:pt x="13111" y="1460"/>
                    <a:pt x="13673" y="1460"/>
                  </a:cubicBezTo>
                  <a:cubicBezTo>
                    <a:pt x="14066" y="1460"/>
                    <a:pt x="14347" y="1629"/>
                    <a:pt x="14571" y="1910"/>
                  </a:cubicBezTo>
                  <a:cubicBezTo>
                    <a:pt x="14768" y="2162"/>
                    <a:pt x="14908" y="2555"/>
                    <a:pt x="14908" y="2976"/>
                  </a:cubicBezTo>
                  <a:cubicBezTo>
                    <a:pt x="14908" y="3173"/>
                    <a:pt x="14880" y="3341"/>
                    <a:pt x="14852" y="3538"/>
                  </a:cubicBezTo>
                  <a:cubicBezTo>
                    <a:pt x="14824" y="3622"/>
                    <a:pt x="14740" y="3734"/>
                    <a:pt x="14627" y="3875"/>
                  </a:cubicBezTo>
                  <a:cubicBezTo>
                    <a:pt x="14403" y="4099"/>
                    <a:pt x="14038" y="4352"/>
                    <a:pt x="13617" y="4577"/>
                  </a:cubicBezTo>
                  <a:cubicBezTo>
                    <a:pt x="12971" y="4942"/>
                    <a:pt x="12213" y="5250"/>
                    <a:pt x="11595" y="5475"/>
                  </a:cubicBezTo>
                  <a:cubicBezTo>
                    <a:pt x="11287" y="5587"/>
                    <a:pt x="11034" y="5700"/>
                    <a:pt x="10837" y="5756"/>
                  </a:cubicBezTo>
                  <a:cubicBezTo>
                    <a:pt x="10669" y="5812"/>
                    <a:pt x="10557" y="5840"/>
                    <a:pt x="10557" y="5840"/>
                  </a:cubicBezTo>
                  <a:cubicBezTo>
                    <a:pt x="10472" y="5868"/>
                    <a:pt x="10388" y="5952"/>
                    <a:pt x="10388" y="6065"/>
                  </a:cubicBezTo>
                  <a:cubicBezTo>
                    <a:pt x="10388" y="6149"/>
                    <a:pt x="10444" y="6261"/>
                    <a:pt x="10529" y="6289"/>
                  </a:cubicBezTo>
                  <a:cubicBezTo>
                    <a:pt x="10585" y="6317"/>
                    <a:pt x="10809" y="6402"/>
                    <a:pt x="11006" y="6570"/>
                  </a:cubicBezTo>
                  <a:cubicBezTo>
                    <a:pt x="11090" y="6654"/>
                    <a:pt x="11174" y="6767"/>
                    <a:pt x="11258" y="6851"/>
                  </a:cubicBezTo>
                  <a:cubicBezTo>
                    <a:pt x="11315" y="6963"/>
                    <a:pt x="11343" y="7075"/>
                    <a:pt x="11343" y="7188"/>
                  </a:cubicBezTo>
                  <a:cubicBezTo>
                    <a:pt x="11343" y="7328"/>
                    <a:pt x="11315" y="7440"/>
                    <a:pt x="11230" y="7553"/>
                  </a:cubicBezTo>
                  <a:cubicBezTo>
                    <a:pt x="11146" y="7721"/>
                    <a:pt x="10978" y="7861"/>
                    <a:pt x="10809" y="7974"/>
                  </a:cubicBezTo>
                  <a:cubicBezTo>
                    <a:pt x="10725" y="8030"/>
                    <a:pt x="10669" y="8086"/>
                    <a:pt x="10585" y="8142"/>
                  </a:cubicBezTo>
                  <a:lnTo>
                    <a:pt x="10500" y="8226"/>
                  </a:lnTo>
                  <a:cubicBezTo>
                    <a:pt x="10472" y="8254"/>
                    <a:pt x="10416" y="8283"/>
                    <a:pt x="10388" y="8367"/>
                  </a:cubicBezTo>
                  <a:lnTo>
                    <a:pt x="10403" y="8371"/>
                  </a:lnTo>
                  <a:lnTo>
                    <a:pt x="10403" y="8371"/>
                  </a:lnTo>
                  <a:cubicBezTo>
                    <a:pt x="10388" y="8415"/>
                    <a:pt x="10388" y="8456"/>
                    <a:pt x="10388" y="8479"/>
                  </a:cubicBezTo>
                  <a:cubicBezTo>
                    <a:pt x="10388" y="8591"/>
                    <a:pt x="10416" y="8676"/>
                    <a:pt x="10472" y="8760"/>
                  </a:cubicBezTo>
                  <a:cubicBezTo>
                    <a:pt x="10585" y="9041"/>
                    <a:pt x="10809" y="9434"/>
                    <a:pt x="10950" y="10107"/>
                  </a:cubicBezTo>
                  <a:cubicBezTo>
                    <a:pt x="10978" y="10192"/>
                    <a:pt x="10978" y="10248"/>
                    <a:pt x="10978" y="10304"/>
                  </a:cubicBezTo>
                  <a:cubicBezTo>
                    <a:pt x="10978" y="10472"/>
                    <a:pt x="10922" y="10585"/>
                    <a:pt x="10865" y="10697"/>
                  </a:cubicBezTo>
                  <a:cubicBezTo>
                    <a:pt x="10753" y="10865"/>
                    <a:pt x="10585" y="11006"/>
                    <a:pt x="10416" y="11090"/>
                  </a:cubicBezTo>
                  <a:cubicBezTo>
                    <a:pt x="10360" y="11118"/>
                    <a:pt x="10276" y="11146"/>
                    <a:pt x="10248" y="11174"/>
                  </a:cubicBezTo>
                  <a:lnTo>
                    <a:pt x="10192" y="11174"/>
                  </a:lnTo>
                  <a:lnTo>
                    <a:pt x="10164" y="11202"/>
                  </a:lnTo>
                  <a:lnTo>
                    <a:pt x="10135" y="11202"/>
                  </a:lnTo>
                  <a:lnTo>
                    <a:pt x="9630" y="11427"/>
                  </a:lnTo>
                  <a:cubicBezTo>
                    <a:pt x="9518" y="11483"/>
                    <a:pt x="9462" y="11595"/>
                    <a:pt x="9490" y="11708"/>
                  </a:cubicBezTo>
                  <a:cubicBezTo>
                    <a:pt x="9518" y="11792"/>
                    <a:pt x="9574" y="12129"/>
                    <a:pt x="9574" y="12578"/>
                  </a:cubicBezTo>
                  <a:cubicBezTo>
                    <a:pt x="9602" y="13111"/>
                    <a:pt x="9490" y="13729"/>
                    <a:pt x="9153" y="14206"/>
                  </a:cubicBezTo>
                  <a:cubicBezTo>
                    <a:pt x="8872" y="14571"/>
                    <a:pt x="8367" y="14880"/>
                    <a:pt x="7805" y="15077"/>
                  </a:cubicBezTo>
                  <a:cubicBezTo>
                    <a:pt x="7244" y="15273"/>
                    <a:pt x="6626" y="15357"/>
                    <a:pt x="6093" y="15357"/>
                  </a:cubicBezTo>
                  <a:cubicBezTo>
                    <a:pt x="5812" y="15357"/>
                    <a:pt x="5587" y="15329"/>
                    <a:pt x="5391" y="15301"/>
                  </a:cubicBezTo>
                  <a:cubicBezTo>
                    <a:pt x="4914" y="15217"/>
                    <a:pt x="4408" y="14768"/>
                    <a:pt x="3903" y="14094"/>
                  </a:cubicBezTo>
                  <a:cubicBezTo>
                    <a:pt x="3369" y="13448"/>
                    <a:pt x="2836" y="12606"/>
                    <a:pt x="2190" y="11792"/>
                  </a:cubicBezTo>
                  <a:cubicBezTo>
                    <a:pt x="1797" y="11258"/>
                    <a:pt x="1376" y="10416"/>
                    <a:pt x="1039" y="9462"/>
                  </a:cubicBezTo>
                  <a:cubicBezTo>
                    <a:pt x="702" y="8507"/>
                    <a:pt x="450" y="7440"/>
                    <a:pt x="450" y="6458"/>
                  </a:cubicBezTo>
                  <a:cubicBezTo>
                    <a:pt x="450" y="5503"/>
                    <a:pt x="702" y="4661"/>
                    <a:pt x="1236" y="4099"/>
                  </a:cubicBezTo>
                  <a:cubicBezTo>
                    <a:pt x="2050" y="3201"/>
                    <a:pt x="3650" y="2668"/>
                    <a:pt x="5054" y="2359"/>
                  </a:cubicBezTo>
                  <a:cubicBezTo>
                    <a:pt x="5728" y="2218"/>
                    <a:pt x="6373" y="2134"/>
                    <a:pt x="6851" y="2078"/>
                  </a:cubicBezTo>
                  <a:cubicBezTo>
                    <a:pt x="7075" y="2078"/>
                    <a:pt x="7272" y="2050"/>
                    <a:pt x="7384" y="2050"/>
                  </a:cubicBezTo>
                  <a:cubicBezTo>
                    <a:pt x="7525" y="2022"/>
                    <a:pt x="7581" y="2022"/>
                    <a:pt x="7609" y="2022"/>
                  </a:cubicBezTo>
                  <a:cubicBezTo>
                    <a:pt x="7693" y="2022"/>
                    <a:pt x="7805" y="1938"/>
                    <a:pt x="7805" y="1825"/>
                  </a:cubicBezTo>
                  <a:lnTo>
                    <a:pt x="7833" y="1797"/>
                  </a:lnTo>
                  <a:cubicBezTo>
                    <a:pt x="7861" y="1685"/>
                    <a:pt x="8058" y="1095"/>
                    <a:pt x="9097" y="590"/>
                  </a:cubicBezTo>
                  <a:cubicBezTo>
                    <a:pt x="9265" y="506"/>
                    <a:pt x="9434" y="478"/>
                    <a:pt x="9630" y="478"/>
                  </a:cubicBezTo>
                  <a:close/>
                  <a:moveTo>
                    <a:pt x="9630" y="0"/>
                  </a:moveTo>
                  <a:cubicBezTo>
                    <a:pt x="9377" y="0"/>
                    <a:pt x="9125" y="57"/>
                    <a:pt x="8900" y="169"/>
                  </a:cubicBezTo>
                  <a:cubicBezTo>
                    <a:pt x="7888" y="644"/>
                    <a:pt x="7529" y="1256"/>
                    <a:pt x="7410" y="1569"/>
                  </a:cubicBezTo>
                  <a:lnTo>
                    <a:pt x="7410" y="1569"/>
                  </a:lnTo>
                  <a:cubicBezTo>
                    <a:pt x="7031" y="1607"/>
                    <a:pt x="6064" y="1689"/>
                    <a:pt x="4942" y="1910"/>
                  </a:cubicBezTo>
                  <a:cubicBezTo>
                    <a:pt x="3510" y="2218"/>
                    <a:pt x="1853" y="2752"/>
                    <a:pt x="899" y="3763"/>
                  </a:cubicBezTo>
                  <a:cubicBezTo>
                    <a:pt x="225" y="4464"/>
                    <a:pt x="1" y="5447"/>
                    <a:pt x="1" y="6458"/>
                  </a:cubicBezTo>
                  <a:cubicBezTo>
                    <a:pt x="1" y="7496"/>
                    <a:pt x="253" y="8619"/>
                    <a:pt x="590" y="9602"/>
                  </a:cubicBezTo>
                  <a:cubicBezTo>
                    <a:pt x="927" y="10613"/>
                    <a:pt x="1376" y="11483"/>
                    <a:pt x="1825" y="12073"/>
                  </a:cubicBezTo>
                  <a:cubicBezTo>
                    <a:pt x="2443" y="12859"/>
                    <a:pt x="2976" y="13701"/>
                    <a:pt x="3538" y="14403"/>
                  </a:cubicBezTo>
                  <a:cubicBezTo>
                    <a:pt x="4071" y="15077"/>
                    <a:pt x="4633" y="15610"/>
                    <a:pt x="5279" y="15750"/>
                  </a:cubicBezTo>
                  <a:cubicBezTo>
                    <a:pt x="5531" y="15807"/>
                    <a:pt x="5784" y="15835"/>
                    <a:pt x="6093" y="15835"/>
                  </a:cubicBezTo>
                  <a:cubicBezTo>
                    <a:pt x="6682" y="15835"/>
                    <a:pt x="7356" y="15722"/>
                    <a:pt x="7974" y="15498"/>
                  </a:cubicBezTo>
                  <a:cubicBezTo>
                    <a:pt x="8591" y="15301"/>
                    <a:pt x="9153" y="14964"/>
                    <a:pt x="9518" y="14487"/>
                  </a:cubicBezTo>
                  <a:cubicBezTo>
                    <a:pt x="9967" y="13869"/>
                    <a:pt x="10051" y="13168"/>
                    <a:pt x="10051" y="12578"/>
                  </a:cubicBezTo>
                  <a:cubicBezTo>
                    <a:pt x="10051" y="12242"/>
                    <a:pt x="10011" y="11956"/>
                    <a:pt x="9979" y="11780"/>
                  </a:cubicBezTo>
                  <a:lnTo>
                    <a:pt x="9979" y="11780"/>
                  </a:lnTo>
                  <a:lnTo>
                    <a:pt x="10299" y="11638"/>
                  </a:lnTo>
                  <a:lnTo>
                    <a:pt x="10299" y="11638"/>
                  </a:lnTo>
                  <a:lnTo>
                    <a:pt x="10304" y="11652"/>
                  </a:lnTo>
                  <a:cubicBezTo>
                    <a:pt x="10304" y="11623"/>
                    <a:pt x="10585" y="11567"/>
                    <a:pt x="10865" y="11371"/>
                  </a:cubicBezTo>
                  <a:cubicBezTo>
                    <a:pt x="11006" y="11258"/>
                    <a:pt x="11146" y="11146"/>
                    <a:pt x="11258" y="10950"/>
                  </a:cubicBezTo>
                  <a:cubicBezTo>
                    <a:pt x="11371" y="10781"/>
                    <a:pt x="11455" y="10557"/>
                    <a:pt x="11455" y="10304"/>
                  </a:cubicBezTo>
                  <a:cubicBezTo>
                    <a:pt x="11455" y="10220"/>
                    <a:pt x="11427" y="10107"/>
                    <a:pt x="11427" y="10023"/>
                  </a:cubicBezTo>
                  <a:cubicBezTo>
                    <a:pt x="11315" y="9518"/>
                    <a:pt x="11146" y="9153"/>
                    <a:pt x="11034" y="8900"/>
                  </a:cubicBezTo>
                  <a:cubicBezTo>
                    <a:pt x="10978" y="8760"/>
                    <a:pt x="10922" y="8648"/>
                    <a:pt x="10894" y="8563"/>
                  </a:cubicBezTo>
                  <a:lnTo>
                    <a:pt x="10875" y="8508"/>
                  </a:lnTo>
                  <a:lnTo>
                    <a:pt x="10875" y="8508"/>
                  </a:lnTo>
                  <a:cubicBezTo>
                    <a:pt x="10908" y="8484"/>
                    <a:pt x="10957" y="8444"/>
                    <a:pt x="11006" y="8395"/>
                  </a:cubicBezTo>
                  <a:cubicBezTo>
                    <a:pt x="11146" y="8311"/>
                    <a:pt x="11343" y="8170"/>
                    <a:pt x="11511" y="7974"/>
                  </a:cubicBezTo>
                  <a:cubicBezTo>
                    <a:pt x="11680" y="7777"/>
                    <a:pt x="11820" y="7525"/>
                    <a:pt x="11820" y="7188"/>
                  </a:cubicBezTo>
                  <a:cubicBezTo>
                    <a:pt x="11820" y="6963"/>
                    <a:pt x="11736" y="6738"/>
                    <a:pt x="11623" y="6570"/>
                  </a:cubicBezTo>
                  <a:cubicBezTo>
                    <a:pt x="11493" y="6375"/>
                    <a:pt x="11329" y="6230"/>
                    <a:pt x="11184" y="6122"/>
                  </a:cubicBezTo>
                  <a:lnTo>
                    <a:pt x="11184" y="6122"/>
                  </a:lnTo>
                  <a:cubicBezTo>
                    <a:pt x="11590" y="5978"/>
                    <a:pt x="12201" y="5750"/>
                    <a:pt x="12831" y="5475"/>
                  </a:cubicBezTo>
                  <a:cubicBezTo>
                    <a:pt x="13392" y="5250"/>
                    <a:pt x="13926" y="4970"/>
                    <a:pt x="14375" y="4661"/>
                  </a:cubicBezTo>
                  <a:cubicBezTo>
                    <a:pt x="14599" y="4521"/>
                    <a:pt x="14796" y="4352"/>
                    <a:pt x="14964" y="4212"/>
                  </a:cubicBezTo>
                  <a:cubicBezTo>
                    <a:pt x="15133" y="4043"/>
                    <a:pt x="15245" y="3847"/>
                    <a:pt x="15301" y="3650"/>
                  </a:cubicBezTo>
                  <a:cubicBezTo>
                    <a:pt x="15357" y="3426"/>
                    <a:pt x="15385" y="3201"/>
                    <a:pt x="15385" y="2976"/>
                  </a:cubicBezTo>
                  <a:cubicBezTo>
                    <a:pt x="15385" y="2471"/>
                    <a:pt x="15217" y="1994"/>
                    <a:pt x="14936" y="1601"/>
                  </a:cubicBezTo>
                  <a:cubicBezTo>
                    <a:pt x="14656" y="1236"/>
                    <a:pt x="14206" y="983"/>
                    <a:pt x="13673" y="983"/>
                  </a:cubicBezTo>
                  <a:cubicBezTo>
                    <a:pt x="13083" y="983"/>
                    <a:pt x="12718" y="1039"/>
                    <a:pt x="12438" y="1095"/>
                  </a:cubicBezTo>
                  <a:cubicBezTo>
                    <a:pt x="12233" y="1118"/>
                    <a:pt x="12084" y="1159"/>
                    <a:pt x="12005" y="1159"/>
                  </a:cubicBezTo>
                  <a:cubicBezTo>
                    <a:pt x="12000" y="1159"/>
                    <a:pt x="11995" y="1159"/>
                    <a:pt x="11990" y="1159"/>
                  </a:cubicBezTo>
                  <a:lnTo>
                    <a:pt x="11990" y="1159"/>
                  </a:lnTo>
                  <a:cubicBezTo>
                    <a:pt x="11943" y="1121"/>
                    <a:pt x="11840" y="1038"/>
                    <a:pt x="11736" y="955"/>
                  </a:cubicBezTo>
                  <a:cubicBezTo>
                    <a:pt x="11511" y="787"/>
                    <a:pt x="11202" y="562"/>
                    <a:pt x="10837" y="365"/>
                  </a:cubicBezTo>
                  <a:cubicBezTo>
                    <a:pt x="10472" y="169"/>
                    <a:pt x="10051" y="0"/>
                    <a:pt x="96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43"/>
            <p:cNvSpPr/>
            <p:nvPr/>
          </p:nvSpPr>
          <p:spPr>
            <a:xfrm>
              <a:off x="3253400" y="2545500"/>
              <a:ext cx="71625" cy="89550"/>
            </a:xfrm>
            <a:custGeom>
              <a:rect b="b" l="l" r="r" t="t"/>
              <a:pathLst>
                <a:path extrusionOk="0" h="3582" w="2865">
                  <a:moveTo>
                    <a:pt x="1093" y="1"/>
                  </a:moveTo>
                  <a:cubicBezTo>
                    <a:pt x="1007" y="1"/>
                    <a:pt x="924" y="23"/>
                    <a:pt x="843" y="71"/>
                  </a:cubicBezTo>
                  <a:cubicBezTo>
                    <a:pt x="1" y="604"/>
                    <a:pt x="618" y="2513"/>
                    <a:pt x="1180" y="3131"/>
                  </a:cubicBezTo>
                  <a:cubicBezTo>
                    <a:pt x="1479" y="3460"/>
                    <a:pt x="1809" y="3582"/>
                    <a:pt x="2095" y="3582"/>
                  </a:cubicBezTo>
                  <a:cubicBezTo>
                    <a:pt x="2347" y="3582"/>
                    <a:pt x="2564" y="3487"/>
                    <a:pt x="2696" y="3356"/>
                  </a:cubicBezTo>
                  <a:lnTo>
                    <a:pt x="2864" y="1952"/>
                  </a:lnTo>
                  <a:cubicBezTo>
                    <a:pt x="2864" y="1952"/>
                    <a:pt x="1900" y="1"/>
                    <a:pt x="10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43"/>
            <p:cNvSpPr/>
            <p:nvPr/>
          </p:nvSpPr>
          <p:spPr>
            <a:xfrm>
              <a:off x="3258325" y="2540250"/>
              <a:ext cx="73725" cy="100375"/>
            </a:xfrm>
            <a:custGeom>
              <a:rect b="b" l="l" r="r" t="t"/>
              <a:pathLst>
                <a:path extrusionOk="0" h="4015" w="2949">
                  <a:moveTo>
                    <a:pt x="899" y="0"/>
                  </a:moveTo>
                  <a:cubicBezTo>
                    <a:pt x="786" y="0"/>
                    <a:pt x="646" y="28"/>
                    <a:pt x="534" y="84"/>
                  </a:cubicBezTo>
                  <a:cubicBezTo>
                    <a:pt x="337" y="225"/>
                    <a:pt x="197" y="393"/>
                    <a:pt x="113" y="590"/>
                  </a:cubicBezTo>
                  <a:cubicBezTo>
                    <a:pt x="28" y="786"/>
                    <a:pt x="0" y="1011"/>
                    <a:pt x="0" y="1236"/>
                  </a:cubicBezTo>
                  <a:cubicBezTo>
                    <a:pt x="0" y="1657"/>
                    <a:pt x="113" y="2106"/>
                    <a:pt x="253" y="2499"/>
                  </a:cubicBezTo>
                  <a:cubicBezTo>
                    <a:pt x="421" y="2892"/>
                    <a:pt x="590" y="3257"/>
                    <a:pt x="814" y="3481"/>
                  </a:cubicBezTo>
                  <a:cubicBezTo>
                    <a:pt x="1151" y="3875"/>
                    <a:pt x="1544" y="4015"/>
                    <a:pt x="1909" y="4015"/>
                  </a:cubicBezTo>
                  <a:cubicBezTo>
                    <a:pt x="2218" y="4015"/>
                    <a:pt x="2499" y="3903"/>
                    <a:pt x="2667" y="3734"/>
                  </a:cubicBezTo>
                  <a:cubicBezTo>
                    <a:pt x="2752" y="3622"/>
                    <a:pt x="2780" y="3481"/>
                    <a:pt x="2667" y="3397"/>
                  </a:cubicBezTo>
                  <a:cubicBezTo>
                    <a:pt x="2625" y="3355"/>
                    <a:pt x="2569" y="3334"/>
                    <a:pt x="2513" y="3334"/>
                  </a:cubicBezTo>
                  <a:cubicBezTo>
                    <a:pt x="2457" y="3334"/>
                    <a:pt x="2401" y="3355"/>
                    <a:pt x="2359" y="3397"/>
                  </a:cubicBezTo>
                  <a:cubicBezTo>
                    <a:pt x="2286" y="3470"/>
                    <a:pt x="2149" y="3543"/>
                    <a:pt x="1987" y="3543"/>
                  </a:cubicBezTo>
                  <a:cubicBezTo>
                    <a:pt x="1961" y="3543"/>
                    <a:pt x="1936" y="3541"/>
                    <a:pt x="1909" y="3538"/>
                  </a:cubicBezTo>
                  <a:cubicBezTo>
                    <a:pt x="1685" y="3538"/>
                    <a:pt x="1432" y="3453"/>
                    <a:pt x="1151" y="3173"/>
                  </a:cubicBezTo>
                  <a:cubicBezTo>
                    <a:pt x="1011" y="3004"/>
                    <a:pt x="843" y="2695"/>
                    <a:pt x="702" y="2330"/>
                  </a:cubicBezTo>
                  <a:cubicBezTo>
                    <a:pt x="562" y="1965"/>
                    <a:pt x="478" y="1572"/>
                    <a:pt x="478" y="1236"/>
                  </a:cubicBezTo>
                  <a:cubicBezTo>
                    <a:pt x="478" y="1067"/>
                    <a:pt x="506" y="899"/>
                    <a:pt x="562" y="758"/>
                  </a:cubicBezTo>
                  <a:cubicBezTo>
                    <a:pt x="590" y="646"/>
                    <a:pt x="674" y="562"/>
                    <a:pt x="786" y="506"/>
                  </a:cubicBezTo>
                  <a:cubicBezTo>
                    <a:pt x="814" y="477"/>
                    <a:pt x="871" y="449"/>
                    <a:pt x="899" y="449"/>
                  </a:cubicBezTo>
                  <a:cubicBezTo>
                    <a:pt x="1011" y="449"/>
                    <a:pt x="1179" y="534"/>
                    <a:pt x="1376" y="702"/>
                  </a:cubicBezTo>
                  <a:cubicBezTo>
                    <a:pt x="1657" y="955"/>
                    <a:pt x="1937" y="1348"/>
                    <a:pt x="2134" y="1657"/>
                  </a:cubicBezTo>
                  <a:cubicBezTo>
                    <a:pt x="2246" y="1825"/>
                    <a:pt x="2330" y="1965"/>
                    <a:pt x="2387" y="2078"/>
                  </a:cubicBezTo>
                  <a:cubicBezTo>
                    <a:pt x="2415" y="2134"/>
                    <a:pt x="2443" y="2190"/>
                    <a:pt x="2443" y="2218"/>
                  </a:cubicBezTo>
                  <a:lnTo>
                    <a:pt x="2471" y="2246"/>
                  </a:lnTo>
                  <a:cubicBezTo>
                    <a:pt x="2512" y="2328"/>
                    <a:pt x="2598" y="2381"/>
                    <a:pt x="2686" y="2381"/>
                  </a:cubicBezTo>
                  <a:cubicBezTo>
                    <a:pt x="2717" y="2381"/>
                    <a:pt x="2750" y="2374"/>
                    <a:pt x="2780" y="2358"/>
                  </a:cubicBezTo>
                  <a:cubicBezTo>
                    <a:pt x="2892" y="2302"/>
                    <a:pt x="2948" y="2162"/>
                    <a:pt x="2892" y="2050"/>
                  </a:cubicBezTo>
                  <a:cubicBezTo>
                    <a:pt x="2892" y="2050"/>
                    <a:pt x="2639" y="1544"/>
                    <a:pt x="2274" y="1039"/>
                  </a:cubicBezTo>
                  <a:cubicBezTo>
                    <a:pt x="2106" y="814"/>
                    <a:pt x="1909" y="562"/>
                    <a:pt x="1685" y="337"/>
                  </a:cubicBezTo>
                  <a:cubicBezTo>
                    <a:pt x="1460" y="141"/>
                    <a:pt x="1207" y="0"/>
                    <a:pt x="8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43"/>
            <p:cNvSpPr/>
            <p:nvPr/>
          </p:nvSpPr>
          <p:spPr>
            <a:xfrm>
              <a:off x="3096175" y="2715150"/>
              <a:ext cx="256925" cy="96750"/>
            </a:xfrm>
            <a:custGeom>
              <a:rect b="b" l="l" r="r" t="t"/>
              <a:pathLst>
                <a:path extrusionOk="0" h="3870" w="10277">
                  <a:moveTo>
                    <a:pt x="5011" y="0"/>
                  </a:moveTo>
                  <a:cubicBezTo>
                    <a:pt x="3592" y="0"/>
                    <a:pt x="2176" y="434"/>
                    <a:pt x="1517" y="1006"/>
                  </a:cubicBezTo>
                  <a:cubicBezTo>
                    <a:pt x="675" y="1735"/>
                    <a:pt x="113" y="3195"/>
                    <a:pt x="113" y="3195"/>
                  </a:cubicBezTo>
                  <a:lnTo>
                    <a:pt x="1" y="3869"/>
                  </a:lnTo>
                  <a:cubicBezTo>
                    <a:pt x="1" y="3869"/>
                    <a:pt x="2247" y="3027"/>
                    <a:pt x="5447" y="3027"/>
                  </a:cubicBezTo>
                  <a:cubicBezTo>
                    <a:pt x="8648" y="3027"/>
                    <a:pt x="10276" y="3813"/>
                    <a:pt x="10276" y="3813"/>
                  </a:cubicBezTo>
                  <a:cubicBezTo>
                    <a:pt x="10276" y="3813"/>
                    <a:pt x="9996" y="2522"/>
                    <a:pt x="9659" y="1735"/>
                  </a:cubicBezTo>
                  <a:cubicBezTo>
                    <a:pt x="9322" y="949"/>
                    <a:pt x="7918" y="444"/>
                    <a:pt x="6177" y="107"/>
                  </a:cubicBezTo>
                  <a:cubicBezTo>
                    <a:pt x="5799" y="34"/>
                    <a:pt x="5405" y="0"/>
                    <a:pt x="50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43"/>
            <p:cNvSpPr/>
            <p:nvPr/>
          </p:nvSpPr>
          <p:spPr>
            <a:xfrm>
              <a:off x="3089875" y="2709400"/>
              <a:ext cx="269550" cy="108575"/>
            </a:xfrm>
            <a:custGeom>
              <a:rect b="b" l="l" r="r" t="t"/>
              <a:pathLst>
                <a:path extrusionOk="0" h="4343" w="10782">
                  <a:moveTo>
                    <a:pt x="5250" y="478"/>
                  </a:moveTo>
                  <a:cubicBezTo>
                    <a:pt x="5643" y="478"/>
                    <a:pt x="6036" y="506"/>
                    <a:pt x="6401" y="562"/>
                  </a:cubicBezTo>
                  <a:cubicBezTo>
                    <a:pt x="7244" y="730"/>
                    <a:pt x="8030" y="955"/>
                    <a:pt x="8619" y="1207"/>
                  </a:cubicBezTo>
                  <a:cubicBezTo>
                    <a:pt x="9209" y="1460"/>
                    <a:pt x="9574" y="1769"/>
                    <a:pt x="9714" y="2050"/>
                  </a:cubicBezTo>
                  <a:cubicBezTo>
                    <a:pt x="9855" y="2443"/>
                    <a:pt x="10023" y="2948"/>
                    <a:pt x="10135" y="3369"/>
                  </a:cubicBezTo>
                  <a:cubicBezTo>
                    <a:pt x="10165" y="3473"/>
                    <a:pt x="10195" y="3578"/>
                    <a:pt x="10220" y="3673"/>
                  </a:cubicBezTo>
                  <a:lnTo>
                    <a:pt x="10220" y="3673"/>
                  </a:lnTo>
                  <a:cubicBezTo>
                    <a:pt x="9538" y="3434"/>
                    <a:pt x="8028" y="3032"/>
                    <a:pt x="5699" y="3032"/>
                  </a:cubicBezTo>
                  <a:cubicBezTo>
                    <a:pt x="3223" y="3032"/>
                    <a:pt x="1315" y="3519"/>
                    <a:pt x="543" y="3765"/>
                  </a:cubicBezTo>
                  <a:lnTo>
                    <a:pt x="543" y="3765"/>
                  </a:lnTo>
                  <a:lnTo>
                    <a:pt x="590" y="3481"/>
                  </a:lnTo>
                  <a:lnTo>
                    <a:pt x="577" y="3478"/>
                  </a:lnTo>
                  <a:lnTo>
                    <a:pt x="577" y="3478"/>
                  </a:lnTo>
                  <a:lnTo>
                    <a:pt x="590" y="3453"/>
                  </a:lnTo>
                  <a:cubicBezTo>
                    <a:pt x="702" y="3173"/>
                    <a:pt x="1236" y="1994"/>
                    <a:pt x="1909" y="1404"/>
                  </a:cubicBezTo>
                  <a:cubicBezTo>
                    <a:pt x="2218" y="1151"/>
                    <a:pt x="2695" y="927"/>
                    <a:pt x="3285" y="758"/>
                  </a:cubicBezTo>
                  <a:cubicBezTo>
                    <a:pt x="3875" y="562"/>
                    <a:pt x="4576" y="478"/>
                    <a:pt x="5250" y="478"/>
                  </a:cubicBezTo>
                  <a:close/>
                  <a:moveTo>
                    <a:pt x="5250" y="0"/>
                  </a:moveTo>
                  <a:cubicBezTo>
                    <a:pt x="4520" y="0"/>
                    <a:pt x="3790" y="113"/>
                    <a:pt x="3173" y="309"/>
                  </a:cubicBezTo>
                  <a:cubicBezTo>
                    <a:pt x="2527" y="478"/>
                    <a:pt x="1994" y="730"/>
                    <a:pt x="1601" y="1067"/>
                  </a:cubicBezTo>
                  <a:cubicBezTo>
                    <a:pt x="1151" y="1460"/>
                    <a:pt x="786" y="2022"/>
                    <a:pt x="534" y="2499"/>
                  </a:cubicBezTo>
                  <a:cubicBezTo>
                    <a:pt x="281" y="2976"/>
                    <a:pt x="141" y="3341"/>
                    <a:pt x="141" y="3341"/>
                  </a:cubicBezTo>
                  <a:lnTo>
                    <a:pt x="113" y="3397"/>
                  </a:lnTo>
                  <a:lnTo>
                    <a:pt x="0" y="4071"/>
                  </a:lnTo>
                  <a:cubicBezTo>
                    <a:pt x="0" y="4155"/>
                    <a:pt x="28" y="4240"/>
                    <a:pt x="85" y="4296"/>
                  </a:cubicBezTo>
                  <a:cubicBezTo>
                    <a:pt x="134" y="4329"/>
                    <a:pt x="183" y="4342"/>
                    <a:pt x="233" y="4342"/>
                  </a:cubicBezTo>
                  <a:cubicBezTo>
                    <a:pt x="267" y="4342"/>
                    <a:pt x="302" y="4335"/>
                    <a:pt x="337" y="4324"/>
                  </a:cubicBezTo>
                  <a:cubicBezTo>
                    <a:pt x="590" y="4240"/>
                    <a:pt x="2724" y="3510"/>
                    <a:pt x="5699" y="3510"/>
                  </a:cubicBezTo>
                  <a:cubicBezTo>
                    <a:pt x="7300" y="3510"/>
                    <a:pt x="8479" y="3706"/>
                    <a:pt x="9265" y="3875"/>
                  </a:cubicBezTo>
                  <a:cubicBezTo>
                    <a:pt x="9658" y="3987"/>
                    <a:pt x="9967" y="4071"/>
                    <a:pt x="10163" y="4155"/>
                  </a:cubicBezTo>
                  <a:cubicBezTo>
                    <a:pt x="10248" y="4183"/>
                    <a:pt x="10332" y="4211"/>
                    <a:pt x="10388" y="4240"/>
                  </a:cubicBezTo>
                  <a:lnTo>
                    <a:pt x="10416" y="4268"/>
                  </a:lnTo>
                  <a:lnTo>
                    <a:pt x="10444" y="4268"/>
                  </a:lnTo>
                  <a:cubicBezTo>
                    <a:pt x="10479" y="4279"/>
                    <a:pt x="10514" y="4286"/>
                    <a:pt x="10549" y="4286"/>
                  </a:cubicBezTo>
                  <a:cubicBezTo>
                    <a:pt x="10598" y="4286"/>
                    <a:pt x="10647" y="4272"/>
                    <a:pt x="10697" y="4240"/>
                  </a:cubicBezTo>
                  <a:cubicBezTo>
                    <a:pt x="10753" y="4183"/>
                    <a:pt x="10781" y="4099"/>
                    <a:pt x="10781" y="4015"/>
                  </a:cubicBezTo>
                  <a:cubicBezTo>
                    <a:pt x="10781" y="3987"/>
                    <a:pt x="10500" y="2695"/>
                    <a:pt x="10135" y="1881"/>
                  </a:cubicBezTo>
                  <a:cubicBezTo>
                    <a:pt x="9911" y="1404"/>
                    <a:pt x="9433" y="1039"/>
                    <a:pt x="8788" y="758"/>
                  </a:cubicBezTo>
                  <a:cubicBezTo>
                    <a:pt x="8170" y="506"/>
                    <a:pt x="7356" y="281"/>
                    <a:pt x="6486" y="113"/>
                  </a:cubicBezTo>
                  <a:cubicBezTo>
                    <a:pt x="6093" y="28"/>
                    <a:pt x="5671" y="0"/>
                    <a:pt x="5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43"/>
            <p:cNvSpPr/>
            <p:nvPr/>
          </p:nvSpPr>
          <p:spPr>
            <a:xfrm>
              <a:off x="2812625" y="5107575"/>
              <a:ext cx="230250" cy="130200"/>
            </a:xfrm>
            <a:custGeom>
              <a:rect b="b" l="l" r="r" t="t"/>
              <a:pathLst>
                <a:path extrusionOk="0" h="5208" w="9210">
                  <a:moveTo>
                    <a:pt x="2579" y="0"/>
                  </a:moveTo>
                  <a:cubicBezTo>
                    <a:pt x="2040" y="0"/>
                    <a:pt x="1483" y="27"/>
                    <a:pt x="1124" y="117"/>
                  </a:cubicBezTo>
                  <a:cubicBezTo>
                    <a:pt x="225" y="342"/>
                    <a:pt x="1" y="1128"/>
                    <a:pt x="394" y="1689"/>
                  </a:cubicBezTo>
                  <a:cubicBezTo>
                    <a:pt x="787" y="2251"/>
                    <a:pt x="1629" y="3261"/>
                    <a:pt x="2191" y="3711"/>
                  </a:cubicBezTo>
                  <a:cubicBezTo>
                    <a:pt x="2752" y="4160"/>
                    <a:pt x="4549" y="4384"/>
                    <a:pt x="5335" y="4777"/>
                  </a:cubicBezTo>
                  <a:cubicBezTo>
                    <a:pt x="5783" y="5002"/>
                    <a:pt x="6287" y="5208"/>
                    <a:pt x="6835" y="5208"/>
                  </a:cubicBezTo>
                  <a:cubicBezTo>
                    <a:pt x="7247" y="5208"/>
                    <a:pt x="7684" y="5091"/>
                    <a:pt x="8142" y="4777"/>
                  </a:cubicBezTo>
                  <a:cubicBezTo>
                    <a:pt x="9209" y="4047"/>
                    <a:pt x="8592" y="1296"/>
                    <a:pt x="8592" y="1296"/>
                  </a:cubicBezTo>
                  <a:lnTo>
                    <a:pt x="8592" y="1296"/>
                  </a:lnTo>
                  <a:cubicBezTo>
                    <a:pt x="8592" y="1296"/>
                    <a:pt x="8272" y="1350"/>
                    <a:pt x="7780" y="1350"/>
                  </a:cubicBezTo>
                  <a:cubicBezTo>
                    <a:pt x="6858" y="1350"/>
                    <a:pt x="5328" y="1159"/>
                    <a:pt x="4156" y="61"/>
                  </a:cubicBezTo>
                  <a:cubicBezTo>
                    <a:pt x="4156" y="61"/>
                    <a:pt x="3388" y="0"/>
                    <a:pt x="25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43"/>
            <p:cNvSpPr/>
            <p:nvPr/>
          </p:nvSpPr>
          <p:spPr>
            <a:xfrm>
              <a:off x="2811925" y="5102075"/>
              <a:ext cx="226025" cy="141800"/>
            </a:xfrm>
            <a:custGeom>
              <a:rect b="b" l="l" r="r" t="t"/>
              <a:pathLst>
                <a:path extrusionOk="0" h="5672" w="9041">
                  <a:moveTo>
                    <a:pt x="2612" y="449"/>
                  </a:moveTo>
                  <a:cubicBezTo>
                    <a:pt x="3005" y="449"/>
                    <a:pt x="3398" y="477"/>
                    <a:pt x="3679" y="477"/>
                  </a:cubicBezTo>
                  <a:cubicBezTo>
                    <a:pt x="3863" y="494"/>
                    <a:pt x="3998" y="501"/>
                    <a:pt x="4076" y="504"/>
                  </a:cubicBezTo>
                  <a:lnTo>
                    <a:pt x="4076" y="504"/>
                  </a:lnTo>
                  <a:cubicBezTo>
                    <a:pt x="5329" y="1607"/>
                    <a:pt x="6866" y="1797"/>
                    <a:pt x="7805" y="1797"/>
                  </a:cubicBezTo>
                  <a:cubicBezTo>
                    <a:pt x="8075" y="1797"/>
                    <a:pt x="8287" y="1783"/>
                    <a:pt x="8435" y="1768"/>
                  </a:cubicBezTo>
                  <a:lnTo>
                    <a:pt x="8435" y="1768"/>
                  </a:lnTo>
                  <a:cubicBezTo>
                    <a:pt x="8490" y="2045"/>
                    <a:pt x="8564" y="2597"/>
                    <a:pt x="8564" y="3173"/>
                  </a:cubicBezTo>
                  <a:cubicBezTo>
                    <a:pt x="8564" y="3509"/>
                    <a:pt x="8535" y="3874"/>
                    <a:pt x="8451" y="4155"/>
                  </a:cubicBezTo>
                  <a:cubicBezTo>
                    <a:pt x="8367" y="4464"/>
                    <a:pt x="8227" y="4689"/>
                    <a:pt x="8058" y="4801"/>
                  </a:cubicBezTo>
                  <a:cubicBezTo>
                    <a:pt x="7609" y="5110"/>
                    <a:pt x="7244" y="5194"/>
                    <a:pt x="6879" y="5194"/>
                  </a:cubicBezTo>
                  <a:cubicBezTo>
                    <a:pt x="6374" y="5194"/>
                    <a:pt x="5896" y="5025"/>
                    <a:pt x="5475" y="4801"/>
                  </a:cubicBezTo>
                  <a:cubicBezTo>
                    <a:pt x="5026" y="4576"/>
                    <a:pt x="4380" y="4436"/>
                    <a:pt x="3763" y="4267"/>
                  </a:cubicBezTo>
                  <a:cubicBezTo>
                    <a:pt x="3454" y="4183"/>
                    <a:pt x="3173" y="4099"/>
                    <a:pt x="2920" y="4015"/>
                  </a:cubicBezTo>
                  <a:cubicBezTo>
                    <a:pt x="2668" y="3931"/>
                    <a:pt x="2471" y="3846"/>
                    <a:pt x="2359" y="3762"/>
                  </a:cubicBezTo>
                  <a:cubicBezTo>
                    <a:pt x="1826" y="3341"/>
                    <a:pt x="983" y="2330"/>
                    <a:pt x="618" y="1769"/>
                  </a:cubicBezTo>
                  <a:cubicBezTo>
                    <a:pt x="506" y="1628"/>
                    <a:pt x="478" y="1488"/>
                    <a:pt x="478" y="1348"/>
                  </a:cubicBezTo>
                  <a:cubicBezTo>
                    <a:pt x="478" y="1179"/>
                    <a:pt x="506" y="1011"/>
                    <a:pt x="646" y="898"/>
                  </a:cubicBezTo>
                  <a:cubicBezTo>
                    <a:pt x="759" y="758"/>
                    <a:pt x="927" y="618"/>
                    <a:pt x="1208" y="562"/>
                  </a:cubicBezTo>
                  <a:cubicBezTo>
                    <a:pt x="1517" y="477"/>
                    <a:pt x="2078" y="449"/>
                    <a:pt x="2612" y="449"/>
                  </a:cubicBezTo>
                  <a:close/>
                  <a:moveTo>
                    <a:pt x="2612" y="0"/>
                  </a:moveTo>
                  <a:cubicBezTo>
                    <a:pt x="2050" y="0"/>
                    <a:pt x="1489" y="0"/>
                    <a:pt x="1096" y="112"/>
                  </a:cubicBezTo>
                  <a:cubicBezTo>
                    <a:pt x="731" y="197"/>
                    <a:pt x="478" y="365"/>
                    <a:pt x="281" y="590"/>
                  </a:cubicBezTo>
                  <a:cubicBezTo>
                    <a:pt x="85" y="814"/>
                    <a:pt x="1" y="1067"/>
                    <a:pt x="1" y="1348"/>
                  </a:cubicBezTo>
                  <a:cubicBezTo>
                    <a:pt x="1" y="1600"/>
                    <a:pt x="85" y="1825"/>
                    <a:pt x="225" y="2050"/>
                  </a:cubicBezTo>
                  <a:cubicBezTo>
                    <a:pt x="646" y="2639"/>
                    <a:pt x="1461" y="3650"/>
                    <a:pt x="2078" y="4127"/>
                  </a:cubicBezTo>
                  <a:cubicBezTo>
                    <a:pt x="2247" y="4267"/>
                    <a:pt x="2499" y="4352"/>
                    <a:pt x="2752" y="4464"/>
                  </a:cubicBezTo>
                  <a:cubicBezTo>
                    <a:pt x="3173" y="4604"/>
                    <a:pt x="3650" y="4717"/>
                    <a:pt x="4128" y="4829"/>
                  </a:cubicBezTo>
                  <a:cubicBezTo>
                    <a:pt x="4577" y="4969"/>
                    <a:pt x="4998" y="5082"/>
                    <a:pt x="5251" y="5222"/>
                  </a:cubicBezTo>
                  <a:cubicBezTo>
                    <a:pt x="5728" y="5447"/>
                    <a:pt x="6261" y="5671"/>
                    <a:pt x="6879" y="5671"/>
                  </a:cubicBezTo>
                  <a:cubicBezTo>
                    <a:pt x="7328" y="5671"/>
                    <a:pt x="7805" y="5531"/>
                    <a:pt x="8311" y="5194"/>
                  </a:cubicBezTo>
                  <a:cubicBezTo>
                    <a:pt x="8620" y="4997"/>
                    <a:pt x="8788" y="4660"/>
                    <a:pt x="8900" y="4296"/>
                  </a:cubicBezTo>
                  <a:cubicBezTo>
                    <a:pt x="9013" y="3931"/>
                    <a:pt x="9041" y="3538"/>
                    <a:pt x="9041" y="3173"/>
                  </a:cubicBezTo>
                  <a:cubicBezTo>
                    <a:pt x="9041" y="2274"/>
                    <a:pt x="8872" y="1488"/>
                    <a:pt x="8844" y="1460"/>
                  </a:cubicBezTo>
                  <a:cubicBezTo>
                    <a:pt x="8844" y="1362"/>
                    <a:pt x="8738" y="1286"/>
                    <a:pt x="8637" y="1286"/>
                  </a:cubicBezTo>
                  <a:cubicBezTo>
                    <a:pt x="8622" y="1286"/>
                    <a:pt x="8606" y="1288"/>
                    <a:pt x="8592" y="1292"/>
                  </a:cubicBezTo>
                  <a:lnTo>
                    <a:pt x="8535" y="1292"/>
                  </a:lnTo>
                  <a:cubicBezTo>
                    <a:pt x="8423" y="1320"/>
                    <a:pt x="8170" y="1348"/>
                    <a:pt x="7805" y="1348"/>
                  </a:cubicBezTo>
                  <a:cubicBezTo>
                    <a:pt x="6935" y="1348"/>
                    <a:pt x="5447" y="1151"/>
                    <a:pt x="4352" y="112"/>
                  </a:cubicBezTo>
                  <a:cubicBezTo>
                    <a:pt x="4296" y="84"/>
                    <a:pt x="4268" y="56"/>
                    <a:pt x="4212" y="56"/>
                  </a:cubicBezTo>
                  <a:cubicBezTo>
                    <a:pt x="4212" y="56"/>
                    <a:pt x="3426" y="0"/>
                    <a:pt x="26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43"/>
            <p:cNvSpPr/>
            <p:nvPr/>
          </p:nvSpPr>
          <p:spPr>
            <a:xfrm>
              <a:off x="2816150" y="5125225"/>
              <a:ext cx="209875" cy="112550"/>
            </a:xfrm>
            <a:custGeom>
              <a:rect b="b" l="l" r="r" t="t"/>
              <a:pathLst>
                <a:path extrusionOk="0" h="4502" w="8395">
                  <a:moveTo>
                    <a:pt x="169" y="1"/>
                  </a:moveTo>
                  <a:lnTo>
                    <a:pt x="169" y="1"/>
                  </a:lnTo>
                  <a:cubicBezTo>
                    <a:pt x="0" y="309"/>
                    <a:pt x="28" y="674"/>
                    <a:pt x="253" y="983"/>
                  </a:cubicBezTo>
                  <a:cubicBezTo>
                    <a:pt x="646" y="1545"/>
                    <a:pt x="1488" y="2555"/>
                    <a:pt x="2050" y="3005"/>
                  </a:cubicBezTo>
                  <a:cubicBezTo>
                    <a:pt x="2611" y="3454"/>
                    <a:pt x="4408" y="3678"/>
                    <a:pt x="5194" y="4071"/>
                  </a:cubicBezTo>
                  <a:cubicBezTo>
                    <a:pt x="5642" y="4296"/>
                    <a:pt x="6146" y="4502"/>
                    <a:pt x="6694" y="4502"/>
                  </a:cubicBezTo>
                  <a:cubicBezTo>
                    <a:pt x="7106" y="4502"/>
                    <a:pt x="7543" y="4385"/>
                    <a:pt x="8001" y="4071"/>
                  </a:cubicBezTo>
                  <a:cubicBezTo>
                    <a:pt x="8170" y="3959"/>
                    <a:pt x="8310" y="3791"/>
                    <a:pt x="8395" y="3594"/>
                  </a:cubicBezTo>
                  <a:lnTo>
                    <a:pt x="8395" y="3594"/>
                  </a:lnTo>
                  <a:cubicBezTo>
                    <a:pt x="8001" y="3734"/>
                    <a:pt x="7608" y="3847"/>
                    <a:pt x="7272" y="3903"/>
                  </a:cubicBezTo>
                  <a:cubicBezTo>
                    <a:pt x="7141" y="3925"/>
                    <a:pt x="6996" y="3935"/>
                    <a:pt x="6840" y="3935"/>
                  </a:cubicBezTo>
                  <a:cubicBezTo>
                    <a:pt x="5786" y="3935"/>
                    <a:pt x="4198" y="3457"/>
                    <a:pt x="2780" y="2724"/>
                  </a:cubicBezTo>
                  <a:cubicBezTo>
                    <a:pt x="1629" y="2134"/>
                    <a:pt x="646" y="759"/>
                    <a:pt x="1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43"/>
            <p:cNvSpPr/>
            <p:nvPr/>
          </p:nvSpPr>
          <p:spPr>
            <a:xfrm>
              <a:off x="2811925" y="5119425"/>
              <a:ext cx="220425" cy="124450"/>
            </a:xfrm>
            <a:custGeom>
              <a:rect b="b" l="l" r="r" t="t"/>
              <a:pathLst>
                <a:path extrusionOk="0" h="4978" w="8817">
                  <a:moveTo>
                    <a:pt x="527" y="923"/>
                  </a:moveTo>
                  <a:lnTo>
                    <a:pt x="527" y="923"/>
                  </a:lnTo>
                  <a:cubicBezTo>
                    <a:pt x="1069" y="1699"/>
                    <a:pt x="1866" y="2673"/>
                    <a:pt x="2836" y="3180"/>
                  </a:cubicBezTo>
                  <a:cubicBezTo>
                    <a:pt x="3071" y="3298"/>
                    <a:pt x="3309" y="3409"/>
                    <a:pt x="3548" y="3514"/>
                  </a:cubicBezTo>
                  <a:lnTo>
                    <a:pt x="3548" y="3514"/>
                  </a:lnTo>
                  <a:cubicBezTo>
                    <a:pt x="3323" y="3449"/>
                    <a:pt x="3113" y="3385"/>
                    <a:pt x="2920" y="3321"/>
                  </a:cubicBezTo>
                  <a:cubicBezTo>
                    <a:pt x="2668" y="3237"/>
                    <a:pt x="2471" y="3152"/>
                    <a:pt x="2359" y="3068"/>
                  </a:cubicBezTo>
                  <a:cubicBezTo>
                    <a:pt x="1826" y="2647"/>
                    <a:pt x="983" y="1636"/>
                    <a:pt x="618" y="1075"/>
                  </a:cubicBezTo>
                  <a:cubicBezTo>
                    <a:pt x="578" y="1024"/>
                    <a:pt x="548" y="974"/>
                    <a:pt x="527" y="923"/>
                  </a:cubicBezTo>
                  <a:close/>
                  <a:moveTo>
                    <a:pt x="5819" y="4271"/>
                  </a:moveTo>
                  <a:cubicBezTo>
                    <a:pt x="6254" y="4364"/>
                    <a:pt x="6661" y="4416"/>
                    <a:pt x="7019" y="4416"/>
                  </a:cubicBezTo>
                  <a:cubicBezTo>
                    <a:pt x="7188" y="4416"/>
                    <a:pt x="7328" y="4388"/>
                    <a:pt x="7497" y="4388"/>
                  </a:cubicBezTo>
                  <a:cubicBezTo>
                    <a:pt x="7528" y="4380"/>
                    <a:pt x="7560" y="4372"/>
                    <a:pt x="7593" y="4363"/>
                  </a:cubicBezTo>
                  <a:lnTo>
                    <a:pt x="7593" y="4363"/>
                  </a:lnTo>
                  <a:cubicBezTo>
                    <a:pt x="7341" y="4466"/>
                    <a:pt x="7110" y="4500"/>
                    <a:pt x="6879" y="4500"/>
                  </a:cubicBezTo>
                  <a:cubicBezTo>
                    <a:pt x="6507" y="4500"/>
                    <a:pt x="6150" y="4408"/>
                    <a:pt x="5819" y="4271"/>
                  </a:cubicBezTo>
                  <a:close/>
                  <a:moveTo>
                    <a:pt x="382" y="1"/>
                  </a:moveTo>
                  <a:cubicBezTo>
                    <a:pt x="367" y="1"/>
                    <a:pt x="353" y="3"/>
                    <a:pt x="338" y="8"/>
                  </a:cubicBezTo>
                  <a:cubicBezTo>
                    <a:pt x="253" y="8"/>
                    <a:pt x="169" y="36"/>
                    <a:pt x="141" y="120"/>
                  </a:cubicBezTo>
                  <a:cubicBezTo>
                    <a:pt x="57" y="289"/>
                    <a:pt x="1" y="485"/>
                    <a:pt x="1" y="654"/>
                  </a:cubicBezTo>
                  <a:cubicBezTo>
                    <a:pt x="1" y="906"/>
                    <a:pt x="85" y="1131"/>
                    <a:pt x="225" y="1356"/>
                  </a:cubicBezTo>
                  <a:cubicBezTo>
                    <a:pt x="646" y="1945"/>
                    <a:pt x="1461" y="2956"/>
                    <a:pt x="2078" y="3433"/>
                  </a:cubicBezTo>
                  <a:cubicBezTo>
                    <a:pt x="2247" y="3573"/>
                    <a:pt x="2499" y="3658"/>
                    <a:pt x="2752" y="3770"/>
                  </a:cubicBezTo>
                  <a:cubicBezTo>
                    <a:pt x="3173" y="3910"/>
                    <a:pt x="3650" y="4023"/>
                    <a:pt x="4128" y="4135"/>
                  </a:cubicBezTo>
                  <a:cubicBezTo>
                    <a:pt x="4577" y="4275"/>
                    <a:pt x="4998" y="4388"/>
                    <a:pt x="5251" y="4528"/>
                  </a:cubicBezTo>
                  <a:cubicBezTo>
                    <a:pt x="5728" y="4753"/>
                    <a:pt x="6261" y="4977"/>
                    <a:pt x="6879" y="4977"/>
                  </a:cubicBezTo>
                  <a:cubicBezTo>
                    <a:pt x="7328" y="4977"/>
                    <a:pt x="7805" y="4837"/>
                    <a:pt x="8311" y="4500"/>
                  </a:cubicBezTo>
                  <a:cubicBezTo>
                    <a:pt x="8535" y="4360"/>
                    <a:pt x="8676" y="4163"/>
                    <a:pt x="8760" y="3938"/>
                  </a:cubicBezTo>
                  <a:cubicBezTo>
                    <a:pt x="8816" y="3854"/>
                    <a:pt x="8788" y="3742"/>
                    <a:pt x="8732" y="3686"/>
                  </a:cubicBezTo>
                  <a:cubicBezTo>
                    <a:pt x="8696" y="3631"/>
                    <a:pt x="8636" y="3600"/>
                    <a:pt x="8576" y="3600"/>
                  </a:cubicBezTo>
                  <a:cubicBezTo>
                    <a:pt x="8542" y="3600"/>
                    <a:pt x="8509" y="3610"/>
                    <a:pt x="8479" y="3630"/>
                  </a:cubicBezTo>
                  <a:cubicBezTo>
                    <a:pt x="8114" y="3742"/>
                    <a:pt x="7721" y="3854"/>
                    <a:pt x="7412" y="3910"/>
                  </a:cubicBezTo>
                  <a:cubicBezTo>
                    <a:pt x="7300" y="3938"/>
                    <a:pt x="7160" y="3938"/>
                    <a:pt x="7019" y="3938"/>
                  </a:cubicBezTo>
                  <a:cubicBezTo>
                    <a:pt x="6037" y="3938"/>
                    <a:pt x="4437" y="3489"/>
                    <a:pt x="3061" y="2759"/>
                  </a:cubicBezTo>
                  <a:cubicBezTo>
                    <a:pt x="1994" y="2198"/>
                    <a:pt x="1011" y="850"/>
                    <a:pt x="534" y="120"/>
                  </a:cubicBezTo>
                  <a:cubicBezTo>
                    <a:pt x="511" y="51"/>
                    <a:pt x="450" y="1"/>
                    <a:pt x="3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43"/>
            <p:cNvSpPr/>
            <p:nvPr/>
          </p:nvSpPr>
          <p:spPr>
            <a:xfrm>
              <a:off x="3328500" y="5107575"/>
              <a:ext cx="230250" cy="130200"/>
            </a:xfrm>
            <a:custGeom>
              <a:rect b="b" l="l" r="r" t="t"/>
              <a:pathLst>
                <a:path extrusionOk="0" h="5208" w="9210">
                  <a:moveTo>
                    <a:pt x="6631" y="0"/>
                  </a:moveTo>
                  <a:cubicBezTo>
                    <a:pt x="5822" y="0"/>
                    <a:pt x="5054" y="61"/>
                    <a:pt x="5054" y="61"/>
                  </a:cubicBezTo>
                  <a:cubicBezTo>
                    <a:pt x="3882" y="1159"/>
                    <a:pt x="2352" y="1350"/>
                    <a:pt x="1430" y="1350"/>
                  </a:cubicBezTo>
                  <a:cubicBezTo>
                    <a:pt x="938" y="1350"/>
                    <a:pt x="618" y="1296"/>
                    <a:pt x="618" y="1296"/>
                  </a:cubicBezTo>
                  <a:lnTo>
                    <a:pt x="618" y="1296"/>
                  </a:lnTo>
                  <a:cubicBezTo>
                    <a:pt x="618" y="1296"/>
                    <a:pt x="1" y="4047"/>
                    <a:pt x="1068" y="4777"/>
                  </a:cubicBezTo>
                  <a:cubicBezTo>
                    <a:pt x="1526" y="5091"/>
                    <a:pt x="1963" y="5208"/>
                    <a:pt x="2376" y="5208"/>
                  </a:cubicBezTo>
                  <a:cubicBezTo>
                    <a:pt x="2923" y="5208"/>
                    <a:pt x="3427" y="5002"/>
                    <a:pt x="3875" y="4777"/>
                  </a:cubicBezTo>
                  <a:cubicBezTo>
                    <a:pt x="4661" y="4384"/>
                    <a:pt x="6458" y="4160"/>
                    <a:pt x="7019" y="3711"/>
                  </a:cubicBezTo>
                  <a:cubicBezTo>
                    <a:pt x="7581" y="3261"/>
                    <a:pt x="8423" y="2251"/>
                    <a:pt x="8816" y="1689"/>
                  </a:cubicBezTo>
                  <a:cubicBezTo>
                    <a:pt x="9209" y="1128"/>
                    <a:pt x="8985" y="342"/>
                    <a:pt x="8086" y="117"/>
                  </a:cubicBezTo>
                  <a:cubicBezTo>
                    <a:pt x="7727" y="27"/>
                    <a:pt x="7170" y="0"/>
                    <a:pt x="66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43"/>
            <p:cNvSpPr/>
            <p:nvPr/>
          </p:nvSpPr>
          <p:spPr>
            <a:xfrm>
              <a:off x="3333425" y="5102075"/>
              <a:ext cx="226025" cy="141800"/>
            </a:xfrm>
            <a:custGeom>
              <a:rect b="b" l="l" r="r" t="t"/>
              <a:pathLst>
                <a:path extrusionOk="0" h="5672" w="9041">
                  <a:moveTo>
                    <a:pt x="6429" y="449"/>
                  </a:moveTo>
                  <a:cubicBezTo>
                    <a:pt x="6963" y="449"/>
                    <a:pt x="7524" y="477"/>
                    <a:pt x="7833" y="562"/>
                  </a:cubicBezTo>
                  <a:cubicBezTo>
                    <a:pt x="8114" y="618"/>
                    <a:pt x="8282" y="758"/>
                    <a:pt x="8423" y="898"/>
                  </a:cubicBezTo>
                  <a:cubicBezTo>
                    <a:pt x="8535" y="1011"/>
                    <a:pt x="8591" y="1179"/>
                    <a:pt x="8591" y="1348"/>
                  </a:cubicBezTo>
                  <a:cubicBezTo>
                    <a:pt x="8591" y="1488"/>
                    <a:pt x="8535" y="1628"/>
                    <a:pt x="8451" y="1769"/>
                  </a:cubicBezTo>
                  <a:cubicBezTo>
                    <a:pt x="8058" y="2330"/>
                    <a:pt x="7215" y="3341"/>
                    <a:pt x="6682" y="3762"/>
                  </a:cubicBezTo>
                  <a:cubicBezTo>
                    <a:pt x="6570" y="3846"/>
                    <a:pt x="6373" y="3931"/>
                    <a:pt x="6121" y="4015"/>
                  </a:cubicBezTo>
                  <a:cubicBezTo>
                    <a:pt x="5756" y="4155"/>
                    <a:pt x="5278" y="4267"/>
                    <a:pt x="4801" y="4380"/>
                  </a:cubicBezTo>
                  <a:cubicBezTo>
                    <a:pt x="4352" y="4520"/>
                    <a:pt x="3903" y="4632"/>
                    <a:pt x="3566" y="4801"/>
                  </a:cubicBezTo>
                  <a:cubicBezTo>
                    <a:pt x="3145" y="5025"/>
                    <a:pt x="2667" y="5194"/>
                    <a:pt x="2190" y="5194"/>
                  </a:cubicBezTo>
                  <a:cubicBezTo>
                    <a:pt x="1797" y="5194"/>
                    <a:pt x="1432" y="5110"/>
                    <a:pt x="1011" y="4801"/>
                  </a:cubicBezTo>
                  <a:cubicBezTo>
                    <a:pt x="814" y="4689"/>
                    <a:pt x="674" y="4464"/>
                    <a:pt x="590" y="4155"/>
                  </a:cubicBezTo>
                  <a:cubicBezTo>
                    <a:pt x="506" y="3874"/>
                    <a:pt x="478" y="3509"/>
                    <a:pt x="478" y="3173"/>
                  </a:cubicBezTo>
                  <a:cubicBezTo>
                    <a:pt x="478" y="2751"/>
                    <a:pt x="506" y="2358"/>
                    <a:pt x="562" y="2050"/>
                  </a:cubicBezTo>
                  <a:cubicBezTo>
                    <a:pt x="584" y="1938"/>
                    <a:pt x="589" y="1843"/>
                    <a:pt x="604" y="1767"/>
                  </a:cubicBezTo>
                  <a:lnTo>
                    <a:pt x="604" y="1767"/>
                  </a:lnTo>
                  <a:cubicBezTo>
                    <a:pt x="756" y="1782"/>
                    <a:pt x="973" y="1797"/>
                    <a:pt x="1236" y="1797"/>
                  </a:cubicBezTo>
                  <a:cubicBezTo>
                    <a:pt x="2175" y="1797"/>
                    <a:pt x="3739" y="1607"/>
                    <a:pt x="4966" y="504"/>
                  </a:cubicBezTo>
                  <a:lnTo>
                    <a:pt x="4966" y="504"/>
                  </a:lnTo>
                  <a:cubicBezTo>
                    <a:pt x="5049" y="501"/>
                    <a:pt x="5190" y="495"/>
                    <a:pt x="5363" y="477"/>
                  </a:cubicBezTo>
                  <a:cubicBezTo>
                    <a:pt x="5643" y="477"/>
                    <a:pt x="6036" y="449"/>
                    <a:pt x="6429" y="449"/>
                  </a:cubicBezTo>
                  <a:close/>
                  <a:moveTo>
                    <a:pt x="6429" y="0"/>
                  </a:moveTo>
                  <a:cubicBezTo>
                    <a:pt x="5615" y="0"/>
                    <a:pt x="4857" y="56"/>
                    <a:pt x="4829" y="56"/>
                  </a:cubicBezTo>
                  <a:cubicBezTo>
                    <a:pt x="4801" y="56"/>
                    <a:pt x="4745" y="84"/>
                    <a:pt x="4689" y="112"/>
                  </a:cubicBezTo>
                  <a:cubicBezTo>
                    <a:pt x="3594" y="1151"/>
                    <a:pt x="2134" y="1348"/>
                    <a:pt x="1236" y="1348"/>
                  </a:cubicBezTo>
                  <a:cubicBezTo>
                    <a:pt x="983" y="1348"/>
                    <a:pt x="786" y="1320"/>
                    <a:pt x="674" y="1320"/>
                  </a:cubicBezTo>
                  <a:cubicBezTo>
                    <a:pt x="590" y="1320"/>
                    <a:pt x="534" y="1292"/>
                    <a:pt x="506" y="1292"/>
                  </a:cubicBezTo>
                  <a:lnTo>
                    <a:pt x="449" y="1292"/>
                  </a:lnTo>
                  <a:cubicBezTo>
                    <a:pt x="435" y="1288"/>
                    <a:pt x="420" y="1286"/>
                    <a:pt x="405" y="1286"/>
                  </a:cubicBezTo>
                  <a:cubicBezTo>
                    <a:pt x="309" y="1286"/>
                    <a:pt x="221" y="1362"/>
                    <a:pt x="197" y="1460"/>
                  </a:cubicBezTo>
                  <a:cubicBezTo>
                    <a:pt x="197" y="1488"/>
                    <a:pt x="0" y="2274"/>
                    <a:pt x="0" y="3173"/>
                  </a:cubicBezTo>
                  <a:cubicBezTo>
                    <a:pt x="0" y="3538"/>
                    <a:pt x="28" y="3931"/>
                    <a:pt x="141" y="4296"/>
                  </a:cubicBezTo>
                  <a:cubicBezTo>
                    <a:pt x="253" y="4660"/>
                    <a:pt x="421" y="4997"/>
                    <a:pt x="730" y="5194"/>
                  </a:cubicBezTo>
                  <a:cubicBezTo>
                    <a:pt x="1236" y="5531"/>
                    <a:pt x="1713" y="5671"/>
                    <a:pt x="2190" y="5671"/>
                  </a:cubicBezTo>
                  <a:cubicBezTo>
                    <a:pt x="2780" y="5671"/>
                    <a:pt x="3313" y="5447"/>
                    <a:pt x="3790" y="5222"/>
                  </a:cubicBezTo>
                  <a:cubicBezTo>
                    <a:pt x="4127" y="5025"/>
                    <a:pt x="4773" y="4885"/>
                    <a:pt x="5391" y="4717"/>
                  </a:cubicBezTo>
                  <a:cubicBezTo>
                    <a:pt x="5699" y="4632"/>
                    <a:pt x="6008" y="4548"/>
                    <a:pt x="6289" y="4464"/>
                  </a:cubicBezTo>
                  <a:cubicBezTo>
                    <a:pt x="6570" y="4352"/>
                    <a:pt x="6794" y="4267"/>
                    <a:pt x="6963" y="4127"/>
                  </a:cubicBezTo>
                  <a:cubicBezTo>
                    <a:pt x="7580" y="3650"/>
                    <a:pt x="8423" y="2639"/>
                    <a:pt x="8816" y="2050"/>
                  </a:cubicBezTo>
                  <a:cubicBezTo>
                    <a:pt x="8956" y="1825"/>
                    <a:pt x="9040" y="1600"/>
                    <a:pt x="9040" y="1348"/>
                  </a:cubicBezTo>
                  <a:cubicBezTo>
                    <a:pt x="9040" y="1067"/>
                    <a:pt x="8956" y="814"/>
                    <a:pt x="8760" y="590"/>
                  </a:cubicBezTo>
                  <a:cubicBezTo>
                    <a:pt x="8591" y="365"/>
                    <a:pt x="8310" y="197"/>
                    <a:pt x="7945" y="112"/>
                  </a:cubicBezTo>
                  <a:cubicBezTo>
                    <a:pt x="7552" y="0"/>
                    <a:pt x="6991" y="0"/>
                    <a:pt x="6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43"/>
            <p:cNvSpPr/>
            <p:nvPr/>
          </p:nvSpPr>
          <p:spPr>
            <a:xfrm>
              <a:off x="3345350" y="5125225"/>
              <a:ext cx="209875" cy="112550"/>
            </a:xfrm>
            <a:custGeom>
              <a:rect b="b" l="l" r="r" t="t"/>
              <a:pathLst>
                <a:path extrusionOk="0" h="4502" w="8395">
                  <a:moveTo>
                    <a:pt x="8226" y="1"/>
                  </a:moveTo>
                  <a:lnTo>
                    <a:pt x="8226" y="1"/>
                  </a:lnTo>
                  <a:cubicBezTo>
                    <a:pt x="7749" y="759"/>
                    <a:pt x="6767" y="2134"/>
                    <a:pt x="5615" y="2724"/>
                  </a:cubicBezTo>
                  <a:cubicBezTo>
                    <a:pt x="4197" y="3457"/>
                    <a:pt x="2609" y="3935"/>
                    <a:pt x="1555" y="3935"/>
                  </a:cubicBezTo>
                  <a:cubicBezTo>
                    <a:pt x="1399" y="3935"/>
                    <a:pt x="1254" y="3925"/>
                    <a:pt x="1124" y="3903"/>
                  </a:cubicBezTo>
                  <a:cubicBezTo>
                    <a:pt x="787" y="3847"/>
                    <a:pt x="394" y="3734"/>
                    <a:pt x="1" y="3594"/>
                  </a:cubicBezTo>
                  <a:lnTo>
                    <a:pt x="1" y="3594"/>
                  </a:lnTo>
                  <a:cubicBezTo>
                    <a:pt x="113" y="3791"/>
                    <a:pt x="225" y="3959"/>
                    <a:pt x="394" y="4071"/>
                  </a:cubicBezTo>
                  <a:cubicBezTo>
                    <a:pt x="852" y="4385"/>
                    <a:pt x="1289" y="4502"/>
                    <a:pt x="1702" y="4502"/>
                  </a:cubicBezTo>
                  <a:cubicBezTo>
                    <a:pt x="2249" y="4502"/>
                    <a:pt x="2753" y="4296"/>
                    <a:pt x="3201" y="4071"/>
                  </a:cubicBezTo>
                  <a:cubicBezTo>
                    <a:pt x="3987" y="3678"/>
                    <a:pt x="5784" y="3454"/>
                    <a:pt x="6345" y="3005"/>
                  </a:cubicBezTo>
                  <a:cubicBezTo>
                    <a:pt x="6907" y="2555"/>
                    <a:pt x="7749" y="1545"/>
                    <a:pt x="8142" y="983"/>
                  </a:cubicBezTo>
                  <a:cubicBezTo>
                    <a:pt x="8367" y="674"/>
                    <a:pt x="8395" y="309"/>
                    <a:pt x="822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43"/>
            <p:cNvSpPr/>
            <p:nvPr/>
          </p:nvSpPr>
          <p:spPr>
            <a:xfrm>
              <a:off x="3339025" y="5119425"/>
              <a:ext cx="220425" cy="124450"/>
            </a:xfrm>
            <a:custGeom>
              <a:rect b="b" l="l" r="r" t="t"/>
              <a:pathLst>
                <a:path extrusionOk="0" h="4978" w="8817">
                  <a:moveTo>
                    <a:pt x="8293" y="934"/>
                  </a:moveTo>
                  <a:cubicBezTo>
                    <a:pt x="8277" y="981"/>
                    <a:pt x="8255" y="1028"/>
                    <a:pt x="8227" y="1075"/>
                  </a:cubicBezTo>
                  <a:cubicBezTo>
                    <a:pt x="7834" y="1636"/>
                    <a:pt x="6991" y="2647"/>
                    <a:pt x="6458" y="3068"/>
                  </a:cubicBezTo>
                  <a:cubicBezTo>
                    <a:pt x="6346" y="3152"/>
                    <a:pt x="6149" y="3237"/>
                    <a:pt x="5897" y="3321"/>
                  </a:cubicBezTo>
                  <a:cubicBezTo>
                    <a:pt x="5707" y="3394"/>
                    <a:pt x="5487" y="3459"/>
                    <a:pt x="5253" y="3521"/>
                  </a:cubicBezTo>
                  <a:lnTo>
                    <a:pt x="5253" y="3521"/>
                  </a:lnTo>
                  <a:cubicBezTo>
                    <a:pt x="5497" y="3414"/>
                    <a:pt x="5741" y="3300"/>
                    <a:pt x="5981" y="3180"/>
                  </a:cubicBezTo>
                  <a:cubicBezTo>
                    <a:pt x="6946" y="2676"/>
                    <a:pt x="7757" y="1708"/>
                    <a:pt x="8293" y="934"/>
                  </a:cubicBezTo>
                  <a:close/>
                  <a:moveTo>
                    <a:pt x="2999" y="4270"/>
                  </a:moveTo>
                  <a:lnTo>
                    <a:pt x="2999" y="4270"/>
                  </a:lnTo>
                  <a:cubicBezTo>
                    <a:pt x="2670" y="4408"/>
                    <a:pt x="2318" y="4500"/>
                    <a:pt x="1966" y="4500"/>
                  </a:cubicBezTo>
                  <a:cubicBezTo>
                    <a:pt x="1712" y="4500"/>
                    <a:pt x="1470" y="4465"/>
                    <a:pt x="1216" y="4356"/>
                  </a:cubicBezTo>
                  <a:lnTo>
                    <a:pt x="1216" y="4356"/>
                  </a:lnTo>
                  <a:cubicBezTo>
                    <a:pt x="1261" y="4367"/>
                    <a:pt x="1305" y="4378"/>
                    <a:pt x="1348" y="4388"/>
                  </a:cubicBezTo>
                  <a:cubicBezTo>
                    <a:pt x="1489" y="4388"/>
                    <a:pt x="1629" y="4416"/>
                    <a:pt x="1798" y="4416"/>
                  </a:cubicBezTo>
                  <a:cubicBezTo>
                    <a:pt x="2156" y="4416"/>
                    <a:pt x="2563" y="4364"/>
                    <a:pt x="2999" y="4270"/>
                  </a:cubicBezTo>
                  <a:close/>
                  <a:moveTo>
                    <a:pt x="8453" y="1"/>
                  </a:moveTo>
                  <a:cubicBezTo>
                    <a:pt x="8375" y="1"/>
                    <a:pt x="8329" y="51"/>
                    <a:pt x="8283" y="120"/>
                  </a:cubicBezTo>
                  <a:cubicBezTo>
                    <a:pt x="7806" y="850"/>
                    <a:pt x="6851" y="2198"/>
                    <a:pt x="5756" y="2759"/>
                  </a:cubicBezTo>
                  <a:cubicBezTo>
                    <a:pt x="4381" y="3489"/>
                    <a:pt x="2808" y="3938"/>
                    <a:pt x="1798" y="3938"/>
                  </a:cubicBezTo>
                  <a:cubicBezTo>
                    <a:pt x="1657" y="3938"/>
                    <a:pt x="1517" y="3938"/>
                    <a:pt x="1405" y="3910"/>
                  </a:cubicBezTo>
                  <a:cubicBezTo>
                    <a:pt x="1096" y="3854"/>
                    <a:pt x="703" y="3742"/>
                    <a:pt x="338" y="3630"/>
                  </a:cubicBezTo>
                  <a:cubicBezTo>
                    <a:pt x="308" y="3610"/>
                    <a:pt x="275" y="3600"/>
                    <a:pt x="241" y="3600"/>
                  </a:cubicBezTo>
                  <a:cubicBezTo>
                    <a:pt x="181" y="3600"/>
                    <a:pt x="121" y="3631"/>
                    <a:pt x="85" y="3686"/>
                  </a:cubicBezTo>
                  <a:cubicBezTo>
                    <a:pt x="29" y="3742"/>
                    <a:pt x="1" y="3854"/>
                    <a:pt x="57" y="3938"/>
                  </a:cubicBezTo>
                  <a:cubicBezTo>
                    <a:pt x="169" y="4163"/>
                    <a:pt x="310" y="4360"/>
                    <a:pt x="506" y="4500"/>
                  </a:cubicBezTo>
                  <a:cubicBezTo>
                    <a:pt x="1012" y="4837"/>
                    <a:pt x="1489" y="4977"/>
                    <a:pt x="1966" y="4977"/>
                  </a:cubicBezTo>
                  <a:cubicBezTo>
                    <a:pt x="2556" y="4977"/>
                    <a:pt x="3089" y="4753"/>
                    <a:pt x="3566" y="4528"/>
                  </a:cubicBezTo>
                  <a:cubicBezTo>
                    <a:pt x="3903" y="4331"/>
                    <a:pt x="4549" y="4191"/>
                    <a:pt x="5167" y="4023"/>
                  </a:cubicBezTo>
                  <a:cubicBezTo>
                    <a:pt x="5475" y="3938"/>
                    <a:pt x="5784" y="3854"/>
                    <a:pt x="6065" y="3770"/>
                  </a:cubicBezTo>
                  <a:cubicBezTo>
                    <a:pt x="6346" y="3658"/>
                    <a:pt x="6570" y="3573"/>
                    <a:pt x="6739" y="3433"/>
                  </a:cubicBezTo>
                  <a:cubicBezTo>
                    <a:pt x="7356" y="2956"/>
                    <a:pt x="8199" y="1945"/>
                    <a:pt x="8592" y="1356"/>
                  </a:cubicBezTo>
                  <a:cubicBezTo>
                    <a:pt x="8732" y="1131"/>
                    <a:pt x="8816" y="906"/>
                    <a:pt x="8816" y="654"/>
                  </a:cubicBezTo>
                  <a:cubicBezTo>
                    <a:pt x="8816" y="485"/>
                    <a:pt x="8788" y="289"/>
                    <a:pt x="8704" y="120"/>
                  </a:cubicBezTo>
                  <a:cubicBezTo>
                    <a:pt x="8648" y="36"/>
                    <a:pt x="8592" y="8"/>
                    <a:pt x="8508" y="8"/>
                  </a:cubicBezTo>
                  <a:cubicBezTo>
                    <a:pt x="8488" y="3"/>
                    <a:pt x="8469" y="1"/>
                    <a:pt x="84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43"/>
            <p:cNvSpPr/>
            <p:nvPr/>
          </p:nvSpPr>
          <p:spPr>
            <a:xfrm>
              <a:off x="2910200" y="3517250"/>
              <a:ext cx="615550" cy="1665775"/>
            </a:xfrm>
            <a:custGeom>
              <a:rect b="b" l="l" r="r" t="t"/>
              <a:pathLst>
                <a:path extrusionOk="0" h="66631" w="24622">
                  <a:moveTo>
                    <a:pt x="23078" y="0"/>
                  </a:moveTo>
                  <a:cubicBezTo>
                    <a:pt x="23078" y="0"/>
                    <a:pt x="17443" y="2118"/>
                    <a:pt x="10088" y="2118"/>
                  </a:cubicBezTo>
                  <a:cubicBezTo>
                    <a:pt x="8012" y="2118"/>
                    <a:pt x="5799" y="1949"/>
                    <a:pt x="3538" y="1516"/>
                  </a:cubicBezTo>
                  <a:cubicBezTo>
                    <a:pt x="3538" y="1516"/>
                    <a:pt x="3088" y="6738"/>
                    <a:pt x="3032" y="9097"/>
                  </a:cubicBezTo>
                  <a:cubicBezTo>
                    <a:pt x="2976" y="11483"/>
                    <a:pt x="3313" y="13673"/>
                    <a:pt x="3313" y="13673"/>
                  </a:cubicBezTo>
                  <a:lnTo>
                    <a:pt x="2190" y="35290"/>
                  </a:lnTo>
                  <a:cubicBezTo>
                    <a:pt x="2190" y="35290"/>
                    <a:pt x="506" y="49187"/>
                    <a:pt x="506" y="51939"/>
                  </a:cubicBezTo>
                  <a:cubicBezTo>
                    <a:pt x="506" y="54690"/>
                    <a:pt x="730" y="61905"/>
                    <a:pt x="730" y="61905"/>
                  </a:cubicBezTo>
                  <a:cubicBezTo>
                    <a:pt x="730" y="61905"/>
                    <a:pt x="112" y="63140"/>
                    <a:pt x="56" y="63421"/>
                  </a:cubicBezTo>
                  <a:cubicBezTo>
                    <a:pt x="0" y="63702"/>
                    <a:pt x="169" y="65386"/>
                    <a:pt x="169" y="65386"/>
                  </a:cubicBezTo>
                  <a:cubicBezTo>
                    <a:pt x="169" y="65386"/>
                    <a:pt x="1629" y="66285"/>
                    <a:pt x="3032" y="66397"/>
                  </a:cubicBezTo>
                  <a:cubicBezTo>
                    <a:pt x="3106" y="66403"/>
                    <a:pt x="3177" y="66406"/>
                    <a:pt x="3245" y="66406"/>
                  </a:cubicBezTo>
                  <a:cubicBezTo>
                    <a:pt x="4482" y="66406"/>
                    <a:pt x="4891" y="65490"/>
                    <a:pt x="4997" y="65330"/>
                  </a:cubicBezTo>
                  <a:cubicBezTo>
                    <a:pt x="5110" y="65162"/>
                    <a:pt x="5334" y="62860"/>
                    <a:pt x="5391" y="62074"/>
                  </a:cubicBezTo>
                  <a:cubicBezTo>
                    <a:pt x="5447" y="61287"/>
                    <a:pt x="5334" y="60108"/>
                    <a:pt x="5334" y="60108"/>
                  </a:cubicBezTo>
                  <a:cubicBezTo>
                    <a:pt x="5334" y="60108"/>
                    <a:pt x="7833" y="48008"/>
                    <a:pt x="9012" y="43881"/>
                  </a:cubicBezTo>
                  <a:cubicBezTo>
                    <a:pt x="10191" y="39782"/>
                    <a:pt x="12325" y="28637"/>
                    <a:pt x="12437" y="27177"/>
                  </a:cubicBezTo>
                  <a:cubicBezTo>
                    <a:pt x="12550" y="25717"/>
                    <a:pt x="13841" y="18895"/>
                    <a:pt x="13841" y="18895"/>
                  </a:cubicBezTo>
                  <a:cubicBezTo>
                    <a:pt x="13841" y="18895"/>
                    <a:pt x="14964" y="31107"/>
                    <a:pt x="15245" y="33409"/>
                  </a:cubicBezTo>
                  <a:cubicBezTo>
                    <a:pt x="15526" y="35739"/>
                    <a:pt x="14852" y="42140"/>
                    <a:pt x="14852" y="45566"/>
                  </a:cubicBezTo>
                  <a:cubicBezTo>
                    <a:pt x="14852" y="49019"/>
                    <a:pt x="16901" y="62410"/>
                    <a:pt x="16901" y="62410"/>
                  </a:cubicBezTo>
                  <a:cubicBezTo>
                    <a:pt x="16901" y="62410"/>
                    <a:pt x="16901" y="64067"/>
                    <a:pt x="17013" y="64516"/>
                  </a:cubicBezTo>
                  <a:cubicBezTo>
                    <a:pt x="17126" y="64965"/>
                    <a:pt x="17800" y="66509"/>
                    <a:pt x="17800" y="66509"/>
                  </a:cubicBezTo>
                  <a:cubicBezTo>
                    <a:pt x="17800" y="66509"/>
                    <a:pt x="18396" y="66631"/>
                    <a:pt x="19043" y="66631"/>
                  </a:cubicBezTo>
                  <a:cubicBezTo>
                    <a:pt x="19474" y="66631"/>
                    <a:pt x="19928" y="66577"/>
                    <a:pt x="20242" y="66397"/>
                  </a:cubicBezTo>
                  <a:cubicBezTo>
                    <a:pt x="21028" y="65948"/>
                    <a:pt x="22235" y="65190"/>
                    <a:pt x="22348" y="63842"/>
                  </a:cubicBezTo>
                  <a:cubicBezTo>
                    <a:pt x="22460" y="62495"/>
                    <a:pt x="21955" y="59800"/>
                    <a:pt x="21842" y="59041"/>
                  </a:cubicBezTo>
                  <a:cubicBezTo>
                    <a:pt x="21730" y="58255"/>
                    <a:pt x="23751" y="43235"/>
                    <a:pt x="23751" y="37901"/>
                  </a:cubicBezTo>
                  <a:cubicBezTo>
                    <a:pt x="23751" y="32567"/>
                    <a:pt x="24622" y="21000"/>
                    <a:pt x="24622" y="18558"/>
                  </a:cubicBezTo>
                  <a:cubicBezTo>
                    <a:pt x="24622" y="16115"/>
                    <a:pt x="24088" y="7889"/>
                    <a:pt x="24088" y="7889"/>
                  </a:cubicBezTo>
                  <a:lnTo>
                    <a:pt x="230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43"/>
            <p:cNvSpPr/>
            <p:nvPr/>
          </p:nvSpPr>
          <p:spPr>
            <a:xfrm>
              <a:off x="2905275" y="3511100"/>
              <a:ext cx="626800" cy="1678025"/>
            </a:xfrm>
            <a:custGeom>
              <a:rect b="b" l="l" r="r" t="t"/>
              <a:pathLst>
                <a:path extrusionOk="0" h="67121" w="25072">
                  <a:moveTo>
                    <a:pt x="23084" y="546"/>
                  </a:moveTo>
                  <a:lnTo>
                    <a:pt x="24033" y="8163"/>
                  </a:lnTo>
                  <a:lnTo>
                    <a:pt x="24034" y="8163"/>
                  </a:lnTo>
                  <a:lnTo>
                    <a:pt x="24034" y="8163"/>
                  </a:lnTo>
                  <a:cubicBezTo>
                    <a:pt x="24041" y="8282"/>
                    <a:pt x="24068" y="8774"/>
                    <a:pt x="24117" y="9455"/>
                  </a:cubicBezTo>
                  <a:cubicBezTo>
                    <a:pt x="24285" y="11897"/>
                    <a:pt x="24594" y="16979"/>
                    <a:pt x="24594" y="18804"/>
                  </a:cubicBezTo>
                  <a:cubicBezTo>
                    <a:pt x="24594" y="20011"/>
                    <a:pt x="24370" y="23520"/>
                    <a:pt x="24145" y="27395"/>
                  </a:cubicBezTo>
                  <a:cubicBezTo>
                    <a:pt x="23920" y="31241"/>
                    <a:pt x="23696" y="35480"/>
                    <a:pt x="23696" y="38147"/>
                  </a:cubicBezTo>
                  <a:cubicBezTo>
                    <a:pt x="23696" y="40730"/>
                    <a:pt x="23247" y="45615"/>
                    <a:pt x="22769" y="50023"/>
                  </a:cubicBezTo>
                  <a:cubicBezTo>
                    <a:pt x="22517" y="52241"/>
                    <a:pt x="22292" y="54346"/>
                    <a:pt x="22095" y="55975"/>
                  </a:cubicBezTo>
                  <a:cubicBezTo>
                    <a:pt x="22011" y="56789"/>
                    <a:pt x="21955" y="57491"/>
                    <a:pt x="21899" y="58052"/>
                  </a:cubicBezTo>
                  <a:cubicBezTo>
                    <a:pt x="21843" y="58586"/>
                    <a:pt x="21815" y="58979"/>
                    <a:pt x="21815" y="59175"/>
                  </a:cubicBezTo>
                  <a:cubicBezTo>
                    <a:pt x="21815" y="59231"/>
                    <a:pt x="21815" y="59259"/>
                    <a:pt x="21815" y="59316"/>
                  </a:cubicBezTo>
                  <a:cubicBezTo>
                    <a:pt x="21871" y="59681"/>
                    <a:pt x="22011" y="60410"/>
                    <a:pt x="22124" y="61225"/>
                  </a:cubicBezTo>
                  <a:cubicBezTo>
                    <a:pt x="22236" y="62067"/>
                    <a:pt x="22348" y="62965"/>
                    <a:pt x="22348" y="63667"/>
                  </a:cubicBezTo>
                  <a:cubicBezTo>
                    <a:pt x="22348" y="63808"/>
                    <a:pt x="22320" y="63948"/>
                    <a:pt x="22320" y="64060"/>
                  </a:cubicBezTo>
                  <a:cubicBezTo>
                    <a:pt x="22264" y="64678"/>
                    <a:pt x="21983" y="65155"/>
                    <a:pt x="21590" y="65548"/>
                  </a:cubicBezTo>
                  <a:cubicBezTo>
                    <a:pt x="21197" y="65913"/>
                    <a:pt x="20720" y="66222"/>
                    <a:pt x="20327" y="66447"/>
                  </a:cubicBezTo>
                  <a:cubicBezTo>
                    <a:pt x="20074" y="66587"/>
                    <a:pt x="19653" y="66643"/>
                    <a:pt x="19260" y="66643"/>
                  </a:cubicBezTo>
                  <a:cubicBezTo>
                    <a:pt x="18923" y="66643"/>
                    <a:pt x="18642" y="66615"/>
                    <a:pt x="18418" y="66587"/>
                  </a:cubicBezTo>
                  <a:cubicBezTo>
                    <a:pt x="18326" y="66564"/>
                    <a:pt x="18234" y="66560"/>
                    <a:pt x="18173" y="66559"/>
                  </a:cubicBezTo>
                  <a:lnTo>
                    <a:pt x="18173" y="66559"/>
                  </a:lnTo>
                  <a:cubicBezTo>
                    <a:pt x="18109" y="66411"/>
                    <a:pt x="17989" y="66133"/>
                    <a:pt x="17856" y="65829"/>
                  </a:cubicBezTo>
                  <a:cubicBezTo>
                    <a:pt x="17688" y="65408"/>
                    <a:pt x="17491" y="64874"/>
                    <a:pt x="17435" y="64706"/>
                  </a:cubicBezTo>
                  <a:cubicBezTo>
                    <a:pt x="17435" y="64622"/>
                    <a:pt x="17407" y="64425"/>
                    <a:pt x="17379" y="64229"/>
                  </a:cubicBezTo>
                  <a:cubicBezTo>
                    <a:pt x="17379" y="63892"/>
                    <a:pt x="17351" y="63499"/>
                    <a:pt x="17351" y="63190"/>
                  </a:cubicBezTo>
                  <a:cubicBezTo>
                    <a:pt x="17351" y="62881"/>
                    <a:pt x="17351" y="62656"/>
                    <a:pt x="17351" y="62656"/>
                  </a:cubicBezTo>
                  <a:lnTo>
                    <a:pt x="17351" y="62600"/>
                  </a:lnTo>
                  <a:cubicBezTo>
                    <a:pt x="17351" y="62600"/>
                    <a:pt x="17210" y="61786"/>
                    <a:pt x="17014" y="60467"/>
                  </a:cubicBezTo>
                  <a:cubicBezTo>
                    <a:pt x="16733" y="58501"/>
                    <a:pt x="16284" y="55497"/>
                    <a:pt x="15919" y="52634"/>
                  </a:cubicBezTo>
                  <a:cubicBezTo>
                    <a:pt x="15554" y="49770"/>
                    <a:pt x="15273" y="47103"/>
                    <a:pt x="15273" y="45812"/>
                  </a:cubicBezTo>
                  <a:cubicBezTo>
                    <a:pt x="15273" y="42976"/>
                    <a:pt x="15751" y="38091"/>
                    <a:pt x="15751" y="35171"/>
                  </a:cubicBezTo>
                  <a:cubicBezTo>
                    <a:pt x="15751" y="34554"/>
                    <a:pt x="15723" y="34048"/>
                    <a:pt x="15694" y="33627"/>
                  </a:cubicBezTo>
                  <a:cubicBezTo>
                    <a:pt x="15554" y="32504"/>
                    <a:pt x="15189" y="28854"/>
                    <a:pt x="14880" y="25514"/>
                  </a:cubicBezTo>
                  <a:cubicBezTo>
                    <a:pt x="14712" y="23857"/>
                    <a:pt x="14571" y="22257"/>
                    <a:pt x="14459" y="21078"/>
                  </a:cubicBezTo>
                  <a:cubicBezTo>
                    <a:pt x="14347" y="19899"/>
                    <a:pt x="14263" y="19113"/>
                    <a:pt x="14263" y="19113"/>
                  </a:cubicBezTo>
                  <a:cubicBezTo>
                    <a:pt x="14263" y="19000"/>
                    <a:pt x="14178" y="18916"/>
                    <a:pt x="14066" y="18916"/>
                  </a:cubicBezTo>
                  <a:cubicBezTo>
                    <a:pt x="13926" y="18916"/>
                    <a:pt x="13842" y="19000"/>
                    <a:pt x="13813" y="19113"/>
                  </a:cubicBezTo>
                  <a:cubicBezTo>
                    <a:pt x="13813" y="19113"/>
                    <a:pt x="13477" y="20797"/>
                    <a:pt x="13140" y="22706"/>
                  </a:cubicBezTo>
                  <a:cubicBezTo>
                    <a:pt x="12803" y="24587"/>
                    <a:pt x="12466" y="26637"/>
                    <a:pt x="12410" y="27395"/>
                  </a:cubicBezTo>
                  <a:cubicBezTo>
                    <a:pt x="12382" y="27731"/>
                    <a:pt x="12213" y="28714"/>
                    <a:pt x="11989" y="30034"/>
                  </a:cubicBezTo>
                  <a:cubicBezTo>
                    <a:pt x="11287" y="33964"/>
                    <a:pt x="9855" y="41011"/>
                    <a:pt x="8985" y="44071"/>
                  </a:cubicBezTo>
                  <a:cubicBezTo>
                    <a:pt x="7777" y="48198"/>
                    <a:pt x="5307" y="60298"/>
                    <a:pt x="5307" y="60298"/>
                  </a:cubicBezTo>
                  <a:lnTo>
                    <a:pt x="5307" y="60354"/>
                  </a:lnTo>
                  <a:cubicBezTo>
                    <a:pt x="5307" y="60354"/>
                    <a:pt x="5335" y="60551"/>
                    <a:pt x="5335" y="60832"/>
                  </a:cubicBezTo>
                  <a:cubicBezTo>
                    <a:pt x="5363" y="61084"/>
                    <a:pt x="5391" y="61449"/>
                    <a:pt x="5391" y="61814"/>
                  </a:cubicBezTo>
                  <a:cubicBezTo>
                    <a:pt x="5391" y="61983"/>
                    <a:pt x="5391" y="62151"/>
                    <a:pt x="5363" y="62291"/>
                  </a:cubicBezTo>
                  <a:cubicBezTo>
                    <a:pt x="5335" y="62685"/>
                    <a:pt x="5279" y="63471"/>
                    <a:pt x="5194" y="64144"/>
                  </a:cubicBezTo>
                  <a:cubicBezTo>
                    <a:pt x="5166" y="64509"/>
                    <a:pt x="5110" y="64818"/>
                    <a:pt x="5082" y="65071"/>
                  </a:cubicBezTo>
                  <a:cubicBezTo>
                    <a:pt x="5054" y="65183"/>
                    <a:pt x="5054" y="65295"/>
                    <a:pt x="5026" y="65380"/>
                  </a:cubicBezTo>
                  <a:lnTo>
                    <a:pt x="4998" y="65464"/>
                  </a:lnTo>
                  <a:lnTo>
                    <a:pt x="5005" y="65468"/>
                  </a:lnTo>
                  <a:lnTo>
                    <a:pt x="5005" y="65468"/>
                  </a:lnTo>
                  <a:cubicBezTo>
                    <a:pt x="4962" y="65536"/>
                    <a:pt x="4931" y="65591"/>
                    <a:pt x="4858" y="65689"/>
                  </a:cubicBezTo>
                  <a:cubicBezTo>
                    <a:pt x="4773" y="65829"/>
                    <a:pt x="4605" y="66025"/>
                    <a:pt x="4380" y="66166"/>
                  </a:cubicBezTo>
                  <a:cubicBezTo>
                    <a:pt x="4156" y="66306"/>
                    <a:pt x="3875" y="66418"/>
                    <a:pt x="3454" y="66418"/>
                  </a:cubicBezTo>
                  <a:lnTo>
                    <a:pt x="3257" y="66418"/>
                  </a:lnTo>
                  <a:cubicBezTo>
                    <a:pt x="2584" y="66362"/>
                    <a:pt x="1910" y="66110"/>
                    <a:pt x="1376" y="65885"/>
                  </a:cubicBezTo>
                  <a:cubicBezTo>
                    <a:pt x="1096" y="65773"/>
                    <a:pt x="871" y="65660"/>
                    <a:pt x="731" y="65576"/>
                  </a:cubicBezTo>
                  <a:cubicBezTo>
                    <a:pt x="661" y="65530"/>
                    <a:pt x="610" y="65502"/>
                    <a:pt x="579" y="65479"/>
                  </a:cubicBezTo>
                  <a:lnTo>
                    <a:pt x="579" y="65479"/>
                  </a:lnTo>
                  <a:cubicBezTo>
                    <a:pt x="568" y="65355"/>
                    <a:pt x="551" y="65153"/>
                    <a:pt x="534" y="64931"/>
                  </a:cubicBezTo>
                  <a:cubicBezTo>
                    <a:pt x="506" y="64566"/>
                    <a:pt x="478" y="64116"/>
                    <a:pt x="478" y="63864"/>
                  </a:cubicBezTo>
                  <a:cubicBezTo>
                    <a:pt x="478" y="63779"/>
                    <a:pt x="478" y="63723"/>
                    <a:pt x="478" y="63695"/>
                  </a:cubicBezTo>
                  <a:cubicBezTo>
                    <a:pt x="478" y="63667"/>
                    <a:pt x="534" y="63555"/>
                    <a:pt x="590" y="63386"/>
                  </a:cubicBezTo>
                  <a:cubicBezTo>
                    <a:pt x="703" y="63162"/>
                    <a:pt x="843" y="62881"/>
                    <a:pt x="955" y="62656"/>
                  </a:cubicBezTo>
                  <a:cubicBezTo>
                    <a:pt x="1039" y="62432"/>
                    <a:pt x="1152" y="62235"/>
                    <a:pt x="1152" y="62235"/>
                  </a:cubicBezTo>
                  <a:lnTo>
                    <a:pt x="1152" y="62123"/>
                  </a:lnTo>
                  <a:cubicBezTo>
                    <a:pt x="1152" y="62123"/>
                    <a:pt x="1152" y="61674"/>
                    <a:pt x="1124" y="60972"/>
                  </a:cubicBezTo>
                  <a:cubicBezTo>
                    <a:pt x="1067" y="58810"/>
                    <a:pt x="927" y="54234"/>
                    <a:pt x="927" y="52185"/>
                  </a:cubicBezTo>
                  <a:cubicBezTo>
                    <a:pt x="927" y="51511"/>
                    <a:pt x="1039" y="50135"/>
                    <a:pt x="1208" y="48423"/>
                  </a:cubicBezTo>
                  <a:cubicBezTo>
                    <a:pt x="1432" y="45896"/>
                    <a:pt x="1797" y="42667"/>
                    <a:pt x="2078" y="40084"/>
                  </a:cubicBezTo>
                  <a:cubicBezTo>
                    <a:pt x="2247" y="38793"/>
                    <a:pt x="2359" y="37670"/>
                    <a:pt x="2471" y="36856"/>
                  </a:cubicBezTo>
                  <a:cubicBezTo>
                    <a:pt x="2555" y="36042"/>
                    <a:pt x="2612" y="35564"/>
                    <a:pt x="2612" y="35564"/>
                  </a:cubicBezTo>
                  <a:lnTo>
                    <a:pt x="2640" y="35536"/>
                  </a:lnTo>
                  <a:lnTo>
                    <a:pt x="3763" y="13919"/>
                  </a:lnTo>
                  <a:lnTo>
                    <a:pt x="3763" y="13863"/>
                  </a:lnTo>
                  <a:cubicBezTo>
                    <a:pt x="3763" y="13863"/>
                    <a:pt x="3735" y="13750"/>
                    <a:pt x="3707" y="13554"/>
                  </a:cubicBezTo>
                  <a:cubicBezTo>
                    <a:pt x="3622" y="12936"/>
                    <a:pt x="3454" y="11504"/>
                    <a:pt x="3454" y="9904"/>
                  </a:cubicBezTo>
                  <a:cubicBezTo>
                    <a:pt x="3454" y="9707"/>
                    <a:pt x="3454" y="9539"/>
                    <a:pt x="3482" y="9371"/>
                  </a:cubicBezTo>
                  <a:cubicBezTo>
                    <a:pt x="3510" y="8191"/>
                    <a:pt x="3622" y="6282"/>
                    <a:pt x="3735" y="4682"/>
                  </a:cubicBezTo>
                  <a:cubicBezTo>
                    <a:pt x="3791" y="3896"/>
                    <a:pt x="3875" y="3166"/>
                    <a:pt x="3903" y="2633"/>
                  </a:cubicBezTo>
                  <a:cubicBezTo>
                    <a:pt x="3930" y="2381"/>
                    <a:pt x="3950" y="2179"/>
                    <a:pt x="3964" y="2034"/>
                  </a:cubicBezTo>
                  <a:lnTo>
                    <a:pt x="3964" y="2034"/>
                  </a:lnTo>
                  <a:cubicBezTo>
                    <a:pt x="6148" y="2423"/>
                    <a:pt x="8277" y="2605"/>
                    <a:pt x="10276" y="2605"/>
                  </a:cubicBezTo>
                  <a:cubicBezTo>
                    <a:pt x="16746" y="2580"/>
                    <a:pt x="21867" y="973"/>
                    <a:pt x="23084" y="546"/>
                  </a:cubicBezTo>
                  <a:close/>
                  <a:moveTo>
                    <a:pt x="23289" y="1"/>
                  </a:moveTo>
                  <a:cubicBezTo>
                    <a:pt x="23254" y="1"/>
                    <a:pt x="23218" y="8"/>
                    <a:pt x="23190" y="22"/>
                  </a:cubicBezTo>
                  <a:cubicBezTo>
                    <a:pt x="23190" y="22"/>
                    <a:pt x="23106" y="50"/>
                    <a:pt x="22938" y="106"/>
                  </a:cubicBezTo>
                  <a:cubicBezTo>
                    <a:pt x="21787" y="499"/>
                    <a:pt x="16677" y="2127"/>
                    <a:pt x="10276" y="2127"/>
                  </a:cubicBezTo>
                  <a:cubicBezTo>
                    <a:pt x="8227" y="2127"/>
                    <a:pt x="6037" y="1959"/>
                    <a:pt x="3791" y="1538"/>
                  </a:cubicBezTo>
                  <a:cubicBezTo>
                    <a:pt x="3774" y="1529"/>
                    <a:pt x="3755" y="1526"/>
                    <a:pt x="3736" y="1526"/>
                  </a:cubicBezTo>
                  <a:cubicBezTo>
                    <a:pt x="3688" y="1526"/>
                    <a:pt x="3634" y="1546"/>
                    <a:pt x="3594" y="1566"/>
                  </a:cubicBezTo>
                  <a:cubicBezTo>
                    <a:pt x="3538" y="1622"/>
                    <a:pt x="3510" y="1678"/>
                    <a:pt x="3510" y="1734"/>
                  </a:cubicBezTo>
                  <a:cubicBezTo>
                    <a:pt x="3510" y="1734"/>
                    <a:pt x="3061" y="6956"/>
                    <a:pt x="3005" y="9343"/>
                  </a:cubicBezTo>
                  <a:cubicBezTo>
                    <a:pt x="3005" y="9539"/>
                    <a:pt x="3005" y="9707"/>
                    <a:pt x="3005" y="9904"/>
                  </a:cubicBezTo>
                  <a:cubicBezTo>
                    <a:pt x="3005" y="11955"/>
                    <a:pt x="3257" y="13752"/>
                    <a:pt x="3283" y="13932"/>
                  </a:cubicBezTo>
                  <a:lnTo>
                    <a:pt x="3283" y="13932"/>
                  </a:lnTo>
                  <a:lnTo>
                    <a:pt x="2164" y="35480"/>
                  </a:lnTo>
                  <a:lnTo>
                    <a:pt x="2162" y="35480"/>
                  </a:lnTo>
                  <a:cubicBezTo>
                    <a:pt x="2162" y="35508"/>
                    <a:pt x="1741" y="38961"/>
                    <a:pt x="1320" y="42780"/>
                  </a:cubicBezTo>
                  <a:cubicBezTo>
                    <a:pt x="1096" y="44717"/>
                    <a:pt x="899" y="46710"/>
                    <a:pt x="731" y="48394"/>
                  </a:cubicBezTo>
                  <a:cubicBezTo>
                    <a:pt x="590" y="50079"/>
                    <a:pt x="478" y="51483"/>
                    <a:pt x="478" y="52185"/>
                  </a:cubicBezTo>
                  <a:cubicBezTo>
                    <a:pt x="478" y="54793"/>
                    <a:pt x="680" y="61411"/>
                    <a:pt x="701" y="62094"/>
                  </a:cubicBezTo>
                  <a:lnTo>
                    <a:pt x="701" y="62094"/>
                  </a:lnTo>
                  <a:cubicBezTo>
                    <a:pt x="645" y="62198"/>
                    <a:pt x="519" y="62433"/>
                    <a:pt x="394" y="62685"/>
                  </a:cubicBezTo>
                  <a:cubicBezTo>
                    <a:pt x="309" y="62881"/>
                    <a:pt x="225" y="63050"/>
                    <a:pt x="169" y="63218"/>
                  </a:cubicBezTo>
                  <a:cubicBezTo>
                    <a:pt x="113" y="63386"/>
                    <a:pt x="57" y="63499"/>
                    <a:pt x="29" y="63611"/>
                  </a:cubicBezTo>
                  <a:cubicBezTo>
                    <a:pt x="1" y="63695"/>
                    <a:pt x="1" y="63751"/>
                    <a:pt x="1" y="63864"/>
                  </a:cubicBezTo>
                  <a:cubicBezTo>
                    <a:pt x="1" y="64425"/>
                    <a:pt x="141" y="65660"/>
                    <a:pt x="141" y="65660"/>
                  </a:cubicBezTo>
                  <a:cubicBezTo>
                    <a:pt x="141" y="65717"/>
                    <a:pt x="169" y="65801"/>
                    <a:pt x="253" y="65829"/>
                  </a:cubicBezTo>
                  <a:cubicBezTo>
                    <a:pt x="253" y="65829"/>
                    <a:pt x="1741" y="66755"/>
                    <a:pt x="3229" y="66868"/>
                  </a:cubicBezTo>
                  <a:cubicBezTo>
                    <a:pt x="3285" y="66896"/>
                    <a:pt x="3370" y="66896"/>
                    <a:pt x="3454" y="66896"/>
                  </a:cubicBezTo>
                  <a:cubicBezTo>
                    <a:pt x="4128" y="66896"/>
                    <a:pt x="4605" y="66615"/>
                    <a:pt x="4914" y="66334"/>
                  </a:cubicBezTo>
                  <a:cubicBezTo>
                    <a:pt x="5054" y="66194"/>
                    <a:pt x="5166" y="66054"/>
                    <a:pt x="5251" y="65941"/>
                  </a:cubicBezTo>
                  <a:cubicBezTo>
                    <a:pt x="5335" y="65829"/>
                    <a:pt x="5391" y="65717"/>
                    <a:pt x="5391" y="65717"/>
                  </a:cubicBezTo>
                  <a:cubicBezTo>
                    <a:pt x="5447" y="65660"/>
                    <a:pt x="5447" y="65632"/>
                    <a:pt x="5447" y="65576"/>
                  </a:cubicBezTo>
                  <a:cubicBezTo>
                    <a:pt x="5503" y="65464"/>
                    <a:pt x="5531" y="65267"/>
                    <a:pt x="5559" y="64987"/>
                  </a:cubicBezTo>
                  <a:cubicBezTo>
                    <a:pt x="5672" y="64201"/>
                    <a:pt x="5784" y="62881"/>
                    <a:pt x="5840" y="62320"/>
                  </a:cubicBezTo>
                  <a:cubicBezTo>
                    <a:pt x="5840" y="62151"/>
                    <a:pt x="5840" y="61983"/>
                    <a:pt x="5840" y="61814"/>
                  </a:cubicBezTo>
                  <a:cubicBezTo>
                    <a:pt x="5840" y="61184"/>
                    <a:pt x="5798" y="60534"/>
                    <a:pt x="5787" y="60367"/>
                  </a:cubicBezTo>
                  <a:lnTo>
                    <a:pt x="5787" y="60367"/>
                  </a:lnTo>
                  <a:cubicBezTo>
                    <a:pt x="5808" y="60254"/>
                    <a:pt x="5945" y="59527"/>
                    <a:pt x="6177" y="58445"/>
                  </a:cubicBezTo>
                  <a:cubicBezTo>
                    <a:pt x="6935" y="54852"/>
                    <a:pt x="8535" y="47272"/>
                    <a:pt x="9434" y="44211"/>
                  </a:cubicBezTo>
                  <a:cubicBezTo>
                    <a:pt x="10023" y="42134"/>
                    <a:pt x="10866" y="38316"/>
                    <a:pt x="11539" y="34834"/>
                  </a:cubicBezTo>
                  <a:cubicBezTo>
                    <a:pt x="11904" y="33094"/>
                    <a:pt x="12213" y="31437"/>
                    <a:pt x="12438" y="30118"/>
                  </a:cubicBezTo>
                  <a:cubicBezTo>
                    <a:pt x="12690" y="28798"/>
                    <a:pt x="12831" y="27816"/>
                    <a:pt x="12859" y="27451"/>
                  </a:cubicBezTo>
                  <a:cubicBezTo>
                    <a:pt x="12915" y="26721"/>
                    <a:pt x="13280" y="24643"/>
                    <a:pt x="13617" y="22762"/>
                  </a:cubicBezTo>
                  <a:cubicBezTo>
                    <a:pt x="13741" y="22078"/>
                    <a:pt x="13866" y="21409"/>
                    <a:pt x="13967" y="20835"/>
                  </a:cubicBezTo>
                  <a:lnTo>
                    <a:pt x="13967" y="20835"/>
                  </a:lnTo>
                  <a:cubicBezTo>
                    <a:pt x="14285" y="24258"/>
                    <a:pt x="15001" y="31910"/>
                    <a:pt x="15217" y="33683"/>
                  </a:cubicBezTo>
                  <a:cubicBezTo>
                    <a:pt x="15273" y="34076"/>
                    <a:pt x="15273" y="34582"/>
                    <a:pt x="15273" y="35171"/>
                  </a:cubicBezTo>
                  <a:cubicBezTo>
                    <a:pt x="15273" y="38035"/>
                    <a:pt x="14824" y="42948"/>
                    <a:pt x="14796" y="45812"/>
                  </a:cubicBezTo>
                  <a:cubicBezTo>
                    <a:pt x="14824" y="47580"/>
                    <a:pt x="15329" y="51792"/>
                    <a:pt x="15835" y="55554"/>
                  </a:cubicBezTo>
                  <a:cubicBezTo>
                    <a:pt x="16368" y="59344"/>
                    <a:pt x="16874" y="62685"/>
                    <a:pt x="16874" y="62685"/>
                  </a:cubicBezTo>
                  <a:lnTo>
                    <a:pt x="16874" y="62685"/>
                  </a:lnTo>
                  <a:lnTo>
                    <a:pt x="16874" y="62685"/>
                  </a:lnTo>
                  <a:cubicBezTo>
                    <a:pt x="16874" y="62782"/>
                    <a:pt x="16878" y="63125"/>
                    <a:pt x="16902" y="63527"/>
                  </a:cubicBezTo>
                  <a:cubicBezTo>
                    <a:pt x="16902" y="63779"/>
                    <a:pt x="16902" y="64032"/>
                    <a:pt x="16930" y="64257"/>
                  </a:cubicBezTo>
                  <a:cubicBezTo>
                    <a:pt x="16930" y="64481"/>
                    <a:pt x="16958" y="64678"/>
                    <a:pt x="16986" y="64818"/>
                  </a:cubicBezTo>
                  <a:cubicBezTo>
                    <a:pt x="17070" y="65071"/>
                    <a:pt x="17239" y="65548"/>
                    <a:pt x="17435" y="65997"/>
                  </a:cubicBezTo>
                  <a:cubicBezTo>
                    <a:pt x="17604" y="66447"/>
                    <a:pt x="17772" y="66840"/>
                    <a:pt x="17772" y="66840"/>
                  </a:cubicBezTo>
                  <a:cubicBezTo>
                    <a:pt x="17800" y="66924"/>
                    <a:pt x="17884" y="66980"/>
                    <a:pt x="17940" y="66980"/>
                  </a:cubicBezTo>
                  <a:cubicBezTo>
                    <a:pt x="17968" y="66980"/>
                    <a:pt x="18558" y="67120"/>
                    <a:pt x="19260" y="67120"/>
                  </a:cubicBezTo>
                  <a:cubicBezTo>
                    <a:pt x="19709" y="67120"/>
                    <a:pt x="20186" y="67064"/>
                    <a:pt x="20551" y="66840"/>
                  </a:cubicBezTo>
                  <a:cubicBezTo>
                    <a:pt x="20944" y="66615"/>
                    <a:pt x="21478" y="66306"/>
                    <a:pt x="21927" y="65857"/>
                  </a:cubicBezTo>
                  <a:cubicBezTo>
                    <a:pt x="22348" y="65436"/>
                    <a:pt x="22741" y="64846"/>
                    <a:pt x="22797" y="64116"/>
                  </a:cubicBezTo>
                  <a:cubicBezTo>
                    <a:pt x="22797" y="63976"/>
                    <a:pt x="22797" y="63808"/>
                    <a:pt x="22797" y="63667"/>
                  </a:cubicBezTo>
                  <a:cubicBezTo>
                    <a:pt x="22797" y="62937"/>
                    <a:pt x="22685" y="62011"/>
                    <a:pt x="22573" y="61169"/>
                  </a:cubicBezTo>
                  <a:cubicBezTo>
                    <a:pt x="22460" y="60326"/>
                    <a:pt x="22320" y="59596"/>
                    <a:pt x="22292" y="59259"/>
                  </a:cubicBezTo>
                  <a:lnTo>
                    <a:pt x="22292" y="59231"/>
                  </a:lnTo>
                  <a:lnTo>
                    <a:pt x="22292" y="59175"/>
                  </a:lnTo>
                  <a:cubicBezTo>
                    <a:pt x="22292" y="59035"/>
                    <a:pt x="22320" y="58642"/>
                    <a:pt x="22348" y="58080"/>
                  </a:cubicBezTo>
                  <a:cubicBezTo>
                    <a:pt x="22545" y="56199"/>
                    <a:pt x="22994" y="52353"/>
                    <a:pt x="23415" y="48394"/>
                  </a:cubicBezTo>
                  <a:cubicBezTo>
                    <a:pt x="23808" y="44464"/>
                    <a:pt x="24173" y="40449"/>
                    <a:pt x="24173" y="38147"/>
                  </a:cubicBezTo>
                  <a:cubicBezTo>
                    <a:pt x="24173" y="35508"/>
                    <a:pt x="24398" y="31269"/>
                    <a:pt x="24622" y="27395"/>
                  </a:cubicBezTo>
                  <a:cubicBezTo>
                    <a:pt x="24847" y="23548"/>
                    <a:pt x="25071" y="20039"/>
                    <a:pt x="25071" y="18804"/>
                  </a:cubicBezTo>
                  <a:cubicBezTo>
                    <a:pt x="25071" y="16333"/>
                    <a:pt x="24510" y="8107"/>
                    <a:pt x="24510" y="8107"/>
                  </a:cubicBezTo>
                  <a:lnTo>
                    <a:pt x="23499" y="218"/>
                  </a:lnTo>
                  <a:cubicBezTo>
                    <a:pt x="23499" y="134"/>
                    <a:pt x="23443" y="78"/>
                    <a:pt x="23387" y="22"/>
                  </a:cubicBezTo>
                  <a:cubicBezTo>
                    <a:pt x="23359" y="8"/>
                    <a:pt x="23324" y="1"/>
                    <a:pt x="232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43"/>
            <p:cNvSpPr/>
            <p:nvPr/>
          </p:nvSpPr>
          <p:spPr>
            <a:xfrm>
              <a:off x="3183925" y="3855550"/>
              <a:ext cx="78625" cy="139825"/>
            </a:xfrm>
            <a:custGeom>
              <a:rect b="b" l="l" r="r" t="t"/>
              <a:pathLst>
                <a:path extrusionOk="0" h="5593" w="3145">
                  <a:moveTo>
                    <a:pt x="225" y="0"/>
                  </a:moveTo>
                  <a:cubicBezTo>
                    <a:pt x="113" y="0"/>
                    <a:pt x="0" y="113"/>
                    <a:pt x="0" y="253"/>
                  </a:cubicBezTo>
                  <a:cubicBezTo>
                    <a:pt x="0" y="365"/>
                    <a:pt x="113" y="478"/>
                    <a:pt x="225" y="478"/>
                  </a:cubicBezTo>
                  <a:lnTo>
                    <a:pt x="1909" y="478"/>
                  </a:lnTo>
                  <a:lnTo>
                    <a:pt x="2667" y="5391"/>
                  </a:lnTo>
                  <a:cubicBezTo>
                    <a:pt x="2692" y="5513"/>
                    <a:pt x="2780" y="5593"/>
                    <a:pt x="2877" y="5593"/>
                  </a:cubicBezTo>
                  <a:cubicBezTo>
                    <a:pt x="2891" y="5593"/>
                    <a:pt x="2906" y="5591"/>
                    <a:pt x="2920" y="5587"/>
                  </a:cubicBezTo>
                  <a:cubicBezTo>
                    <a:pt x="3060" y="5587"/>
                    <a:pt x="3145" y="5447"/>
                    <a:pt x="3117" y="5335"/>
                  </a:cubicBezTo>
                  <a:lnTo>
                    <a:pt x="2359" y="197"/>
                  </a:lnTo>
                  <a:cubicBezTo>
                    <a:pt x="2331" y="85"/>
                    <a:pt x="2246" y="0"/>
                    <a:pt x="21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43"/>
            <p:cNvSpPr/>
            <p:nvPr/>
          </p:nvSpPr>
          <p:spPr>
            <a:xfrm>
              <a:off x="2589450" y="2878550"/>
              <a:ext cx="361475" cy="677325"/>
            </a:xfrm>
            <a:custGeom>
              <a:rect b="b" l="l" r="r" t="t"/>
              <a:pathLst>
                <a:path extrusionOk="0" h="27093" w="14459">
                  <a:moveTo>
                    <a:pt x="12718" y="0"/>
                  </a:moveTo>
                  <a:cubicBezTo>
                    <a:pt x="12718" y="0"/>
                    <a:pt x="0" y="19091"/>
                    <a:pt x="225" y="19877"/>
                  </a:cubicBezTo>
                  <a:cubicBezTo>
                    <a:pt x="421" y="20635"/>
                    <a:pt x="12662" y="27092"/>
                    <a:pt x="12662" y="27092"/>
                  </a:cubicBezTo>
                  <a:lnTo>
                    <a:pt x="12549" y="24650"/>
                  </a:lnTo>
                  <a:lnTo>
                    <a:pt x="7889" y="18417"/>
                  </a:lnTo>
                  <a:lnTo>
                    <a:pt x="14459" y="11539"/>
                  </a:lnTo>
                  <a:lnTo>
                    <a:pt x="1271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43"/>
            <p:cNvSpPr/>
            <p:nvPr/>
          </p:nvSpPr>
          <p:spPr>
            <a:xfrm>
              <a:off x="2588725" y="2872225"/>
              <a:ext cx="367825" cy="689625"/>
            </a:xfrm>
            <a:custGeom>
              <a:rect b="b" l="l" r="r" t="t"/>
              <a:pathLst>
                <a:path extrusionOk="0" h="27585" w="14713">
                  <a:moveTo>
                    <a:pt x="12608" y="856"/>
                  </a:moveTo>
                  <a:lnTo>
                    <a:pt x="14235" y="11708"/>
                  </a:lnTo>
                  <a:lnTo>
                    <a:pt x="7750" y="18502"/>
                  </a:lnTo>
                  <a:cubicBezTo>
                    <a:pt x="7665" y="18586"/>
                    <a:pt x="7665" y="18726"/>
                    <a:pt x="7722" y="18811"/>
                  </a:cubicBezTo>
                  <a:lnTo>
                    <a:pt x="12354" y="24987"/>
                  </a:lnTo>
                  <a:lnTo>
                    <a:pt x="12448" y="26959"/>
                  </a:lnTo>
                  <a:lnTo>
                    <a:pt x="12448" y="26959"/>
                  </a:lnTo>
                  <a:cubicBezTo>
                    <a:pt x="12394" y="26931"/>
                    <a:pt x="12334" y="26900"/>
                    <a:pt x="12270" y="26868"/>
                  </a:cubicBezTo>
                  <a:cubicBezTo>
                    <a:pt x="11119" y="26250"/>
                    <a:pt x="8171" y="24678"/>
                    <a:pt x="5504" y="23190"/>
                  </a:cubicBezTo>
                  <a:cubicBezTo>
                    <a:pt x="4184" y="22432"/>
                    <a:pt x="2921" y="21702"/>
                    <a:pt x="1966" y="21113"/>
                  </a:cubicBezTo>
                  <a:cubicBezTo>
                    <a:pt x="1517" y="20832"/>
                    <a:pt x="1124" y="20579"/>
                    <a:pt x="843" y="20383"/>
                  </a:cubicBezTo>
                  <a:cubicBezTo>
                    <a:pt x="703" y="20271"/>
                    <a:pt x="619" y="20186"/>
                    <a:pt x="534" y="20130"/>
                  </a:cubicBezTo>
                  <a:lnTo>
                    <a:pt x="488" y="20061"/>
                  </a:lnTo>
                  <a:lnTo>
                    <a:pt x="488" y="20061"/>
                  </a:lnTo>
                  <a:cubicBezTo>
                    <a:pt x="508" y="19999"/>
                    <a:pt x="555" y="19878"/>
                    <a:pt x="619" y="19709"/>
                  </a:cubicBezTo>
                  <a:cubicBezTo>
                    <a:pt x="984" y="18951"/>
                    <a:pt x="1938" y="17351"/>
                    <a:pt x="3173" y="15386"/>
                  </a:cubicBezTo>
                  <a:cubicBezTo>
                    <a:pt x="5026" y="12438"/>
                    <a:pt x="7469" y="8704"/>
                    <a:pt x="9434" y="5672"/>
                  </a:cubicBezTo>
                  <a:cubicBezTo>
                    <a:pt x="10417" y="4156"/>
                    <a:pt x="11315" y="2836"/>
                    <a:pt x="11933" y="1882"/>
                  </a:cubicBezTo>
                  <a:cubicBezTo>
                    <a:pt x="12207" y="1457"/>
                    <a:pt x="12437" y="1111"/>
                    <a:pt x="12608" y="856"/>
                  </a:cubicBezTo>
                  <a:close/>
                  <a:moveTo>
                    <a:pt x="12803" y="1"/>
                  </a:moveTo>
                  <a:cubicBezTo>
                    <a:pt x="12691" y="1"/>
                    <a:pt x="12607" y="29"/>
                    <a:pt x="12550" y="113"/>
                  </a:cubicBezTo>
                  <a:cubicBezTo>
                    <a:pt x="12550" y="113"/>
                    <a:pt x="9434" y="4801"/>
                    <a:pt x="6290" y="9630"/>
                  </a:cubicBezTo>
                  <a:cubicBezTo>
                    <a:pt x="4718" y="12045"/>
                    <a:pt x="3173" y="14487"/>
                    <a:pt x="1994" y="16424"/>
                  </a:cubicBezTo>
                  <a:cubicBezTo>
                    <a:pt x="1405" y="17379"/>
                    <a:pt x="927" y="18193"/>
                    <a:pt x="562" y="18811"/>
                  </a:cubicBezTo>
                  <a:cubicBezTo>
                    <a:pt x="394" y="19119"/>
                    <a:pt x="254" y="19400"/>
                    <a:pt x="169" y="19597"/>
                  </a:cubicBezTo>
                  <a:cubicBezTo>
                    <a:pt x="113" y="19709"/>
                    <a:pt x="85" y="19793"/>
                    <a:pt x="57" y="19878"/>
                  </a:cubicBezTo>
                  <a:cubicBezTo>
                    <a:pt x="29" y="19934"/>
                    <a:pt x="1" y="20018"/>
                    <a:pt x="1" y="20102"/>
                  </a:cubicBezTo>
                  <a:cubicBezTo>
                    <a:pt x="1" y="20102"/>
                    <a:pt x="1" y="20158"/>
                    <a:pt x="29" y="20186"/>
                  </a:cubicBezTo>
                  <a:cubicBezTo>
                    <a:pt x="29" y="20271"/>
                    <a:pt x="85" y="20299"/>
                    <a:pt x="113" y="20355"/>
                  </a:cubicBezTo>
                  <a:cubicBezTo>
                    <a:pt x="197" y="20439"/>
                    <a:pt x="310" y="20551"/>
                    <a:pt x="450" y="20664"/>
                  </a:cubicBezTo>
                  <a:cubicBezTo>
                    <a:pt x="955" y="21057"/>
                    <a:pt x="1966" y="21674"/>
                    <a:pt x="3201" y="22404"/>
                  </a:cubicBezTo>
                  <a:cubicBezTo>
                    <a:pt x="6907" y="24566"/>
                    <a:pt x="12578" y="27542"/>
                    <a:pt x="12578" y="27542"/>
                  </a:cubicBezTo>
                  <a:cubicBezTo>
                    <a:pt x="12621" y="27570"/>
                    <a:pt x="12663" y="27584"/>
                    <a:pt x="12705" y="27584"/>
                  </a:cubicBezTo>
                  <a:cubicBezTo>
                    <a:pt x="12747" y="27584"/>
                    <a:pt x="12789" y="27570"/>
                    <a:pt x="12831" y="27542"/>
                  </a:cubicBezTo>
                  <a:cubicBezTo>
                    <a:pt x="12887" y="27486"/>
                    <a:pt x="12943" y="27430"/>
                    <a:pt x="12915" y="27345"/>
                  </a:cubicBezTo>
                  <a:lnTo>
                    <a:pt x="12803" y="24903"/>
                  </a:lnTo>
                  <a:cubicBezTo>
                    <a:pt x="12803" y="24847"/>
                    <a:pt x="12803" y="24791"/>
                    <a:pt x="12775" y="24763"/>
                  </a:cubicBezTo>
                  <a:lnTo>
                    <a:pt x="8227" y="18698"/>
                  </a:lnTo>
                  <a:lnTo>
                    <a:pt x="14656" y="11932"/>
                  </a:lnTo>
                  <a:cubicBezTo>
                    <a:pt x="14684" y="11876"/>
                    <a:pt x="14712" y="11820"/>
                    <a:pt x="14712" y="11736"/>
                  </a:cubicBezTo>
                  <a:lnTo>
                    <a:pt x="12971" y="197"/>
                  </a:lnTo>
                  <a:cubicBezTo>
                    <a:pt x="12971" y="113"/>
                    <a:pt x="12887" y="29"/>
                    <a:pt x="128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43"/>
            <p:cNvSpPr/>
            <p:nvPr/>
          </p:nvSpPr>
          <p:spPr>
            <a:xfrm>
              <a:off x="2888425" y="3476525"/>
              <a:ext cx="122150" cy="126200"/>
            </a:xfrm>
            <a:custGeom>
              <a:rect b="b" l="l" r="r" t="t"/>
              <a:pathLst>
                <a:path extrusionOk="0" h="5048" w="4886">
                  <a:moveTo>
                    <a:pt x="2359" y="1"/>
                  </a:moveTo>
                  <a:lnTo>
                    <a:pt x="590" y="731"/>
                  </a:lnTo>
                  <a:lnTo>
                    <a:pt x="1" y="2808"/>
                  </a:lnTo>
                  <a:cubicBezTo>
                    <a:pt x="1" y="2808"/>
                    <a:pt x="534" y="3931"/>
                    <a:pt x="1068" y="4381"/>
                  </a:cubicBezTo>
                  <a:cubicBezTo>
                    <a:pt x="1464" y="4714"/>
                    <a:pt x="2232" y="5048"/>
                    <a:pt x="2946" y="5048"/>
                  </a:cubicBezTo>
                  <a:cubicBezTo>
                    <a:pt x="3193" y="5048"/>
                    <a:pt x="3434" y="5008"/>
                    <a:pt x="3651" y="4914"/>
                  </a:cubicBezTo>
                  <a:cubicBezTo>
                    <a:pt x="4465" y="4521"/>
                    <a:pt x="3931" y="3258"/>
                    <a:pt x="3931" y="3258"/>
                  </a:cubicBezTo>
                  <a:lnTo>
                    <a:pt x="4409" y="3145"/>
                  </a:lnTo>
                  <a:cubicBezTo>
                    <a:pt x="4886" y="3033"/>
                    <a:pt x="4240" y="1657"/>
                    <a:pt x="4240" y="1657"/>
                  </a:cubicBezTo>
                  <a:lnTo>
                    <a:pt x="235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43"/>
            <p:cNvSpPr/>
            <p:nvPr/>
          </p:nvSpPr>
          <p:spPr>
            <a:xfrm>
              <a:off x="2882825" y="3470650"/>
              <a:ext cx="126350" cy="137850"/>
            </a:xfrm>
            <a:custGeom>
              <a:rect b="b" l="l" r="r" t="t"/>
              <a:pathLst>
                <a:path extrusionOk="0" h="5514" w="5054">
                  <a:moveTo>
                    <a:pt x="2527" y="517"/>
                  </a:moveTo>
                  <a:lnTo>
                    <a:pt x="4274" y="2045"/>
                  </a:lnTo>
                  <a:lnTo>
                    <a:pt x="4274" y="2045"/>
                  </a:lnTo>
                  <a:cubicBezTo>
                    <a:pt x="4306" y="2114"/>
                    <a:pt x="4385" y="2298"/>
                    <a:pt x="4464" y="2482"/>
                  </a:cubicBezTo>
                  <a:cubicBezTo>
                    <a:pt x="4520" y="2678"/>
                    <a:pt x="4576" y="2931"/>
                    <a:pt x="4576" y="3071"/>
                  </a:cubicBezTo>
                  <a:cubicBezTo>
                    <a:pt x="4576" y="3128"/>
                    <a:pt x="4576" y="3156"/>
                    <a:pt x="4576" y="3156"/>
                  </a:cubicBezTo>
                  <a:lnTo>
                    <a:pt x="4099" y="3268"/>
                  </a:lnTo>
                  <a:cubicBezTo>
                    <a:pt x="4043" y="3268"/>
                    <a:pt x="3987" y="3324"/>
                    <a:pt x="3959" y="3380"/>
                  </a:cubicBezTo>
                  <a:cubicBezTo>
                    <a:pt x="3931" y="3436"/>
                    <a:pt x="3931" y="3521"/>
                    <a:pt x="3959" y="3577"/>
                  </a:cubicBezTo>
                  <a:cubicBezTo>
                    <a:pt x="3987" y="3661"/>
                    <a:pt x="4099" y="3998"/>
                    <a:pt x="4099" y="4307"/>
                  </a:cubicBezTo>
                  <a:cubicBezTo>
                    <a:pt x="4099" y="4447"/>
                    <a:pt x="4071" y="4588"/>
                    <a:pt x="4015" y="4700"/>
                  </a:cubicBezTo>
                  <a:cubicBezTo>
                    <a:pt x="3959" y="4784"/>
                    <a:pt x="3903" y="4868"/>
                    <a:pt x="3762" y="4924"/>
                  </a:cubicBezTo>
                  <a:cubicBezTo>
                    <a:pt x="3594" y="5009"/>
                    <a:pt x="3369" y="5065"/>
                    <a:pt x="3145" y="5065"/>
                  </a:cubicBezTo>
                  <a:cubicBezTo>
                    <a:pt x="2527" y="5065"/>
                    <a:pt x="1769" y="4728"/>
                    <a:pt x="1460" y="4447"/>
                  </a:cubicBezTo>
                  <a:cubicBezTo>
                    <a:pt x="1236" y="4251"/>
                    <a:pt x="955" y="3858"/>
                    <a:pt x="758" y="3549"/>
                  </a:cubicBezTo>
                  <a:cubicBezTo>
                    <a:pt x="674" y="3380"/>
                    <a:pt x="590" y="3212"/>
                    <a:pt x="534" y="3100"/>
                  </a:cubicBezTo>
                  <a:cubicBezTo>
                    <a:pt x="509" y="3050"/>
                    <a:pt x="484" y="3022"/>
                    <a:pt x="479" y="2997"/>
                  </a:cubicBezTo>
                  <a:lnTo>
                    <a:pt x="479" y="2997"/>
                  </a:lnTo>
                  <a:lnTo>
                    <a:pt x="1004" y="1147"/>
                  </a:lnTo>
                  <a:lnTo>
                    <a:pt x="2527" y="517"/>
                  </a:lnTo>
                  <a:close/>
                  <a:moveTo>
                    <a:pt x="2566" y="0"/>
                  </a:moveTo>
                  <a:cubicBezTo>
                    <a:pt x="2544" y="0"/>
                    <a:pt x="2521" y="4"/>
                    <a:pt x="2499" y="11"/>
                  </a:cubicBezTo>
                  <a:lnTo>
                    <a:pt x="730" y="741"/>
                  </a:lnTo>
                  <a:cubicBezTo>
                    <a:pt x="674" y="769"/>
                    <a:pt x="618" y="826"/>
                    <a:pt x="590" y="910"/>
                  </a:cubicBezTo>
                  <a:lnTo>
                    <a:pt x="0" y="2959"/>
                  </a:lnTo>
                  <a:cubicBezTo>
                    <a:pt x="0" y="3015"/>
                    <a:pt x="0" y="3071"/>
                    <a:pt x="28" y="3128"/>
                  </a:cubicBezTo>
                  <a:cubicBezTo>
                    <a:pt x="28" y="3128"/>
                    <a:pt x="169" y="3436"/>
                    <a:pt x="365" y="3773"/>
                  </a:cubicBezTo>
                  <a:cubicBezTo>
                    <a:pt x="562" y="4110"/>
                    <a:pt x="843" y="4531"/>
                    <a:pt x="1151" y="4784"/>
                  </a:cubicBezTo>
                  <a:cubicBezTo>
                    <a:pt x="1572" y="5177"/>
                    <a:pt x="2359" y="5514"/>
                    <a:pt x="3145" y="5514"/>
                  </a:cubicBezTo>
                  <a:cubicBezTo>
                    <a:pt x="3425" y="5514"/>
                    <a:pt x="3706" y="5486"/>
                    <a:pt x="3959" y="5346"/>
                  </a:cubicBezTo>
                  <a:cubicBezTo>
                    <a:pt x="4183" y="5261"/>
                    <a:pt x="4352" y="5093"/>
                    <a:pt x="4436" y="4896"/>
                  </a:cubicBezTo>
                  <a:cubicBezTo>
                    <a:pt x="4548" y="4700"/>
                    <a:pt x="4576" y="4503"/>
                    <a:pt x="4576" y="4307"/>
                  </a:cubicBezTo>
                  <a:cubicBezTo>
                    <a:pt x="4562" y="4058"/>
                    <a:pt x="4509" y="3825"/>
                    <a:pt x="4462" y="3658"/>
                  </a:cubicBezTo>
                  <a:lnTo>
                    <a:pt x="4462" y="3658"/>
                  </a:lnTo>
                  <a:lnTo>
                    <a:pt x="4689" y="3605"/>
                  </a:lnTo>
                  <a:cubicBezTo>
                    <a:pt x="4829" y="3577"/>
                    <a:pt x="4941" y="3493"/>
                    <a:pt x="4998" y="3380"/>
                  </a:cubicBezTo>
                  <a:cubicBezTo>
                    <a:pt x="5026" y="3268"/>
                    <a:pt x="5054" y="3156"/>
                    <a:pt x="5054" y="3071"/>
                  </a:cubicBezTo>
                  <a:cubicBezTo>
                    <a:pt x="5054" y="2791"/>
                    <a:pt x="4941" y="2482"/>
                    <a:pt x="4857" y="2229"/>
                  </a:cubicBezTo>
                  <a:cubicBezTo>
                    <a:pt x="4773" y="2005"/>
                    <a:pt x="4689" y="1808"/>
                    <a:pt x="4689" y="1808"/>
                  </a:cubicBezTo>
                  <a:lnTo>
                    <a:pt x="4633" y="1724"/>
                  </a:lnTo>
                  <a:lnTo>
                    <a:pt x="2724" y="67"/>
                  </a:lnTo>
                  <a:cubicBezTo>
                    <a:pt x="2682" y="26"/>
                    <a:pt x="2626" y="0"/>
                    <a:pt x="2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43"/>
            <p:cNvSpPr/>
            <p:nvPr/>
          </p:nvSpPr>
          <p:spPr>
            <a:xfrm>
              <a:off x="2922825" y="3491975"/>
              <a:ext cx="54775" cy="71700"/>
            </a:xfrm>
            <a:custGeom>
              <a:rect b="b" l="l" r="r" t="t"/>
              <a:pathLst>
                <a:path extrusionOk="0" h="2868" w="2191">
                  <a:moveTo>
                    <a:pt x="1517" y="1"/>
                  </a:moveTo>
                  <a:lnTo>
                    <a:pt x="1" y="1657"/>
                  </a:lnTo>
                  <a:cubicBezTo>
                    <a:pt x="82" y="1726"/>
                    <a:pt x="181" y="1753"/>
                    <a:pt x="286" y="1753"/>
                  </a:cubicBezTo>
                  <a:cubicBezTo>
                    <a:pt x="645" y="1753"/>
                    <a:pt x="1067" y="1432"/>
                    <a:pt x="1067" y="1432"/>
                  </a:cubicBezTo>
                  <a:lnTo>
                    <a:pt x="1067" y="1432"/>
                  </a:lnTo>
                  <a:cubicBezTo>
                    <a:pt x="1067" y="1432"/>
                    <a:pt x="983" y="1882"/>
                    <a:pt x="899" y="2106"/>
                  </a:cubicBezTo>
                  <a:cubicBezTo>
                    <a:pt x="818" y="2321"/>
                    <a:pt x="1096" y="2868"/>
                    <a:pt x="1391" y="2868"/>
                  </a:cubicBezTo>
                  <a:cubicBezTo>
                    <a:pt x="1405" y="2868"/>
                    <a:pt x="1418" y="2867"/>
                    <a:pt x="1432" y="2864"/>
                  </a:cubicBezTo>
                  <a:cubicBezTo>
                    <a:pt x="1741" y="2780"/>
                    <a:pt x="2022" y="1489"/>
                    <a:pt x="2106" y="1124"/>
                  </a:cubicBezTo>
                  <a:cubicBezTo>
                    <a:pt x="2190" y="759"/>
                    <a:pt x="1517" y="1"/>
                    <a:pt x="15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43"/>
            <p:cNvSpPr/>
            <p:nvPr/>
          </p:nvSpPr>
          <p:spPr>
            <a:xfrm>
              <a:off x="2916500" y="3485800"/>
              <a:ext cx="65300" cy="83400"/>
            </a:xfrm>
            <a:custGeom>
              <a:rect b="b" l="l" r="r" t="t"/>
              <a:pathLst>
                <a:path extrusionOk="0" h="3336" w="2612">
                  <a:moveTo>
                    <a:pt x="1751" y="0"/>
                  </a:moveTo>
                  <a:cubicBezTo>
                    <a:pt x="1700" y="0"/>
                    <a:pt x="1648" y="16"/>
                    <a:pt x="1601" y="51"/>
                  </a:cubicBezTo>
                  <a:cubicBezTo>
                    <a:pt x="1517" y="135"/>
                    <a:pt x="1489" y="304"/>
                    <a:pt x="1573" y="388"/>
                  </a:cubicBezTo>
                  <a:lnTo>
                    <a:pt x="1601" y="416"/>
                  </a:lnTo>
                  <a:cubicBezTo>
                    <a:pt x="1657" y="472"/>
                    <a:pt x="1798" y="641"/>
                    <a:pt x="1938" y="837"/>
                  </a:cubicBezTo>
                  <a:cubicBezTo>
                    <a:pt x="1994" y="921"/>
                    <a:pt x="2050" y="1034"/>
                    <a:pt x="2078" y="1118"/>
                  </a:cubicBezTo>
                  <a:cubicBezTo>
                    <a:pt x="2106" y="1202"/>
                    <a:pt x="2135" y="1286"/>
                    <a:pt x="2135" y="1314"/>
                  </a:cubicBezTo>
                  <a:cubicBezTo>
                    <a:pt x="2106" y="1511"/>
                    <a:pt x="1994" y="1904"/>
                    <a:pt x="1882" y="2269"/>
                  </a:cubicBezTo>
                  <a:cubicBezTo>
                    <a:pt x="1826" y="2465"/>
                    <a:pt x="1770" y="2634"/>
                    <a:pt x="1713" y="2746"/>
                  </a:cubicBezTo>
                  <a:cubicBezTo>
                    <a:pt x="1657" y="2802"/>
                    <a:pt x="1629" y="2859"/>
                    <a:pt x="1629" y="2859"/>
                  </a:cubicBezTo>
                  <a:lnTo>
                    <a:pt x="1615" y="2873"/>
                  </a:lnTo>
                  <a:lnTo>
                    <a:pt x="1615" y="2873"/>
                  </a:lnTo>
                  <a:lnTo>
                    <a:pt x="1573" y="2830"/>
                  </a:lnTo>
                  <a:cubicBezTo>
                    <a:pt x="1517" y="2802"/>
                    <a:pt x="1461" y="2718"/>
                    <a:pt x="1433" y="2634"/>
                  </a:cubicBezTo>
                  <a:cubicBezTo>
                    <a:pt x="1405" y="2550"/>
                    <a:pt x="1377" y="2465"/>
                    <a:pt x="1377" y="2437"/>
                  </a:cubicBezTo>
                  <a:cubicBezTo>
                    <a:pt x="1433" y="2297"/>
                    <a:pt x="1461" y="2129"/>
                    <a:pt x="1489" y="1960"/>
                  </a:cubicBezTo>
                  <a:cubicBezTo>
                    <a:pt x="1517" y="1820"/>
                    <a:pt x="1545" y="1707"/>
                    <a:pt x="1545" y="1707"/>
                  </a:cubicBezTo>
                  <a:cubicBezTo>
                    <a:pt x="1545" y="1623"/>
                    <a:pt x="1517" y="1511"/>
                    <a:pt x="1433" y="1483"/>
                  </a:cubicBezTo>
                  <a:cubicBezTo>
                    <a:pt x="1391" y="1455"/>
                    <a:pt x="1341" y="1441"/>
                    <a:pt x="1292" y="1441"/>
                  </a:cubicBezTo>
                  <a:cubicBezTo>
                    <a:pt x="1243" y="1441"/>
                    <a:pt x="1194" y="1455"/>
                    <a:pt x="1152" y="1483"/>
                  </a:cubicBezTo>
                  <a:cubicBezTo>
                    <a:pt x="1124" y="1511"/>
                    <a:pt x="1012" y="1595"/>
                    <a:pt x="899" y="1651"/>
                  </a:cubicBezTo>
                  <a:cubicBezTo>
                    <a:pt x="787" y="1707"/>
                    <a:pt x="647" y="1764"/>
                    <a:pt x="534" y="1764"/>
                  </a:cubicBezTo>
                  <a:cubicBezTo>
                    <a:pt x="478" y="1764"/>
                    <a:pt x="422" y="1736"/>
                    <a:pt x="394" y="1707"/>
                  </a:cubicBezTo>
                  <a:cubicBezTo>
                    <a:pt x="361" y="1674"/>
                    <a:pt x="314" y="1659"/>
                    <a:pt x="265" y="1659"/>
                  </a:cubicBezTo>
                  <a:cubicBezTo>
                    <a:pt x="190" y="1659"/>
                    <a:pt x="108" y="1696"/>
                    <a:pt x="57" y="1764"/>
                  </a:cubicBezTo>
                  <a:cubicBezTo>
                    <a:pt x="1" y="1848"/>
                    <a:pt x="1" y="1988"/>
                    <a:pt x="113" y="2072"/>
                  </a:cubicBezTo>
                  <a:cubicBezTo>
                    <a:pt x="225" y="2185"/>
                    <a:pt x="394" y="2213"/>
                    <a:pt x="534" y="2213"/>
                  </a:cubicBezTo>
                  <a:cubicBezTo>
                    <a:pt x="693" y="2213"/>
                    <a:pt x="841" y="2179"/>
                    <a:pt x="971" y="2134"/>
                  </a:cubicBezTo>
                  <a:lnTo>
                    <a:pt x="971" y="2134"/>
                  </a:lnTo>
                  <a:cubicBezTo>
                    <a:pt x="954" y="2188"/>
                    <a:pt x="939" y="2235"/>
                    <a:pt x="927" y="2269"/>
                  </a:cubicBezTo>
                  <a:cubicBezTo>
                    <a:pt x="927" y="2325"/>
                    <a:pt x="899" y="2381"/>
                    <a:pt x="899" y="2437"/>
                  </a:cubicBezTo>
                  <a:cubicBezTo>
                    <a:pt x="899" y="2634"/>
                    <a:pt x="983" y="2830"/>
                    <a:pt x="1096" y="2999"/>
                  </a:cubicBezTo>
                  <a:cubicBezTo>
                    <a:pt x="1152" y="3083"/>
                    <a:pt x="1208" y="3167"/>
                    <a:pt x="1292" y="3224"/>
                  </a:cubicBezTo>
                  <a:cubicBezTo>
                    <a:pt x="1377" y="3280"/>
                    <a:pt x="1489" y="3336"/>
                    <a:pt x="1629" y="3336"/>
                  </a:cubicBezTo>
                  <a:lnTo>
                    <a:pt x="1741" y="3336"/>
                  </a:lnTo>
                  <a:cubicBezTo>
                    <a:pt x="1854" y="3308"/>
                    <a:pt x="1910" y="3252"/>
                    <a:pt x="1966" y="3167"/>
                  </a:cubicBezTo>
                  <a:cubicBezTo>
                    <a:pt x="2078" y="3055"/>
                    <a:pt x="2135" y="2943"/>
                    <a:pt x="2191" y="2774"/>
                  </a:cubicBezTo>
                  <a:cubicBezTo>
                    <a:pt x="2387" y="2325"/>
                    <a:pt x="2528" y="1679"/>
                    <a:pt x="2584" y="1427"/>
                  </a:cubicBezTo>
                  <a:lnTo>
                    <a:pt x="2584" y="1399"/>
                  </a:lnTo>
                  <a:lnTo>
                    <a:pt x="2612" y="1314"/>
                  </a:lnTo>
                  <a:cubicBezTo>
                    <a:pt x="2612" y="1146"/>
                    <a:pt x="2556" y="1006"/>
                    <a:pt x="2471" y="865"/>
                  </a:cubicBezTo>
                  <a:cubicBezTo>
                    <a:pt x="2303" y="472"/>
                    <a:pt x="1938" y="79"/>
                    <a:pt x="1938" y="79"/>
                  </a:cubicBezTo>
                  <a:cubicBezTo>
                    <a:pt x="1889" y="30"/>
                    <a:pt x="1821" y="0"/>
                    <a:pt x="17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43"/>
            <p:cNvSpPr/>
            <p:nvPr/>
          </p:nvSpPr>
          <p:spPr>
            <a:xfrm>
              <a:off x="2907375" y="2774425"/>
              <a:ext cx="602250" cy="818975"/>
            </a:xfrm>
            <a:custGeom>
              <a:rect b="b" l="l" r="r" t="t"/>
              <a:pathLst>
                <a:path extrusionOk="0" h="32759" w="24090">
                  <a:moveTo>
                    <a:pt x="13169" y="1"/>
                  </a:moveTo>
                  <a:cubicBezTo>
                    <a:pt x="12425" y="1"/>
                    <a:pt x="11602" y="41"/>
                    <a:pt x="10754" y="151"/>
                  </a:cubicBezTo>
                  <a:cubicBezTo>
                    <a:pt x="7721" y="544"/>
                    <a:pt x="5110" y="1554"/>
                    <a:pt x="3707" y="2228"/>
                  </a:cubicBezTo>
                  <a:cubicBezTo>
                    <a:pt x="2303" y="2902"/>
                    <a:pt x="1" y="3941"/>
                    <a:pt x="1" y="4165"/>
                  </a:cubicBezTo>
                  <a:cubicBezTo>
                    <a:pt x="1" y="4390"/>
                    <a:pt x="3258" y="25249"/>
                    <a:pt x="3258" y="25249"/>
                  </a:cubicBezTo>
                  <a:cubicBezTo>
                    <a:pt x="3258" y="25249"/>
                    <a:pt x="3258" y="30668"/>
                    <a:pt x="3594" y="31454"/>
                  </a:cubicBezTo>
                  <a:cubicBezTo>
                    <a:pt x="3931" y="32240"/>
                    <a:pt x="4942" y="32352"/>
                    <a:pt x="7441" y="32633"/>
                  </a:cubicBezTo>
                  <a:cubicBezTo>
                    <a:pt x="8206" y="32720"/>
                    <a:pt x="9354" y="32758"/>
                    <a:pt x="10640" y="32758"/>
                  </a:cubicBezTo>
                  <a:cubicBezTo>
                    <a:pt x="13505" y="32758"/>
                    <a:pt x="17055" y="32567"/>
                    <a:pt x="18586" y="32296"/>
                  </a:cubicBezTo>
                  <a:cubicBezTo>
                    <a:pt x="20776" y="31903"/>
                    <a:pt x="22685" y="31566"/>
                    <a:pt x="23022" y="30556"/>
                  </a:cubicBezTo>
                  <a:cubicBezTo>
                    <a:pt x="23359" y="29545"/>
                    <a:pt x="22910" y="26822"/>
                    <a:pt x="22910" y="26822"/>
                  </a:cubicBezTo>
                  <a:lnTo>
                    <a:pt x="24089" y="4951"/>
                  </a:lnTo>
                  <a:cubicBezTo>
                    <a:pt x="24089" y="4951"/>
                    <a:pt x="22910" y="3351"/>
                    <a:pt x="20552" y="2116"/>
                  </a:cubicBezTo>
                  <a:cubicBezTo>
                    <a:pt x="18193" y="880"/>
                    <a:pt x="16481" y="263"/>
                    <a:pt x="16481" y="263"/>
                  </a:cubicBezTo>
                  <a:cubicBezTo>
                    <a:pt x="16481" y="263"/>
                    <a:pt x="15084" y="1"/>
                    <a:pt x="131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43"/>
            <p:cNvSpPr/>
            <p:nvPr/>
          </p:nvSpPr>
          <p:spPr>
            <a:xfrm>
              <a:off x="2901775" y="2769050"/>
              <a:ext cx="613450" cy="830350"/>
            </a:xfrm>
            <a:custGeom>
              <a:rect b="b" l="l" r="r" t="t"/>
              <a:pathLst>
                <a:path extrusionOk="0" h="33214" w="24538">
                  <a:moveTo>
                    <a:pt x="13392" y="450"/>
                  </a:moveTo>
                  <a:cubicBezTo>
                    <a:pt x="14346" y="450"/>
                    <a:pt x="15161" y="534"/>
                    <a:pt x="15750" y="590"/>
                  </a:cubicBezTo>
                  <a:cubicBezTo>
                    <a:pt x="16031" y="618"/>
                    <a:pt x="16284" y="646"/>
                    <a:pt x="16424" y="674"/>
                  </a:cubicBezTo>
                  <a:cubicBezTo>
                    <a:pt x="16508" y="674"/>
                    <a:pt x="16564" y="702"/>
                    <a:pt x="16621" y="702"/>
                  </a:cubicBezTo>
                  <a:cubicBezTo>
                    <a:pt x="16649" y="702"/>
                    <a:pt x="16733" y="731"/>
                    <a:pt x="16929" y="815"/>
                  </a:cubicBezTo>
                  <a:cubicBezTo>
                    <a:pt x="17519" y="1039"/>
                    <a:pt x="18895" y="1629"/>
                    <a:pt x="20663" y="2555"/>
                  </a:cubicBezTo>
                  <a:cubicBezTo>
                    <a:pt x="21814" y="3145"/>
                    <a:pt x="22685" y="3847"/>
                    <a:pt x="23274" y="4380"/>
                  </a:cubicBezTo>
                  <a:cubicBezTo>
                    <a:pt x="23555" y="4661"/>
                    <a:pt x="23780" y="4886"/>
                    <a:pt x="23920" y="5054"/>
                  </a:cubicBezTo>
                  <a:cubicBezTo>
                    <a:pt x="23975" y="5136"/>
                    <a:pt x="24029" y="5191"/>
                    <a:pt x="24084" y="5220"/>
                  </a:cubicBezTo>
                  <a:lnTo>
                    <a:pt x="24084" y="5220"/>
                  </a:lnTo>
                  <a:lnTo>
                    <a:pt x="22909" y="27037"/>
                  </a:lnTo>
                  <a:lnTo>
                    <a:pt x="22909" y="27093"/>
                  </a:lnTo>
                  <a:cubicBezTo>
                    <a:pt x="22909" y="27093"/>
                    <a:pt x="22909" y="27177"/>
                    <a:pt x="22937" y="27317"/>
                  </a:cubicBezTo>
                  <a:cubicBezTo>
                    <a:pt x="22994" y="27767"/>
                    <a:pt x="23134" y="28805"/>
                    <a:pt x="23134" y="29648"/>
                  </a:cubicBezTo>
                  <a:cubicBezTo>
                    <a:pt x="23134" y="30069"/>
                    <a:pt x="23106" y="30462"/>
                    <a:pt x="23022" y="30686"/>
                  </a:cubicBezTo>
                  <a:cubicBezTo>
                    <a:pt x="22965" y="30883"/>
                    <a:pt x="22825" y="31051"/>
                    <a:pt x="22572" y="31220"/>
                  </a:cubicBezTo>
                  <a:cubicBezTo>
                    <a:pt x="22235" y="31444"/>
                    <a:pt x="21674" y="31669"/>
                    <a:pt x="21028" y="31809"/>
                  </a:cubicBezTo>
                  <a:cubicBezTo>
                    <a:pt x="20354" y="31978"/>
                    <a:pt x="19568" y="32118"/>
                    <a:pt x="18754" y="32287"/>
                  </a:cubicBezTo>
                  <a:cubicBezTo>
                    <a:pt x="17266" y="32539"/>
                    <a:pt x="13729" y="32736"/>
                    <a:pt x="10865" y="32736"/>
                  </a:cubicBezTo>
                  <a:cubicBezTo>
                    <a:pt x="9574" y="32736"/>
                    <a:pt x="8423" y="32708"/>
                    <a:pt x="7693" y="32623"/>
                  </a:cubicBezTo>
                  <a:cubicBezTo>
                    <a:pt x="6429" y="32483"/>
                    <a:pt x="5587" y="32371"/>
                    <a:pt x="4998" y="32230"/>
                  </a:cubicBezTo>
                  <a:cubicBezTo>
                    <a:pt x="4717" y="32146"/>
                    <a:pt x="4492" y="32062"/>
                    <a:pt x="4352" y="31950"/>
                  </a:cubicBezTo>
                  <a:cubicBezTo>
                    <a:pt x="4211" y="31837"/>
                    <a:pt x="4099" y="31725"/>
                    <a:pt x="4043" y="31585"/>
                  </a:cubicBezTo>
                  <a:cubicBezTo>
                    <a:pt x="4015" y="31500"/>
                    <a:pt x="3987" y="31360"/>
                    <a:pt x="3959" y="31135"/>
                  </a:cubicBezTo>
                  <a:cubicBezTo>
                    <a:pt x="3847" y="30377"/>
                    <a:pt x="3790" y="28946"/>
                    <a:pt x="3762" y="27738"/>
                  </a:cubicBezTo>
                  <a:cubicBezTo>
                    <a:pt x="3734" y="27121"/>
                    <a:pt x="3734" y="26559"/>
                    <a:pt x="3734" y="26138"/>
                  </a:cubicBezTo>
                  <a:cubicBezTo>
                    <a:pt x="3734" y="25717"/>
                    <a:pt x="3734" y="25464"/>
                    <a:pt x="3734" y="25464"/>
                  </a:cubicBezTo>
                  <a:lnTo>
                    <a:pt x="3734" y="25436"/>
                  </a:lnTo>
                  <a:cubicBezTo>
                    <a:pt x="3734" y="25436"/>
                    <a:pt x="3678" y="25099"/>
                    <a:pt x="3594" y="24538"/>
                  </a:cubicBezTo>
                  <a:cubicBezTo>
                    <a:pt x="3257" y="22545"/>
                    <a:pt x="2499" y="17547"/>
                    <a:pt x="1797" y="12999"/>
                  </a:cubicBezTo>
                  <a:cubicBezTo>
                    <a:pt x="1432" y="10753"/>
                    <a:pt x="1095" y="8591"/>
                    <a:pt x="871" y="7019"/>
                  </a:cubicBezTo>
                  <a:cubicBezTo>
                    <a:pt x="730" y="6205"/>
                    <a:pt x="646" y="5559"/>
                    <a:pt x="562" y="5082"/>
                  </a:cubicBezTo>
                  <a:cubicBezTo>
                    <a:pt x="534" y="4858"/>
                    <a:pt x="506" y="4689"/>
                    <a:pt x="478" y="4549"/>
                  </a:cubicBezTo>
                  <a:cubicBezTo>
                    <a:pt x="478" y="4500"/>
                    <a:pt x="478" y="4451"/>
                    <a:pt x="478" y="4421"/>
                  </a:cubicBezTo>
                  <a:lnTo>
                    <a:pt x="478" y="4421"/>
                  </a:lnTo>
                  <a:cubicBezTo>
                    <a:pt x="500" y="4406"/>
                    <a:pt x="529" y="4391"/>
                    <a:pt x="562" y="4380"/>
                  </a:cubicBezTo>
                  <a:cubicBezTo>
                    <a:pt x="814" y="4184"/>
                    <a:pt x="1432" y="3903"/>
                    <a:pt x="2078" y="3594"/>
                  </a:cubicBezTo>
                  <a:cubicBezTo>
                    <a:pt x="2724" y="3285"/>
                    <a:pt x="3453" y="2948"/>
                    <a:pt x="4043" y="2668"/>
                  </a:cubicBezTo>
                  <a:cubicBezTo>
                    <a:pt x="5419" y="1994"/>
                    <a:pt x="8002" y="983"/>
                    <a:pt x="11006" y="590"/>
                  </a:cubicBezTo>
                  <a:cubicBezTo>
                    <a:pt x="11848" y="506"/>
                    <a:pt x="12662" y="450"/>
                    <a:pt x="13392" y="450"/>
                  </a:cubicBezTo>
                  <a:close/>
                  <a:moveTo>
                    <a:pt x="13392" y="1"/>
                  </a:moveTo>
                  <a:cubicBezTo>
                    <a:pt x="12634" y="1"/>
                    <a:pt x="11820" y="29"/>
                    <a:pt x="10949" y="141"/>
                  </a:cubicBezTo>
                  <a:cubicBezTo>
                    <a:pt x="7861" y="534"/>
                    <a:pt x="5250" y="1573"/>
                    <a:pt x="3847" y="2247"/>
                  </a:cubicBezTo>
                  <a:cubicBezTo>
                    <a:pt x="3145" y="2583"/>
                    <a:pt x="2218" y="3005"/>
                    <a:pt x="1460" y="3370"/>
                  </a:cubicBezTo>
                  <a:cubicBezTo>
                    <a:pt x="1067" y="3566"/>
                    <a:pt x="730" y="3735"/>
                    <a:pt x="478" y="3875"/>
                  </a:cubicBezTo>
                  <a:cubicBezTo>
                    <a:pt x="365" y="3931"/>
                    <a:pt x="253" y="4015"/>
                    <a:pt x="197" y="4071"/>
                  </a:cubicBezTo>
                  <a:lnTo>
                    <a:pt x="85" y="4156"/>
                  </a:lnTo>
                  <a:cubicBezTo>
                    <a:pt x="56" y="4212"/>
                    <a:pt x="0" y="4240"/>
                    <a:pt x="0" y="4380"/>
                  </a:cubicBezTo>
                  <a:lnTo>
                    <a:pt x="0" y="4408"/>
                  </a:lnTo>
                  <a:cubicBezTo>
                    <a:pt x="28" y="4633"/>
                    <a:pt x="225" y="6065"/>
                    <a:pt x="562" y="8086"/>
                  </a:cubicBezTo>
                  <a:cubicBezTo>
                    <a:pt x="1488" y="14122"/>
                    <a:pt x="3257" y="25521"/>
                    <a:pt x="3257" y="25521"/>
                  </a:cubicBezTo>
                  <a:lnTo>
                    <a:pt x="3257" y="25521"/>
                  </a:lnTo>
                  <a:lnTo>
                    <a:pt x="3257" y="25521"/>
                  </a:lnTo>
                  <a:cubicBezTo>
                    <a:pt x="3257" y="25790"/>
                    <a:pt x="3260" y="26987"/>
                    <a:pt x="3285" y="28272"/>
                  </a:cubicBezTo>
                  <a:cubicBezTo>
                    <a:pt x="3313" y="29002"/>
                    <a:pt x="3341" y="29760"/>
                    <a:pt x="3397" y="30377"/>
                  </a:cubicBezTo>
                  <a:cubicBezTo>
                    <a:pt x="3425" y="30686"/>
                    <a:pt x="3453" y="30967"/>
                    <a:pt x="3482" y="31192"/>
                  </a:cubicBezTo>
                  <a:cubicBezTo>
                    <a:pt x="3510" y="31444"/>
                    <a:pt x="3566" y="31613"/>
                    <a:pt x="3622" y="31753"/>
                  </a:cubicBezTo>
                  <a:cubicBezTo>
                    <a:pt x="3706" y="31978"/>
                    <a:pt x="3875" y="32174"/>
                    <a:pt x="4099" y="32343"/>
                  </a:cubicBezTo>
                  <a:cubicBezTo>
                    <a:pt x="4408" y="32567"/>
                    <a:pt x="4829" y="32680"/>
                    <a:pt x="5391" y="32792"/>
                  </a:cubicBezTo>
                  <a:cubicBezTo>
                    <a:pt x="5980" y="32876"/>
                    <a:pt x="6710" y="32960"/>
                    <a:pt x="7637" y="33073"/>
                  </a:cubicBezTo>
                  <a:cubicBezTo>
                    <a:pt x="8423" y="33157"/>
                    <a:pt x="9574" y="33213"/>
                    <a:pt x="10865" y="33213"/>
                  </a:cubicBezTo>
                  <a:cubicBezTo>
                    <a:pt x="13729" y="33213"/>
                    <a:pt x="17294" y="33017"/>
                    <a:pt x="18838" y="32736"/>
                  </a:cubicBezTo>
                  <a:cubicBezTo>
                    <a:pt x="19933" y="32539"/>
                    <a:pt x="20972" y="32371"/>
                    <a:pt x="21786" y="32090"/>
                  </a:cubicBezTo>
                  <a:cubicBezTo>
                    <a:pt x="22207" y="31950"/>
                    <a:pt x="22544" y="31809"/>
                    <a:pt x="22853" y="31613"/>
                  </a:cubicBezTo>
                  <a:cubicBezTo>
                    <a:pt x="23134" y="31388"/>
                    <a:pt x="23358" y="31164"/>
                    <a:pt x="23471" y="30827"/>
                  </a:cubicBezTo>
                  <a:cubicBezTo>
                    <a:pt x="23583" y="30518"/>
                    <a:pt x="23611" y="30097"/>
                    <a:pt x="23611" y="29648"/>
                  </a:cubicBezTo>
                  <a:cubicBezTo>
                    <a:pt x="23611" y="28508"/>
                    <a:pt x="23386" y="27169"/>
                    <a:pt x="23361" y="27022"/>
                  </a:cubicBezTo>
                  <a:lnTo>
                    <a:pt x="23361" y="27022"/>
                  </a:lnTo>
                  <a:lnTo>
                    <a:pt x="24538" y="5166"/>
                  </a:lnTo>
                  <a:cubicBezTo>
                    <a:pt x="24538" y="5110"/>
                    <a:pt x="24538" y="5054"/>
                    <a:pt x="24510" y="5026"/>
                  </a:cubicBezTo>
                  <a:cubicBezTo>
                    <a:pt x="24481" y="4998"/>
                    <a:pt x="23274" y="3398"/>
                    <a:pt x="20888" y="2134"/>
                  </a:cubicBezTo>
                  <a:cubicBezTo>
                    <a:pt x="18502" y="899"/>
                    <a:pt x="16789" y="281"/>
                    <a:pt x="16789" y="253"/>
                  </a:cubicBezTo>
                  <a:lnTo>
                    <a:pt x="16761" y="253"/>
                  </a:lnTo>
                  <a:cubicBezTo>
                    <a:pt x="16761" y="253"/>
                    <a:pt x="15329" y="1"/>
                    <a:pt x="133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43"/>
            <p:cNvSpPr/>
            <p:nvPr/>
          </p:nvSpPr>
          <p:spPr>
            <a:xfrm>
              <a:off x="3490625" y="2898200"/>
              <a:ext cx="312375" cy="474625"/>
            </a:xfrm>
            <a:custGeom>
              <a:rect b="b" l="l" r="r" t="t"/>
              <a:pathLst>
                <a:path extrusionOk="0" h="18985" w="12495">
                  <a:moveTo>
                    <a:pt x="759" y="0"/>
                  </a:moveTo>
                  <a:lnTo>
                    <a:pt x="1" y="12072"/>
                  </a:lnTo>
                  <a:cubicBezTo>
                    <a:pt x="1" y="12072"/>
                    <a:pt x="8137" y="18984"/>
                    <a:pt x="10184" y="18984"/>
                  </a:cubicBezTo>
                  <a:cubicBezTo>
                    <a:pt x="10216" y="18984"/>
                    <a:pt x="10247" y="18982"/>
                    <a:pt x="10276" y="18979"/>
                  </a:cubicBezTo>
                  <a:cubicBezTo>
                    <a:pt x="12157" y="18754"/>
                    <a:pt x="12494" y="17294"/>
                    <a:pt x="12494" y="17294"/>
                  </a:cubicBezTo>
                  <a:lnTo>
                    <a:pt x="11596" y="12241"/>
                  </a:lnTo>
                  <a:lnTo>
                    <a:pt x="7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43"/>
            <p:cNvSpPr/>
            <p:nvPr/>
          </p:nvSpPr>
          <p:spPr>
            <a:xfrm>
              <a:off x="3484325" y="2892300"/>
              <a:ext cx="325675" cy="486700"/>
            </a:xfrm>
            <a:custGeom>
              <a:rect b="b" l="l" r="r" t="t"/>
              <a:pathLst>
                <a:path extrusionOk="0" h="19468" w="13027">
                  <a:moveTo>
                    <a:pt x="999" y="1"/>
                  </a:moveTo>
                  <a:cubicBezTo>
                    <a:pt x="974" y="1"/>
                    <a:pt x="949" y="4"/>
                    <a:pt x="927" y="12"/>
                  </a:cubicBezTo>
                  <a:cubicBezTo>
                    <a:pt x="843" y="40"/>
                    <a:pt x="786" y="124"/>
                    <a:pt x="786" y="208"/>
                  </a:cubicBezTo>
                  <a:lnTo>
                    <a:pt x="28" y="12280"/>
                  </a:lnTo>
                  <a:cubicBezTo>
                    <a:pt x="0" y="12365"/>
                    <a:pt x="56" y="12421"/>
                    <a:pt x="113" y="12477"/>
                  </a:cubicBezTo>
                  <a:cubicBezTo>
                    <a:pt x="113" y="12477"/>
                    <a:pt x="2134" y="14218"/>
                    <a:pt x="4436" y="15958"/>
                  </a:cubicBezTo>
                  <a:cubicBezTo>
                    <a:pt x="5587" y="16829"/>
                    <a:pt x="6794" y="17699"/>
                    <a:pt x="7861" y="18345"/>
                  </a:cubicBezTo>
                  <a:cubicBezTo>
                    <a:pt x="8395" y="18681"/>
                    <a:pt x="8872" y="18934"/>
                    <a:pt x="9321" y="19131"/>
                  </a:cubicBezTo>
                  <a:cubicBezTo>
                    <a:pt x="9742" y="19327"/>
                    <a:pt x="10107" y="19468"/>
                    <a:pt x="10444" y="19468"/>
                  </a:cubicBezTo>
                  <a:lnTo>
                    <a:pt x="10556" y="19439"/>
                  </a:lnTo>
                  <a:cubicBezTo>
                    <a:pt x="11567" y="19327"/>
                    <a:pt x="12185" y="18878"/>
                    <a:pt x="12522" y="18429"/>
                  </a:cubicBezTo>
                  <a:cubicBezTo>
                    <a:pt x="12887" y="18008"/>
                    <a:pt x="12971" y="17615"/>
                    <a:pt x="12999" y="17587"/>
                  </a:cubicBezTo>
                  <a:cubicBezTo>
                    <a:pt x="13027" y="17474"/>
                    <a:pt x="12943" y="17334"/>
                    <a:pt x="12802" y="17306"/>
                  </a:cubicBezTo>
                  <a:cubicBezTo>
                    <a:pt x="12788" y="17302"/>
                    <a:pt x="12772" y="17300"/>
                    <a:pt x="12757" y="17300"/>
                  </a:cubicBezTo>
                  <a:cubicBezTo>
                    <a:pt x="12655" y="17300"/>
                    <a:pt x="12546" y="17377"/>
                    <a:pt x="12522" y="17474"/>
                  </a:cubicBezTo>
                  <a:cubicBezTo>
                    <a:pt x="12522" y="17502"/>
                    <a:pt x="12437" y="17839"/>
                    <a:pt x="12157" y="18176"/>
                  </a:cubicBezTo>
                  <a:cubicBezTo>
                    <a:pt x="11848" y="18513"/>
                    <a:pt x="11371" y="18878"/>
                    <a:pt x="10500" y="18990"/>
                  </a:cubicBezTo>
                  <a:lnTo>
                    <a:pt x="10444" y="18990"/>
                  </a:lnTo>
                  <a:cubicBezTo>
                    <a:pt x="10248" y="18990"/>
                    <a:pt x="9911" y="18906"/>
                    <a:pt x="9518" y="18710"/>
                  </a:cubicBezTo>
                  <a:cubicBezTo>
                    <a:pt x="8086" y="18064"/>
                    <a:pt x="5784" y="16407"/>
                    <a:pt x="3875" y="14919"/>
                  </a:cubicBezTo>
                  <a:cubicBezTo>
                    <a:pt x="2920" y="14189"/>
                    <a:pt x="2050" y="13488"/>
                    <a:pt x="1432" y="12954"/>
                  </a:cubicBezTo>
                  <a:cubicBezTo>
                    <a:pt x="1095" y="12702"/>
                    <a:pt x="843" y="12505"/>
                    <a:pt x="674" y="12337"/>
                  </a:cubicBezTo>
                  <a:cubicBezTo>
                    <a:pt x="598" y="12273"/>
                    <a:pt x="534" y="12221"/>
                    <a:pt x="486" y="12183"/>
                  </a:cubicBezTo>
                  <a:lnTo>
                    <a:pt x="486" y="12183"/>
                  </a:lnTo>
                  <a:lnTo>
                    <a:pt x="1208" y="798"/>
                  </a:lnTo>
                  <a:lnTo>
                    <a:pt x="11679" y="12645"/>
                  </a:lnTo>
                  <a:cubicBezTo>
                    <a:pt x="11722" y="12687"/>
                    <a:pt x="11778" y="12709"/>
                    <a:pt x="11837" y="12709"/>
                  </a:cubicBezTo>
                  <a:cubicBezTo>
                    <a:pt x="11897" y="12709"/>
                    <a:pt x="11960" y="12687"/>
                    <a:pt x="12016" y="12645"/>
                  </a:cubicBezTo>
                  <a:cubicBezTo>
                    <a:pt x="12101" y="12561"/>
                    <a:pt x="12101" y="12421"/>
                    <a:pt x="12016" y="12337"/>
                  </a:cubicBezTo>
                  <a:lnTo>
                    <a:pt x="1179" y="68"/>
                  </a:lnTo>
                  <a:cubicBezTo>
                    <a:pt x="1138" y="27"/>
                    <a:pt x="1067" y="1"/>
                    <a:pt x="9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6" name="Google Shape;3216;p43"/>
          <p:cNvSpPr txBox="1"/>
          <p:nvPr>
            <p:ph idx="4294967295" type="title"/>
          </p:nvPr>
        </p:nvSpPr>
        <p:spPr>
          <a:xfrm>
            <a:off x="2276474" y="1222774"/>
            <a:ext cx="4672800" cy="2611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7300"/>
              <a:t>03</a:t>
            </a:r>
            <a:endParaRPr sz="7300"/>
          </a:p>
          <a:p>
            <a:pPr indent="0" lvl="0" marL="0" marR="0" rtl="0" algn="l">
              <a:lnSpc>
                <a:spcPct val="100000"/>
              </a:lnSpc>
              <a:spcBef>
                <a:spcPts val="0"/>
              </a:spcBef>
              <a:spcAft>
                <a:spcPts val="0"/>
              </a:spcAft>
              <a:buNone/>
            </a:pPr>
            <a:r>
              <a:rPr lang="en" sz="7300"/>
              <a:t>Our</a:t>
            </a:r>
            <a:endParaRPr sz="7300"/>
          </a:p>
          <a:p>
            <a:pPr indent="0" lvl="0" marL="0" marR="0" rtl="0" algn="l">
              <a:lnSpc>
                <a:spcPct val="100000"/>
              </a:lnSpc>
              <a:spcBef>
                <a:spcPts val="0"/>
              </a:spcBef>
              <a:spcAft>
                <a:spcPts val="0"/>
              </a:spcAft>
              <a:buNone/>
            </a:pPr>
            <a:r>
              <a:rPr lang="en" sz="7300"/>
              <a:t>Proposal</a:t>
            </a:r>
            <a:endParaRPr sz="7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0" name="Shape 3220"/>
        <p:cNvGrpSpPr/>
        <p:nvPr/>
      </p:nvGrpSpPr>
      <p:grpSpPr>
        <a:xfrm>
          <a:off x="0" y="0"/>
          <a:ext cx="0" cy="0"/>
          <a:chOff x="0" y="0"/>
          <a:chExt cx="0" cy="0"/>
        </a:xfrm>
      </p:grpSpPr>
      <p:sp>
        <p:nvSpPr>
          <p:cNvPr id="3221" name="Google Shape;3221;p44"/>
          <p:cNvSpPr txBox="1"/>
          <p:nvPr>
            <p:ph idx="1" type="body"/>
          </p:nvPr>
        </p:nvSpPr>
        <p:spPr>
          <a:xfrm>
            <a:off x="4054075" y="647250"/>
            <a:ext cx="4575900" cy="850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2400">
                <a:solidFill>
                  <a:srgbClr val="595959"/>
                </a:solidFill>
              </a:rPr>
              <a:t>Deliver information from a product recommendation system for suppliers.</a:t>
            </a:r>
            <a:endParaRPr b="1" sz="2400">
              <a:solidFill>
                <a:srgbClr val="595959"/>
              </a:solidFill>
            </a:endParaRPr>
          </a:p>
        </p:txBody>
      </p:sp>
      <p:sp>
        <p:nvSpPr>
          <p:cNvPr id="3222" name="Google Shape;3222;p44"/>
          <p:cNvSpPr txBox="1"/>
          <p:nvPr>
            <p:ph idx="1" type="body"/>
          </p:nvPr>
        </p:nvSpPr>
        <p:spPr>
          <a:xfrm>
            <a:off x="3524250" y="3667750"/>
            <a:ext cx="5131500" cy="115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2400">
                <a:solidFill>
                  <a:schemeClr val="dk2"/>
                </a:solidFill>
              </a:rPr>
              <a:t>Analysis of available Data that allows to enter new markets in Latin America.</a:t>
            </a:r>
            <a:endParaRPr b="1" sz="2400">
              <a:solidFill>
                <a:schemeClr val="dk2"/>
              </a:solidFill>
            </a:endParaRPr>
          </a:p>
          <a:p>
            <a:pPr indent="0" lvl="0" marL="0" rtl="0" algn="r">
              <a:spcBef>
                <a:spcPts val="0"/>
              </a:spcBef>
              <a:spcAft>
                <a:spcPts val="0"/>
              </a:spcAft>
              <a:buNone/>
            </a:pPr>
            <a:r>
              <a:t/>
            </a:r>
            <a:endParaRPr b="1" sz="2400">
              <a:solidFill>
                <a:schemeClr val="dk2"/>
              </a:solidFill>
            </a:endParaRPr>
          </a:p>
        </p:txBody>
      </p:sp>
      <p:sp>
        <p:nvSpPr>
          <p:cNvPr id="3223" name="Google Shape;3223;p44"/>
          <p:cNvSpPr txBox="1"/>
          <p:nvPr>
            <p:ph idx="1" type="body"/>
          </p:nvPr>
        </p:nvSpPr>
        <p:spPr>
          <a:xfrm>
            <a:off x="340425" y="1928525"/>
            <a:ext cx="5210100" cy="130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1"/>
                </a:solidFill>
              </a:rPr>
              <a:t>Analysis of products with high rotation that allows offering the seller the Olist Logistics Center service.</a:t>
            </a:r>
            <a:endParaRPr b="1" sz="2400">
              <a:solidFill>
                <a:schemeClr val="accent1"/>
              </a:solidFill>
            </a:endParaRPr>
          </a:p>
          <a:p>
            <a:pPr indent="0" lvl="0" marL="0" rtl="0" algn="l">
              <a:spcBef>
                <a:spcPts val="0"/>
              </a:spcBef>
              <a:spcAft>
                <a:spcPts val="0"/>
              </a:spcAft>
              <a:buNone/>
            </a:pPr>
            <a:r>
              <a:t/>
            </a:r>
            <a:endParaRPr sz="24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7" name="Shape 3227"/>
        <p:cNvGrpSpPr/>
        <p:nvPr/>
      </p:nvGrpSpPr>
      <p:grpSpPr>
        <a:xfrm>
          <a:off x="0" y="0"/>
          <a:ext cx="0" cy="0"/>
          <a:chOff x="0" y="0"/>
          <a:chExt cx="0" cy="0"/>
        </a:xfrm>
      </p:grpSpPr>
      <p:pic>
        <p:nvPicPr>
          <p:cNvPr id="3228" name="Google Shape;3228;p45"/>
          <p:cNvPicPr preferRelativeResize="0"/>
          <p:nvPr/>
        </p:nvPicPr>
        <p:blipFill>
          <a:blip r:embed="rId3">
            <a:alphaModFix/>
          </a:blip>
          <a:stretch>
            <a:fillRect/>
          </a:stretch>
        </p:blipFill>
        <p:spPr>
          <a:xfrm>
            <a:off x="1450375" y="56200"/>
            <a:ext cx="6243237" cy="5087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2" name="Shape 3232"/>
        <p:cNvGrpSpPr/>
        <p:nvPr/>
      </p:nvGrpSpPr>
      <p:grpSpPr>
        <a:xfrm>
          <a:off x="0" y="0"/>
          <a:ext cx="0" cy="0"/>
          <a:chOff x="0" y="0"/>
          <a:chExt cx="0" cy="0"/>
        </a:xfrm>
      </p:grpSpPr>
      <p:sp>
        <p:nvSpPr>
          <p:cNvPr id="3233" name="Google Shape;3233;p46"/>
          <p:cNvSpPr txBox="1"/>
          <p:nvPr>
            <p:ph idx="4294967295" type="title"/>
          </p:nvPr>
        </p:nvSpPr>
        <p:spPr>
          <a:xfrm>
            <a:off x="221287" y="179212"/>
            <a:ext cx="3566100" cy="136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Technological Stack</a:t>
            </a:r>
            <a:endParaRPr/>
          </a:p>
        </p:txBody>
      </p:sp>
      <p:grpSp>
        <p:nvGrpSpPr>
          <p:cNvPr id="3234" name="Google Shape;3234;p46"/>
          <p:cNvGrpSpPr/>
          <p:nvPr/>
        </p:nvGrpSpPr>
        <p:grpSpPr>
          <a:xfrm>
            <a:off x="5637288" y="2620372"/>
            <a:ext cx="2905899" cy="2354236"/>
            <a:chOff x="556125" y="238075"/>
            <a:chExt cx="6466175" cy="5235125"/>
          </a:xfrm>
        </p:grpSpPr>
        <p:sp>
          <p:nvSpPr>
            <p:cNvPr id="3235" name="Google Shape;3235;p46"/>
            <p:cNvSpPr/>
            <p:nvPr/>
          </p:nvSpPr>
          <p:spPr>
            <a:xfrm>
              <a:off x="966475" y="238075"/>
              <a:ext cx="5595525" cy="3934875"/>
            </a:xfrm>
            <a:custGeom>
              <a:rect b="b" l="l" r="r" t="t"/>
              <a:pathLst>
                <a:path extrusionOk="0" h="157395" w="223821">
                  <a:moveTo>
                    <a:pt x="129272" y="1"/>
                  </a:moveTo>
                  <a:cubicBezTo>
                    <a:pt x="113376" y="1"/>
                    <a:pt x="101060" y="6804"/>
                    <a:pt x="89618" y="15862"/>
                  </a:cubicBezTo>
                  <a:cubicBezTo>
                    <a:pt x="79562" y="23811"/>
                    <a:pt x="68655" y="31205"/>
                    <a:pt x="55605" y="34570"/>
                  </a:cubicBezTo>
                  <a:cubicBezTo>
                    <a:pt x="42665" y="37897"/>
                    <a:pt x="29688" y="39930"/>
                    <a:pt x="21037" y="50208"/>
                  </a:cubicBezTo>
                  <a:cubicBezTo>
                    <a:pt x="1" y="75237"/>
                    <a:pt x="2071" y="110951"/>
                    <a:pt x="32498" y="130287"/>
                  </a:cubicBezTo>
                  <a:cubicBezTo>
                    <a:pt x="61552" y="148815"/>
                    <a:pt x="113119" y="157395"/>
                    <a:pt x="136916" y="157395"/>
                  </a:cubicBezTo>
                  <a:cubicBezTo>
                    <a:pt x="139948" y="157395"/>
                    <a:pt x="142530" y="157255"/>
                    <a:pt x="144556" y="156980"/>
                  </a:cubicBezTo>
                  <a:cubicBezTo>
                    <a:pt x="144556" y="156980"/>
                    <a:pt x="146598" y="157363"/>
                    <a:pt x="150067" y="157363"/>
                  </a:cubicBezTo>
                  <a:cubicBezTo>
                    <a:pt x="158698" y="157363"/>
                    <a:pt x="176162" y="154992"/>
                    <a:pt x="192987" y="138457"/>
                  </a:cubicBezTo>
                  <a:cubicBezTo>
                    <a:pt x="216612" y="115277"/>
                    <a:pt x="223821" y="72871"/>
                    <a:pt x="208589" y="44552"/>
                  </a:cubicBezTo>
                  <a:cubicBezTo>
                    <a:pt x="193357" y="16232"/>
                    <a:pt x="162635" y="298"/>
                    <a:pt x="129657" y="2"/>
                  </a:cubicBezTo>
                  <a:cubicBezTo>
                    <a:pt x="129528" y="1"/>
                    <a:pt x="129400" y="1"/>
                    <a:pt x="129272"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46"/>
            <p:cNvSpPr/>
            <p:nvPr/>
          </p:nvSpPr>
          <p:spPr>
            <a:xfrm>
              <a:off x="1144875" y="238125"/>
              <a:ext cx="5235975" cy="3934625"/>
            </a:xfrm>
            <a:custGeom>
              <a:rect b="b" l="l" r="r" t="t"/>
              <a:pathLst>
                <a:path extrusionOk="0" h="157385" w="209439">
                  <a:moveTo>
                    <a:pt x="122040" y="0"/>
                  </a:moveTo>
                  <a:cubicBezTo>
                    <a:pt x="106180" y="0"/>
                    <a:pt x="93906" y="6840"/>
                    <a:pt x="82482" y="15860"/>
                  </a:cubicBezTo>
                  <a:cubicBezTo>
                    <a:pt x="72426" y="23809"/>
                    <a:pt x="61519" y="31203"/>
                    <a:pt x="48469" y="34568"/>
                  </a:cubicBezTo>
                  <a:cubicBezTo>
                    <a:pt x="35529" y="37895"/>
                    <a:pt x="22552" y="39928"/>
                    <a:pt x="13901" y="50206"/>
                  </a:cubicBezTo>
                  <a:cubicBezTo>
                    <a:pt x="4770" y="61076"/>
                    <a:pt x="0" y="73941"/>
                    <a:pt x="0" y="86622"/>
                  </a:cubicBezTo>
                  <a:cubicBezTo>
                    <a:pt x="0" y="103148"/>
                    <a:pt x="8134" y="119341"/>
                    <a:pt x="25362" y="130285"/>
                  </a:cubicBezTo>
                  <a:cubicBezTo>
                    <a:pt x="54421" y="148807"/>
                    <a:pt x="105921" y="157384"/>
                    <a:pt x="129730" y="157384"/>
                  </a:cubicBezTo>
                  <a:cubicBezTo>
                    <a:pt x="132799" y="157384"/>
                    <a:pt x="135387" y="157236"/>
                    <a:pt x="137420" y="156978"/>
                  </a:cubicBezTo>
                  <a:cubicBezTo>
                    <a:pt x="137420" y="156978"/>
                    <a:pt x="139453" y="157347"/>
                    <a:pt x="142929" y="157347"/>
                  </a:cubicBezTo>
                  <a:cubicBezTo>
                    <a:pt x="151580" y="157347"/>
                    <a:pt x="169030" y="154981"/>
                    <a:pt x="185851" y="138455"/>
                  </a:cubicBezTo>
                  <a:cubicBezTo>
                    <a:pt x="201046" y="123556"/>
                    <a:pt x="209439" y="100671"/>
                    <a:pt x="209439" y="78674"/>
                  </a:cubicBezTo>
                  <a:cubicBezTo>
                    <a:pt x="209439" y="66510"/>
                    <a:pt x="206888" y="54643"/>
                    <a:pt x="201453" y="44550"/>
                  </a:cubicBezTo>
                  <a:cubicBezTo>
                    <a:pt x="186221" y="16230"/>
                    <a:pt x="155499" y="296"/>
                    <a:pt x="122521" y="0"/>
                  </a:cubicBezTo>
                  <a:close/>
                </a:path>
              </a:pathLst>
            </a:custGeom>
            <a:solidFill>
              <a:srgbClr val="D6E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46"/>
            <p:cNvSpPr/>
            <p:nvPr/>
          </p:nvSpPr>
          <p:spPr>
            <a:xfrm>
              <a:off x="2809475" y="4833575"/>
              <a:ext cx="2029700" cy="639625"/>
            </a:xfrm>
            <a:custGeom>
              <a:rect b="b" l="l" r="r" t="t"/>
              <a:pathLst>
                <a:path extrusionOk="0" h="25585" w="81188">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46"/>
            <p:cNvSpPr/>
            <p:nvPr/>
          </p:nvSpPr>
          <p:spPr>
            <a:xfrm>
              <a:off x="2809475" y="4833575"/>
              <a:ext cx="2029700" cy="639625"/>
            </a:xfrm>
            <a:custGeom>
              <a:rect b="b" l="l" r="r" t="t"/>
              <a:pathLst>
                <a:path extrusionOk="0" h="25585" w="81188">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rgbClr val="BBE3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46"/>
            <p:cNvSpPr/>
            <p:nvPr/>
          </p:nvSpPr>
          <p:spPr>
            <a:xfrm>
              <a:off x="2061750" y="1360175"/>
              <a:ext cx="3403150" cy="1928050"/>
            </a:xfrm>
            <a:custGeom>
              <a:rect b="b" l="l" r="r" t="t"/>
              <a:pathLst>
                <a:path extrusionOk="0" h="77122" w="136126">
                  <a:moveTo>
                    <a:pt x="68063" y="0"/>
                  </a:moveTo>
                  <a:cubicBezTo>
                    <a:pt x="30464" y="0"/>
                    <a:pt x="0" y="30501"/>
                    <a:pt x="0" y="68101"/>
                  </a:cubicBezTo>
                  <a:cubicBezTo>
                    <a:pt x="0" y="71132"/>
                    <a:pt x="185" y="74164"/>
                    <a:pt x="592" y="77121"/>
                  </a:cubicBezTo>
                  <a:lnTo>
                    <a:pt x="135534" y="77121"/>
                  </a:lnTo>
                  <a:cubicBezTo>
                    <a:pt x="135904" y="74164"/>
                    <a:pt x="136126" y="71132"/>
                    <a:pt x="136126" y="68101"/>
                  </a:cubicBezTo>
                  <a:cubicBezTo>
                    <a:pt x="136126" y="30501"/>
                    <a:pt x="105662" y="0"/>
                    <a:pt x="68063"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46"/>
            <p:cNvSpPr/>
            <p:nvPr/>
          </p:nvSpPr>
          <p:spPr>
            <a:xfrm>
              <a:off x="2053425" y="1352775"/>
              <a:ext cx="3418875" cy="1942850"/>
            </a:xfrm>
            <a:custGeom>
              <a:rect b="b" l="l" r="r" t="t"/>
              <a:pathLst>
                <a:path extrusionOk="0" h="77714" w="136755">
                  <a:moveTo>
                    <a:pt x="68396" y="629"/>
                  </a:moveTo>
                  <a:cubicBezTo>
                    <a:pt x="87103" y="629"/>
                    <a:pt x="104036" y="8208"/>
                    <a:pt x="116310" y="20482"/>
                  </a:cubicBezTo>
                  <a:cubicBezTo>
                    <a:pt x="128584" y="32720"/>
                    <a:pt x="136163" y="49652"/>
                    <a:pt x="136163" y="68397"/>
                  </a:cubicBezTo>
                  <a:cubicBezTo>
                    <a:pt x="136163" y="71327"/>
                    <a:pt x="135956" y="74223"/>
                    <a:pt x="135608" y="77085"/>
                  </a:cubicBezTo>
                  <a:lnTo>
                    <a:pt x="1184" y="77085"/>
                  </a:lnTo>
                  <a:cubicBezTo>
                    <a:pt x="836" y="74223"/>
                    <a:pt x="629" y="71327"/>
                    <a:pt x="629" y="68397"/>
                  </a:cubicBezTo>
                  <a:cubicBezTo>
                    <a:pt x="629" y="49652"/>
                    <a:pt x="8208" y="32720"/>
                    <a:pt x="20482" y="20482"/>
                  </a:cubicBezTo>
                  <a:cubicBezTo>
                    <a:pt x="32756" y="8208"/>
                    <a:pt x="49689" y="629"/>
                    <a:pt x="68396" y="629"/>
                  </a:cubicBezTo>
                  <a:close/>
                  <a:moveTo>
                    <a:pt x="68396" y="1"/>
                  </a:moveTo>
                  <a:cubicBezTo>
                    <a:pt x="30612" y="1"/>
                    <a:pt x="0" y="30612"/>
                    <a:pt x="0" y="68397"/>
                  </a:cubicBezTo>
                  <a:cubicBezTo>
                    <a:pt x="0" y="71465"/>
                    <a:pt x="222" y="74497"/>
                    <a:pt x="629" y="77454"/>
                  </a:cubicBezTo>
                  <a:cubicBezTo>
                    <a:pt x="629" y="77602"/>
                    <a:pt x="777" y="77713"/>
                    <a:pt x="925" y="77713"/>
                  </a:cubicBezTo>
                  <a:lnTo>
                    <a:pt x="135867" y="77713"/>
                  </a:lnTo>
                  <a:cubicBezTo>
                    <a:pt x="136015" y="77713"/>
                    <a:pt x="136163" y="77602"/>
                    <a:pt x="136163" y="77454"/>
                  </a:cubicBezTo>
                  <a:cubicBezTo>
                    <a:pt x="136570" y="74497"/>
                    <a:pt x="136755" y="71465"/>
                    <a:pt x="136755" y="68397"/>
                  </a:cubicBezTo>
                  <a:cubicBezTo>
                    <a:pt x="136755" y="30612"/>
                    <a:pt x="106143" y="1"/>
                    <a:pt x="68396"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46"/>
            <p:cNvSpPr/>
            <p:nvPr/>
          </p:nvSpPr>
          <p:spPr>
            <a:xfrm>
              <a:off x="2028475" y="3650500"/>
              <a:ext cx="3505750" cy="644250"/>
            </a:xfrm>
            <a:custGeom>
              <a:rect b="b" l="l" r="r" t="t"/>
              <a:pathLst>
                <a:path extrusionOk="0" h="25770" w="140230">
                  <a:moveTo>
                    <a:pt x="0" y="1"/>
                  </a:moveTo>
                  <a:lnTo>
                    <a:pt x="0" y="25769"/>
                  </a:lnTo>
                  <a:lnTo>
                    <a:pt x="140230" y="25769"/>
                  </a:lnTo>
                  <a:lnTo>
                    <a:pt x="140230"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46"/>
            <p:cNvSpPr/>
            <p:nvPr/>
          </p:nvSpPr>
          <p:spPr>
            <a:xfrm>
              <a:off x="2021075" y="3643125"/>
              <a:ext cx="3521475" cy="659025"/>
            </a:xfrm>
            <a:custGeom>
              <a:rect b="b" l="l" r="r" t="t"/>
              <a:pathLst>
                <a:path extrusionOk="0" h="26361" w="140859">
                  <a:moveTo>
                    <a:pt x="140230" y="629"/>
                  </a:moveTo>
                  <a:lnTo>
                    <a:pt x="140230" y="25732"/>
                  </a:lnTo>
                  <a:lnTo>
                    <a:pt x="592" y="25732"/>
                  </a:lnTo>
                  <a:lnTo>
                    <a:pt x="592" y="629"/>
                  </a:lnTo>
                  <a:close/>
                  <a:moveTo>
                    <a:pt x="296" y="0"/>
                  </a:moveTo>
                  <a:cubicBezTo>
                    <a:pt x="222" y="0"/>
                    <a:pt x="148" y="37"/>
                    <a:pt x="74" y="74"/>
                  </a:cubicBezTo>
                  <a:cubicBezTo>
                    <a:pt x="37" y="148"/>
                    <a:pt x="0" y="222"/>
                    <a:pt x="0" y="296"/>
                  </a:cubicBezTo>
                  <a:lnTo>
                    <a:pt x="0" y="26064"/>
                  </a:lnTo>
                  <a:cubicBezTo>
                    <a:pt x="0" y="26138"/>
                    <a:pt x="37" y="26212"/>
                    <a:pt x="74" y="26286"/>
                  </a:cubicBezTo>
                  <a:cubicBezTo>
                    <a:pt x="148" y="26323"/>
                    <a:pt x="222" y="26360"/>
                    <a:pt x="296" y="26360"/>
                  </a:cubicBezTo>
                  <a:lnTo>
                    <a:pt x="140526" y="26360"/>
                  </a:lnTo>
                  <a:cubicBezTo>
                    <a:pt x="140637" y="26360"/>
                    <a:pt x="140711" y="26323"/>
                    <a:pt x="140747" y="26286"/>
                  </a:cubicBezTo>
                  <a:cubicBezTo>
                    <a:pt x="140821" y="26212"/>
                    <a:pt x="140858" y="26138"/>
                    <a:pt x="140858" y="26064"/>
                  </a:cubicBezTo>
                  <a:lnTo>
                    <a:pt x="140858" y="296"/>
                  </a:lnTo>
                  <a:cubicBezTo>
                    <a:pt x="140858" y="222"/>
                    <a:pt x="140821" y="148"/>
                    <a:pt x="140747" y="74"/>
                  </a:cubicBezTo>
                  <a:cubicBezTo>
                    <a:pt x="140711" y="37"/>
                    <a:pt x="140637" y="0"/>
                    <a:pt x="140526"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46"/>
            <p:cNvSpPr/>
            <p:nvPr/>
          </p:nvSpPr>
          <p:spPr>
            <a:xfrm>
              <a:off x="3464775" y="920225"/>
              <a:ext cx="596175" cy="1592525"/>
            </a:xfrm>
            <a:custGeom>
              <a:rect b="b" l="l" r="r" t="t"/>
              <a:pathLst>
                <a:path extrusionOk="0" h="63701" w="23847">
                  <a:moveTo>
                    <a:pt x="0" y="0"/>
                  </a:moveTo>
                  <a:lnTo>
                    <a:pt x="0" y="63701"/>
                  </a:lnTo>
                  <a:lnTo>
                    <a:pt x="23847" y="63701"/>
                  </a:lnTo>
                  <a:lnTo>
                    <a:pt x="2384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46"/>
            <p:cNvSpPr/>
            <p:nvPr/>
          </p:nvSpPr>
          <p:spPr>
            <a:xfrm>
              <a:off x="3457375" y="912825"/>
              <a:ext cx="611900" cy="1607325"/>
            </a:xfrm>
            <a:custGeom>
              <a:rect b="b" l="l" r="r" t="t"/>
              <a:pathLst>
                <a:path extrusionOk="0" h="64293" w="24476">
                  <a:moveTo>
                    <a:pt x="23847" y="592"/>
                  </a:moveTo>
                  <a:lnTo>
                    <a:pt x="23847" y="63664"/>
                  </a:lnTo>
                  <a:lnTo>
                    <a:pt x="629" y="63664"/>
                  </a:lnTo>
                  <a:lnTo>
                    <a:pt x="629" y="592"/>
                  </a:lnTo>
                  <a:close/>
                  <a:moveTo>
                    <a:pt x="296" y="1"/>
                  </a:moveTo>
                  <a:cubicBezTo>
                    <a:pt x="223" y="1"/>
                    <a:pt x="149" y="38"/>
                    <a:pt x="75" y="75"/>
                  </a:cubicBezTo>
                  <a:cubicBezTo>
                    <a:pt x="38" y="149"/>
                    <a:pt x="1" y="222"/>
                    <a:pt x="1" y="296"/>
                  </a:cubicBezTo>
                  <a:lnTo>
                    <a:pt x="1" y="63997"/>
                  </a:lnTo>
                  <a:cubicBezTo>
                    <a:pt x="1" y="64071"/>
                    <a:pt x="38" y="64145"/>
                    <a:pt x="75" y="64219"/>
                  </a:cubicBezTo>
                  <a:cubicBezTo>
                    <a:pt x="149" y="64256"/>
                    <a:pt x="223" y="64293"/>
                    <a:pt x="296" y="64293"/>
                  </a:cubicBezTo>
                  <a:lnTo>
                    <a:pt x="24143" y="64293"/>
                  </a:lnTo>
                  <a:cubicBezTo>
                    <a:pt x="24253" y="64293"/>
                    <a:pt x="24327" y="64256"/>
                    <a:pt x="24364" y="64219"/>
                  </a:cubicBezTo>
                  <a:cubicBezTo>
                    <a:pt x="24438" y="64145"/>
                    <a:pt x="24475" y="64071"/>
                    <a:pt x="24475" y="63997"/>
                  </a:cubicBezTo>
                  <a:lnTo>
                    <a:pt x="24475" y="296"/>
                  </a:lnTo>
                  <a:cubicBezTo>
                    <a:pt x="24475" y="222"/>
                    <a:pt x="24438" y="149"/>
                    <a:pt x="24364" y="75"/>
                  </a:cubicBezTo>
                  <a:cubicBezTo>
                    <a:pt x="24327" y="38"/>
                    <a:pt x="24253" y="1"/>
                    <a:pt x="24143"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46"/>
            <p:cNvSpPr/>
            <p:nvPr/>
          </p:nvSpPr>
          <p:spPr>
            <a:xfrm>
              <a:off x="3464775" y="920225"/>
              <a:ext cx="596175" cy="1349450"/>
            </a:xfrm>
            <a:custGeom>
              <a:rect b="b" l="l" r="r" t="t"/>
              <a:pathLst>
                <a:path extrusionOk="0" h="53978" w="23847">
                  <a:moveTo>
                    <a:pt x="0" y="0"/>
                  </a:moveTo>
                  <a:lnTo>
                    <a:pt x="0" y="53978"/>
                  </a:lnTo>
                  <a:lnTo>
                    <a:pt x="23847" y="53978"/>
                  </a:lnTo>
                  <a:lnTo>
                    <a:pt x="23847"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46"/>
            <p:cNvSpPr/>
            <p:nvPr/>
          </p:nvSpPr>
          <p:spPr>
            <a:xfrm>
              <a:off x="3457375" y="912825"/>
              <a:ext cx="611900" cy="1365175"/>
            </a:xfrm>
            <a:custGeom>
              <a:rect b="b" l="l" r="r" t="t"/>
              <a:pathLst>
                <a:path extrusionOk="0" h="54607" w="24476">
                  <a:moveTo>
                    <a:pt x="23847" y="592"/>
                  </a:moveTo>
                  <a:lnTo>
                    <a:pt x="23847" y="53978"/>
                  </a:lnTo>
                  <a:lnTo>
                    <a:pt x="629" y="53978"/>
                  </a:lnTo>
                  <a:lnTo>
                    <a:pt x="629" y="592"/>
                  </a:lnTo>
                  <a:close/>
                  <a:moveTo>
                    <a:pt x="296" y="1"/>
                  </a:moveTo>
                  <a:cubicBezTo>
                    <a:pt x="223" y="1"/>
                    <a:pt x="149" y="38"/>
                    <a:pt x="75" y="75"/>
                  </a:cubicBezTo>
                  <a:cubicBezTo>
                    <a:pt x="38" y="149"/>
                    <a:pt x="1" y="222"/>
                    <a:pt x="1" y="296"/>
                  </a:cubicBezTo>
                  <a:lnTo>
                    <a:pt x="1" y="54274"/>
                  </a:lnTo>
                  <a:cubicBezTo>
                    <a:pt x="1" y="54385"/>
                    <a:pt x="38" y="54458"/>
                    <a:pt x="75" y="54495"/>
                  </a:cubicBezTo>
                  <a:cubicBezTo>
                    <a:pt x="149" y="54569"/>
                    <a:pt x="223" y="54606"/>
                    <a:pt x="296" y="54606"/>
                  </a:cubicBezTo>
                  <a:lnTo>
                    <a:pt x="24143" y="54606"/>
                  </a:lnTo>
                  <a:cubicBezTo>
                    <a:pt x="24253" y="54606"/>
                    <a:pt x="24327" y="54569"/>
                    <a:pt x="24364" y="54495"/>
                  </a:cubicBezTo>
                  <a:cubicBezTo>
                    <a:pt x="24438" y="54458"/>
                    <a:pt x="24475" y="54385"/>
                    <a:pt x="24475" y="54274"/>
                  </a:cubicBezTo>
                  <a:lnTo>
                    <a:pt x="24475" y="296"/>
                  </a:lnTo>
                  <a:cubicBezTo>
                    <a:pt x="24475" y="222"/>
                    <a:pt x="24438" y="149"/>
                    <a:pt x="24364" y="75"/>
                  </a:cubicBezTo>
                  <a:cubicBezTo>
                    <a:pt x="24327" y="38"/>
                    <a:pt x="24253" y="1"/>
                    <a:pt x="24143"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46"/>
            <p:cNvSpPr/>
            <p:nvPr/>
          </p:nvSpPr>
          <p:spPr>
            <a:xfrm>
              <a:off x="2712425" y="920225"/>
              <a:ext cx="2101800" cy="1269975"/>
            </a:xfrm>
            <a:custGeom>
              <a:rect b="b" l="l" r="r" t="t"/>
              <a:pathLst>
                <a:path extrusionOk="0" h="50799" w="84072">
                  <a:moveTo>
                    <a:pt x="0" y="0"/>
                  </a:moveTo>
                  <a:lnTo>
                    <a:pt x="0" y="44365"/>
                  </a:lnTo>
                  <a:cubicBezTo>
                    <a:pt x="0" y="47914"/>
                    <a:pt x="2884" y="50798"/>
                    <a:pt x="6433" y="50798"/>
                  </a:cubicBezTo>
                  <a:lnTo>
                    <a:pt x="77639" y="50798"/>
                  </a:lnTo>
                  <a:cubicBezTo>
                    <a:pt x="81188" y="50798"/>
                    <a:pt x="84072" y="47914"/>
                    <a:pt x="84072" y="44365"/>
                  </a:cubicBezTo>
                  <a:lnTo>
                    <a:pt x="8407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46"/>
            <p:cNvSpPr/>
            <p:nvPr/>
          </p:nvSpPr>
          <p:spPr>
            <a:xfrm>
              <a:off x="2705025" y="912825"/>
              <a:ext cx="2116600" cy="1284750"/>
            </a:xfrm>
            <a:custGeom>
              <a:rect b="b" l="l" r="r" t="t"/>
              <a:pathLst>
                <a:path extrusionOk="0" h="51390" w="84664">
                  <a:moveTo>
                    <a:pt x="84072" y="592"/>
                  </a:moveTo>
                  <a:lnTo>
                    <a:pt x="84072" y="44661"/>
                  </a:lnTo>
                  <a:cubicBezTo>
                    <a:pt x="84072" y="46362"/>
                    <a:pt x="83369" y="47878"/>
                    <a:pt x="82260" y="48987"/>
                  </a:cubicBezTo>
                  <a:cubicBezTo>
                    <a:pt x="81151" y="50096"/>
                    <a:pt x="79635" y="50761"/>
                    <a:pt x="77935" y="50761"/>
                  </a:cubicBezTo>
                  <a:lnTo>
                    <a:pt x="6729" y="50761"/>
                  </a:lnTo>
                  <a:cubicBezTo>
                    <a:pt x="5029" y="50761"/>
                    <a:pt x="3513" y="50096"/>
                    <a:pt x="2404" y="48987"/>
                  </a:cubicBezTo>
                  <a:cubicBezTo>
                    <a:pt x="1295" y="47878"/>
                    <a:pt x="592" y="46362"/>
                    <a:pt x="592" y="44661"/>
                  </a:cubicBezTo>
                  <a:lnTo>
                    <a:pt x="592" y="592"/>
                  </a:lnTo>
                  <a:close/>
                  <a:moveTo>
                    <a:pt x="296" y="1"/>
                  </a:moveTo>
                  <a:cubicBezTo>
                    <a:pt x="222" y="1"/>
                    <a:pt x="112" y="38"/>
                    <a:pt x="75" y="75"/>
                  </a:cubicBezTo>
                  <a:cubicBezTo>
                    <a:pt x="1" y="149"/>
                    <a:pt x="1" y="222"/>
                    <a:pt x="1" y="296"/>
                  </a:cubicBezTo>
                  <a:lnTo>
                    <a:pt x="1" y="44661"/>
                  </a:lnTo>
                  <a:cubicBezTo>
                    <a:pt x="1" y="48358"/>
                    <a:pt x="2995" y="51390"/>
                    <a:pt x="6729" y="51390"/>
                  </a:cubicBezTo>
                  <a:lnTo>
                    <a:pt x="77935" y="51390"/>
                  </a:lnTo>
                  <a:cubicBezTo>
                    <a:pt x="81669" y="51390"/>
                    <a:pt x="84663" y="48358"/>
                    <a:pt x="84663" y="44661"/>
                  </a:cubicBezTo>
                  <a:lnTo>
                    <a:pt x="84663" y="296"/>
                  </a:lnTo>
                  <a:cubicBezTo>
                    <a:pt x="84663" y="222"/>
                    <a:pt x="84626" y="149"/>
                    <a:pt x="84589" y="75"/>
                  </a:cubicBezTo>
                  <a:cubicBezTo>
                    <a:pt x="84515" y="38"/>
                    <a:pt x="84441" y="1"/>
                    <a:pt x="84368"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46"/>
            <p:cNvSpPr/>
            <p:nvPr/>
          </p:nvSpPr>
          <p:spPr>
            <a:xfrm>
              <a:off x="2535900" y="774200"/>
              <a:ext cx="2453925" cy="1269025"/>
            </a:xfrm>
            <a:custGeom>
              <a:rect b="b" l="l" r="r" t="t"/>
              <a:pathLst>
                <a:path extrusionOk="0" h="50761" w="98157">
                  <a:moveTo>
                    <a:pt x="3327" y="0"/>
                  </a:moveTo>
                  <a:cubicBezTo>
                    <a:pt x="1516" y="0"/>
                    <a:pt x="0" y="1479"/>
                    <a:pt x="0" y="3290"/>
                  </a:cubicBezTo>
                  <a:lnTo>
                    <a:pt x="0" y="47433"/>
                  </a:lnTo>
                  <a:cubicBezTo>
                    <a:pt x="0" y="49282"/>
                    <a:pt x="1516" y="50761"/>
                    <a:pt x="3327" y="50761"/>
                  </a:cubicBezTo>
                  <a:lnTo>
                    <a:pt x="94867" y="50761"/>
                  </a:lnTo>
                  <a:cubicBezTo>
                    <a:pt x="96678" y="50761"/>
                    <a:pt x="98157" y="49282"/>
                    <a:pt x="98157" y="47433"/>
                  </a:cubicBezTo>
                  <a:lnTo>
                    <a:pt x="98157" y="3290"/>
                  </a:lnTo>
                  <a:cubicBezTo>
                    <a:pt x="98157" y="1479"/>
                    <a:pt x="96678" y="0"/>
                    <a:pt x="94867"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46"/>
            <p:cNvSpPr/>
            <p:nvPr/>
          </p:nvSpPr>
          <p:spPr>
            <a:xfrm>
              <a:off x="2528500" y="765875"/>
              <a:ext cx="2469650" cy="1284750"/>
            </a:xfrm>
            <a:custGeom>
              <a:rect b="b" l="l" r="r" t="t"/>
              <a:pathLst>
                <a:path extrusionOk="0" h="51390" w="98786">
                  <a:moveTo>
                    <a:pt x="95163" y="629"/>
                  </a:moveTo>
                  <a:cubicBezTo>
                    <a:pt x="95976" y="629"/>
                    <a:pt x="96715" y="962"/>
                    <a:pt x="97270" y="1516"/>
                  </a:cubicBezTo>
                  <a:cubicBezTo>
                    <a:pt x="97824" y="2034"/>
                    <a:pt x="98157" y="2810"/>
                    <a:pt x="98157" y="3623"/>
                  </a:cubicBezTo>
                  <a:lnTo>
                    <a:pt x="98157" y="47766"/>
                  </a:lnTo>
                  <a:cubicBezTo>
                    <a:pt x="98157" y="48617"/>
                    <a:pt x="97824" y="49356"/>
                    <a:pt x="97270" y="49911"/>
                  </a:cubicBezTo>
                  <a:cubicBezTo>
                    <a:pt x="96715" y="50428"/>
                    <a:pt x="95976" y="50798"/>
                    <a:pt x="95163" y="50798"/>
                  </a:cubicBezTo>
                  <a:lnTo>
                    <a:pt x="3623" y="50798"/>
                  </a:lnTo>
                  <a:cubicBezTo>
                    <a:pt x="2810" y="50798"/>
                    <a:pt x="2034" y="50428"/>
                    <a:pt x="1516" y="49911"/>
                  </a:cubicBezTo>
                  <a:cubicBezTo>
                    <a:pt x="962" y="49356"/>
                    <a:pt x="629" y="48617"/>
                    <a:pt x="629" y="47766"/>
                  </a:cubicBezTo>
                  <a:lnTo>
                    <a:pt x="629" y="3623"/>
                  </a:lnTo>
                  <a:cubicBezTo>
                    <a:pt x="629" y="2810"/>
                    <a:pt x="962" y="2034"/>
                    <a:pt x="1516" y="1516"/>
                  </a:cubicBezTo>
                  <a:cubicBezTo>
                    <a:pt x="2034" y="962"/>
                    <a:pt x="2810" y="629"/>
                    <a:pt x="3623" y="629"/>
                  </a:cubicBezTo>
                  <a:close/>
                  <a:moveTo>
                    <a:pt x="3623" y="0"/>
                  </a:moveTo>
                  <a:cubicBezTo>
                    <a:pt x="1627" y="0"/>
                    <a:pt x="0" y="1627"/>
                    <a:pt x="0" y="3623"/>
                  </a:cubicBezTo>
                  <a:lnTo>
                    <a:pt x="0" y="47766"/>
                  </a:lnTo>
                  <a:cubicBezTo>
                    <a:pt x="0" y="49763"/>
                    <a:pt x="1627" y="51390"/>
                    <a:pt x="3623" y="51390"/>
                  </a:cubicBezTo>
                  <a:lnTo>
                    <a:pt x="95163" y="51390"/>
                  </a:lnTo>
                  <a:cubicBezTo>
                    <a:pt x="97159" y="51390"/>
                    <a:pt x="98786" y="49763"/>
                    <a:pt x="98786" y="47766"/>
                  </a:cubicBezTo>
                  <a:lnTo>
                    <a:pt x="98786" y="3623"/>
                  </a:lnTo>
                  <a:cubicBezTo>
                    <a:pt x="98786" y="1627"/>
                    <a:pt x="97159" y="0"/>
                    <a:pt x="95163"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46"/>
            <p:cNvSpPr/>
            <p:nvPr/>
          </p:nvSpPr>
          <p:spPr>
            <a:xfrm>
              <a:off x="2673600" y="862000"/>
              <a:ext cx="2179450" cy="1093425"/>
            </a:xfrm>
            <a:custGeom>
              <a:rect b="b" l="l" r="r" t="t"/>
              <a:pathLst>
                <a:path extrusionOk="0" h="43737" w="87178">
                  <a:moveTo>
                    <a:pt x="2552" y="0"/>
                  </a:moveTo>
                  <a:cubicBezTo>
                    <a:pt x="1147" y="0"/>
                    <a:pt x="1" y="1146"/>
                    <a:pt x="1" y="2588"/>
                  </a:cubicBezTo>
                  <a:lnTo>
                    <a:pt x="1" y="41149"/>
                  </a:lnTo>
                  <a:cubicBezTo>
                    <a:pt x="1" y="42554"/>
                    <a:pt x="1147" y="43737"/>
                    <a:pt x="2552" y="43737"/>
                  </a:cubicBezTo>
                  <a:lnTo>
                    <a:pt x="84589" y="43737"/>
                  </a:lnTo>
                  <a:cubicBezTo>
                    <a:pt x="86031" y="43737"/>
                    <a:pt x="87177" y="42554"/>
                    <a:pt x="87177" y="41149"/>
                  </a:cubicBezTo>
                  <a:lnTo>
                    <a:pt x="87177" y="2588"/>
                  </a:lnTo>
                  <a:cubicBezTo>
                    <a:pt x="87177" y="1146"/>
                    <a:pt x="86031" y="0"/>
                    <a:pt x="84589"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46"/>
            <p:cNvSpPr/>
            <p:nvPr/>
          </p:nvSpPr>
          <p:spPr>
            <a:xfrm>
              <a:off x="2665275" y="853675"/>
              <a:ext cx="2196100" cy="1109150"/>
            </a:xfrm>
            <a:custGeom>
              <a:rect b="b" l="l" r="r" t="t"/>
              <a:pathLst>
                <a:path extrusionOk="0" h="44366" w="87844">
                  <a:moveTo>
                    <a:pt x="84922" y="629"/>
                  </a:moveTo>
                  <a:cubicBezTo>
                    <a:pt x="86179" y="629"/>
                    <a:pt x="87215" y="1664"/>
                    <a:pt x="87215" y="2921"/>
                  </a:cubicBezTo>
                  <a:lnTo>
                    <a:pt x="87215" y="41482"/>
                  </a:lnTo>
                  <a:cubicBezTo>
                    <a:pt x="87215" y="42739"/>
                    <a:pt x="86179" y="43737"/>
                    <a:pt x="84922" y="43737"/>
                  </a:cubicBezTo>
                  <a:lnTo>
                    <a:pt x="2885" y="43737"/>
                  </a:lnTo>
                  <a:cubicBezTo>
                    <a:pt x="1628" y="43737"/>
                    <a:pt x="629" y="42739"/>
                    <a:pt x="629" y="41482"/>
                  </a:cubicBezTo>
                  <a:lnTo>
                    <a:pt x="629" y="2921"/>
                  </a:lnTo>
                  <a:cubicBezTo>
                    <a:pt x="629" y="1664"/>
                    <a:pt x="1628" y="629"/>
                    <a:pt x="2885" y="629"/>
                  </a:cubicBezTo>
                  <a:close/>
                  <a:moveTo>
                    <a:pt x="2885" y="0"/>
                  </a:moveTo>
                  <a:cubicBezTo>
                    <a:pt x="1295" y="0"/>
                    <a:pt x="1" y="1294"/>
                    <a:pt x="1" y="2921"/>
                  </a:cubicBezTo>
                  <a:lnTo>
                    <a:pt x="1" y="41482"/>
                  </a:lnTo>
                  <a:cubicBezTo>
                    <a:pt x="1" y="43071"/>
                    <a:pt x="1295" y="44365"/>
                    <a:pt x="2885" y="44365"/>
                  </a:cubicBezTo>
                  <a:lnTo>
                    <a:pt x="84922" y="44365"/>
                  </a:lnTo>
                  <a:cubicBezTo>
                    <a:pt x="86549" y="44365"/>
                    <a:pt x="87843" y="43071"/>
                    <a:pt x="87843" y="41482"/>
                  </a:cubicBezTo>
                  <a:lnTo>
                    <a:pt x="87843" y="2921"/>
                  </a:lnTo>
                  <a:cubicBezTo>
                    <a:pt x="87843" y="1294"/>
                    <a:pt x="86549" y="0"/>
                    <a:pt x="84922"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46"/>
            <p:cNvSpPr/>
            <p:nvPr/>
          </p:nvSpPr>
          <p:spPr>
            <a:xfrm>
              <a:off x="4701450" y="975675"/>
              <a:ext cx="62875" cy="15750"/>
            </a:xfrm>
            <a:custGeom>
              <a:rect b="b" l="l" r="r" t="t"/>
              <a:pathLst>
                <a:path extrusionOk="0" h="630" w="2515">
                  <a:moveTo>
                    <a:pt x="296" y="1"/>
                  </a:moveTo>
                  <a:cubicBezTo>
                    <a:pt x="111" y="1"/>
                    <a:pt x="0" y="149"/>
                    <a:pt x="0" y="296"/>
                  </a:cubicBezTo>
                  <a:cubicBezTo>
                    <a:pt x="0" y="481"/>
                    <a:pt x="111" y="629"/>
                    <a:pt x="296" y="629"/>
                  </a:cubicBezTo>
                  <a:lnTo>
                    <a:pt x="2218" y="629"/>
                  </a:lnTo>
                  <a:cubicBezTo>
                    <a:pt x="2366" y="629"/>
                    <a:pt x="2514" y="481"/>
                    <a:pt x="2514" y="296"/>
                  </a:cubicBezTo>
                  <a:cubicBezTo>
                    <a:pt x="2514" y="149"/>
                    <a:pt x="2366" y="1"/>
                    <a:pt x="2218"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46"/>
            <p:cNvSpPr/>
            <p:nvPr/>
          </p:nvSpPr>
          <p:spPr>
            <a:xfrm>
              <a:off x="4382575" y="975675"/>
              <a:ext cx="274525" cy="15750"/>
            </a:xfrm>
            <a:custGeom>
              <a:rect b="b" l="l" r="r" t="t"/>
              <a:pathLst>
                <a:path extrusionOk="0" h="630" w="10981">
                  <a:moveTo>
                    <a:pt x="333" y="1"/>
                  </a:moveTo>
                  <a:cubicBezTo>
                    <a:pt x="148" y="1"/>
                    <a:pt x="0" y="149"/>
                    <a:pt x="0" y="296"/>
                  </a:cubicBezTo>
                  <a:cubicBezTo>
                    <a:pt x="0" y="481"/>
                    <a:pt x="148" y="629"/>
                    <a:pt x="333" y="629"/>
                  </a:cubicBezTo>
                  <a:lnTo>
                    <a:pt x="10685" y="629"/>
                  </a:lnTo>
                  <a:cubicBezTo>
                    <a:pt x="10833" y="629"/>
                    <a:pt x="10981" y="481"/>
                    <a:pt x="10981" y="296"/>
                  </a:cubicBezTo>
                  <a:cubicBezTo>
                    <a:pt x="10981" y="149"/>
                    <a:pt x="10833" y="1"/>
                    <a:pt x="10685"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46"/>
            <p:cNvSpPr/>
            <p:nvPr/>
          </p:nvSpPr>
          <p:spPr>
            <a:xfrm>
              <a:off x="3640375" y="975675"/>
              <a:ext cx="672900" cy="15750"/>
            </a:xfrm>
            <a:custGeom>
              <a:rect b="b" l="l" r="r" t="t"/>
              <a:pathLst>
                <a:path extrusionOk="0" h="630" w="26916">
                  <a:moveTo>
                    <a:pt x="334" y="1"/>
                  </a:moveTo>
                  <a:cubicBezTo>
                    <a:pt x="149" y="1"/>
                    <a:pt x="1" y="149"/>
                    <a:pt x="1" y="296"/>
                  </a:cubicBezTo>
                  <a:cubicBezTo>
                    <a:pt x="1" y="481"/>
                    <a:pt x="149" y="629"/>
                    <a:pt x="334" y="629"/>
                  </a:cubicBezTo>
                  <a:lnTo>
                    <a:pt x="26620" y="629"/>
                  </a:lnTo>
                  <a:cubicBezTo>
                    <a:pt x="26805" y="629"/>
                    <a:pt x="26915" y="481"/>
                    <a:pt x="26915" y="296"/>
                  </a:cubicBezTo>
                  <a:cubicBezTo>
                    <a:pt x="26915" y="149"/>
                    <a:pt x="26805" y="1"/>
                    <a:pt x="26620"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46"/>
            <p:cNvSpPr/>
            <p:nvPr/>
          </p:nvSpPr>
          <p:spPr>
            <a:xfrm>
              <a:off x="2927775" y="975675"/>
              <a:ext cx="664575" cy="15750"/>
            </a:xfrm>
            <a:custGeom>
              <a:rect b="b" l="l" r="r" t="t"/>
              <a:pathLst>
                <a:path extrusionOk="0" h="630" w="26583">
                  <a:moveTo>
                    <a:pt x="296" y="1"/>
                  </a:moveTo>
                  <a:cubicBezTo>
                    <a:pt x="148" y="1"/>
                    <a:pt x="1" y="149"/>
                    <a:pt x="1" y="296"/>
                  </a:cubicBezTo>
                  <a:cubicBezTo>
                    <a:pt x="1" y="481"/>
                    <a:pt x="148" y="629"/>
                    <a:pt x="296" y="629"/>
                  </a:cubicBezTo>
                  <a:lnTo>
                    <a:pt x="26287" y="629"/>
                  </a:lnTo>
                  <a:cubicBezTo>
                    <a:pt x="26435" y="629"/>
                    <a:pt x="26582" y="481"/>
                    <a:pt x="26582" y="296"/>
                  </a:cubicBezTo>
                  <a:cubicBezTo>
                    <a:pt x="26582" y="149"/>
                    <a:pt x="26435" y="1"/>
                    <a:pt x="26287"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46"/>
            <p:cNvSpPr/>
            <p:nvPr/>
          </p:nvSpPr>
          <p:spPr>
            <a:xfrm>
              <a:off x="2762325" y="975675"/>
              <a:ext cx="87850" cy="15750"/>
            </a:xfrm>
            <a:custGeom>
              <a:rect b="b" l="l" r="r" t="t"/>
              <a:pathLst>
                <a:path extrusionOk="0" h="630" w="3514">
                  <a:moveTo>
                    <a:pt x="297" y="1"/>
                  </a:moveTo>
                  <a:cubicBezTo>
                    <a:pt x="149" y="1"/>
                    <a:pt x="1" y="149"/>
                    <a:pt x="1" y="296"/>
                  </a:cubicBezTo>
                  <a:cubicBezTo>
                    <a:pt x="1" y="481"/>
                    <a:pt x="149" y="629"/>
                    <a:pt x="297" y="629"/>
                  </a:cubicBezTo>
                  <a:lnTo>
                    <a:pt x="3217" y="629"/>
                  </a:lnTo>
                  <a:cubicBezTo>
                    <a:pt x="3365" y="629"/>
                    <a:pt x="3513" y="481"/>
                    <a:pt x="3513" y="296"/>
                  </a:cubicBezTo>
                  <a:cubicBezTo>
                    <a:pt x="3513" y="149"/>
                    <a:pt x="3365" y="1"/>
                    <a:pt x="3217"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46"/>
            <p:cNvSpPr/>
            <p:nvPr/>
          </p:nvSpPr>
          <p:spPr>
            <a:xfrm>
              <a:off x="4518425" y="1107850"/>
              <a:ext cx="245900" cy="14800"/>
            </a:xfrm>
            <a:custGeom>
              <a:rect b="b" l="l" r="r" t="t"/>
              <a:pathLst>
                <a:path extrusionOk="0" h="592" w="9836">
                  <a:moveTo>
                    <a:pt x="334" y="0"/>
                  </a:moveTo>
                  <a:cubicBezTo>
                    <a:pt x="149" y="0"/>
                    <a:pt x="1" y="111"/>
                    <a:pt x="1" y="296"/>
                  </a:cubicBezTo>
                  <a:cubicBezTo>
                    <a:pt x="1" y="481"/>
                    <a:pt x="149" y="592"/>
                    <a:pt x="334" y="592"/>
                  </a:cubicBezTo>
                  <a:lnTo>
                    <a:pt x="9539" y="592"/>
                  </a:lnTo>
                  <a:cubicBezTo>
                    <a:pt x="9687" y="592"/>
                    <a:pt x="9835" y="481"/>
                    <a:pt x="9835" y="296"/>
                  </a:cubicBezTo>
                  <a:cubicBezTo>
                    <a:pt x="9835" y="111"/>
                    <a:pt x="9687" y="0"/>
                    <a:pt x="9539"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46"/>
            <p:cNvSpPr/>
            <p:nvPr/>
          </p:nvSpPr>
          <p:spPr>
            <a:xfrm>
              <a:off x="3946325" y="1107850"/>
              <a:ext cx="537025" cy="14800"/>
            </a:xfrm>
            <a:custGeom>
              <a:rect b="b" l="l" r="r" t="t"/>
              <a:pathLst>
                <a:path extrusionOk="0" h="592" w="21481">
                  <a:moveTo>
                    <a:pt x="296" y="0"/>
                  </a:moveTo>
                  <a:cubicBezTo>
                    <a:pt x="111" y="0"/>
                    <a:pt x="0" y="111"/>
                    <a:pt x="0" y="296"/>
                  </a:cubicBezTo>
                  <a:cubicBezTo>
                    <a:pt x="0" y="481"/>
                    <a:pt x="111" y="592"/>
                    <a:pt x="296" y="592"/>
                  </a:cubicBezTo>
                  <a:lnTo>
                    <a:pt x="21184" y="592"/>
                  </a:lnTo>
                  <a:cubicBezTo>
                    <a:pt x="21332" y="592"/>
                    <a:pt x="21480" y="481"/>
                    <a:pt x="21480" y="296"/>
                  </a:cubicBezTo>
                  <a:cubicBezTo>
                    <a:pt x="21480" y="111"/>
                    <a:pt x="21332" y="0"/>
                    <a:pt x="21184"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46"/>
            <p:cNvSpPr/>
            <p:nvPr/>
          </p:nvSpPr>
          <p:spPr>
            <a:xfrm>
              <a:off x="3805825" y="1107850"/>
              <a:ext cx="83200" cy="14800"/>
            </a:xfrm>
            <a:custGeom>
              <a:rect b="b" l="l" r="r" t="t"/>
              <a:pathLst>
                <a:path extrusionOk="0" h="592" w="3328">
                  <a:moveTo>
                    <a:pt x="333" y="0"/>
                  </a:moveTo>
                  <a:cubicBezTo>
                    <a:pt x="149" y="0"/>
                    <a:pt x="1" y="111"/>
                    <a:pt x="1" y="296"/>
                  </a:cubicBezTo>
                  <a:cubicBezTo>
                    <a:pt x="1" y="481"/>
                    <a:pt x="149" y="592"/>
                    <a:pt x="333" y="592"/>
                  </a:cubicBezTo>
                  <a:lnTo>
                    <a:pt x="3032" y="592"/>
                  </a:lnTo>
                  <a:cubicBezTo>
                    <a:pt x="3217" y="592"/>
                    <a:pt x="3328" y="481"/>
                    <a:pt x="3328" y="296"/>
                  </a:cubicBezTo>
                  <a:cubicBezTo>
                    <a:pt x="3328" y="111"/>
                    <a:pt x="3217" y="0"/>
                    <a:pt x="3032"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46"/>
            <p:cNvSpPr/>
            <p:nvPr/>
          </p:nvSpPr>
          <p:spPr>
            <a:xfrm>
              <a:off x="3653325" y="1107850"/>
              <a:ext cx="125725" cy="14800"/>
            </a:xfrm>
            <a:custGeom>
              <a:rect b="b" l="l" r="r" t="t"/>
              <a:pathLst>
                <a:path extrusionOk="0" h="592" w="5029">
                  <a:moveTo>
                    <a:pt x="296" y="0"/>
                  </a:moveTo>
                  <a:cubicBezTo>
                    <a:pt x="148" y="0"/>
                    <a:pt x="0" y="111"/>
                    <a:pt x="0" y="296"/>
                  </a:cubicBezTo>
                  <a:cubicBezTo>
                    <a:pt x="0" y="481"/>
                    <a:pt x="148" y="592"/>
                    <a:pt x="296" y="592"/>
                  </a:cubicBezTo>
                  <a:lnTo>
                    <a:pt x="4733" y="592"/>
                  </a:lnTo>
                  <a:cubicBezTo>
                    <a:pt x="4881" y="592"/>
                    <a:pt x="5028" y="481"/>
                    <a:pt x="5028" y="296"/>
                  </a:cubicBezTo>
                  <a:cubicBezTo>
                    <a:pt x="5028" y="111"/>
                    <a:pt x="4881" y="0"/>
                    <a:pt x="4733"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46"/>
            <p:cNvSpPr/>
            <p:nvPr/>
          </p:nvSpPr>
          <p:spPr>
            <a:xfrm>
              <a:off x="3131125" y="1107850"/>
              <a:ext cx="490800" cy="14800"/>
            </a:xfrm>
            <a:custGeom>
              <a:rect b="b" l="l" r="r" t="t"/>
              <a:pathLst>
                <a:path extrusionOk="0" h="592" w="19632">
                  <a:moveTo>
                    <a:pt x="333" y="0"/>
                  </a:moveTo>
                  <a:cubicBezTo>
                    <a:pt x="148" y="0"/>
                    <a:pt x="0" y="111"/>
                    <a:pt x="0" y="296"/>
                  </a:cubicBezTo>
                  <a:cubicBezTo>
                    <a:pt x="0" y="481"/>
                    <a:pt x="148" y="592"/>
                    <a:pt x="333" y="592"/>
                  </a:cubicBezTo>
                  <a:lnTo>
                    <a:pt x="19336" y="592"/>
                  </a:lnTo>
                  <a:cubicBezTo>
                    <a:pt x="19484" y="592"/>
                    <a:pt x="19631" y="481"/>
                    <a:pt x="19631" y="296"/>
                  </a:cubicBezTo>
                  <a:cubicBezTo>
                    <a:pt x="19631" y="111"/>
                    <a:pt x="19484" y="0"/>
                    <a:pt x="19336"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46"/>
            <p:cNvSpPr/>
            <p:nvPr/>
          </p:nvSpPr>
          <p:spPr>
            <a:xfrm>
              <a:off x="2762325" y="1107850"/>
              <a:ext cx="320750" cy="14800"/>
            </a:xfrm>
            <a:custGeom>
              <a:rect b="b" l="l" r="r" t="t"/>
              <a:pathLst>
                <a:path extrusionOk="0" h="592" w="12830">
                  <a:moveTo>
                    <a:pt x="297" y="0"/>
                  </a:moveTo>
                  <a:cubicBezTo>
                    <a:pt x="149" y="0"/>
                    <a:pt x="1" y="111"/>
                    <a:pt x="1" y="296"/>
                  </a:cubicBezTo>
                  <a:cubicBezTo>
                    <a:pt x="1" y="481"/>
                    <a:pt x="149" y="592"/>
                    <a:pt x="297" y="592"/>
                  </a:cubicBezTo>
                  <a:lnTo>
                    <a:pt x="12534" y="592"/>
                  </a:lnTo>
                  <a:cubicBezTo>
                    <a:pt x="12719" y="592"/>
                    <a:pt x="12830" y="481"/>
                    <a:pt x="12830" y="296"/>
                  </a:cubicBezTo>
                  <a:cubicBezTo>
                    <a:pt x="12830" y="111"/>
                    <a:pt x="12719" y="0"/>
                    <a:pt x="12534"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46"/>
            <p:cNvSpPr/>
            <p:nvPr/>
          </p:nvSpPr>
          <p:spPr>
            <a:xfrm>
              <a:off x="4696825" y="1239100"/>
              <a:ext cx="67500" cy="15725"/>
            </a:xfrm>
            <a:custGeom>
              <a:rect b="b" l="l" r="r" t="t"/>
              <a:pathLst>
                <a:path extrusionOk="0" h="629" w="2700">
                  <a:moveTo>
                    <a:pt x="296" y="0"/>
                  </a:moveTo>
                  <a:cubicBezTo>
                    <a:pt x="148" y="0"/>
                    <a:pt x="0" y="148"/>
                    <a:pt x="0" y="333"/>
                  </a:cubicBezTo>
                  <a:cubicBezTo>
                    <a:pt x="0" y="481"/>
                    <a:pt x="148" y="629"/>
                    <a:pt x="296" y="629"/>
                  </a:cubicBezTo>
                  <a:lnTo>
                    <a:pt x="2403" y="629"/>
                  </a:lnTo>
                  <a:cubicBezTo>
                    <a:pt x="2551" y="629"/>
                    <a:pt x="2699" y="481"/>
                    <a:pt x="2699" y="333"/>
                  </a:cubicBezTo>
                  <a:cubicBezTo>
                    <a:pt x="2699" y="148"/>
                    <a:pt x="2551" y="0"/>
                    <a:pt x="2403"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46"/>
            <p:cNvSpPr/>
            <p:nvPr/>
          </p:nvSpPr>
          <p:spPr>
            <a:xfrm>
              <a:off x="3585850" y="1239100"/>
              <a:ext cx="1058300" cy="15725"/>
            </a:xfrm>
            <a:custGeom>
              <a:rect b="b" l="l" r="r" t="t"/>
              <a:pathLst>
                <a:path extrusionOk="0" h="629" w="42332">
                  <a:moveTo>
                    <a:pt x="296" y="0"/>
                  </a:moveTo>
                  <a:cubicBezTo>
                    <a:pt x="112" y="0"/>
                    <a:pt x="1" y="148"/>
                    <a:pt x="1" y="333"/>
                  </a:cubicBezTo>
                  <a:cubicBezTo>
                    <a:pt x="1" y="481"/>
                    <a:pt x="112" y="629"/>
                    <a:pt x="296" y="629"/>
                  </a:cubicBezTo>
                  <a:lnTo>
                    <a:pt x="42036" y="629"/>
                  </a:lnTo>
                  <a:cubicBezTo>
                    <a:pt x="42221" y="629"/>
                    <a:pt x="42332" y="481"/>
                    <a:pt x="42332" y="333"/>
                  </a:cubicBezTo>
                  <a:cubicBezTo>
                    <a:pt x="42332" y="148"/>
                    <a:pt x="42221" y="0"/>
                    <a:pt x="42036"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46"/>
            <p:cNvSpPr/>
            <p:nvPr/>
          </p:nvSpPr>
          <p:spPr>
            <a:xfrm>
              <a:off x="3327050" y="1239100"/>
              <a:ext cx="201525" cy="15725"/>
            </a:xfrm>
            <a:custGeom>
              <a:rect b="b" l="l" r="r" t="t"/>
              <a:pathLst>
                <a:path extrusionOk="0" h="629" w="8061">
                  <a:moveTo>
                    <a:pt x="297" y="0"/>
                  </a:moveTo>
                  <a:cubicBezTo>
                    <a:pt x="112" y="0"/>
                    <a:pt x="1" y="148"/>
                    <a:pt x="1" y="333"/>
                  </a:cubicBezTo>
                  <a:cubicBezTo>
                    <a:pt x="1" y="481"/>
                    <a:pt x="112" y="629"/>
                    <a:pt x="297" y="629"/>
                  </a:cubicBezTo>
                  <a:lnTo>
                    <a:pt x="7765" y="629"/>
                  </a:lnTo>
                  <a:cubicBezTo>
                    <a:pt x="7913" y="629"/>
                    <a:pt x="8060" y="481"/>
                    <a:pt x="8060" y="333"/>
                  </a:cubicBezTo>
                  <a:cubicBezTo>
                    <a:pt x="8060" y="148"/>
                    <a:pt x="7913" y="0"/>
                    <a:pt x="7765"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46"/>
            <p:cNvSpPr/>
            <p:nvPr/>
          </p:nvSpPr>
          <p:spPr>
            <a:xfrm>
              <a:off x="2762325" y="1239100"/>
              <a:ext cx="448300" cy="15725"/>
            </a:xfrm>
            <a:custGeom>
              <a:rect b="b" l="l" r="r" t="t"/>
              <a:pathLst>
                <a:path extrusionOk="0" h="629" w="17932">
                  <a:moveTo>
                    <a:pt x="297" y="0"/>
                  </a:moveTo>
                  <a:cubicBezTo>
                    <a:pt x="149" y="0"/>
                    <a:pt x="1" y="148"/>
                    <a:pt x="1" y="333"/>
                  </a:cubicBezTo>
                  <a:cubicBezTo>
                    <a:pt x="1" y="481"/>
                    <a:pt x="149" y="629"/>
                    <a:pt x="297" y="629"/>
                  </a:cubicBezTo>
                  <a:lnTo>
                    <a:pt x="17636" y="629"/>
                  </a:lnTo>
                  <a:cubicBezTo>
                    <a:pt x="17784" y="629"/>
                    <a:pt x="17932" y="481"/>
                    <a:pt x="17932" y="333"/>
                  </a:cubicBezTo>
                  <a:cubicBezTo>
                    <a:pt x="17932" y="148"/>
                    <a:pt x="17784" y="0"/>
                    <a:pt x="17636"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46"/>
            <p:cNvSpPr/>
            <p:nvPr/>
          </p:nvSpPr>
          <p:spPr>
            <a:xfrm>
              <a:off x="4650600" y="1371275"/>
              <a:ext cx="113725" cy="15725"/>
            </a:xfrm>
            <a:custGeom>
              <a:rect b="b" l="l" r="r" t="t"/>
              <a:pathLst>
                <a:path extrusionOk="0" h="629" w="4549">
                  <a:moveTo>
                    <a:pt x="297" y="0"/>
                  </a:moveTo>
                  <a:cubicBezTo>
                    <a:pt x="112" y="0"/>
                    <a:pt x="1" y="148"/>
                    <a:pt x="1" y="296"/>
                  </a:cubicBezTo>
                  <a:cubicBezTo>
                    <a:pt x="1" y="481"/>
                    <a:pt x="112" y="629"/>
                    <a:pt x="297" y="629"/>
                  </a:cubicBezTo>
                  <a:lnTo>
                    <a:pt x="4252" y="629"/>
                  </a:lnTo>
                  <a:cubicBezTo>
                    <a:pt x="4400" y="629"/>
                    <a:pt x="4548" y="481"/>
                    <a:pt x="4548" y="296"/>
                  </a:cubicBezTo>
                  <a:cubicBezTo>
                    <a:pt x="4548" y="148"/>
                    <a:pt x="4400" y="0"/>
                    <a:pt x="4252"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46"/>
            <p:cNvSpPr/>
            <p:nvPr/>
          </p:nvSpPr>
          <p:spPr>
            <a:xfrm>
              <a:off x="4408450" y="1371275"/>
              <a:ext cx="134050" cy="15725"/>
            </a:xfrm>
            <a:custGeom>
              <a:rect b="b" l="l" r="r" t="t"/>
              <a:pathLst>
                <a:path extrusionOk="0" h="629" w="5362">
                  <a:moveTo>
                    <a:pt x="296" y="0"/>
                  </a:moveTo>
                  <a:cubicBezTo>
                    <a:pt x="148" y="0"/>
                    <a:pt x="0" y="148"/>
                    <a:pt x="0" y="296"/>
                  </a:cubicBezTo>
                  <a:cubicBezTo>
                    <a:pt x="0" y="481"/>
                    <a:pt x="148" y="629"/>
                    <a:pt x="296" y="629"/>
                  </a:cubicBezTo>
                  <a:lnTo>
                    <a:pt x="5065" y="629"/>
                  </a:lnTo>
                  <a:cubicBezTo>
                    <a:pt x="5213" y="629"/>
                    <a:pt x="5361" y="481"/>
                    <a:pt x="5361" y="296"/>
                  </a:cubicBezTo>
                  <a:cubicBezTo>
                    <a:pt x="5361" y="148"/>
                    <a:pt x="5213" y="0"/>
                    <a:pt x="5065"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46"/>
            <p:cNvSpPr/>
            <p:nvPr/>
          </p:nvSpPr>
          <p:spPr>
            <a:xfrm>
              <a:off x="4238375" y="1371275"/>
              <a:ext cx="125725" cy="15725"/>
            </a:xfrm>
            <a:custGeom>
              <a:rect b="b" l="l" r="r" t="t"/>
              <a:pathLst>
                <a:path extrusionOk="0" h="629" w="5029">
                  <a:moveTo>
                    <a:pt x="334" y="0"/>
                  </a:moveTo>
                  <a:cubicBezTo>
                    <a:pt x="149" y="0"/>
                    <a:pt x="1" y="148"/>
                    <a:pt x="1" y="296"/>
                  </a:cubicBezTo>
                  <a:cubicBezTo>
                    <a:pt x="1" y="481"/>
                    <a:pt x="149" y="629"/>
                    <a:pt x="334" y="629"/>
                  </a:cubicBezTo>
                  <a:lnTo>
                    <a:pt x="4733" y="629"/>
                  </a:lnTo>
                  <a:cubicBezTo>
                    <a:pt x="4918" y="629"/>
                    <a:pt x="5029" y="481"/>
                    <a:pt x="5029" y="296"/>
                  </a:cubicBezTo>
                  <a:cubicBezTo>
                    <a:pt x="5029" y="148"/>
                    <a:pt x="4918" y="0"/>
                    <a:pt x="4733"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46"/>
            <p:cNvSpPr/>
            <p:nvPr/>
          </p:nvSpPr>
          <p:spPr>
            <a:xfrm>
              <a:off x="4005475" y="1371275"/>
              <a:ext cx="184875" cy="15725"/>
            </a:xfrm>
            <a:custGeom>
              <a:rect b="b" l="l" r="r" t="t"/>
              <a:pathLst>
                <a:path extrusionOk="0" h="629" w="7395">
                  <a:moveTo>
                    <a:pt x="296" y="0"/>
                  </a:moveTo>
                  <a:cubicBezTo>
                    <a:pt x="148" y="0"/>
                    <a:pt x="0" y="148"/>
                    <a:pt x="0" y="296"/>
                  </a:cubicBezTo>
                  <a:cubicBezTo>
                    <a:pt x="0" y="481"/>
                    <a:pt x="148" y="629"/>
                    <a:pt x="296" y="629"/>
                  </a:cubicBezTo>
                  <a:lnTo>
                    <a:pt x="7099" y="629"/>
                  </a:lnTo>
                  <a:cubicBezTo>
                    <a:pt x="7283" y="629"/>
                    <a:pt x="7394" y="481"/>
                    <a:pt x="7394" y="296"/>
                  </a:cubicBezTo>
                  <a:cubicBezTo>
                    <a:pt x="7394" y="148"/>
                    <a:pt x="7283" y="0"/>
                    <a:pt x="7099"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46"/>
            <p:cNvSpPr/>
            <p:nvPr/>
          </p:nvSpPr>
          <p:spPr>
            <a:xfrm>
              <a:off x="3823400" y="1371275"/>
              <a:ext cx="146975" cy="15725"/>
            </a:xfrm>
            <a:custGeom>
              <a:rect b="b" l="l" r="r" t="t"/>
              <a:pathLst>
                <a:path extrusionOk="0" h="629" w="5879">
                  <a:moveTo>
                    <a:pt x="296" y="0"/>
                  </a:moveTo>
                  <a:cubicBezTo>
                    <a:pt x="111" y="0"/>
                    <a:pt x="0" y="148"/>
                    <a:pt x="0" y="296"/>
                  </a:cubicBezTo>
                  <a:cubicBezTo>
                    <a:pt x="0" y="481"/>
                    <a:pt x="111" y="629"/>
                    <a:pt x="296" y="629"/>
                  </a:cubicBezTo>
                  <a:lnTo>
                    <a:pt x="5546" y="629"/>
                  </a:lnTo>
                  <a:cubicBezTo>
                    <a:pt x="5731" y="629"/>
                    <a:pt x="5878" y="481"/>
                    <a:pt x="5878" y="296"/>
                  </a:cubicBezTo>
                  <a:cubicBezTo>
                    <a:pt x="5878" y="148"/>
                    <a:pt x="5731" y="0"/>
                    <a:pt x="5546"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46"/>
            <p:cNvSpPr/>
            <p:nvPr/>
          </p:nvSpPr>
          <p:spPr>
            <a:xfrm>
              <a:off x="3704150" y="1371275"/>
              <a:ext cx="96150" cy="15725"/>
            </a:xfrm>
            <a:custGeom>
              <a:rect b="b" l="l" r="r" t="t"/>
              <a:pathLst>
                <a:path extrusionOk="0" h="629" w="3846">
                  <a:moveTo>
                    <a:pt x="297" y="0"/>
                  </a:moveTo>
                  <a:cubicBezTo>
                    <a:pt x="149" y="0"/>
                    <a:pt x="1" y="148"/>
                    <a:pt x="1" y="296"/>
                  </a:cubicBezTo>
                  <a:cubicBezTo>
                    <a:pt x="1" y="481"/>
                    <a:pt x="149" y="629"/>
                    <a:pt x="297" y="629"/>
                  </a:cubicBezTo>
                  <a:lnTo>
                    <a:pt x="3550" y="629"/>
                  </a:lnTo>
                  <a:cubicBezTo>
                    <a:pt x="3698" y="629"/>
                    <a:pt x="3846" y="481"/>
                    <a:pt x="3846" y="296"/>
                  </a:cubicBezTo>
                  <a:cubicBezTo>
                    <a:pt x="3846" y="148"/>
                    <a:pt x="3698" y="0"/>
                    <a:pt x="3550"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46"/>
            <p:cNvSpPr/>
            <p:nvPr/>
          </p:nvSpPr>
          <p:spPr>
            <a:xfrm>
              <a:off x="3148675" y="1371275"/>
              <a:ext cx="524075" cy="15725"/>
            </a:xfrm>
            <a:custGeom>
              <a:rect b="b" l="l" r="r" t="t"/>
              <a:pathLst>
                <a:path extrusionOk="0" h="629" w="20963">
                  <a:moveTo>
                    <a:pt x="296" y="0"/>
                  </a:moveTo>
                  <a:cubicBezTo>
                    <a:pt x="148" y="0"/>
                    <a:pt x="1" y="148"/>
                    <a:pt x="1" y="296"/>
                  </a:cubicBezTo>
                  <a:cubicBezTo>
                    <a:pt x="1" y="481"/>
                    <a:pt x="148" y="629"/>
                    <a:pt x="296" y="629"/>
                  </a:cubicBezTo>
                  <a:lnTo>
                    <a:pt x="20667" y="629"/>
                  </a:lnTo>
                  <a:cubicBezTo>
                    <a:pt x="20852" y="629"/>
                    <a:pt x="20963" y="481"/>
                    <a:pt x="20963" y="296"/>
                  </a:cubicBezTo>
                  <a:cubicBezTo>
                    <a:pt x="20963" y="148"/>
                    <a:pt x="20852" y="0"/>
                    <a:pt x="20667"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46"/>
            <p:cNvSpPr/>
            <p:nvPr/>
          </p:nvSpPr>
          <p:spPr>
            <a:xfrm>
              <a:off x="2762325" y="1371275"/>
              <a:ext cx="359575" cy="15725"/>
            </a:xfrm>
            <a:custGeom>
              <a:rect b="b" l="l" r="r" t="t"/>
              <a:pathLst>
                <a:path extrusionOk="0" h="629" w="14383">
                  <a:moveTo>
                    <a:pt x="297" y="0"/>
                  </a:moveTo>
                  <a:cubicBezTo>
                    <a:pt x="149" y="0"/>
                    <a:pt x="1" y="148"/>
                    <a:pt x="1" y="296"/>
                  </a:cubicBezTo>
                  <a:cubicBezTo>
                    <a:pt x="1" y="481"/>
                    <a:pt x="149" y="629"/>
                    <a:pt x="297" y="629"/>
                  </a:cubicBezTo>
                  <a:lnTo>
                    <a:pt x="14050" y="629"/>
                  </a:lnTo>
                  <a:cubicBezTo>
                    <a:pt x="14235" y="629"/>
                    <a:pt x="14382" y="481"/>
                    <a:pt x="14382" y="296"/>
                  </a:cubicBezTo>
                  <a:cubicBezTo>
                    <a:pt x="14382" y="148"/>
                    <a:pt x="14235" y="0"/>
                    <a:pt x="14050"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46"/>
            <p:cNvSpPr/>
            <p:nvPr/>
          </p:nvSpPr>
          <p:spPr>
            <a:xfrm>
              <a:off x="3853900" y="1569975"/>
              <a:ext cx="158075" cy="15750"/>
            </a:xfrm>
            <a:custGeom>
              <a:rect b="b" l="l" r="r" t="t"/>
              <a:pathLst>
                <a:path extrusionOk="0" h="630" w="6323">
                  <a:moveTo>
                    <a:pt x="296" y="1"/>
                  </a:moveTo>
                  <a:cubicBezTo>
                    <a:pt x="148" y="1"/>
                    <a:pt x="0" y="149"/>
                    <a:pt x="0" y="297"/>
                  </a:cubicBezTo>
                  <a:cubicBezTo>
                    <a:pt x="0" y="481"/>
                    <a:pt x="148" y="629"/>
                    <a:pt x="296" y="629"/>
                  </a:cubicBezTo>
                  <a:lnTo>
                    <a:pt x="6026" y="629"/>
                  </a:lnTo>
                  <a:cubicBezTo>
                    <a:pt x="6211" y="629"/>
                    <a:pt x="6322" y="481"/>
                    <a:pt x="6322" y="297"/>
                  </a:cubicBezTo>
                  <a:cubicBezTo>
                    <a:pt x="6322" y="149"/>
                    <a:pt x="6211" y="1"/>
                    <a:pt x="6026"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46"/>
            <p:cNvSpPr/>
            <p:nvPr/>
          </p:nvSpPr>
          <p:spPr>
            <a:xfrm>
              <a:off x="3498050" y="1569975"/>
              <a:ext cx="340150" cy="15750"/>
            </a:xfrm>
            <a:custGeom>
              <a:rect b="b" l="l" r="r" t="t"/>
              <a:pathLst>
                <a:path extrusionOk="0" h="630" w="13606">
                  <a:moveTo>
                    <a:pt x="296" y="1"/>
                  </a:moveTo>
                  <a:cubicBezTo>
                    <a:pt x="148" y="1"/>
                    <a:pt x="0" y="149"/>
                    <a:pt x="0" y="297"/>
                  </a:cubicBezTo>
                  <a:cubicBezTo>
                    <a:pt x="0" y="481"/>
                    <a:pt x="148" y="629"/>
                    <a:pt x="296" y="629"/>
                  </a:cubicBezTo>
                  <a:lnTo>
                    <a:pt x="13273" y="629"/>
                  </a:lnTo>
                  <a:cubicBezTo>
                    <a:pt x="13458" y="629"/>
                    <a:pt x="13606" y="481"/>
                    <a:pt x="13606" y="297"/>
                  </a:cubicBezTo>
                  <a:cubicBezTo>
                    <a:pt x="13606" y="149"/>
                    <a:pt x="13458" y="1"/>
                    <a:pt x="13273"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46"/>
            <p:cNvSpPr/>
            <p:nvPr/>
          </p:nvSpPr>
          <p:spPr>
            <a:xfrm>
              <a:off x="3411175" y="1569975"/>
              <a:ext cx="57325" cy="15750"/>
            </a:xfrm>
            <a:custGeom>
              <a:rect b="b" l="l" r="r" t="t"/>
              <a:pathLst>
                <a:path extrusionOk="0" h="630" w="2293">
                  <a:moveTo>
                    <a:pt x="296" y="1"/>
                  </a:moveTo>
                  <a:cubicBezTo>
                    <a:pt x="148" y="1"/>
                    <a:pt x="0" y="149"/>
                    <a:pt x="0" y="297"/>
                  </a:cubicBezTo>
                  <a:cubicBezTo>
                    <a:pt x="0" y="481"/>
                    <a:pt x="148" y="629"/>
                    <a:pt x="296" y="629"/>
                  </a:cubicBezTo>
                  <a:lnTo>
                    <a:pt x="1997" y="629"/>
                  </a:lnTo>
                  <a:cubicBezTo>
                    <a:pt x="2144" y="629"/>
                    <a:pt x="2292" y="481"/>
                    <a:pt x="2292" y="297"/>
                  </a:cubicBezTo>
                  <a:cubicBezTo>
                    <a:pt x="2292" y="149"/>
                    <a:pt x="2144" y="1"/>
                    <a:pt x="1997"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46"/>
            <p:cNvSpPr/>
            <p:nvPr/>
          </p:nvSpPr>
          <p:spPr>
            <a:xfrm>
              <a:off x="3315975" y="1569975"/>
              <a:ext cx="84125" cy="15750"/>
            </a:xfrm>
            <a:custGeom>
              <a:rect b="b" l="l" r="r" t="t"/>
              <a:pathLst>
                <a:path extrusionOk="0" h="630" w="3365">
                  <a:moveTo>
                    <a:pt x="296" y="1"/>
                  </a:moveTo>
                  <a:cubicBezTo>
                    <a:pt x="148" y="1"/>
                    <a:pt x="0" y="149"/>
                    <a:pt x="0" y="297"/>
                  </a:cubicBezTo>
                  <a:cubicBezTo>
                    <a:pt x="0" y="481"/>
                    <a:pt x="148" y="629"/>
                    <a:pt x="296" y="629"/>
                  </a:cubicBezTo>
                  <a:lnTo>
                    <a:pt x="3069" y="629"/>
                  </a:lnTo>
                  <a:cubicBezTo>
                    <a:pt x="3217" y="629"/>
                    <a:pt x="3365" y="481"/>
                    <a:pt x="3365" y="297"/>
                  </a:cubicBezTo>
                  <a:cubicBezTo>
                    <a:pt x="3365" y="149"/>
                    <a:pt x="3217" y="1"/>
                    <a:pt x="3069"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46"/>
            <p:cNvSpPr/>
            <p:nvPr/>
          </p:nvSpPr>
          <p:spPr>
            <a:xfrm>
              <a:off x="2991550" y="1569975"/>
              <a:ext cx="310575" cy="15750"/>
            </a:xfrm>
            <a:custGeom>
              <a:rect b="b" l="l" r="r" t="t"/>
              <a:pathLst>
                <a:path extrusionOk="0" h="630" w="12423">
                  <a:moveTo>
                    <a:pt x="333" y="1"/>
                  </a:moveTo>
                  <a:cubicBezTo>
                    <a:pt x="148" y="1"/>
                    <a:pt x="1" y="149"/>
                    <a:pt x="1" y="297"/>
                  </a:cubicBezTo>
                  <a:cubicBezTo>
                    <a:pt x="1" y="481"/>
                    <a:pt x="148" y="629"/>
                    <a:pt x="333" y="629"/>
                  </a:cubicBezTo>
                  <a:lnTo>
                    <a:pt x="12127" y="629"/>
                  </a:lnTo>
                  <a:cubicBezTo>
                    <a:pt x="12312" y="629"/>
                    <a:pt x="12423" y="481"/>
                    <a:pt x="12423" y="297"/>
                  </a:cubicBezTo>
                  <a:cubicBezTo>
                    <a:pt x="12423" y="149"/>
                    <a:pt x="12312" y="1"/>
                    <a:pt x="12127"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46"/>
            <p:cNvSpPr/>
            <p:nvPr/>
          </p:nvSpPr>
          <p:spPr>
            <a:xfrm>
              <a:off x="2762325" y="1569975"/>
              <a:ext cx="205225" cy="15750"/>
            </a:xfrm>
            <a:custGeom>
              <a:rect b="b" l="l" r="r" t="t"/>
              <a:pathLst>
                <a:path extrusionOk="0" h="630" w="8209">
                  <a:moveTo>
                    <a:pt x="297" y="1"/>
                  </a:moveTo>
                  <a:cubicBezTo>
                    <a:pt x="149" y="1"/>
                    <a:pt x="1" y="149"/>
                    <a:pt x="1" y="297"/>
                  </a:cubicBezTo>
                  <a:cubicBezTo>
                    <a:pt x="1" y="481"/>
                    <a:pt x="149" y="629"/>
                    <a:pt x="297" y="629"/>
                  </a:cubicBezTo>
                  <a:lnTo>
                    <a:pt x="7913" y="629"/>
                  </a:lnTo>
                  <a:cubicBezTo>
                    <a:pt x="8060" y="629"/>
                    <a:pt x="8208" y="481"/>
                    <a:pt x="8208" y="297"/>
                  </a:cubicBezTo>
                  <a:cubicBezTo>
                    <a:pt x="8208" y="149"/>
                    <a:pt x="8060" y="1"/>
                    <a:pt x="7913"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46"/>
            <p:cNvSpPr/>
            <p:nvPr/>
          </p:nvSpPr>
          <p:spPr>
            <a:xfrm>
              <a:off x="3964800" y="1702150"/>
              <a:ext cx="47175" cy="14825"/>
            </a:xfrm>
            <a:custGeom>
              <a:rect b="b" l="l" r="r" t="t"/>
              <a:pathLst>
                <a:path extrusionOk="0" h="593" w="1887">
                  <a:moveTo>
                    <a:pt x="296" y="1"/>
                  </a:moveTo>
                  <a:cubicBezTo>
                    <a:pt x="148" y="1"/>
                    <a:pt x="1" y="112"/>
                    <a:pt x="1" y="296"/>
                  </a:cubicBezTo>
                  <a:cubicBezTo>
                    <a:pt x="1" y="444"/>
                    <a:pt x="148" y="592"/>
                    <a:pt x="296" y="592"/>
                  </a:cubicBezTo>
                  <a:lnTo>
                    <a:pt x="1590" y="592"/>
                  </a:lnTo>
                  <a:cubicBezTo>
                    <a:pt x="1775" y="592"/>
                    <a:pt x="1886" y="444"/>
                    <a:pt x="1886" y="296"/>
                  </a:cubicBezTo>
                  <a:cubicBezTo>
                    <a:pt x="1886" y="112"/>
                    <a:pt x="1775" y="1"/>
                    <a:pt x="1590"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46"/>
            <p:cNvSpPr/>
            <p:nvPr/>
          </p:nvSpPr>
          <p:spPr>
            <a:xfrm>
              <a:off x="3273450" y="1702150"/>
              <a:ext cx="664575" cy="14825"/>
            </a:xfrm>
            <a:custGeom>
              <a:rect b="b" l="l" r="r" t="t"/>
              <a:pathLst>
                <a:path extrusionOk="0" h="593" w="26583">
                  <a:moveTo>
                    <a:pt x="333" y="1"/>
                  </a:moveTo>
                  <a:cubicBezTo>
                    <a:pt x="148" y="1"/>
                    <a:pt x="1" y="112"/>
                    <a:pt x="1" y="296"/>
                  </a:cubicBezTo>
                  <a:cubicBezTo>
                    <a:pt x="1" y="444"/>
                    <a:pt x="148" y="592"/>
                    <a:pt x="333" y="592"/>
                  </a:cubicBezTo>
                  <a:lnTo>
                    <a:pt x="26287" y="592"/>
                  </a:lnTo>
                  <a:cubicBezTo>
                    <a:pt x="26435" y="592"/>
                    <a:pt x="26582" y="444"/>
                    <a:pt x="26582" y="296"/>
                  </a:cubicBezTo>
                  <a:cubicBezTo>
                    <a:pt x="26582" y="112"/>
                    <a:pt x="26435" y="1"/>
                    <a:pt x="26287"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46"/>
            <p:cNvSpPr/>
            <p:nvPr/>
          </p:nvSpPr>
          <p:spPr>
            <a:xfrm>
              <a:off x="3112625" y="1702150"/>
              <a:ext cx="132200" cy="14825"/>
            </a:xfrm>
            <a:custGeom>
              <a:rect b="b" l="l" r="r" t="t"/>
              <a:pathLst>
                <a:path extrusionOk="0" h="593" w="5288">
                  <a:moveTo>
                    <a:pt x="333" y="1"/>
                  </a:moveTo>
                  <a:cubicBezTo>
                    <a:pt x="149" y="1"/>
                    <a:pt x="1" y="112"/>
                    <a:pt x="1" y="296"/>
                  </a:cubicBezTo>
                  <a:cubicBezTo>
                    <a:pt x="1" y="444"/>
                    <a:pt x="149" y="592"/>
                    <a:pt x="333" y="592"/>
                  </a:cubicBezTo>
                  <a:lnTo>
                    <a:pt x="4955" y="592"/>
                  </a:lnTo>
                  <a:cubicBezTo>
                    <a:pt x="5140" y="592"/>
                    <a:pt x="5287" y="444"/>
                    <a:pt x="5287" y="296"/>
                  </a:cubicBezTo>
                  <a:cubicBezTo>
                    <a:pt x="5287" y="112"/>
                    <a:pt x="5140" y="1"/>
                    <a:pt x="4955"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46"/>
            <p:cNvSpPr/>
            <p:nvPr/>
          </p:nvSpPr>
          <p:spPr>
            <a:xfrm>
              <a:off x="2762325" y="1702150"/>
              <a:ext cx="284700" cy="14825"/>
            </a:xfrm>
            <a:custGeom>
              <a:rect b="b" l="l" r="r" t="t"/>
              <a:pathLst>
                <a:path extrusionOk="0" h="593" w="11388">
                  <a:moveTo>
                    <a:pt x="297" y="1"/>
                  </a:moveTo>
                  <a:cubicBezTo>
                    <a:pt x="149" y="1"/>
                    <a:pt x="1" y="112"/>
                    <a:pt x="1" y="296"/>
                  </a:cubicBezTo>
                  <a:cubicBezTo>
                    <a:pt x="1" y="444"/>
                    <a:pt x="149" y="592"/>
                    <a:pt x="297" y="592"/>
                  </a:cubicBezTo>
                  <a:lnTo>
                    <a:pt x="11055" y="592"/>
                  </a:lnTo>
                  <a:cubicBezTo>
                    <a:pt x="11240" y="592"/>
                    <a:pt x="11388" y="444"/>
                    <a:pt x="11388" y="296"/>
                  </a:cubicBezTo>
                  <a:cubicBezTo>
                    <a:pt x="11388" y="112"/>
                    <a:pt x="11240" y="1"/>
                    <a:pt x="11055"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46"/>
            <p:cNvSpPr/>
            <p:nvPr/>
          </p:nvSpPr>
          <p:spPr>
            <a:xfrm>
              <a:off x="3936150" y="1833400"/>
              <a:ext cx="75825" cy="15725"/>
            </a:xfrm>
            <a:custGeom>
              <a:rect b="b" l="l" r="r" t="t"/>
              <a:pathLst>
                <a:path extrusionOk="0" h="629" w="3033">
                  <a:moveTo>
                    <a:pt x="296" y="0"/>
                  </a:moveTo>
                  <a:cubicBezTo>
                    <a:pt x="111" y="0"/>
                    <a:pt x="0" y="148"/>
                    <a:pt x="0" y="333"/>
                  </a:cubicBezTo>
                  <a:cubicBezTo>
                    <a:pt x="0" y="481"/>
                    <a:pt x="111" y="629"/>
                    <a:pt x="296" y="629"/>
                  </a:cubicBezTo>
                  <a:lnTo>
                    <a:pt x="2736" y="629"/>
                  </a:lnTo>
                  <a:cubicBezTo>
                    <a:pt x="2921" y="629"/>
                    <a:pt x="3032" y="481"/>
                    <a:pt x="3032" y="333"/>
                  </a:cubicBezTo>
                  <a:cubicBezTo>
                    <a:pt x="3032" y="148"/>
                    <a:pt x="2921" y="0"/>
                    <a:pt x="2736"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46"/>
            <p:cNvSpPr/>
            <p:nvPr/>
          </p:nvSpPr>
          <p:spPr>
            <a:xfrm>
              <a:off x="3785500" y="1833400"/>
              <a:ext cx="88750" cy="15725"/>
            </a:xfrm>
            <a:custGeom>
              <a:rect b="b" l="l" r="r" t="t"/>
              <a:pathLst>
                <a:path extrusionOk="0" h="629" w="3550">
                  <a:moveTo>
                    <a:pt x="296" y="0"/>
                  </a:moveTo>
                  <a:cubicBezTo>
                    <a:pt x="148" y="0"/>
                    <a:pt x="0" y="148"/>
                    <a:pt x="0" y="333"/>
                  </a:cubicBezTo>
                  <a:cubicBezTo>
                    <a:pt x="0" y="481"/>
                    <a:pt x="148" y="629"/>
                    <a:pt x="296" y="629"/>
                  </a:cubicBezTo>
                  <a:lnTo>
                    <a:pt x="3254" y="629"/>
                  </a:lnTo>
                  <a:cubicBezTo>
                    <a:pt x="3439" y="629"/>
                    <a:pt x="3549" y="481"/>
                    <a:pt x="3549" y="333"/>
                  </a:cubicBezTo>
                  <a:cubicBezTo>
                    <a:pt x="3549" y="148"/>
                    <a:pt x="3439" y="0"/>
                    <a:pt x="3254"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46"/>
            <p:cNvSpPr/>
            <p:nvPr/>
          </p:nvSpPr>
          <p:spPr>
            <a:xfrm>
              <a:off x="3680125" y="1833400"/>
              <a:ext cx="84125" cy="15725"/>
            </a:xfrm>
            <a:custGeom>
              <a:rect b="b" l="l" r="r" t="t"/>
              <a:pathLst>
                <a:path extrusionOk="0" h="629" w="3365">
                  <a:moveTo>
                    <a:pt x="296" y="0"/>
                  </a:moveTo>
                  <a:cubicBezTo>
                    <a:pt x="149" y="0"/>
                    <a:pt x="1" y="148"/>
                    <a:pt x="1" y="333"/>
                  </a:cubicBezTo>
                  <a:cubicBezTo>
                    <a:pt x="1" y="481"/>
                    <a:pt x="149" y="629"/>
                    <a:pt x="296" y="629"/>
                  </a:cubicBezTo>
                  <a:lnTo>
                    <a:pt x="3032" y="629"/>
                  </a:lnTo>
                  <a:cubicBezTo>
                    <a:pt x="3217" y="629"/>
                    <a:pt x="3365" y="481"/>
                    <a:pt x="3365" y="333"/>
                  </a:cubicBezTo>
                  <a:cubicBezTo>
                    <a:pt x="3365" y="148"/>
                    <a:pt x="3217" y="0"/>
                    <a:pt x="3032"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46"/>
            <p:cNvSpPr/>
            <p:nvPr/>
          </p:nvSpPr>
          <p:spPr>
            <a:xfrm>
              <a:off x="3535025" y="1833400"/>
              <a:ext cx="121100" cy="15725"/>
            </a:xfrm>
            <a:custGeom>
              <a:rect b="b" l="l" r="r" t="t"/>
              <a:pathLst>
                <a:path extrusionOk="0" h="629" w="4844">
                  <a:moveTo>
                    <a:pt x="296" y="0"/>
                  </a:moveTo>
                  <a:cubicBezTo>
                    <a:pt x="148" y="0"/>
                    <a:pt x="0" y="148"/>
                    <a:pt x="0" y="333"/>
                  </a:cubicBezTo>
                  <a:cubicBezTo>
                    <a:pt x="0" y="481"/>
                    <a:pt x="148" y="629"/>
                    <a:pt x="296" y="629"/>
                  </a:cubicBezTo>
                  <a:lnTo>
                    <a:pt x="4511" y="629"/>
                  </a:lnTo>
                  <a:cubicBezTo>
                    <a:pt x="4696" y="629"/>
                    <a:pt x="4843" y="481"/>
                    <a:pt x="4843" y="333"/>
                  </a:cubicBezTo>
                  <a:cubicBezTo>
                    <a:pt x="4843" y="148"/>
                    <a:pt x="4696" y="0"/>
                    <a:pt x="4511"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46"/>
            <p:cNvSpPr/>
            <p:nvPr/>
          </p:nvSpPr>
          <p:spPr>
            <a:xfrm>
              <a:off x="3421325" y="1833400"/>
              <a:ext cx="97075" cy="15725"/>
            </a:xfrm>
            <a:custGeom>
              <a:rect b="b" l="l" r="r" t="t"/>
              <a:pathLst>
                <a:path extrusionOk="0" h="629" w="3883">
                  <a:moveTo>
                    <a:pt x="334" y="0"/>
                  </a:moveTo>
                  <a:cubicBezTo>
                    <a:pt x="149" y="0"/>
                    <a:pt x="1" y="148"/>
                    <a:pt x="1" y="333"/>
                  </a:cubicBezTo>
                  <a:cubicBezTo>
                    <a:pt x="1" y="481"/>
                    <a:pt x="149" y="629"/>
                    <a:pt x="334" y="629"/>
                  </a:cubicBezTo>
                  <a:lnTo>
                    <a:pt x="3587" y="629"/>
                  </a:lnTo>
                  <a:cubicBezTo>
                    <a:pt x="3772" y="629"/>
                    <a:pt x="3883" y="481"/>
                    <a:pt x="3883" y="333"/>
                  </a:cubicBezTo>
                  <a:cubicBezTo>
                    <a:pt x="3883" y="148"/>
                    <a:pt x="3772" y="0"/>
                    <a:pt x="3587"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46"/>
            <p:cNvSpPr/>
            <p:nvPr/>
          </p:nvSpPr>
          <p:spPr>
            <a:xfrm>
              <a:off x="3347400" y="1833400"/>
              <a:ext cx="65650" cy="15725"/>
            </a:xfrm>
            <a:custGeom>
              <a:rect b="b" l="l" r="r" t="t"/>
              <a:pathLst>
                <a:path extrusionOk="0" h="629" w="2626">
                  <a:moveTo>
                    <a:pt x="333" y="0"/>
                  </a:moveTo>
                  <a:cubicBezTo>
                    <a:pt x="148" y="0"/>
                    <a:pt x="0" y="148"/>
                    <a:pt x="0" y="333"/>
                  </a:cubicBezTo>
                  <a:cubicBezTo>
                    <a:pt x="0" y="481"/>
                    <a:pt x="148" y="629"/>
                    <a:pt x="333" y="629"/>
                  </a:cubicBezTo>
                  <a:lnTo>
                    <a:pt x="2329" y="629"/>
                  </a:lnTo>
                  <a:cubicBezTo>
                    <a:pt x="2477" y="629"/>
                    <a:pt x="2625" y="481"/>
                    <a:pt x="2625" y="333"/>
                  </a:cubicBezTo>
                  <a:cubicBezTo>
                    <a:pt x="2625" y="148"/>
                    <a:pt x="2477" y="0"/>
                    <a:pt x="2329"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46"/>
            <p:cNvSpPr/>
            <p:nvPr/>
          </p:nvSpPr>
          <p:spPr>
            <a:xfrm>
              <a:off x="3002650" y="1833400"/>
              <a:ext cx="331825" cy="15725"/>
            </a:xfrm>
            <a:custGeom>
              <a:rect b="b" l="l" r="r" t="t"/>
              <a:pathLst>
                <a:path extrusionOk="0" h="629" w="13273">
                  <a:moveTo>
                    <a:pt x="296" y="0"/>
                  </a:moveTo>
                  <a:cubicBezTo>
                    <a:pt x="111" y="0"/>
                    <a:pt x="0" y="148"/>
                    <a:pt x="0" y="333"/>
                  </a:cubicBezTo>
                  <a:cubicBezTo>
                    <a:pt x="0" y="481"/>
                    <a:pt x="111" y="629"/>
                    <a:pt x="296" y="629"/>
                  </a:cubicBezTo>
                  <a:lnTo>
                    <a:pt x="12940" y="629"/>
                  </a:lnTo>
                  <a:cubicBezTo>
                    <a:pt x="13125" y="629"/>
                    <a:pt x="13273" y="481"/>
                    <a:pt x="13273" y="333"/>
                  </a:cubicBezTo>
                  <a:cubicBezTo>
                    <a:pt x="13273" y="148"/>
                    <a:pt x="13125" y="0"/>
                    <a:pt x="12940"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46"/>
            <p:cNvSpPr/>
            <p:nvPr/>
          </p:nvSpPr>
          <p:spPr>
            <a:xfrm>
              <a:off x="2762325" y="1833400"/>
              <a:ext cx="229250" cy="15725"/>
            </a:xfrm>
            <a:custGeom>
              <a:rect b="b" l="l" r="r" t="t"/>
              <a:pathLst>
                <a:path extrusionOk="0" h="629" w="9170">
                  <a:moveTo>
                    <a:pt x="297" y="0"/>
                  </a:moveTo>
                  <a:cubicBezTo>
                    <a:pt x="149" y="0"/>
                    <a:pt x="1" y="148"/>
                    <a:pt x="1" y="333"/>
                  </a:cubicBezTo>
                  <a:cubicBezTo>
                    <a:pt x="1" y="481"/>
                    <a:pt x="149" y="629"/>
                    <a:pt x="297" y="629"/>
                  </a:cubicBezTo>
                  <a:lnTo>
                    <a:pt x="8837" y="629"/>
                  </a:lnTo>
                  <a:cubicBezTo>
                    <a:pt x="9022" y="629"/>
                    <a:pt x="9170" y="481"/>
                    <a:pt x="9170" y="333"/>
                  </a:cubicBezTo>
                  <a:cubicBezTo>
                    <a:pt x="9170" y="148"/>
                    <a:pt x="9022" y="0"/>
                    <a:pt x="8837"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46"/>
            <p:cNvSpPr/>
            <p:nvPr/>
          </p:nvSpPr>
          <p:spPr>
            <a:xfrm>
              <a:off x="3726350" y="2067250"/>
              <a:ext cx="73025" cy="73025"/>
            </a:xfrm>
            <a:custGeom>
              <a:rect b="b" l="l" r="r" t="t"/>
              <a:pathLst>
                <a:path extrusionOk="0" h="2921" w="2921">
                  <a:moveTo>
                    <a:pt x="1479" y="0"/>
                  </a:moveTo>
                  <a:cubicBezTo>
                    <a:pt x="666" y="0"/>
                    <a:pt x="0" y="629"/>
                    <a:pt x="0" y="1442"/>
                  </a:cubicBezTo>
                  <a:cubicBezTo>
                    <a:pt x="0" y="2255"/>
                    <a:pt x="666" y="2921"/>
                    <a:pt x="1479" y="2921"/>
                  </a:cubicBezTo>
                  <a:cubicBezTo>
                    <a:pt x="2292" y="2921"/>
                    <a:pt x="2921" y="2255"/>
                    <a:pt x="2921" y="1442"/>
                  </a:cubicBezTo>
                  <a:cubicBezTo>
                    <a:pt x="2921" y="629"/>
                    <a:pt x="2292" y="0"/>
                    <a:pt x="1479"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46"/>
            <p:cNvSpPr/>
            <p:nvPr/>
          </p:nvSpPr>
          <p:spPr>
            <a:xfrm>
              <a:off x="3718950" y="2058925"/>
              <a:ext cx="88750" cy="88750"/>
            </a:xfrm>
            <a:custGeom>
              <a:rect b="b" l="l" r="r" t="t"/>
              <a:pathLst>
                <a:path extrusionOk="0" h="3550" w="3550">
                  <a:moveTo>
                    <a:pt x="1775" y="629"/>
                  </a:moveTo>
                  <a:cubicBezTo>
                    <a:pt x="2403" y="629"/>
                    <a:pt x="2921" y="1146"/>
                    <a:pt x="2921" y="1775"/>
                  </a:cubicBezTo>
                  <a:cubicBezTo>
                    <a:pt x="2921" y="2403"/>
                    <a:pt x="2403" y="2921"/>
                    <a:pt x="1775" y="2921"/>
                  </a:cubicBezTo>
                  <a:cubicBezTo>
                    <a:pt x="1146" y="2921"/>
                    <a:pt x="629" y="2403"/>
                    <a:pt x="629" y="1775"/>
                  </a:cubicBezTo>
                  <a:cubicBezTo>
                    <a:pt x="629" y="1146"/>
                    <a:pt x="1146" y="629"/>
                    <a:pt x="1775" y="629"/>
                  </a:cubicBezTo>
                  <a:close/>
                  <a:moveTo>
                    <a:pt x="1775" y="0"/>
                  </a:moveTo>
                  <a:cubicBezTo>
                    <a:pt x="814" y="0"/>
                    <a:pt x="0" y="814"/>
                    <a:pt x="0" y="1775"/>
                  </a:cubicBezTo>
                  <a:cubicBezTo>
                    <a:pt x="0" y="2736"/>
                    <a:pt x="814" y="3549"/>
                    <a:pt x="1775" y="3549"/>
                  </a:cubicBezTo>
                  <a:cubicBezTo>
                    <a:pt x="2736" y="3549"/>
                    <a:pt x="3550" y="2736"/>
                    <a:pt x="3550" y="1775"/>
                  </a:cubicBezTo>
                  <a:cubicBezTo>
                    <a:pt x="3550" y="814"/>
                    <a:pt x="2736" y="0"/>
                    <a:pt x="1775"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46"/>
            <p:cNvSpPr/>
            <p:nvPr/>
          </p:nvSpPr>
          <p:spPr>
            <a:xfrm>
              <a:off x="2028475" y="3650500"/>
              <a:ext cx="3505750" cy="189500"/>
            </a:xfrm>
            <a:custGeom>
              <a:rect b="b" l="l" r="r" t="t"/>
              <a:pathLst>
                <a:path extrusionOk="0" h="7580" w="140230">
                  <a:moveTo>
                    <a:pt x="0" y="1"/>
                  </a:moveTo>
                  <a:lnTo>
                    <a:pt x="0" y="7580"/>
                  </a:lnTo>
                  <a:lnTo>
                    <a:pt x="140230" y="7580"/>
                  </a:lnTo>
                  <a:lnTo>
                    <a:pt x="14023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46"/>
            <p:cNvSpPr/>
            <p:nvPr/>
          </p:nvSpPr>
          <p:spPr>
            <a:xfrm>
              <a:off x="2021075" y="3643125"/>
              <a:ext cx="3521475" cy="204275"/>
            </a:xfrm>
            <a:custGeom>
              <a:rect b="b" l="l" r="r" t="t"/>
              <a:pathLst>
                <a:path extrusionOk="0" h="8171" w="140859">
                  <a:moveTo>
                    <a:pt x="140230" y="629"/>
                  </a:moveTo>
                  <a:lnTo>
                    <a:pt x="140230" y="7542"/>
                  </a:lnTo>
                  <a:lnTo>
                    <a:pt x="592" y="7542"/>
                  </a:lnTo>
                  <a:lnTo>
                    <a:pt x="592" y="629"/>
                  </a:lnTo>
                  <a:close/>
                  <a:moveTo>
                    <a:pt x="296" y="0"/>
                  </a:moveTo>
                  <a:cubicBezTo>
                    <a:pt x="222" y="0"/>
                    <a:pt x="148" y="37"/>
                    <a:pt x="74" y="74"/>
                  </a:cubicBezTo>
                  <a:cubicBezTo>
                    <a:pt x="37" y="148"/>
                    <a:pt x="0" y="222"/>
                    <a:pt x="0" y="296"/>
                  </a:cubicBezTo>
                  <a:lnTo>
                    <a:pt x="0" y="7875"/>
                  </a:lnTo>
                  <a:cubicBezTo>
                    <a:pt x="0" y="7949"/>
                    <a:pt x="37" y="8023"/>
                    <a:pt x="74" y="8097"/>
                  </a:cubicBezTo>
                  <a:cubicBezTo>
                    <a:pt x="148" y="8134"/>
                    <a:pt x="222" y="8171"/>
                    <a:pt x="296" y="8171"/>
                  </a:cubicBezTo>
                  <a:lnTo>
                    <a:pt x="140526" y="8171"/>
                  </a:lnTo>
                  <a:cubicBezTo>
                    <a:pt x="140637" y="8171"/>
                    <a:pt x="140711" y="8134"/>
                    <a:pt x="140747" y="8097"/>
                  </a:cubicBezTo>
                  <a:cubicBezTo>
                    <a:pt x="140821" y="8023"/>
                    <a:pt x="140858" y="7949"/>
                    <a:pt x="140858" y="7875"/>
                  </a:cubicBezTo>
                  <a:lnTo>
                    <a:pt x="140858" y="296"/>
                  </a:lnTo>
                  <a:cubicBezTo>
                    <a:pt x="140858" y="222"/>
                    <a:pt x="140821" y="148"/>
                    <a:pt x="140747" y="74"/>
                  </a:cubicBezTo>
                  <a:cubicBezTo>
                    <a:pt x="140711" y="37"/>
                    <a:pt x="140637" y="0"/>
                    <a:pt x="140526"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46"/>
            <p:cNvSpPr/>
            <p:nvPr/>
          </p:nvSpPr>
          <p:spPr>
            <a:xfrm>
              <a:off x="1668925" y="2418450"/>
              <a:ext cx="4230400" cy="734825"/>
            </a:xfrm>
            <a:custGeom>
              <a:rect b="b" l="l" r="r" t="t"/>
              <a:pathLst>
                <a:path extrusionOk="0" h="29393" w="169216">
                  <a:moveTo>
                    <a:pt x="52647" y="1"/>
                  </a:moveTo>
                  <a:lnTo>
                    <a:pt x="1" y="15085"/>
                  </a:lnTo>
                  <a:lnTo>
                    <a:pt x="6027" y="29393"/>
                  </a:lnTo>
                  <a:lnTo>
                    <a:pt x="163189" y="29393"/>
                  </a:lnTo>
                  <a:lnTo>
                    <a:pt x="169215" y="15085"/>
                  </a:lnTo>
                  <a:lnTo>
                    <a:pt x="1165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46"/>
            <p:cNvSpPr/>
            <p:nvPr/>
          </p:nvSpPr>
          <p:spPr>
            <a:xfrm>
              <a:off x="1661525" y="2410150"/>
              <a:ext cx="4246100" cy="750525"/>
            </a:xfrm>
            <a:custGeom>
              <a:rect b="b" l="l" r="r" t="t"/>
              <a:pathLst>
                <a:path extrusionOk="0" h="30021" w="169844">
                  <a:moveTo>
                    <a:pt x="116791" y="629"/>
                  </a:moveTo>
                  <a:lnTo>
                    <a:pt x="169104" y="15639"/>
                  </a:lnTo>
                  <a:lnTo>
                    <a:pt x="163300" y="29429"/>
                  </a:lnTo>
                  <a:lnTo>
                    <a:pt x="6545" y="29429"/>
                  </a:lnTo>
                  <a:lnTo>
                    <a:pt x="740" y="15639"/>
                  </a:lnTo>
                  <a:lnTo>
                    <a:pt x="53017" y="629"/>
                  </a:lnTo>
                  <a:close/>
                  <a:moveTo>
                    <a:pt x="52943" y="0"/>
                  </a:moveTo>
                  <a:lnTo>
                    <a:pt x="52869" y="37"/>
                  </a:lnTo>
                  <a:lnTo>
                    <a:pt x="223" y="15121"/>
                  </a:lnTo>
                  <a:cubicBezTo>
                    <a:pt x="149" y="15158"/>
                    <a:pt x="75" y="15232"/>
                    <a:pt x="38" y="15306"/>
                  </a:cubicBezTo>
                  <a:cubicBezTo>
                    <a:pt x="1" y="15380"/>
                    <a:pt x="1" y="15454"/>
                    <a:pt x="38" y="15565"/>
                  </a:cubicBezTo>
                  <a:lnTo>
                    <a:pt x="6064" y="29836"/>
                  </a:lnTo>
                  <a:cubicBezTo>
                    <a:pt x="6101" y="29946"/>
                    <a:pt x="6212" y="30020"/>
                    <a:pt x="6323" y="30020"/>
                  </a:cubicBezTo>
                  <a:lnTo>
                    <a:pt x="163485" y="30020"/>
                  </a:lnTo>
                  <a:cubicBezTo>
                    <a:pt x="163633" y="30020"/>
                    <a:pt x="163744" y="29946"/>
                    <a:pt x="163781" y="29836"/>
                  </a:cubicBezTo>
                  <a:lnTo>
                    <a:pt x="169807" y="15565"/>
                  </a:lnTo>
                  <a:cubicBezTo>
                    <a:pt x="169844" y="15454"/>
                    <a:pt x="169844" y="15380"/>
                    <a:pt x="169807" y="15306"/>
                  </a:cubicBezTo>
                  <a:cubicBezTo>
                    <a:pt x="169770" y="15232"/>
                    <a:pt x="169696" y="15158"/>
                    <a:pt x="169622" y="15121"/>
                  </a:cubicBezTo>
                  <a:lnTo>
                    <a:pt x="116976" y="37"/>
                  </a:lnTo>
                  <a:lnTo>
                    <a:pt x="116865"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46"/>
            <p:cNvSpPr/>
            <p:nvPr/>
          </p:nvSpPr>
          <p:spPr>
            <a:xfrm>
              <a:off x="2122750" y="2690200"/>
              <a:ext cx="409475" cy="244950"/>
            </a:xfrm>
            <a:custGeom>
              <a:rect b="b" l="l" r="r" t="t"/>
              <a:pathLst>
                <a:path extrusionOk="0" h="9798" w="16379">
                  <a:moveTo>
                    <a:pt x="9391" y="0"/>
                  </a:moveTo>
                  <a:lnTo>
                    <a:pt x="0" y="2366"/>
                  </a:lnTo>
                  <a:lnTo>
                    <a:pt x="6248" y="9798"/>
                  </a:lnTo>
                  <a:lnTo>
                    <a:pt x="16378" y="8910"/>
                  </a:lnTo>
                  <a:lnTo>
                    <a:pt x="9391"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46"/>
            <p:cNvSpPr/>
            <p:nvPr/>
          </p:nvSpPr>
          <p:spPr>
            <a:xfrm>
              <a:off x="2396325" y="2621800"/>
              <a:ext cx="409475" cy="244950"/>
            </a:xfrm>
            <a:custGeom>
              <a:rect b="b" l="l" r="r" t="t"/>
              <a:pathLst>
                <a:path extrusionOk="0" h="9798" w="16379">
                  <a:moveTo>
                    <a:pt x="9391" y="0"/>
                  </a:moveTo>
                  <a:lnTo>
                    <a:pt x="0" y="2367"/>
                  </a:lnTo>
                  <a:lnTo>
                    <a:pt x="6249" y="9798"/>
                  </a:lnTo>
                  <a:lnTo>
                    <a:pt x="16378" y="8910"/>
                  </a:lnTo>
                  <a:lnTo>
                    <a:pt x="9391"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46"/>
            <p:cNvSpPr/>
            <p:nvPr/>
          </p:nvSpPr>
          <p:spPr>
            <a:xfrm>
              <a:off x="5047125" y="2690200"/>
              <a:ext cx="409475" cy="244950"/>
            </a:xfrm>
            <a:custGeom>
              <a:rect b="b" l="l" r="r" t="t"/>
              <a:pathLst>
                <a:path extrusionOk="0" h="9798" w="16379">
                  <a:moveTo>
                    <a:pt x="6988" y="0"/>
                  </a:moveTo>
                  <a:lnTo>
                    <a:pt x="0" y="8910"/>
                  </a:lnTo>
                  <a:lnTo>
                    <a:pt x="10130" y="9798"/>
                  </a:lnTo>
                  <a:lnTo>
                    <a:pt x="16378" y="2366"/>
                  </a:lnTo>
                  <a:lnTo>
                    <a:pt x="6988"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46"/>
            <p:cNvSpPr/>
            <p:nvPr/>
          </p:nvSpPr>
          <p:spPr>
            <a:xfrm>
              <a:off x="4772600" y="2621800"/>
              <a:ext cx="410400" cy="244950"/>
            </a:xfrm>
            <a:custGeom>
              <a:rect b="b" l="l" r="r" t="t"/>
              <a:pathLst>
                <a:path extrusionOk="0" h="9798" w="16416">
                  <a:moveTo>
                    <a:pt x="7025" y="0"/>
                  </a:moveTo>
                  <a:lnTo>
                    <a:pt x="1" y="8910"/>
                  </a:lnTo>
                  <a:lnTo>
                    <a:pt x="10131" y="9798"/>
                  </a:lnTo>
                  <a:lnTo>
                    <a:pt x="16416" y="2367"/>
                  </a:lnTo>
                  <a:lnTo>
                    <a:pt x="7025"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46"/>
            <p:cNvSpPr/>
            <p:nvPr/>
          </p:nvSpPr>
          <p:spPr>
            <a:xfrm>
              <a:off x="1668925" y="2795550"/>
              <a:ext cx="863300" cy="854975"/>
            </a:xfrm>
            <a:custGeom>
              <a:rect b="b" l="l" r="r" t="t"/>
              <a:pathLst>
                <a:path extrusionOk="0" h="34199" w="34532">
                  <a:moveTo>
                    <a:pt x="1" y="1"/>
                  </a:moveTo>
                  <a:lnTo>
                    <a:pt x="14604" y="34199"/>
                  </a:lnTo>
                  <a:lnTo>
                    <a:pt x="31537" y="34199"/>
                  </a:lnTo>
                  <a:lnTo>
                    <a:pt x="34531" y="4696"/>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46"/>
            <p:cNvSpPr/>
            <p:nvPr/>
          </p:nvSpPr>
          <p:spPr>
            <a:xfrm>
              <a:off x="1661525" y="2788175"/>
              <a:ext cx="879000" cy="870675"/>
            </a:xfrm>
            <a:custGeom>
              <a:rect b="b" l="l" r="r" t="t"/>
              <a:pathLst>
                <a:path extrusionOk="0" h="34827" w="35160">
                  <a:moveTo>
                    <a:pt x="814" y="703"/>
                  </a:moveTo>
                  <a:lnTo>
                    <a:pt x="34494" y="5250"/>
                  </a:lnTo>
                  <a:lnTo>
                    <a:pt x="31526" y="34198"/>
                  </a:lnTo>
                  <a:lnTo>
                    <a:pt x="15122" y="34198"/>
                  </a:lnTo>
                  <a:lnTo>
                    <a:pt x="814" y="703"/>
                  </a:lnTo>
                  <a:close/>
                  <a:moveTo>
                    <a:pt x="334" y="0"/>
                  </a:moveTo>
                  <a:cubicBezTo>
                    <a:pt x="260" y="0"/>
                    <a:pt x="149" y="37"/>
                    <a:pt x="75" y="111"/>
                  </a:cubicBezTo>
                  <a:cubicBezTo>
                    <a:pt x="1" y="222"/>
                    <a:pt x="1" y="333"/>
                    <a:pt x="38" y="444"/>
                  </a:cubicBezTo>
                  <a:lnTo>
                    <a:pt x="14641" y="34605"/>
                  </a:lnTo>
                  <a:cubicBezTo>
                    <a:pt x="14678" y="34753"/>
                    <a:pt x="14789" y="34827"/>
                    <a:pt x="14900" y="34827"/>
                  </a:cubicBezTo>
                  <a:lnTo>
                    <a:pt x="31833" y="34827"/>
                  </a:lnTo>
                  <a:cubicBezTo>
                    <a:pt x="31980" y="34827"/>
                    <a:pt x="32091" y="34679"/>
                    <a:pt x="32128" y="34531"/>
                  </a:cubicBezTo>
                  <a:lnTo>
                    <a:pt x="35123" y="5028"/>
                  </a:lnTo>
                  <a:cubicBezTo>
                    <a:pt x="35160" y="4843"/>
                    <a:pt x="35049" y="4695"/>
                    <a:pt x="34864" y="4695"/>
                  </a:cubicBezTo>
                  <a:lnTo>
                    <a:pt x="334"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46"/>
            <p:cNvSpPr/>
            <p:nvPr/>
          </p:nvSpPr>
          <p:spPr>
            <a:xfrm>
              <a:off x="564425" y="2517350"/>
              <a:ext cx="635925" cy="2438250"/>
            </a:xfrm>
            <a:custGeom>
              <a:rect b="b" l="l" r="r" t="t"/>
              <a:pathLst>
                <a:path extrusionOk="0" h="97530" w="25437">
                  <a:moveTo>
                    <a:pt x="1" y="1"/>
                  </a:moveTo>
                  <a:lnTo>
                    <a:pt x="1" y="97049"/>
                  </a:lnTo>
                  <a:lnTo>
                    <a:pt x="24438" y="97530"/>
                  </a:lnTo>
                  <a:lnTo>
                    <a:pt x="25437" y="97530"/>
                  </a:lnTo>
                  <a:lnTo>
                    <a:pt x="25437" y="61853"/>
                  </a:lnTo>
                  <a:lnTo>
                    <a:pt x="1"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46"/>
            <p:cNvSpPr/>
            <p:nvPr/>
          </p:nvSpPr>
          <p:spPr>
            <a:xfrm>
              <a:off x="557050" y="2509725"/>
              <a:ext cx="651625" cy="2453275"/>
            </a:xfrm>
            <a:custGeom>
              <a:rect b="b" l="l" r="r" t="t"/>
              <a:pathLst>
                <a:path extrusionOk="0" h="98131" w="26065">
                  <a:moveTo>
                    <a:pt x="629" y="1859"/>
                  </a:moveTo>
                  <a:lnTo>
                    <a:pt x="25436" y="62232"/>
                  </a:lnTo>
                  <a:lnTo>
                    <a:pt x="25436" y="97502"/>
                  </a:lnTo>
                  <a:lnTo>
                    <a:pt x="24733" y="97502"/>
                  </a:lnTo>
                  <a:lnTo>
                    <a:pt x="629" y="97021"/>
                  </a:lnTo>
                  <a:lnTo>
                    <a:pt x="629" y="1859"/>
                  </a:lnTo>
                  <a:close/>
                  <a:moveTo>
                    <a:pt x="334" y="1"/>
                  </a:moveTo>
                  <a:cubicBezTo>
                    <a:pt x="310" y="1"/>
                    <a:pt x="284" y="4"/>
                    <a:pt x="259" y="10"/>
                  </a:cubicBezTo>
                  <a:cubicBezTo>
                    <a:pt x="111" y="47"/>
                    <a:pt x="0" y="158"/>
                    <a:pt x="0" y="306"/>
                  </a:cubicBezTo>
                  <a:lnTo>
                    <a:pt x="0" y="97354"/>
                  </a:lnTo>
                  <a:cubicBezTo>
                    <a:pt x="0" y="97502"/>
                    <a:pt x="148" y="97650"/>
                    <a:pt x="296" y="97650"/>
                  </a:cubicBezTo>
                  <a:lnTo>
                    <a:pt x="24733" y="98130"/>
                  </a:lnTo>
                  <a:lnTo>
                    <a:pt x="25732" y="98130"/>
                  </a:lnTo>
                  <a:cubicBezTo>
                    <a:pt x="25842" y="98130"/>
                    <a:pt x="25916" y="98093"/>
                    <a:pt x="25953" y="98056"/>
                  </a:cubicBezTo>
                  <a:cubicBezTo>
                    <a:pt x="26027" y="97982"/>
                    <a:pt x="26064" y="97908"/>
                    <a:pt x="26064" y="97835"/>
                  </a:cubicBezTo>
                  <a:lnTo>
                    <a:pt x="26064" y="62158"/>
                  </a:lnTo>
                  <a:lnTo>
                    <a:pt x="26027" y="62047"/>
                  </a:lnTo>
                  <a:lnTo>
                    <a:pt x="592" y="195"/>
                  </a:lnTo>
                  <a:cubicBezTo>
                    <a:pt x="561" y="72"/>
                    <a:pt x="454" y="1"/>
                    <a:pt x="334"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46"/>
            <p:cNvSpPr/>
            <p:nvPr/>
          </p:nvSpPr>
          <p:spPr>
            <a:xfrm>
              <a:off x="6378975" y="2517350"/>
              <a:ext cx="635925" cy="2438250"/>
            </a:xfrm>
            <a:custGeom>
              <a:rect b="b" l="l" r="r" t="t"/>
              <a:pathLst>
                <a:path extrusionOk="0" h="97530" w="25437">
                  <a:moveTo>
                    <a:pt x="25437" y="1"/>
                  </a:moveTo>
                  <a:lnTo>
                    <a:pt x="1" y="61853"/>
                  </a:lnTo>
                  <a:lnTo>
                    <a:pt x="1" y="97530"/>
                  </a:lnTo>
                  <a:lnTo>
                    <a:pt x="1036" y="97530"/>
                  </a:lnTo>
                  <a:lnTo>
                    <a:pt x="25437" y="97049"/>
                  </a:lnTo>
                  <a:lnTo>
                    <a:pt x="25437"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46"/>
            <p:cNvSpPr/>
            <p:nvPr/>
          </p:nvSpPr>
          <p:spPr>
            <a:xfrm>
              <a:off x="6371600" y="2509725"/>
              <a:ext cx="650700" cy="2453275"/>
            </a:xfrm>
            <a:custGeom>
              <a:rect b="b" l="l" r="r" t="t"/>
              <a:pathLst>
                <a:path extrusionOk="0" h="98131" w="26028">
                  <a:moveTo>
                    <a:pt x="25436" y="1859"/>
                  </a:moveTo>
                  <a:lnTo>
                    <a:pt x="25436" y="97021"/>
                  </a:lnTo>
                  <a:lnTo>
                    <a:pt x="1331" y="97502"/>
                  </a:lnTo>
                  <a:lnTo>
                    <a:pt x="592" y="97502"/>
                  </a:lnTo>
                  <a:lnTo>
                    <a:pt x="592" y="62232"/>
                  </a:lnTo>
                  <a:lnTo>
                    <a:pt x="25436" y="1859"/>
                  </a:lnTo>
                  <a:close/>
                  <a:moveTo>
                    <a:pt x="25730" y="1"/>
                  </a:moveTo>
                  <a:cubicBezTo>
                    <a:pt x="25609" y="1"/>
                    <a:pt x="25497" y="72"/>
                    <a:pt x="25436" y="195"/>
                  </a:cubicBezTo>
                  <a:lnTo>
                    <a:pt x="0" y="62047"/>
                  </a:lnTo>
                  <a:lnTo>
                    <a:pt x="0" y="62158"/>
                  </a:lnTo>
                  <a:lnTo>
                    <a:pt x="0" y="97835"/>
                  </a:lnTo>
                  <a:cubicBezTo>
                    <a:pt x="0" y="97908"/>
                    <a:pt x="37" y="97982"/>
                    <a:pt x="74" y="98056"/>
                  </a:cubicBezTo>
                  <a:cubicBezTo>
                    <a:pt x="148" y="98093"/>
                    <a:pt x="222" y="98130"/>
                    <a:pt x="296" y="98130"/>
                  </a:cubicBezTo>
                  <a:lnTo>
                    <a:pt x="1331" y="98130"/>
                  </a:lnTo>
                  <a:lnTo>
                    <a:pt x="25732" y="97650"/>
                  </a:lnTo>
                  <a:cubicBezTo>
                    <a:pt x="25916" y="97650"/>
                    <a:pt x="26027" y="97502"/>
                    <a:pt x="26027" y="97354"/>
                  </a:cubicBezTo>
                  <a:lnTo>
                    <a:pt x="26027" y="306"/>
                  </a:lnTo>
                  <a:cubicBezTo>
                    <a:pt x="26027" y="158"/>
                    <a:pt x="25953" y="47"/>
                    <a:pt x="25805" y="10"/>
                  </a:cubicBezTo>
                  <a:cubicBezTo>
                    <a:pt x="25780" y="4"/>
                    <a:pt x="25755" y="1"/>
                    <a:pt x="25730"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46"/>
            <p:cNvSpPr/>
            <p:nvPr/>
          </p:nvSpPr>
          <p:spPr>
            <a:xfrm>
              <a:off x="564425" y="2517350"/>
              <a:ext cx="1469625" cy="1546325"/>
            </a:xfrm>
            <a:custGeom>
              <a:rect b="b" l="l" r="r" t="t"/>
              <a:pathLst>
                <a:path extrusionOk="0" h="61853" w="58785">
                  <a:moveTo>
                    <a:pt x="1" y="1"/>
                  </a:moveTo>
                  <a:lnTo>
                    <a:pt x="25363" y="61853"/>
                  </a:lnTo>
                  <a:lnTo>
                    <a:pt x="58784" y="45327"/>
                  </a:lnTo>
                  <a:lnTo>
                    <a:pt x="44181" y="11129"/>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46"/>
            <p:cNvSpPr/>
            <p:nvPr/>
          </p:nvSpPr>
          <p:spPr>
            <a:xfrm>
              <a:off x="556125" y="2509600"/>
              <a:ext cx="1487150" cy="1562075"/>
            </a:xfrm>
            <a:custGeom>
              <a:rect b="b" l="l" r="r" t="t"/>
              <a:pathLst>
                <a:path extrusionOk="0" h="62483" w="59486">
                  <a:moveTo>
                    <a:pt x="850" y="754"/>
                  </a:moveTo>
                  <a:lnTo>
                    <a:pt x="44291" y="11698"/>
                  </a:lnTo>
                  <a:lnTo>
                    <a:pt x="58752" y="45503"/>
                  </a:lnTo>
                  <a:lnTo>
                    <a:pt x="58752" y="45503"/>
                  </a:lnTo>
                  <a:lnTo>
                    <a:pt x="25879" y="61756"/>
                  </a:lnTo>
                  <a:lnTo>
                    <a:pt x="850" y="754"/>
                  </a:lnTo>
                  <a:close/>
                  <a:moveTo>
                    <a:pt x="318" y="1"/>
                  </a:moveTo>
                  <a:cubicBezTo>
                    <a:pt x="239" y="1"/>
                    <a:pt x="165" y="35"/>
                    <a:pt x="111" y="89"/>
                  </a:cubicBezTo>
                  <a:cubicBezTo>
                    <a:pt x="37" y="200"/>
                    <a:pt x="0" y="311"/>
                    <a:pt x="74" y="422"/>
                  </a:cubicBezTo>
                  <a:lnTo>
                    <a:pt x="25399" y="62274"/>
                  </a:lnTo>
                  <a:cubicBezTo>
                    <a:pt x="25436" y="62348"/>
                    <a:pt x="25510" y="62422"/>
                    <a:pt x="25584" y="62459"/>
                  </a:cubicBezTo>
                  <a:cubicBezTo>
                    <a:pt x="25614" y="62474"/>
                    <a:pt x="25651" y="62483"/>
                    <a:pt x="25689" y="62483"/>
                  </a:cubicBezTo>
                  <a:cubicBezTo>
                    <a:pt x="25743" y="62483"/>
                    <a:pt x="25799" y="62465"/>
                    <a:pt x="25842" y="62422"/>
                  </a:cubicBezTo>
                  <a:lnTo>
                    <a:pt x="59264" y="45933"/>
                  </a:lnTo>
                  <a:cubicBezTo>
                    <a:pt x="59412" y="45859"/>
                    <a:pt x="59486" y="45674"/>
                    <a:pt x="59412" y="45526"/>
                  </a:cubicBezTo>
                  <a:lnTo>
                    <a:pt x="44808" y="11328"/>
                  </a:lnTo>
                  <a:cubicBezTo>
                    <a:pt x="44771" y="11254"/>
                    <a:pt x="44697" y="11180"/>
                    <a:pt x="44587" y="11143"/>
                  </a:cubicBezTo>
                  <a:lnTo>
                    <a:pt x="407" y="15"/>
                  </a:lnTo>
                  <a:cubicBezTo>
                    <a:pt x="377" y="5"/>
                    <a:pt x="347" y="1"/>
                    <a:pt x="318"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46"/>
            <p:cNvSpPr/>
            <p:nvPr/>
          </p:nvSpPr>
          <p:spPr>
            <a:xfrm>
              <a:off x="5038800" y="2795550"/>
              <a:ext cx="861425" cy="854975"/>
            </a:xfrm>
            <a:custGeom>
              <a:rect b="b" l="l" r="r" t="t"/>
              <a:pathLst>
                <a:path extrusionOk="0" h="34199" w="34457">
                  <a:moveTo>
                    <a:pt x="34457" y="1"/>
                  </a:moveTo>
                  <a:lnTo>
                    <a:pt x="0" y="4696"/>
                  </a:lnTo>
                  <a:lnTo>
                    <a:pt x="2958" y="34199"/>
                  </a:lnTo>
                  <a:lnTo>
                    <a:pt x="19854" y="34199"/>
                  </a:lnTo>
                  <a:lnTo>
                    <a:pt x="3445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46"/>
            <p:cNvSpPr/>
            <p:nvPr/>
          </p:nvSpPr>
          <p:spPr>
            <a:xfrm>
              <a:off x="5030475" y="2788175"/>
              <a:ext cx="878075" cy="870675"/>
            </a:xfrm>
            <a:custGeom>
              <a:rect b="b" l="l" r="r" t="t"/>
              <a:pathLst>
                <a:path extrusionOk="0" h="34827" w="35123">
                  <a:moveTo>
                    <a:pt x="34272" y="703"/>
                  </a:moveTo>
                  <a:lnTo>
                    <a:pt x="19965" y="34198"/>
                  </a:lnTo>
                  <a:lnTo>
                    <a:pt x="3561" y="34198"/>
                  </a:lnTo>
                  <a:lnTo>
                    <a:pt x="666" y="5250"/>
                  </a:lnTo>
                  <a:lnTo>
                    <a:pt x="34272" y="703"/>
                  </a:lnTo>
                  <a:close/>
                  <a:moveTo>
                    <a:pt x="34753" y="0"/>
                  </a:moveTo>
                  <a:lnTo>
                    <a:pt x="296" y="4695"/>
                  </a:lnTo>
                  <a:cubicBezTo>
                    <a:pt x="149" y="4732"/>
                    <a:pt x="1" y="4880"/>
                    <a:pt x="38" y="5028"/>
                  </a:cubicBezTo>
                  <a:lnTo>
                    <a:pt x="2958" y="34531"/>
                  </a:lnTo>
                  <a:cubicBezTo>
                    <a:pt x="2995" y="34679"/>
                    <a:pt x="3106" y="34827"/>
                    <a:pt x="3291" y="34827"/>
                  </a:cubicBezTo>
                  <a:lnTo>
                    <a:pt x="20187" y="34827"/>
                  </a:lnTo>
                  <a:cubicBezTo>
                    <a:pt x="20298" y="34827"/>
                    <a:pt x="20408" y="34753"/>
                    <a:pt x="20445" y="34605"/>
                  </a:cubicBezTo>
                  <a:lnTo>
                    <a:pt x="35049" y="444"/>
                  </a:lnTo>
                  <a:cubicBezTo>
                    <a:pt x="35123" y="333"/>
                    <a:pt x="35086" y="222"/>
                    <a:pt x="35012" y="111"/>
                  </a:cubicBezTo>
                  <a:cubicBezTo>
                    <a:pt x="34938" y="37"/>
                    <a:pt x="34864" y="0"/>
                    <a:pt x="34753"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46"/>
            <p:cNvSpPr/>
            <p:nvPr/>
          </p:nvSpPr>
          <p:spPr>
            <a:xfrm>
              <a:off x="5583200" y="3053425"/>
              <a:ext cx="129400" cy="107250"/>
            </a:xfrm>
            <a:custGeom>
              <a:rect b="b" l="l" r="r" t="t"/>
              <a:pathLst>
                <a:path extrusionOk="0" h="4290" w="5176">
                  <a:moveTo>
                    <a:pt x="5176" y="1"/>
                  </a:moveTo>
                  <a:lnTo>
                    <a:pt x="1442" y="371"/>
                  </a:lnTo>
                  <a:lnTo>
                    <a:pt x="0" y="4289"/>
                  </a:lnTo>
                  <a:lnTo>
                    <a:pt x="3623" y="3957"/>
                  </a:lnTo>
                  <a:lnTo>
                    <a:pt x="5176" y="1"/>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46"/>
            <p:cNvSpPr/>
            <p:nvPr/>
          </p:nvSpPr>
          <p:spPr>
            <a:xfrm>
              <a:off x="5375225" y="3075625"/>
              <a:ext cx="122950" cy="102600"/>
            </a:xfrm>
            <a:custGeom>
              <a:rect b="b" l="l" r="r" t="t"/>
              <a:pathLst>
                <a:path extrusionOk="0" h="4104" w="4918">
                  <a:moveTo>
                    <a:pt x="4918" y="0"/>
                  </a:moveTo>
                  <a:lnTo>
                    <a:pt x="1406" y="333"/>
                  </a:lnTo>
                  <a:lnTo>
                    <a:pt x="1" y="4104"/>
                  </a:lnTo>
                  <a:lnTo>
                    <a:pt x="3513" y="3808"/>
                  </a:lnTo>
                  <a:lnTo>
                    <a:pt x="4918"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46"/>
            <p:cNvSpPr/>
            <p:nvPr/>
          </p:nvSpPr>
          <p:spPr>
            <a:xfrm>
              <a:off x="5415900" y="2996125"/>
              <a:ext cx="111850" cy="73050"/>
            </a:xfrm>
            <a:custGeom>
              <a:rect b="b" l="l" r="r" t="t"/>
              <a:pathLst>
                <a:path extrusionOk="0" h="2922" w="4474">
                  <a:moveTo>
                    <a:pt x="4474" y="1"/>
                  </a:moveTo>
                  <a:lnTo>
                    <a:pt x="962" y="407"/>
                  </a:lnTo>
                  <a:lnTo>
                    <a:pt x="0" y="2921"/>
                  </a:lnTo>
                  <a:lnTo>
                    <a:pt x="3513" y="2552"/>
                  </a:lnTo>
                  <a:lnTo>
                    <a:pt x="4474"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46"/>
            <p:cNvSpPr/>
            <p:nvPr/>
          </p:nvSpPr>
          <p:spPr>
            <a:xfrm>
              <a:off x="5520350" y="2983200"/>
              <a:ext cx="112775" cy="74875"/>
            </a:xfrm>
            <a:custGeom>
              <a:rect b="b" l="l" r="r" t="t"/>
              <a:pathLst>
                <a:path extrusionOk="0" h="2995" w="4511">
                  <a:moveTo>
                    <a:pt x="4511" y="0"/>
                  </a:moveTo>
                  <a:lnTo>
                    <a:pt x="961" y="444"/>
                  </a:lnTo>
                  <a:lnTo>
                    <a:pt x="0" y="2995"/>
                  </a:lnTo>
                  <a:lnTo>
                    <a:pt x="0" y="2995"/>
                  </a:lnTo>
                  <a:lnTo>
                    <a:pt x="3512" y="2662"/>
                  </a:lnTo>
                  <a:lnTo>
                    <a:pt x="4511"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46"/>
            <p:cNvSpPr/>
            <p:nvPr/>
          </p:nvSpPr>
          <p:spPr>
            <a:xfrm>
              <a:off x="5276325" y="3085775"/>
              <a:ext cx="118350" cy="101700"/>
            </a:xfrm>
            <a:custGeom>
              <a:rect b="b" l="l" r="r" t="t"/>
              <a:pathLst>
                <a:path extrusionOk="0" h="4068" w="4734">
                  <a:moveTo>
                    <a:pt x="4733" y="1"/>
                  </a:moveTo>
                  <a:lnTo>
                    <a:pt x="1517" y="334"/>
                  </a:lnTo>
                  <a:lnTo>
                    <a:pt x="1" y="4068"/>
                  </a:lnTo>
                  <a:lnTo>
                    <a:pt x="3291" y="3772"/>
                  </a:lnTo>
                  <a:lnTo>
                    <a:pt x="4733"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46"/>
            <p:cNvSpPr/>
            <p:nvPr/>
          </p:nvSpPr>
          <p:spPr>
            <a:xfrm>
              <a:off x="5535125" y="3168050"/>
              <a:ext cx="132200" cy="119250"/>
            </a:xfrm>
            <a:custGeom>
              <a:rect b="b" l="l" r="r" t="t"/>
              <a:pathLst>
                <a:path extrusionOk="0" h="4770" w="5288">
                  <a:moveTo>
                    <a:pt x="5287" y="0"/>
                  </a:moveTo>
                  <a:lnTo>
                    <a:pt x="1664" y="296"/>
                  </a:lnTo>
                  <a:lnTo>
                    <a:pt x="1" y="4769"/>
                  </a:lnTo>
                  <a:lnTo>
                    <a:pt x="3476" y="4585"/>
                  </a:lnTo>
                  <a:lnTo>
                    <a:pt x="5287"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46"/>
            <p:cNvSpPr/>
            <p:nvPr/>
          </p:nvSpPr>
          <p:spPr>
            <a:xfrm>
              <a:off x="5295750" y="3308525"/>
              <a:ext cx="115550" cy="81375"/>
            </a:xfrm>
            <a:custGeom>
              <a:rect b="b" l="l" r="r" t="t"/>
              <a:pathLst>
                <a:path extrusionOk="0" h="3255" w="4622">
                  <a:moveTo>
                    <a:pt x="4622" y="1"/>
                  </a:moveTo>
                  <a:lnTo>
                    <a:pt x="1146" y="223"/>
                  </a:lnTo>
                  <a:lnTo>
                    <a:pt x="0" y="3254"/>
                  </a:lnTo>
                  <a:lnTo>
                    <a:pt x="3402" y="3254"/>
                  </a:lnTo>
                  <a:lnTo>
                    <a:pt x="4622"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46"/>
            <p:cNvSpPr/>
            <p:nvPr/>
          </p:nvSpPr>
          <p:spPr>
            <a:xfrm>
              <a:off x="5478750" y="3064525"/>
              <a:ext cx="123875" cy="104475"/>
            </a:xfrm>
            <a:custGeom>
              <a:rect b="b" l="l" r="r" t="t"/>
              <a:pathLst>
                <a:path extrusionOk="0" h="4179" w="4955">
                  <a:moveTo>
                    <a:pt x="4954" y="0"/>
                  </a:moveTo>
                  <a:lnTo>
                    <a:pt x="1442" y="370"/>
                  </a:lnTo>
                  <a:lnTo>
                    <a:pt x="0" y="4178"/>
                  </a:lnTo>
                  <a:lnTo>
                    <a:pt x="3513" y="3882"/>
                  </a:lnTo>
                  <a:lnTo>
                    <a:pt x="4954"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46"/>
            <p:cNvSpPr/>
            <p:nvPr/>
          </p:nvSpPr>
          <p:spPr>
            <a:xfrm>
              <a:off x="5624775" y="2969325"/>
              <a:ext cx="121100" cy="78575"/>
            </a:xfrm>
            <a:custGeom>
              <a:rect b="b" l="l" r="r" t="t"/>
              <a:pathLst>
                <a:path extrusionOk="0" h="3143" w="4844">
                  <a:moveTo>
                    <a:pt x="4844" y="0"/>
                  </a:moveTo>
                  <a:lnTo>
                    <a:pt x="999" y="481"/>
                  </a:lnTo>
                  <a:lnTo>
                    <a:pt x="1" y="3143"/>
                  </a:lnTo>
                  <a:lnTo>
                    <a:pt x="3772" y="2773"/>
                  </a:lnTo>
                  <a:lnTo>
                    <a:pt x="4844"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46"/>
            <p:cNvSpPr/>
            <p:nvPr/>
          </p:nvSpPr>
          <p:spPr>
            <a:xfrm>
              <a:off x="5193150" y="3315000"/>
              <a:ext cx="115550" cy="74900"/>
            </a:xfrm>
            <a:custGeom>
              <a:rect b="b" l="l" r="r" t="t"/>
              <a:pathLst>
                <a:path extrusionOk="0" h="2996" w="4622">
                  <a:moveTo>
                    <a:pt x="4622" y="1"/>
                  </a:moveTo>
                  <a:lnTo>
                    <a:pt x="1147" y="185"/>
                  </a:lnTo>
                  <a:lnTo>
                    <a:pt x="0" y="2995"/>
                  </a:lnTo>
                  <a:lnTo>
                    <a:pt x="3476" y="2995"/>
                  </a:lnTo>
                  <a:lnTo>
                    <a:pt x="4622"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46"/>
            <p:cNvSpPr/>
            <p:nvPr/>
          </p:nvSpPr>
          <p:spPr>
            <a:xfrm>
              <a:off x="5320700" y="3009075"/>
              <a:ext cx="102625" cy="69325"/>
            </a:xfrm>
            <a:custGeom>
              <a:rect b="b" l="l" r="r" t="t"/>
              <a:pathLst>
                <a:path extrusionOk="0" h="2773" w="4105">
                  <a:moveTo>
                    <a:pt x="4104" y="0"/>
                  </a:moveTo>
                  <a:lnTo>
                    <a:pt x="962" y="370"/>
                  </a:lnTo>
                  <a:lnTo>
                    <a:pt x="0" y="2773"/>
                  </a:lnTo>
                  <a:lnTo>
                    <a:pt x="0" y="2773"/>
                  </a:lnTo>
                  <a:lnTo>
                    <a:pt x="3180" y="2477"/>
                  </a:lnTo>
                  <a:lnTo>
                    <a:pt x="4104" y="0"/>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46"/>
            <p:cNvSpPr/>
            <p:nvPr/>
          </p:nvSpPr>
          <p:spPr>
            <a:xfrm>
              <a:off x="5497225" y="3297450"/>
              <a:ext cx="119275" cy="92450"/>
            </a:xfrm>
            <a:custGeom>
              <a:rect b="b" l="l" r="r" t="t"/>
              <a:pathLst>
                <a:path extrusionOk="0" h="3698" w="4771">
                  <a:moveTo>
                    <a:pt x="4770" y="0"/>
                  </a:moveTo>
                  <a:lnTo>
                    <a:pt x="1295" y="185"/>
                  </a:lnTo>
                  <a:lnTo>
                    <a:pt x="1" y="3697"/>
                  </a:lnTo>
                  <a:lnTo>
                    <a:pt x="3291" y="3697"/>
                  </a:lnTo>
                  <a:lnTo>
                    <a:pt x="4770"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46"/>
            <p:cNvSpPr/>
            <p:nvPr/>
          </p:nvSpPr>
          <p:spPr>
            <a:xfrm>
              <a:off x="5432525" y="3177275"/>
              <a:ext cx="128500" cy="115575"/>
            </a:xfrm>
            <a:custGeom>
              <a:rect b="b" l="l" r="r" t="t"/>
              <a:pathLst>
                <a:path extrusionOk="0" h="4623" w="5140">
                  <a:moveTo>
                    <a:pt x="5140" y="1"/>
                  </a:moveTo>
                  <a:lnTo>
                    <a:pt x="1628" y="297"/>
                  </a:lnTo>
                  <a:lnTo>
                    <a:pt x="1" y="4622"/>
                  </a:lnTo>
                  <a:lnTo>
                    <a:pt x="3476" y="4437"/>
                  </a:lnTo>
                  <a:lnTo>
                    <a:pt x="5140"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46"/>
            <p:cNvSpPr/>
            <p:nvPr/>
          </p:nvSpPr>
          <p:spPr>
            <a:xfrm>
              <a:off x="5329950" y="3185600"/>
              <a:ext cx="126650" cy="112800"/>
            </a:xfrm>
            <a:custGeom>
              <a:rect b="b" l="l" r="r" t="t"/>
              <a:pathLst>
                <a:path extrusionOk="0" h="4512" w="5066">
                  <a:moveTo>
                    <a:pt x="5065" y="1"/>
                  </a:moveTo>
                  <a:lnTo>
                    <a:pt x="1590" y="333"/>
                  </a:lnTo>
                  <a:lnTo>
                    <a:pt x="0" y="4511"/>
                  </a:lnTo>
                  <a:lnTo>
                    <a:pt x="3475" y="4326"/>
                  </a:lnTo>
                  <a:lnTo>
                    <a:pt x="5065" y="1"/>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46"/>
            <p:cNvSpPr/>
            <p:nvPr/>
          </p:nvSpPr>
          <p:spPr>
            <a:xfrm>
              <a:off x="5228275" y="3194850"/>
              <a:ext cx="124800" cy="110000"/>
            </a:xfrm>
            <a:custGeom>
              <a:rect b="b" l="l" r="r" t="t"/>
              <a:pathLst>
                <a:path extrusionOk="0" h="4400" w="4992">
                  <a:moveTo>
                    <a:pt x="4991" y="0"/>
                  </a:moveTo>
                  <a:lnTo>
                    <a:pt x="1664" y="296"/>
                  </a:lnTo>
                  <a:lnTo>
                    <a:pt x="0" y="4400"/>
                  </a:lnTo>
                  <a:lnTo>
                    <a:pt x="3439" y="4178"/>
                  </a:lnTo>
                  <a:lnTo>
                    <a:pt x="4991"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46"/>
            <p:cNvSpPr/>
            <p:nvPr/>
          </p:nvSpPr>
          <p:spPr>
            <a:xfrm>
              <a:off x="5396500" y="3302975"/>
              <a:ext cx="117400" cy="86925"/>
            </a:xfrm>
            <a:custGeom>
              <a:rect b="b" l="l" r="r" t="t"/>
              <a:pathLst>
                <a:path extrusionOk="0" h="3477" w="4696">
                  <a:moveTo>
                    <a:pt x="4695" y="1"/>
                  </a:moveTo>
                  <a:lnTo>
                    <a:pt x="1220" y="186"/>
                  </a:lnTo>
                  <a:lnTo>
                    <a:pt x="0" y="3476"/>
                  </a:lnTo>
                  <a:lnTo>
                    <a:pt x="3401" y="3476"/>
                  </a:lnTo>
                  <a:lnTo>
                    <a:pt x="4695"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46"/>
            <p:cNvSpPr/>
            <p:nvPr/>
          </p:nvSpPr>
          <p:spPr>
            <a:xfrm>
              <a:off x="5535125" y="2517350"/>
              <a:ext cx="1469600" cy="1546325"/>
            </a:xfrm>
            <a:custGeom>
              <a:rect b="b" l="l" r="r" t="t"/>
              <a:pathLst>
                <a:path extrusionOk="0" h="61853" w="58784">
                  <a:moveTo>
                    <a:pt x="58784" y="1"/>
                  </a:moveTo>
                  <a:lnTo>
                    <a:pt x="14604" y="11129"/>
                  </a:lnTo>
                  <a:lnTo>
                    <a:pt x="1" y="45327"/>
                  </a:lnTo>
                  <a:lnTo>
                    <a:pt x="33422" y="61853"/>
                  </a:lnTo>
                  <a:lnTo>
                    <a:pt x="5878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46"/>
            <p:cNvSpPr/>
            <p:nvPr/>
          </p:nvSpPr>
          <p:spPr>
            <a:xfrm>
              <a:off x="5525875" y="2509600"/>
              <a:ext cx="1487175" cy="1562075"/>
            </a:xfrm>
            <a:custGeom>
              <a:rect b="b" l="l" r="r" t="t"/>
              <a:pathLst>
                <a:path extrusionOk="0" h="62483" w="59487">
                  <a:moveTo>
                    <a:pt x="58636" y="754"/>
                  </a:moveTo>
                  <a:lnTo>
                    <a:pt x="33644" y="61756"/>
                  </a:lnTo>
                  <a:lnTo>
                    <a:pt x="734" y="45503"/>
                  </a:lnTo>
                  <a:lnTo>
                    <a:pt x="734" y="45503"/>
                  </a:lnTo>
                  <a:lnTo>
                    <a:pt x="15196" y="11698"/>
                  </a:lnTo>
                  <a:lnTo>
                    <a:pt x="58636" y="754"/>
                  </a:lnTo>
                  <a:close/>
                  <a:moveTo>
                    <a:pt x="59168" y="1"/>
                  </a:moveTo>
                  <a:cubicBezTo>
                    <a:pt x="59139" y="1"/>
                    <a:pt x="59110" y="5"/>
                    <a:pt x="59080" y="15"/>
                  </a:cubicBezTo>
                  <a:lnTo>
                    <a:pt x="14900" y="11143"/>
                  </a:lnTo>
                  <a:cubicBezTo>
                    <a:pt x="14789" y="11180"/>
                    <a:pt x="14715" y="11254"/>
                    <a:pt x="14678" y="11328"/>
                  </a:cubicBezTo>
                  <a:lnTo>
                    <a:pt x="75" y="45526"/>
                  </a:lnTo>
                  <a:cubicBezTo>
                    <a:pt x="1" y="45674"/>
                    <a:pt x="75" y="45859"/>
                    <a:pt x="223" y="45933"/>
                  </a:cubicBezTo>
                  <a:lnTo>
                    <a:pt x="33644" y="62422"/>
                  </a:lnTo>
                  <a:cubicBezTo>
                    <a:pt x="33687" y="62465"/>
                    <a:pt x="33743" y="62483"/>
                    <a:pt x="33797" y="62483"/>
                  </a:cubicBezTo>
                  <a:cubicBezTo>
                    <a:pt x="33835" y="62483"/>
                    <a:pt x="33872" y="62474"/>
                    <a:pt x="33903" y="62459"/>
                  </a:cubicBezTo>
                  <a:cubicBezTo>
                    <a:pt x="33977" y="62422"/>
                    <a:pt x="34051" y="62348"/>
                    <a:pt x="34088" y="62274"/>
                  </a:cubicBezTo>
                  <a:lnTo>
                    <a:pt x="59413" y="422"/>
                  </a:lnTo>
                  <a:cubicBezTo>
                    <a:pt x="59487" y="311"/>
                    <a:pt x="59450" y="200"/>
                    <a:pt x="59376" y="89"/>
                  </a:cubicBezTo>
                  <a:cubicBezTo>
                    <a:pt x="59322" y="35"/>
                    <a:pt x="59248" y="1"/>
                    <a:pt x="59168"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46"/>
            <p:cNvSpPr/>
            <p:nvPr/>
          </p:nvSpPr>
          <p:spPr>
            <a:xfrm>
              <a:off x="2453625" y="2391650"/>
              <a:ext cx="2670225" cy="1257025"/>
            </a:xfrm>
            <a:custGeom>
              <a:rect b="b" l="l" r="r" t="t"/>
              <a:pathLst>
                <a:path extrusionOk="0" h="50281" w="106809">
                  <a:moveTo>
                    <a:pt x="8652" y="1"/>
                  </a:moveTo>
                  <a:cubicBezTo>
                    <a:pt x="6766" y="1"/>
                    <a:pt x="5214" y="1406"/>
                    <a:pt x="4992" y="3291"/>
                  </a:cubicBezTo>
                  <a:lnTo>
                    <a:pt x="1" y="50281"/>
                  </a:lnTo>
                  <a:lnTo>
                    <a:pt x="106809" y="50281"/>
                  </a:lnTo>
                  <a:lnTo>
                    <a:pt x="101818" y="3291"/>
                  </a:lnTo>
                  <a:cubicBezTo>
                    <a:pt x="101633" y="1406"/>
                    <a:pt x="100043" y="1"/>
                    <a:pt x="981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46"/>
            <p:cNvSpPr/>
            <p:nvPr/>
          </p:nvSpPr>
          <p:spPr>
            <a:xfrm>
              <a:off x="2446225" y="2384250"/>
              <a:ext cx="2685950" cy="1272750"/>
            </a:xfrm>
            <a:custGeom>
              <a:rect b="b" l="l" r="r" t="t"/>
              <a:pathLst>
                <a:path extrusionOk="0" h="50910" w="107438">
                  <a:moveTo>
                    <a:pt x="98454" y="593"/>
                  </a:moveTo>
                  <a:cubicBezTo>
                    <a:pt x="100191" y="593"/>
                    <a:pt x="101633" y="1923"/>
                    <a:pt x="101818" y="3624"/>
                  </a:cubicBezTo>
                  <a:lnTo>
                    <a:pt x="106774" y="50281"/>
                  </a:lnTo>
                  <a:lnTo>
                    <a:pt x="666" y="50281"/>
                  </a:lnTo>
                  <a:lnTo>
                    <a:pt x="5620" y="3624"/>
                  </a:lnTo>
                  <a:cubicBezTo>
                    <a:pt x="5805" y="1923"/>
                    <a:pt x="7247" y="593"/>
                    <a:pt x="8948" y="593"/>
                  </a:cubicBezTo>
                  <a:close/>
                  <a:moveTo>
                    <a:pt x="8948" y="1"/>
                  </a:moveTo>
                  <a:cubicBezTo>
                    <a:pt x="6914" y="1"/>
                    <a:pt x="5214" y="1517"/>
                    <a:pt x="4992" y="3550"/>
                  </a:cubicBezTo>
                  <a:lnTo>
                    <a:pt x="1" y="50540"/>
                  </a:lnTo>
                  <a:cubicBezTo>
                    <a:pt x="1" y="50651"/>
                    <a:pt x="38" y="50725"/>
                    <a:pt x="75" y="50799"/>
                  </a:cubicBezTo>
                  <a:cubicBezTo>
                    <a:pt x="149" y="50873"/>
                    <a:pt x="223" y="50910"/>
                    <a:pt x="297" y="50910"/>
                  </a:cubicBezTo>
                  <a:lnTo>
                    <a:pt x="107105" y="50910"/>
                  </a:lnTo>
                  <a:cubicBezTo>
                    <a:pt x="107216" y="50910"/>
                    <a:pt x="107290" y="50873"/>
                    <a:pt x="107327" y="50799"/>
                  </a:cubicBezTo>
                  <a:cubicBezTo>
                    <a:pt x="107400" y="50725"/>
                    <a:pt x="107437" y="50651"/>
                    <a:pt x="107437" y="50540"/>
                  </a:cubicBezTo>
                  <a:lnTo>
                    <a:pt x="102446" y="3550"/>
                  </a:lnTo>
                  <a:cubicBezTo>
                    <a:pt x="102225" y="1517"/>
                    <a:pt x="100487" y="1"/>
                    <a:pt x="98454"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46"/>
            <p:cNvSpPr/>
            <p:nvPr/>
          </p:nvSpPr>
          <p:spPr>
            <a:xfrm>
              <a:off x="2453625" y="2391650"/>
              <a:ext cx="1203425" cy="1257025"/>
            </a:xfrm>
            <a:custGeom>
              <a:rect b="b" l="l" r="r" t="t"/>
              <a:pathLst>
                <a:path extrusionOk="0" h="50281" w="48137">
                  <a:moveTo>
                    <a:pt x="8319" y="1"/>
                  </a:moveTo>
                  <a:cubicBezTo>
                    <a:pt x="7654" y="75"/>
                    <a:pt x="7062" y="297"/>
                    <a:pt x="6544" y="666"/>
                  </a:cubicBezTo>
                  <a:lnTo>
                    <a:pt x="6397" y="777"/>
                  </a:lnTo>
                  <a:cubicBezTo>
                    <a:pt x="6249" y="888"/>
                    <a:pt x="6101" y="1036"/>
                    <a:pt x="5953" y="1184"/>
                  </a:cubicBezTo>
                  <a:cubicBezTo>
                    <a:pt x="5657" y="1517"/>
                    <a:pt x="5435" y="1886"/>
                    <a:pt x="5250" y="2293"/>
                  </a:cubicBezTo>
                  <a:cubicBezTo>
                    <a:pt x="5140" y="2626"/>
                    <a:pt x="5029" y="2958"/>
                    <a:pt x="4992" y="3291"/>
                  </a:cubicBezTo>
                  <a:lnTo>
                    <a:pt x="1" y="50281"/>
                  </a:lnTo>
                  <a:lnTo>
                    <a:pt x="19004" y="50281"/>
                  </a:lnTo>
                  <a:lnTo>
                    <a:pt x="20113" y="36971"/>
                  </a:lnTo>
                  <a:cubicBezTo>
                    <a:pt x="20445" y="32942"/>
                    <a:pt x="23403" y="29651"/>
                    <a:pt x="27359" y="28875"/>
                  </a:cubicBezTo>
                  <a:cubicBezTo>
                    <a:pt x="39522" y="26583"/>
                    <a:pt x="48136" y="15676"/>
                    <a:pt x="47508" y="3328"/>
                  </a:cubicBezTo>
                  <a:lnTo>
                    <a:pt x="4743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46"/>
            <p:cNvSpPr/>
            <p:nvPr/>
          </p:nvSpPr>
          <p:spPr>
            <a:xfrm>
              <a:off x="2446225" y="2384250"/>
              <a:ext cx="1203425" cy="1272750"/>
            </a:xfrm>
            <a:custGeom>
              <a:rect b="b" l="l" r="r" t="t"/>
              <a:pathLst>
                <a:path extrusionOk="0" h="50910" w="48137">
                  <a:moveTo>
                    <a:pt x="47434" y="593"/>
                  </a:moveTo>
                  <a:lnTo>
                    <a:pt x="47508" y="3624"/>
                  </a:lnTo>
                  <a:cubicBezTo>
                    <a:pt x="47545" y="4031"/>
                    <a:pt x="47545" y="4437"/>
                    <a:pt x="47545" y="4844"/>
                  </a:cubicBezTo>
                  <a:cubicBezTo>
                    <a:pt x="47545" y="16527"/>
                    <a:pt x="39227" y="26694"/>
                    <a:pt x="27618" y="28875"/>
                  </a:cubicBezTo>
                  <a:cubicBezTo>
                    <a:pt x="23514" y="29652"/>
                    <a:pt x="20446" y="33090"/>
                    <a:pt x="20076" y="37231"/>
                  </a:cubicBezTo>
                  <a:lnTo>
                    <a:pt x="19041" y="50281"/>
                  </a:lnTo>
                  <a:lnTo>
                    <a:pt x="666" y="50281"/>
                  </a:lnTo>
                  <a:lnTo>
                    <a:pt x="5620" y="3624"/>
                  </a:lnTo>
                  <a:cubicBezTo>
                    <a:pt x="5657" y="3291"/>
                    <a:pt x="5731" y="2996"/>
                    <a:pt x="5842" y="2700"/>
                  </a:cubicBezTo>
                  <a:cubicBezTo>
                    <a:pt x="5990" y="2330"/>
                    <a:pt x="6212" y="1997"/>
                    <a:pt x="6471" y="1702"/>
                  </a:cubicBezTo>
                  <a:lnTo>
                    <a:pt x="6508" y="1665"/>
                  </a:lnTo>
                  <a:cubicBezTo>
                    <a:pt x="6609" y="1563"/>
                    <a:pt x="6742" y="1462"/>
                    <a:pt x="6877" y="1332"/>
                  </a:cubicBezTo>
                  <a:lnTo>
                    <a:pt x="6877" y="1332"/>
                  </a:lnTo>
                  <a:lnTo>
                    <a:pt x="6877" y="1332"/>
                  </a:lnTo>
                  <a:lnTo>
                    <a:pt x="7025" y="1221"/>
                  </a:lnTo>
                  <a:cubicBezTo>
                    <a:pt x="7506" y="888"/>
                    <a:pt x="8060" y="666"/>
                    <a:pt x="8652" y="630"/>
                  </a:cubicBezTo>
                  <a:cubicBezTo>
                    <a:pt x="8763" y="593"/>
                    <a:pt x="8874" y="593"/>
                    <a:pt x="8948" y="593"/>
                  </a:cubicBezTo>
                  <a:close/>
                  <a:moveTo>
                    <a:pt x="8578" y="1"/>
                  </a:moveTo>
                  <a:cubicBezTo>
                    <a:pt x="7876" y="75"/>
                    <a:pt x="7210" y="334"/>
                    <a:pt x="6656" y="703"/>
                  </a:cubicBezTo>
                  <a:lnTo>
                    <a:pt x="6656" y="740"/>
                  </a:lnTo>
                  <a:lnTo>
                    <a:pt x="6545" y="814"/>
                  </a:lnTo>
                  <a:lnTo>
                    <a:pt x="6508" y="814"/>
                  </a:lnTo>
                  <a:cubicBezTo>
                    <a:pt x="6360" y="962"/>
                    <a:pt x="6175" y="1110"/>
                    <a:pt x="6027" y="1258"/>
                  </a:cubicBezTo>
                  <a:cubicBezTo>
                    <a:pt x="5694" y="1628"/>
                    <a:pt x="5436" y="2034"/>
                    <a:pt x="5251" y="2478"/>
                  </a:cubicBezTo>
                  <a:cubicBezTo>
                    <a:pt x="5140" y="2811"/>
                    <a:pt x="5029" y="3180"/>
                    <a:pt x="4992" y="3550"/>
                  </a:cubicBezTo>
                  <a:lnTo>
                    <a:pt x="1" y="50540"/>
                  </a:lnTo>
                  <a:cubicBezTo>
                    <a:pt x="1" y="50651"/>
                    <a:pt x="38" y="50725"/>
                    <a:pt x="75" y="50799"/>
                  </a:cubicBezTo>
                  <a:cubicBezTo>
                    <a:pt x="149" y="50873"/>
                    <a:pt x="223" y="50910"/>
                    <a:pt x="297" y="50910"/>
                  </a:cubicBezTo>
                  <a:lnTo>
                    <a:pt x="19300" y="50910"/>
                  </a:lnTo>
                  <a:cubicBezTo>
                    <a:pt x="19484" y="50910"/>
                    <a:pt x="19595" y="50762"/>
                    <a:pt x="19632" y="50614"/>
                  </a:cubicBezTo>
                  <a:lnTo>
                    <a:pt x="20704" y="37304"/>
                  </a:lnTo>
                  <a:cubicBezTo>
                    <a:pt x="21037" y="33386"/>
                    <a:pt x="23884" y="30206"/>
                    <a:pt x="27729" y="29467"/>
                  </a:cubicBezTo>
                  <a:cubicBezTo>
                    <a:pt x="39633" y="27211"/>
                    <a:pt x="48137" y="16823"/>
                    <a:pt x="48137" y="4844"/>
                  </a:cubicBezTo>
                  <a:cubicBezTo>
                    <a:pt x="48137" y="4437"/>
                    <a:pt x="48137" y="3994"/>
                    <a:pt x="48137" y="3587"/>
                  </a:cubicBezTo>
                  <a:lnTo>
                    <a:pt x="48026" y="297"/>
                  </a:lnTo>
                  <a:cubicBezTo>
                    <a:pt x="48026" y="112"/>
                    <a:pt x="47878" y="1"/>
                    <a:pt x="47730"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46"/>
            <p:cNvSpPr/>
            <p:nvPr/>
          </p:nvSpPr>
          <p:spPr>
            <a:xfrm>
              <a:off x="4618250" y="2603325"/>
              <a:ext cx="289325" cy="265275"/>
            </a:xfrm>
            <a:custGeom>
              <a:rect b="b" l="l" r="r" t="t"/>
              <a:pathLst>
                <a:path extrusionOk="0" h="10611" w="11573">
                  <a:moveTo>
                    <a:pt x="5768" y="0"/>
                  </a:moveTo>
                  <a:cubicBezTo>
                    <a:pt x="2589" y="0"/>
                    <a:pt x="1" y="2366"/>
                    <a:pt x="1" y="5287"/>
                  </a:cubicBezTo>
                  <a:cubicBezTo>
                    <a:pt x="1" y="8208"/>
                    <a:pt x="2589" y="10611"/>
                    <a:pt x="5768" y="10611"/>
                  </a:cubicBezTo>
                  <a:cubicBezTo>
                    <a:pt x="8985" y="10611"/>
                    <a:pt x="11573" y="8208"/>
                    <a:pt x="11573" y="5287"/>
                  </a:cubicBezTo>
                  <a:cubicBezTo>
                    <a:pt x="11573" y="2366"/>
                    <a:pt x="8985" y="0"/>
                    <a:pt x="57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46"/>
            <p:cNvSpPr/>
            <p:nvPr/>
          </p:nvSpPr>
          <p:spPr>
            <a:xfrm>
              <a:off x="4609950" y="2595000"/>
              <a:ext cx="305025" cy="281000"/>
            </a:xfrm>
            <a:custGeom>
              <a:rect b="b" l="l" r="r" t="t"/>
              <a:pathLst>
                <a:path extrusionOk="0" h="11240" w="12201">
                  <a:moveTo>
                    <a:pt x="6100" y="629"/>
                  </a:moveTo>
                  <a:cubicBezTo>
                    <a:pt x="7616" y="629"/>
                    <a:pt x="9021" y="1183"/>
                    <a:pt x="9982" y="2108"/>
                  </a:cubicBezTo>
                  <a:cubicBezTo>
                    <a:pt x="10980" y="2995"/>
                    <a:pt x="11609" y="4252"/>
                    <a:pt x="11609" y="5620"/>
                  </a:cubicBezTo>
                  <a:cubicBezTo>
                    <a:pt x="11609" y="6988"/>
                    <a:pt x="10980" y="8245"/>
                    <a:pt x="9982" y="9169"/>
                  </a:cubicBezTo>
                  <a:cubicBezTo>
                    <a:pt x="9021" y="10056"/>
                    <a:pt x="7616" y="10611"/>
                    <a:pt x="6100" y="10611"/>
                  </a:cubicBezTo>
                  <a:cubicBezTo>
                    <a:pt x="4584" y="10611"/>
                    <a:pt x="3216" y="10056"/>
                    <a:pt x="2218" y="9169"/>
                  </a:cubicBezTo>
                  <a:cubicBezTo>
                    <a:pt x="1220" y="8245"/>
                    <a:pt x="629" y="6988"/>
                    <a:pt x="629" y="5620"/>
                  </a:cubicBezTo>
                  <a:cubicBezTo>
                    <a:pt x="629" y="4252"/>
                    <a:pt x="1220" y="2995"/>
                    <a:pt x="2218" y="2108"/>
                  </a:cubicBezTo>
                  <a:cubicBezTo>
                    <a:pt x="3216" y="1183"/>
                    <a:pt x="4584" y="629"/>
                    <a:pt x="6100" y="629"/>
                  </a:cubicBezTo>
                  <a:close/>
                  <a:moveTo>
                    <a:pt x="6100" y="0"/>
                  </a:moveTo>
                  <a:cubicBezTo>
                    <a:pt x="4437" y="0"/>
                    <a:pt x="2921" y="629"/>
                    <a:pt x="1812" y="1627"/>
                  </a:cubicBezTo>
                  <a:cubicBezTo>
                    <a:pt x="702" y="2662"/>
                    <a:pt x="0" y="4067"/>
                    <a:pt x="0" y="5620"/>
                  </a:cubicBezTo>
                  <a:cubicBezTo>
                    <a:pt x="0" y="7173"/>
                    <a:pt x="702" y="8578"/>
                    <a:pt x="1812" y="9613"/>
                  </a:cubicBezTo>
                  <a:cubicBezTo>
                    <a:pt x="2921" y="10611"/>
                    <a:pt x="4437" y="11239"/>
                    <a:pt x="6100" y="11239"/>
                  </a:cubicBezTo>
                  <a:cubicBezTo>
                    <a:pt x="7801" y="11239"/>
                    <a:pt x="9317" y="10611"/>
                    <a:pt x="10426" y="9613"/>
                  </a:cubicBezTo>
                  <a:cubicBezTo>
                    <a:pt x="11535" y="8578"/>
                    <a:pt x="12200" y="7173"/>
                    <a:pt x="12200" y="5620"/>
                  </a:cubicBezTo>
                  <a:cubicBezTo>
                    <a:pt x="12200" y="4067"/>
                    <a:pt x="11535" y="2662"/>
                    <a:pt x="10426" y="1627"/>
                  </a:cubicBezTo>
                  <a:cubicBezTo>
                    <a:pt x="9317" y="629"/>
                    <a:pt x="7801" y="0"/>
                    <a:pt x="6100"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46"/>
            <p:cNvSpPr/>
            <p:nvPr/>
          </p:nvSpPr>
          <p:spPr>
            <a:xfrm>
              <a:off x="4638600" y="2621800"/>
              <a:ext cx="248650" cy="227400"/>
            </a:xfrm>
            <a:custGeom>
              <a:rect b="b" l="l" r="r" t="t"/>
              <a:pathLst>
                <a:path extrusionOk="0" h="9096" w="9946">
                  <a:moveTo>
                    <a:pt x="4954" y="0"/>
                  </a:moveTo>
                  <a:cubicBezTo>
                    <a:pt x="2218" y="0"/>
                    <a:pt x="0" y="2034"/>
                    <a:pt x="0" y="4548"/>
                  </a:cubicBezTo>
                  <a:cubicBezTo>
                    <a:pt x="0" y="7062"/>
                    <a:pt x="2218" y="9095"/>
                    <a:pt x="4954" y="9095"/>
                  </a:cubicBezTo>
                  <a:cubicBezTo>
                    <a:pt x="7690" y="9095"/>
                    <a:pt x="9945" y="7062"/>
                    <a:pt x="9945" y="4548"/>
                  </a:cubicBezTo>
                  <a:cubicBezTo>
                    <a:pt x="9945" y="2034"/>
                    <a:pt x="7690" y="0"/>
                    <a:pt x="4954"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46"/>
            <p:cNvSpPr/>
            <p:nvPr/>
          </p:nvSpPr>
          <p:spPr>
            <a:xfrm>
              <a:off x="4631200" y="2614400"/>
              <a:ext cx="263425" cy="243100"/>
            </a:xfrm>
            <a:custGeom>
              <a:rect b="b" l="l" r="r" t="t"/>
              <a:pathLst>
                <a:path extrusionOk="0" h="9724" w="10537">
                  <a:moveTo>
                    <a:pt x="5250" y="592"/>
                  </a:moveTo>
                  <a:cubicBezTo>
                    <a:pt x="6544" y="592"/>
                    <a:pt x="7727" y="1073"/>
                    <a:pt x="8578" y="1849"/>
                  </a:cubicBezTo>
                  <a:cubicBezTo>
                    <a:pt x="9391" y="2626"/>
                    <a:pt x="9908" y="3698"/>
                    <a:pt x="9908" y="4844"/>
                  </a:cubicBezTo>
                  <a:cubicBezTo>
                    <a:pt x="9908" y="6027"/>
                    <a:pt x="9391" y="7062"/>
                    <a:pt x="8578" y="7838"/>
                  </a:cubicBezTo>
                  <a:cubicBezTo>
                    <a:pt x="7727" y="8615"/>
                    <a:pt x="6544" y="9096"/>
                    <a:pt x="5250" y="9096"/>
                  </a:cubicBezTo>
                  <a:cubicBezTo>
                    <a:pt x="3956" y="9096"/>
                    <a:pt x="2810" y="8615"/>
                    <a:pt x="1960" y="7838"/>
                  </a:cubicBezTo>
                  <a:cubicBezTo>
                    <a:pt x="1109" y="7062"/>
                    <a:pt x="592" y="6027"/>
                    <a:pt x="592" y="4844"/>
                  </a:cubicBezTo>
                  <a:cubicBezTo>
                    <a:pt x="592" y="3698"/>
                    <a:pt x="1109" y="2626"/>
                    <a:pt x="1960" y="1849"/>
                  </a:cubicBezTo>
                  <a:cubicBezTo>
                    <a:pt x="2810" y="1073"/>
                    <a:pt x="3956" y="592"/>
                    <a:pt x="5250" y="592"/>
                  </a:cubicBezTo>
                  <a:close/>
                  <a:moveTo>
                    <a:pt x="5250" y="1"/>
                  </a:moveTo>
                  <a:cubicBezTo>
                    <a:pt x="3808" y="1"/>
                    <a:pt x="2514" y="518"/>
                    <a:pt x="1553" y="1406"/>
                  </a:cubicBezTo>
                  <a:cubicBezTo>
                    <a:pt x="592" y="2293"/>
                    <a:pt x="0" y="3513"/>
                    <a:pt x="0" y="4844"/>
                  </a:cubicBezTo>
                  <a:cubicBezTo>
                    <a:pt x="0" y="6212"/>
                    <a:pt x="592" y="7432"/>
                    <a:pt x="1553" y="8282"/>
                  </a:cubicBezTo>
                  <a:cubicBezTo>
                    <a:pt x="2514" y="9169"/>
                    <a:pt x="3808" y="9724"/>
                    <a:pt x="5250" y="9724"/>
                  </a:cubicBezTo>
                  <a:cubicBezTo>
                    <a:pt x="6692" y="9724"/>
                    <a:pt x="8023" y="9169"/>
                    <a:pt x="8984" y="8282"/>
                  </a:cubicBezTo>
                  <a:cubicBezTo>
                    <a:pt x="9945" y="7432"/>
                    <a:pt x="10537" y="6212"/>
                    <a:pt x="10537" y="4844"/>
                  </a:cubicBezTo>
                  <a:cubicBezTo>
                    <a:pt x="10537" y="3513"/>
                    <a:pt x="9945" y="2293"/>
                    <a:pt x="8984" y="1406"/>
                  </a:cubicBezTo>
                  <a:cubicBezTo>
                    <a:pt x="8023" y="518"/>
                    <a:pt x="6692" y="1"/>
                    <a:pt x="5250"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46"/>
            <p:cNvSpPr/>
            <p:nvPr/>
          </p:nvSpPr>
          <p:spPr>
            <a:xfrm>
              <a:off x="913800" y="2888150"/>
              <a:ext cx="246800" cy="260350"/>
            </a:xfrm>
            <a:custGeom>
              <a:rect b="b" l="l" r="r" t="t"/>
              <a:pathLst>
                <a:path extrusionOk="0" h="10414" w="9872">
                  <a:moveTo>
                    <a:pt x="4270" y="0"/>
                  </a:moveTo>
                  <a:cubicBezTo>
                    <a:pt x="3903" y="0"/>
                    <a:pt x="3536" y="58"/>
                    <a:pt x="3180" y="179"/>
                  </a:cubicBezTo>
                  <a:cubicBezTo>
                    <a:pt x="999" y="955"/>
                    <a:pt x="1" y="3802"/>
                    <a:pt x="962" y="6575"/>
                  </a:cubicBezTo>
                  <a:cubicBezTo>
                    <a:pt x="1766" y="8895"/>
                    <a:pt x="3684" y="10413"/>
                    <a:pt x="5567" y="10413"/>
                  </a:cubicBezTo>
                  <a:cubicBezTo>
                    <a:pt x="5934" y="10413"/>
                    <a:pt x="6300" y="10356"/>
                    <a:pt x="6655" y="10235"/>
                  </a:cubicBezTo>
                  <a:cubicBezTo>
                    <a:pt x="8874" y="9459"/>
                    <a:pt x="9872" y="6575"/>
                    <a:pt x="8911" y="3802"/>
                  </a:cubicBezTo>
                  <a:cubicBezTo>
                    <a:pt x="8075" y="1513"/>
                    <a:pt x="6153" y="0"/>
                    <a:pt x="42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46"/>
            <p:cNvSpPr/>
            <p:nvPr/>
          </p:nvSpPr>
          <p:spPr>
            <a:xfrm>
              <a:off x="920275" y="2880600"/>
              <a:ext cx="232950" cy="275450"/>
            </a:xfrm>
            <a:custGeom>
              <a:rect b="b" l="l" r="r" t="t"/>
              <a:pathLst>
                <a:path extrusionOk="0" h="11018" w="9318">
                  <a:moveTo>
                    <a:pt x="4096" y="628"/>
                  </a:moveTo>
                  <a:cubicBezTo>
                    <a:pt x="5813" y="628"/>
                    <a:pt x="7589" y="2061"/>
                    <a:pt x="8356" y="4215"/>
                  </a:cubicBezTo>
                  <a:cubicBezTo>
                    <a:pt x="8578" y="4917"/>
                    <a:pt x="8689" y="5583"/>
                    <a:pt x="8689" y="6248"/>
                  </a:cubicBezTo>
                  <a:cubicBezTo>
                    <a:pt x="8689" y="7210"/>
                    <a:pt x="8467" y="8060"/>
                    <a:pt x="8060" y="8762"/>
                  </a:cubicBezTo>
                  <a:cubicBezTo>
                    <a:pt x="7653" y="9465"/>
                    <a:pt x="7062" y="9982"/>
                    <a:pt x="6322" y="10241"/>
                  </a:cubicBezTo>
                  <a:cubicBezTo>
                    <a:pt x="5990" y="10352"/>
                    <a:pt x="5620" y="10389"/>
                    <a:pt x="5287" y="10389"/>
                  </a:cubicBezTo>
                  <a:cubicBezTo>
                    <a:pt x="5266" y="10390"/>
                    <a:pt x="5245" y="10390"/>
                    <a:pt x="5223" y="10390"/>
                  </a:cubicBezTo>
                  <a:cubicBezTo>
                    <a:pt x="3540" y="10390"/>
                    <a:pt x="1729" y="8957"/>
                    <a:pt x="999" y="6803"/>
                  </a:cubicBezTo>
                  <a:cubicBezTo>
                    <a:pt x="740" y="6100"/>
                    <a:pt x="629" y="5398"/>
                    <a:pt x="629" y="4769"/>
                  </a:cubicBezTo>
                  <a:cubicBezTo>
                    <a:pt x="629" y="3808"/>
                    <a:pt x="851" y="2958"/>
                    <a:pt x="1257" y="2255"/>
                  </a:cubicBezTo>
                  <a:cubicBezTo>
                    <a:pt x="1701" y="1553"/>
                    <a:pt x="2293" y="1035"/>
                    <a:pt x="3032" y="777"/>
                  </a:cubicBezTo>
                  <a:cubicBezTo>
                    <a:pt x="3365" y="666"/>
                    <a:pt x="3698" y="629"/>
                    <a:pt x="4030" y="629"/>
                  </a:cubicBezTo>
                  <a:cubicBezTo>
                    <a:pt x="4052" y="628"/>
                    <a:pt x="4074" y="628"/>
                    <a:pt x="4096" y="628"/>
                  </a:cubicBezTo>
                  <a:close/>
                  <a:moveTo>
                    <a:pt x="4030" y="0"/>
                  </a:moveTo>
                  <a:cubicBezTo>
                    <a:pt x="3624" y="0"/>
                    <a:pt x="3217" y="74"/>
                    <a:pt x="2810" y="185"/>
                  </a:cubicBezTo>
                  <a:cubicBezTo>
                    <a:pt x="1923" y="518"/>
                    <a:pt x="1220" y="1146"/>
                    <a:pt x="740" y="1923"/>
                  </a:cubicBezTo>
                  <a:cubicBezTo>
                    <a:pt x="259" y="2736"/>
                    <a:pt x="0" y="3734"/>
                    <a:pt x="0" y="4769"/>
                  </a:cubicBezTo>
                  <a:cubicBezTo>
                    <a:pt x="0" y="5472"/>
                    <a:pt x="148" y="6248"/>
                    <a:pt x="407" y="6988"/>
                  </a:cubicBezTo>
                  <a:cubicBezTo>
                    <a:pt x="1257" y="9391"/>
                    <a:pt x="3254" y="11018"/>
                    <a:pt x="5287" y="11018"/>
                  </a:cubicBezTo>
                  <a:cubicBezTo>
                    <a:pt x="5694" y="11018"/>
                    <a:pt x="6101" y="10944"/>
                    <a:pt x="6507" y="10796"/>
                  </a:cubicBezTo>
                  <a:cubicBezTo>
                    <a:pt x="7395" y="10500"/>
                    <a:pt x="8097" y="9871"/>
                    <a:pt x="8578" y="9058"/>
                  </a:cubicBezTo>
                  <a:cubicBezTo>
                    <a:pt x="9058" y="8282"/>
                    <a:pt x="9317" y="7284"/>
                    <a:pt x="9317" y="6248"/>
                  </a:cubicBezTo>
                  <a:cubicBezTo>
                    <a:pt x="9317" y="5546"/>
                    <a:pt x="9169" y="4769"/>
                    <a:pt x="8910" y="4030"/>
                  </a:cubicBezTo>
                  <a:cubicBezTo>
                    <a:pt x="8097" y="1627"/>
                    <a:pt x="6101" y="0"/>
                    <a:pt x="4030"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46"/>
            <p:cNvSpPr/>
            <p:nvPr/>
          </p:nvSpPr>
          <p:spPr>
            <a:xfrm>
              <a:off x="931375" y="2906950"/>
              <a:ext cx="211675" cy="222725"/>
            </a:xfrm>
            <a:custGeom>
              <a:rect b="b" l="l" r="r" t="t"/>
              <a:pathLst>
                <a:path extrusionOk="0" h="8909" w="8467">
                  <a:moveTo>
                    <a:pt x="3692" y="1"/>
                  </a:moveTo>
                  <a:cubicBezTo>
                    <a:pt x="3369" y="1"/>
                    <a:pt x="3047" y="54"/>
                    <a:pt x="2736" y="166"/>
                  </a:cubicBezTo>
                  <a:cubicBezTo>
                    <a:pt x="850" y="795"/>
                    <a:pt x="0" y="3272"/>
                    <a:pt x="813" y="5638"/>
                  </a:cubicBezTo>
                  <a:cubicBezTo>
                    <a:pt x="1490" y="7606"/>
                    <a:pt x="3138" y="8909"/>
                    <a:pt x="4759" y="8909"/>
                  </a:cubicBezTo>
                  <a:cubicBezTo>
                    <a:pt x="5086" y="8909"/>
                    <a:pt x="5413" y="8856"/>
                    <a:pt x="5731" y="8744"/>
                  </a:cubicBezTo>
                  <a:cubicBezTo>
                    <a:pt x="7616" y="8078"/>
                    <a:pt x="8466" y="5638"/>
                    <a:pt x="7616" y="3272"/>
                  </a:cubicBezTo>
                  <a:cubicBezTo>
                    <a:pt x="6940" y="1304"/>
                    <a:pt x="5291" y="1"/>
                    <a:pt x="3692"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46"/>
            <p:cNvSpPr/>
            <p:nvPr/>
          </p:nvSpPr>
          <p:spPr>
            <a:xfrm>
              <a:off x="935975" y="2899075"/>
              <a:ext cx="201525" cy="238500"/>
            </a:xfrm>
            <a:custGeom>
              <a:rect b="b" l="l" r="r" t="t"/>
              <a:pathLst>
                <a:path extrusionOk="0" h="9540" w="8061">
                  <a:moveTo>
                    <a:pt x="3577" y="628"/>
                  </a:moveTo>
                  <a:cubicBezTo>
                    <a:pt x="5001" y="628"/>
                    <a:pt x="6517" y="1840"/>
                    <a:pt x="7136" y="3698"/>
                  </a:cubicBezTo>
                  <a:cubicBezTo>
                    <a:pt x="7358" y="4252"/>
                    <a:pt x="7432" y="4844"/>
                    <a:pt x="7432" y="5398"/>
                  </a:cubicBezTo>
                  <a:cubicBezTo>
                    <a:pt x="7432" y="6212"/>
                    <a:pt x="7247" y="6951"/>
                    <a:pt x="6914" y="7543"/>
                  </a:cubicBezTo>
                  <a:cubicBezTo>
                    <a:pt x="6545" y="8134"/>
                    <a:pt x="6064" y="8541"/>
                    <a:pt x="5436" y="8763"/>
                  </a:cubicBezTo>
                  <a:cubicBezTo>
                    <a:pt x="5140" y="8874"/>
                    <a:pt x="4881" y="8911"/>
                    <a:pt x="4585" y="8911"/>
                  </a:cubicBezTo>
                  <a:cubicBezTo>
                    <a:pt x="3143" y="8911"/>
                    <a:pt x="1591" y="7728"/>
                    <a:pt x="925" y="5842"/>
                  </a:cubicBezTo>
                  <a:cubicBezTo>
                    <a:pt x="703" y="5287"/>
                    <a:pt x="629" y="4696"/>
                    <a:pt x="629" y="4141"/>
                  </a:cubicBezTo>
                  <a:cubicBezTo>
                    <a:pt x="629" y="3328"/>
                    <a:pt x="814" y="2589"/>
                    <a:pt x="1184" y="1997"/>
                  </a:cubicBezTo>
                  <a:cubicBezTo>
                    <a:pt x="1517" y="1406"/>
                    <a:pt x="2034" y="962"/>
                    <a:pt x="2626" y="777"/>
                  </a:cubicBezTo>
                  <a:cubicBezTo>
                    <a:pt x="2922" y="666"/>
                    <a:pt x="3217" y="629"/>
                    <a:pt x="3513" y="629"/>
                  </a:cubicBezTo>
                  <a:cubicBezTo>
                    <a:pt x="3534" y="629"/>
                    <a:pt x="3556" y="628"/>
                    <a:pt x="3577" y="628"/>
                  </a:cubicBezTo>
                  <a:close/>
                  <a:moveTo>
                    <a:pt x="3513" y="1"/>
                  </a:moveTo>
                  <a:cubicBezTo>
                    <a:pt x="3143" y="1"/>
                    <a:pt x="2774" y="75"/>
                    <a:pt x="2441" y="186"/>
                  </a:cubicBezTo>
                  <a:cubicBezTo>
                    <a:pt x="1665" y="444"/>
                    <a:pt x="1036" y="999"/>
                    <a:pt x="629" y="1701"/>
                  </a:cubicBezTo>
                  <a:cubicBezTo>
                    <a:pt x="223" y="2367"/>
                    <a:pt x="1" y="3217"/>
                    <a:pt x="1" y="4141"/>
                  </a:cubicBezTo>
                  <a:cubicBezTo>
                    <a:pt x="1" y="4770"/>
                    <a:pt x="112" y="5398"/>
                    <a:pt x="334" y="6064"/>
                  </a:cubicBezTo>
                  <a:cubicBezTo>
                    <a:pt x="1073" y="8134"/>
                    <a:pt x="2774" y="9539"/>
                    <a:pt x="4585" y="9539"/>
                  </a:cubicBezTo>
                  <a:cubicBezTo>
                    <a:pt x="4918" y="9539"/>
                    <a:pt x="5288" y="9465"/>
                    <a:pt x="5620" y="9354"/>
                  </a:cubicBezTo>
                  <a:cubicBezTo>
                    <a:pt x="6397" y="9095"/>
                    <a:pt x="7025" y="8541"/>
                    <a:pt x="7432" y="7838"/>
                  </a:cubicBezTo>
                  <a:cubicBezTo>
                    <a:pt x="7839" y="7136"/>
                    <a:pt x="8061" y="6323"/>
                    <a:pt x="8061" y="5398"/>
                  </a:cubicBezTo>
                  <a:cubicBezTo>
                    <a:pt x="8061" y="4770"/>
                    <a:pt x="7950" y="4141"/>
                    <a:pt x="7728" y="3476"/>
                  </a:cubicBezTo>
                  <a:cubicBezTo>
                    <a:pt x="6988" y="1406"/>
                    <a:pt x="5288" y="1"/>
                    <a:pt x="3513"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46"/>
            <p:cNvSpPr/>
            <p:nvPr/>
          </p:nvSpPr>
          <p:spPr>
            <a:xfrm>
              <a:off x="1254850" y="2924675"/>
              <a:ext cx="196900" cy="207625"/>
            </a:xfrm>
            <a:custGeom>
              <a:rect b="b" l="l" r="r" t="t"/>
              <a:pathLst>
                <a:path extrusionOk="0" h="8305" w="7876">
                  <a:moveTo>
                    <a:pt x="3465" y="1"/>
                  </a:moveTo>
                  <a:cubicBezTo>
                    <a:pt x="3156" y="1"/>
                    <a:pt x="2849" y="52"/>
                    <a:pt x="2552" y="160"/>
                  </a:cubicBezTo>
                  <a:cubicBezTo>
                    <a:pt x="814" y="751"/>
                    <a:pt x="1" y="3043"/>
                    <a:pt x="777" y="5262"/>
                  </a:cubicBezTo>
                  <a:cubicBezTo>
                    <a:pt x="1421" y="7101"/>
                    <a:pt x="2928" y="8304"/>
                    <a:pt x="4436" y="8304"/>
                  </a:cubicBezTo>
                  <a:cubicBezTo>
                    <a:pt x="4747" y="8304"/>
                    <a:pt x="5058" y="8253"/>
                    <a:pt x="5362" y="8145"/>
                  </a:cubicBezTo>
                  <a:cubicBezTo>
                    <a:pt x="7099" y="7554"/>
                    <a:pt x="7876" y="5262"/>
                    <a:pt x="7136" y="3043"/>
                  </a:cubicBezTo>
                  <a:cubicBezTo>
                    <a:pt x="6493" y="1205"/>
                    <a:pt x="4960" y="1"/>
                    <a:pt x="3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46"/>
            <p:cNvSpPr/>
            <p:nvPr/>
          </p:nvSpPr>
          <p:spPr>
            <a:xfrm>
              <a:off x="1259475" y="2916650"/>
              <a:ext cx="188575" cy="223700"/>
            </a:xfrm>
            <a:custGeom>
              <a:rect b="b" l="l" r="r" t="t"/>
              <a:pathLst>
                <a:path extrusionOk="0" h="8948" w="7543">
                  <a:moveTo>
                    <a:pt x="3254" y="629"/>
                  </a:moveTo>
                  <a:cubicBezTo>
                    <a:pt x="4585" y="629"/>
                    <a:pt x="6027" y="1738"/>
                    <a:pt x="6655" y="3475"/>
                  </a:cubicBezTo>
                  <a:cubicBezTo>
                    <a:pt x="6840" y="3993"/>
                    <a:pt x="6914" y="4548"/>
                    <a:pt x="6914" y="5065"/>
                  </a:cubicBezTo>
                  <a:cubicBezTo>
                    <a:pt x="6914" y="5805"/>
                    <a:pt x="6729" y="6507"/>
                    <a:pt x="6434" y="7025"/>
                  </a:cubicBezTo>
                  <a:cubicBezTo>
                    <a:pt x="6101" y="7579"/>
                    <a:pt x="5620" y="7986"/>
                    <a:pt x="5066" y="8171"/>
                  </a:cubicBezTo>
                  <a:cubicBezTo>
                    <a:pt x="4807" y="8282"/>
                    <a:pt x="4548" y="8319"/>
                    <a:pt x="4252" y="8319"/>
                  </a:cubicBezTo>
                  <a:cubicBezTo>
                    <a:pt x="2921" y="8319"/>
                    <a:pt x="1479" y="7209"/>
                    <a:pt x="888" y="5472"/>
                  </a:cubicBezTo>
                  <a:cubicBezTo>
                    <a:pt x="703" y="4917"/>
                    <a:pt x="592" y="4400"/>
                    <a:pt x="592" y="3882"/>
                  </a:cubicBezTo>
                  <a:cubicBezTo>
                    <a:pt x="592" y="3143"/>
                    <a:pt x="777" y="2440"/>
                    <a:pt x="1110" y="1886"/>
                  </a:cubicBezTo>
                  <a:cubicBezTo>
                    <a:pt x="1443" y="1368"/>
                    <a:pt x="1886" y="961"/>
                    <a:pt x="2478" y="740"/>
                  </a:cubicBezTo>
                  <a:cubicBezTo>
                    <a:pt x="2736" y="666"/>
                    <a:pt x="2995" y="629"/>
                    <a:pt x="3254" y="629"/>
                  </a:cubicBezTo>
                  <a:close/>
                  <a:moveTo>
                    <a:pt x="3254" y="0"/>
                  </a:moveTo>
                  <a:cubicBezTo>
                    <a:pt x="2921" y="0"/>
                    <a:pt x="2589" y="74"/>
                    <a:pt x="2256" y="185"/>
                  </a:cubicBezTo>
                  <a:cubicBezTo>
                    <a:pt x="1553" y="407"/>
                    <a:pt x="962" y="924"/>
                    <a:pt x="592" y="1590"/>
                  </a:cubicBezTo>
                  <a:cubicBezTo>
                    <a:pt x="186" y="2255"/>
                    <a:pt x="1" y="3032"/>
                    <a:pt x="1" y="3882"/>
                  </a:cubicBezTo>
                  <a:cubicBezTo>
                    <a:pt x="1" y="4474"/>
                    <a:pt x="75" y="5065"/>
                    <a:pt x="296" y="5694"/>
                  </a:cubicBezTo>
                  <a:cubicBezTo>
                    <a:pt x="962" y="7616"/>
                    <a:pt x="2589" y="8910"/>
                    <a:pt x="4252" y="8947"/>
                  </a:cubicBezTo>
                  <a:cubicBezTo>
                    <a:pt x="4585" y="8947"/>
                    <a:pt x="4918" y="8873"/>
                    <a:pt x="5250" y="8762"/>
                  </a:cubicBezTo>
                  <a:cubicBezTo>
                    <a:pt x="5990" y="8503"/>
                    <a:pt x="6544" y="7986"/>
                    <a:pt x="6951" y="7357"/>
                  </a:cubicBezTo>
                  <a:cubicBezTo>
                    <a:pt x="7321" y="6692"/>
                    <a:pt x="7543" y="5915"/>
                    <a:pt x="7543" y="5065"/>
                  </a:cubicBezTo>
                  <a:cubicBezTo>
                    <a:pt x="7543" y="4474"/>
                    <a:pt x="7432" y="3882"/>
                    <a:pt x="7210" y="3254"/>
                  </a:cubicBezTo>
                  <a:cubicBezTo>
                    <a:pt x="6544" y="1331"/>
                    <a:pt x="4918" y="0"/>
                    <a:pt x="3254"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46"/>
            <p:cNvSpPr/>
            <p:nvPr/>
          </p:nvSpPr>
          <p:spPr>
            <a:xfrm>
              <a:off x="1268725" y="2939350"/>
              <a:ext cx="169150" cy="178300"/>
            </a:xfrm>
            <a:custGeom>
              <a:rect b="b" l="l" r="r" t="t"/>
              <a:pathLst>
                <a:path extrusionOk="0" h="7132" w="6766">
                  <a:moveTo>
                    <a:pt x="2950" y="0"/>
                  </a:moveTo>
                  <a:cubicBezTo>
                    <a:pt x="2692" y="0"/>
                    <a:pt x="2434" y="41"/>
                    <a:pt x="2182" y="127"/>
                  </a:cubicBezTo>
                  <a:cubicBezTo>
                    <a:pt x="703" y="645"/>
                    <a:pt x="0" y="2604"/>
                    <a:pt x="666" y="4527"/>
                  </a:cubicBezTo>
                  <a:cubicBezTo>
                    <a:pt x="1221" y="6099"/>
                    <a:pt x="2546" y="7131"/>
                    <a:pt x="3829" y="7131"/>
                  </a:cubicBezTo>
                  <a:cubicBezTo>
                    <a:pt x="4085" y="7131"/>
                    <a:pt x="4339" y="7090"/>
                    <a:pt x="4585" y="7004"/>
                  </a:cubicBezTo>
                  <a:cubicBezTo>
                    <a:pt x="6101" y="6486"/>
                    <a:pt x="6766" y="4490"/>
                    <a:pt x="6101" y="2604"/>
                  </a:cubicBezTo>
                  <a:cubicBezTo>
                    <a:pt x="5546" y="1032"/>
                    <a:pt x="4246" y="0"/>
                    <a:pt x="2950"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46"/>
            <p:cNvSpPr/>
            <p:nvPr/>
          </p:nvSpPr>
          <p:spPr>
            <a:xfrm>
              <a:off x="1271500" y="2931425"/>
              <a:ext cx="163625" cy="194125"/>
            </a:xfrm>
            <a:custGeom>
              <a:rect b="b" l="l" r="r" t="t"/>
              <a:pathLst>
                <a:path extrusionOk="0" h="7765" w="6545">
                  <a:moveTo>
                    <a:pt x="2847" y="629"/>
                  </a:moveTo>
                  <a:cubicBezTo>
                    <a:pt x="3956" y="629"/>
                    <a:pt x="5176" y="1553"/>
                    <a:pt x="5694" y="3032"/>
                  </a:cubicBezTo>
                  <a:cubicBezTo>
                    <a:pt x="5879" y="3476"/>
                    <a:pt x="5953" y="3957"/>
                    <a:pt x="5953" y="4400"/>
                  </a:cubicBezTo>
                  <a:cubicBezTo>
                    <a:pt x="5953" y="5029"/>
                    <a:pt x="5805" y="5583"/>
                    <a:pt x="5509" y="6064"/>
                  </a:cubicBezTo>
                  <a:cubicBezTo>
                    <a:pt x="5250" y="6508"/>
                    <a:pt x="4843" y="6840"/>
                    <a:pt x="4363" y="7025"/>
                  </a:cubicBezTo>
                  <a:cubicBezTo>
                    <a:pt x="4141" y="7099"/>
                    <a:pt x="3919" y="7136"/>
                    <a:pt x="3697" y="7136"/>
                  </a:cubicBezTo>
                  <a:cubicBezTo>
                    <a:pt x="2588" y="7136"/>
                    <a:pt x="1368" y="6212"/>
                    <a:pt x="851" y="4733"/>
                  </a:cubicBezTo>
                  <a:cubicBezTo>
                    <a:pt x="703" y="4252"/>
                    <a:pt x="629" y="3809"/>
                    <a:pt x="629" y="3365"/>
                  </a:cubicBezTo>
                  <a:cubicBezTo>
                    <a:pt x="629" y="2736"/>
                    <a:pt x="777" y="2145"/>
                    <a:pt x="1035" y="1701"/>
                  </a:cubicBezTo>
                  <a:cubicBezTo>
                    <a:pt x="1331" y="1258"/>
                    <a:pt x="1701" y="888"/>
                    <a:pt x="2182" y="740"/>
                  </a:cubicBezTo>
                  <a:cubicBezTo>
                    <a:pt x="2403" y="666"/>
                    <a:pt x="2625" y="629"/>
                    <a:pt x="2847" y="629"/>
                  </a:cubicBezTo>
                  <a:close/>
                  <a:moveTo>
                    <a:pt x="2847" y="1"/>
                  </a:moveTo>
                  <a:cubicBezTo>
                    <a:pt x="2551" y="1"/>
                    <a:pt x="2255" y="38"/>
                    <a:pt x="1997" y="149"/>
                  </a:cubicBezTo>
                  <a:cubicBezTo>
                    <a:pt x="1368" y="370"/>
                    <a:pt x="851" y="814"/>
                    <a:pt x="518" y="1369"/>
                  </a:cubicBezTo>
                  <a:cubicBezTo>
                    <a:pt x="185" y="1960"/>
                    <a:pt x="0" y="2626"/>
                    <a:pt x="0" y="3365"/>
                  </a:cubicBezTo>
                  <a:cubicBezTo>
                    <a:pt x="0" y="3883"/>
                    <a:pt x="74" y="4400"/>
                    <a:pt x="259" y="4918"/>
                  </a:cubicBezTo>
                  <a:cubicBezTo>
                    <a:pt x="851" y="6618"/>
                    <a:pt x="2255" y="7728"/>
                    <a:pt x="3697" y="7765"/>
                  </a:cubicBezTo>
                  <a:cubicBezTo>
                    <a:pt x="3993" y="7765"/>
                    <a:pt x="4289" y="7691"/>
                    <a:pt x="4585" y="7617"/>
                  </a:cubicBezTo>
                  <a:cubicBezTo>
                    <a:pt x="5213" y="7395"/>
                    <a:pt x="5694" y="6951"/>
                    <a:pt x="6063" y="6360"/>
                  </a:cubicBezTo>
                  <a:cubicBezTo>
                    <a:pt x="6396" y="5805"/>
                    <a:pt x="6544" y="5103"/>
                    <a:pt x="6544" y="4400"/>
                  </a:cubicBezTo>
                  <a:cubicBezTo>
                    <a:pt x="6544" y="3883"/>
                    <a:pt x="6470" y="3365"/>
                    <a:pt x="6285" y="2810"/>
                  </a:cubicBezTo>
                  <a:cubicBezTo>
                    <a:pt x="5694" y="1147"/>
                    <a:pt x="4326" y="1"/>
                    <a:pt x="2847"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46"/>
            <p:cNvSpPr/>
            <p:nvPr/>
          </p:nvSpPr>
          <p:spPr>
            <a:xfrm>
              <a:off x="1540450" y="2960750"/>
              <a:ext cx="151600" cy="159500"/>
            </a:xfrm>
            <a:custGeom>
              <a:rect b="b" l="l" r="r" t="t"/>
              <a:pathLst>
                <a:path extrusionOk="0" h="6380" w="6064">
                  <a:moveTo>
                    <a:pt x="2656" y="1"/>
                  </a:moveTo>
                  <a:cubicBezTo>
                    <a:pt x="2420" y="1"/>
                    <a:pt x="2187" y="40"/>
                    <a:pt x="1960" y="122"/>
                  </a:cubicBezTo>
                  <a:cubicBezTo>
                    <a:pt x="629" y="565"/>
                    <a:pt x="1" y="2340"/>
                    <a:pt x="592" y="4041"/>
                  </a:cubicBezTo>
                  <a:cubicBezTo>
                    <a:pt x="1083" y="5452"/>
                    <a:pt x="2262" y="6379"/>
                    <a:pt x="3409" y="6379"/>
                  </a:cubicBezTo>
                  <a:cubicBezTo>
                    <a:pt x="3644" y="6379"/>
                    <a:pt x="3878" y="6341"/>
                    <a:pt x="4104" y="6259"/>
                  </a:cubicBezTo>
                  <a:cubicBezTo>
                    <a:pt x="5435" y="5778"/>
                    <a:pt x="6064" y="4041"/>
                    <a:pt x="5472" y="2340"/>
                  </a:cubicBezTo>
                  <a:cubicBezTo>
                    <a:pt x="4981" y="928"/>
                    <a:pt x="3803" y="1"/>
                    <a:pt x="26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46"/>
            <p:cNvSpPr/>
            <p:nvPr/>
          </p:nvSpPr>
          <p:spPr>
            <a:xfrm>
              <a:off x="1542300" y="2952675"/>
              <a:ext cx="147900" cy="174725"/>
            </a:xfrm>
            <a:custGeom>
              <a:rect b="b" l="l" r="r" t="t"/>
              <a:pathLst>
                <a:path extrusionOk="0" h="6989" w="5916">
                  <a:moveTo>
                    <a:pt x="2589" y="629"/>
                  </a:moveTo>
                  <a:cubicBezTo>
                    <a:pt x="3550" y="629"/>
                    <a:pt x="4659" y="1443"/>
                    <a:pt x="5103" y="2774"/>
                  </a:cubicBezTo>
                  <a:cubicBezTo>
                    <a:pt x="5250" y="3180"/>
                    <a:pt x="5324" y="3587"/>
                    <a:pt x="5324" y="3957"/>
                  </a:cubicBezTo>
                  <a:cubicBezTo>
                    <a:pt x="5324" y="4511"/>
                    <a:pt x="5177" y="5029"/>
                    <a:pt x="4918" y="5436"/>
                  </a:cubicBezTo>
                  <a:cubicBezTo>
                    <a:pt x="4696" y="5842"/>
                    <a:pt x="4363" y="6138"/>
                    <a:pt x="3920" y="6286"/>
                  </a:cubicBezTo>
                  <a:cubicBezTo>
                    <a:pt x="3735" y="6360"/>
                    <a:pt x="3550" y="6397"/>
                    <a:pt x="3328" y="6397"/>
                  </a:cubicBezTo>
                  <a:cubicBezTo>
                    <a:pt x="2367" y="6397"/>
                    <a:pt x="1258" y="5547"/>
                    <a:pt x="814" y="4253"/>
                  </a:cubicBezTo>
                  <a:cubicBezTo>
                    <a:pt x="666" y="3846"/>
                    <a:pt x="592" y="3439"/>
                    <a:pt x="592" y="3033"/>
                  </a:cubicBezTo>
                  <a:cubicBezTo>
                    <a:pt x="592" y="2478"/>
                    <a:pt x="740" y="1960"/>
                    <a:pt x="999" y="1554"/>
                  </a:cubicBezTo>
                  <a:cubicBezTo>
                    <a:pt x="1221" y="1184"/>
                    <a:pt x="1553" y="888"/>
                    <a:pt x="1997" y="740"/>
                  </a:cubicBezTo>
                  <a:cubicBezTo>
                    <a:pt x="2182" y="666"/>
                    <a:pt x="2367" y="629"/>
                    <a:pt x="2589" y="629"/>
                  </a:cubicBezTo>
                  <a:close/>
                  <a:moveTo>
                    <a:pt x="2589" y="1"/>
                  </a:moveTo>
                  <a:cubicBezTo>
                    <a:pt x="2330" y="1"/>
                    <a:pt x="2034" y="38"/>
                    <a:pt x="1775" y="149"/>
                  </a:cubicBezTo>
                  <a:cubicBezTo>
                    <a:pt x="1221" y="334"/>
                    <a:pt x="777" y="740"/>
                    <a:pt x="444" y="1258"/>
                  </a:cubicBezTo>
                  <a:cubicBezTo>
                    <a:pt x="149" y="1776"/>
                    <a:pt x="1" y="2404"/>
                    <a:pt x="1" y="3033"/>
                  </a:cubicBezTo>
                  <a:cubicBezTo>
                    <a:pt x="1" y="3513"/>
                    <a:pt x="75" y="3994"/>
                    <a:pt x="222" y="4437"/>
                  </a:cubicBezTo>
                  <a:cubicBezTo>
                    <a:pt x="777" y="5953"/>
                    <a:pt x="2034" y="6988"/>
                    <a:pt x="3328" y="6988"/>
                  </a:cubicBezTo>
                  <a:cubicBezTo>
                    <a:pt x="3624" y="6988"/>
                    <a:pt x="3883" y="6951"/>
                    <a:pt x="4141" y="6878"/>
                  </a:cubicBezTo>
                  <a:cubicBezTo>
                    <a:pt x="4696" y="6656"/>
                    <a:pt x="5177" y="6249"/>
                    <a:pt x="5472" y="5768"/>
                  </a:cubicBezTo>
                  <a:cubicBezTo>
                    <a:pt x="5768" y="5251"/>
                    <a:pt x="5916" y="4622"/>
                    <a:pt x="5916" y="3957"/>
                  </a:cubicBezTo>
                  <a:cubicBezTo>
                    <a:pt x="5916" y="3513"/>
                    <a:pt x="5842" y="3033"/>
                    <a:pt x="5694" y="2552"/>
                  </a:cubicBezTo>
                  <a:cubicBezTo>
                    <a:pt x="5140" y="1036"/>
                    <a:pt x="3883" y="1"/>
                    <a:pt x="2589"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46"/>
            <p:cNvSpPr/>
            <p:nvPr/>
          </p:nvSpPr>
          <p:spPr>
            <a:xfrm>
              <a:off x="1551550" y="2972325"/>
              <a:ext cx="129425" cy="136350"/>
            </a:xfrm>
            <a:custGeom>
              <a:rect b="b" l="l" r="r" t="t"/>
              <a:pathLst>
                <a:path extrusionOk="0" h="5454" w="5177">
                  <a:moveTo>
                    <a:pt x="2260" y="1"/>
                  </a:moveTo>
                  <a:cubicBezTo>
                    <a:pt x="2059" y="1"/>
                    <a:pt x="1858" y="33"/>
                    <a:pt x="1664" y="102"/>
                  </a:cubicBezTo>
                  <a:cubicBezTo>
                    <a:pt x="518" y="472"/>
                    <a:pt x="0" y="1988"/>
                    <a:pt x="518" y="3430"/>
                  </a:cubicBezTo>
                  <a:cubicBezTo>
                    <a:pt x="917" y="4659"/>
                    <a:pt x="1930" y="5454"/>
                    <a:pt x="2918" y="5454"/>
                  </a:cubicBezTo>
                  <a:cubicBezTo>
                    <a:pt x="3119" y="5454"/>
                    <a:pt x="3319" y="5421"/>
                    <a:pt x="3513" y="5352"/>
                  </a:cubicBezTo>
                  <a:cubicBezTo>
                    <a:pt x="4659" y="4945"/>
                    <a:pt x="5176" y="3430"/>
                    <a:pt x="4659" y="1988"/>
                  </a:cubicBezTo>
                  <a:cubicBezTo>
                    <a:pt x="4259" y="790"/>
                    <a:pt x="3248" y="1"/>
                    <a:pt x="2260"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46"/>
            <p:cNvSpPr/>
            <p:nvPr/>
          </p:nvSpPr>
          <p:spPr>
            <a:xfrm>
              <a:off x="1551550" y="2963775"/>
              <a:ext cx="129425" cy="152525"/>
            </a:xfrm>
            <a:custGeom>
              <a:rect b="b" l="l" r="r" t="t"/>
              <a:pathLst>
                <a:path extrusionOk="0" h="6101" w="5177">
                  <a:moveTo>
                    <a:pt x="2256" y="629"/>
                  </a:moveTo>
                  <a:cubicBezTo>
                    <a:pt x="3069" y="629"/>
                    <a:pt x="3993" y="1332"/>
                    <a:pt x="4400" y="2441"/>
                  </a:cubicBezTo>
                  <a:cubicBezTo>
                    <a:pt x="4511" y="2773"/>
                    <a:pt x="4548" y="3143"/>
                    <a:pt x="4548" y="3439"/>
                  </a:cubicBezTo>
                  <a:cubicBezTo>
                    <a:pt x="4548" y="3920"/>
                    <a:pt x="4437" y="4363"/>
                    <a:pt x="4252" y="4696"/>
                  </a:cubicBezTo>
                  <a:cubicBezTo>
                    <a:pt x="4030" y="5029"/>
                    <a:pt x="3771" y="5287"/>
                    <a:pt x="3402" y="5398"/>
                  </a:cubicBezTo>
                  <a:cubicBezTo>
                    <a:pt x="3254" y="5472"/>
                    <a:pt x="3069" y="5472"/>
                    <a:pt x="2921" y="5472"/>
                  </a:cubicBezTo>
                  <a:cubicBezTo>
                    <a:pt x="2901" y="5473"/>
                    <a:pt x="2880" y="5474"/>
                    <a:pt x="2859" y="5474"/>
                  </a:cubicBezTo>
                  <a:cubicBezTo>
                    <a:pt x="2062" y="5474"/>
                    <a:pt x="1174" y="4779"/>
                    <a:pt x="814" y="3698"/>
                  </a:cubicBezTo>
                  <a:cubicBezTo>
                    <a:pt x="666" y="3328"/>
                    <a:pt x="629" y="2995"/>
                    <a:pt x="629" y="2663"/>
                  </a:cubicBezTo>
                  <a:cubicBezTo>
                    <a:pt x="629" y="2182"/>
                    <a:pt x="740" y="1775"/>
                    <a:pt x="925" y="1442"/>
                  </a:cubicBezTo>
                  <a:cubicBezTo>
                    <a:pt x="1146" y="1073"/>
                    <a:pt x="1405" y="851"/>
                    <a:pt x="1775" y="703"/>
                  </a:cubicBezTo>
                  <a:cubicBezTo>
                    <a:pt x="1923" y="666"/>
                    <a:pt x="2108" y="629"/>
                    <a:pt x="2256" y="629"/>
                  </a:cubicBezTo>
                  <a:close/>
                  <a:moveTo>
                    <a:pt x="2256" y="1"/>
                  </a:moveTo>
                  <a:cubicBezTo>
                    <a:pt x="2034" y="1"/>
                    <a:pt x="1812" y="75"/>
                    <a:pt x="1590" y="149"/>
                  </a:cubicBezTo>
                  <a:cubicBezTo>
                    <a:pt x="1073" y="296"/>
                    <a:pt x="666" y="666"/>
                    <a:pt x="407" y="1110"/>
                  </a:cubicBezTo>
                  <a:cubicBezTo>
                    <a:pt x="148" y="1553"/>
                    <a:pt x="0" y="2108"/>
                    <a:pt x="0" y="2663"/>
                  </a:cubicBezTo>
                  <a:cubicBezTo>
                    <a:pt x="0" y="3069"/>
                    <a:pt x="74" y="3476"/>
                    <a:pt x="222" y="3883"/>
                  </a:cubicBezTo>
                  <a:cubicBezTo>
                    <a:pt x="666" y="5214"/>
                    <a:pt x="1775" y="6101"/>
                    <a:pt x="2921" y="6101"/>
                  </a:cubicBezTo>
                  <a:cubicBezTo>
                    <a:pt x="3143" y="6101"/>
                    <a:pt x="3402" y="6064"/>
                    <a:pt x="3623" y="5990"/>
                  </a:cubicBezTo>
                  <a:cubicBezTo>
                    <a:pt x="4104" y="5805"/>
                    <a:pt x="4511" y="5472"/>
                    <a:pt x="4770" y="4992"/>
                  </a:cubicBezTo>
                  <a:cubicBezTo>
                    <a:pt x="5028" y="4548"/>
                    <a:pt x="5176" y="4030"/>
                    <a:pt x="5176" y="3439"/>
                  </a:cubicBezTo>
                  <a:cubicBezTo>
                    <a:pt x="5176" y="3069"/>
                    <a:pt x="5102" y="2626"/>
                    <a:pt x="4954" y="2219"/>
                  </a:cubicBezTo>
                  <a:cubicBezTo>
                    <a:pt x="4511" y="925"/>
                    <a:pt x="3439" y="38"/>
                    <a:pt x="2256"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46"/>
            <p:cNvSpPr/>
            <p:nvPr/>
          </p:nvSpPr>
          <p:spPr>
            <a:xfrm>
              <a:off x="4390900" y="2603325"/>
              <a:ext cx="29600" cy="247725"/>
            </a:xfrm>
            <a:custGeom>
              <a:rect b="b" l="l" r="r" t="t"/>
              <a:pathLst>
                <a:path extrusionOk="0" h="9909" w="1184">
                  <a:moveTo>
                    <a:pt x="0" y="0"/>
                  </a:moveTo>
                  <a:lnTo>
                    <a:pt x="0" y="9908"/>
                  </a:lnTo>
                  <a:lnTo>
                    <a:pt x="1183" y="9908"/>
                  </a:lnTo>
                  <a:lnTo>
                    <a:pt x="1183"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46"/>
            <p:cNvSpPr/>
            <p:nvPr/>
          </p:nvSpPr>
          <p:spPr>
            <a:xfrm>
              <a:off x="4291075" y="2603325"/>
              <a:ext cx="28675" cy="247725"/>
            </a:xfrm>
            <a:custGeom>
              <a:rect b="b" l="l" r="r" t="t"/>
              <a:pathLst>
                <a:path extrusionOk="0" h="9909" w="1147">
                  <a:moveTo>
                    <a:pt x="0" y="0"/>
                  </a:moveTo>
                  <a:lnTo>
                    <a:pt x="0" y="9908"/>
                  </a:lnTo>
                  <a:lnTo>
                    <a:pt x="1146" y="9908"/>
                  </a:lnTo>
                  <a:lnTo>
                    <a:pt x="1146"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46"/>
            <p:cNvSpPr/>
            <p:nvPr/>
          </p:nvSpPr>
          <p:spPr>
            <a:xfrm>
              <a:off x="4190325" y="2603325"/>
              <a:ext cx="29600" cy="247725"/>
            </a:xfrm>
            <a:custGeom>
              <a:rect b="b" l="l" r="r" t="t"/>
              <a:pathLst>
                <a:path extrusionOk="0" h="9909" w="1184">
                  <a:moveTo>
                    <a:pt x="0" y="0"/>
                  </a:moveTo>
                  <a:lnTo>
                    <a:pt x="0" y="9908"/>
                  </a:lnTo>
                  <a:lnTo>
                    <a:pt x="1183" y="9908"/>
                  </a:lnTo>
                  <a:lnTo>
                    <a:pt x="1183"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46"/>
            <p:cNvSpPr/>
            <p:nvPr/>
          </p:nvSpPr>
          <p:spPr>
            <a:xfrm>
              <a:off x="4090500" y="2603325"/>
              <a:ext cx="28675" cy="247725"/>
            </a:xfrm>
            <a:custGeom>
              <a:rect b="b" l="l" r="r" t="t"/>
              <a:pathLst>
                <a:path extrusionOk="0" h="9909" w="1147">
                  <a:moveTo>
                    <a:pt x="1" y="0"/>
                  </a:moveTo>
                  <a:lnTo>
                    <a:pt x="1" y="9908"/>
                  </a:lnTo>
                  <a:lnTo>
                    <a:pt x="1147" y="9908"/>
                  </a:lnTo>
                  <a:lnTo>
                    <a:pt x="1147"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46"/>
            <p:cNvSpPr/>
            <p:nvPr/>
          </p:nvSpPr>
          <p:spPr>
            <a:xfrm>
              <a:off x="4561875" y="2950850"/>
              <a:ext cx="378050" cy="36050"/>
            </a:xfrm>
            <a:custGeom>
              <a:rect b="b" l="l" r="r" t="t"/>
              <a:pathLst>
                <a:path extrusionOk="0" h="1442" w="15122">
                  <a:moveTo>
                    <a:pt x="703" y="0"/>
                  </a:moveTo>
                  <a:cubicBezTo>
                    <a:pt x="333" y="0"/>
                    <a:pt x="1" y="333"/>
                    <a:pt x="1" y="739"/>
                  </a:cubicBezTo>
                  <a:cubicBezTo>
                    <a:pt x="1" y="1109"/>
                    <a:pt x="333" y="1442"/>
                    <a:pt x="703" y="1442"/>
                  </a:cubicBezTo>
                  <a:lnTo>
                    <a:pt x="14419" y="1442"/>
                  </a:lnTo>
                  <a:cubicBezTo>
                    <a:pt x="14789" y="1442"/>
                    <a:pt x="15122" y="1109"/>
                    <a:pt x="15122" y="739"/>
                  </a:cubicBezTo>
                  <a:cubicBezTo>
                    <a:pt x="15122" y="333"/>
                    <a:pt x="14789" y="0"/>
                    <a:pt x="14419"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46"/>
            <p:cNvSpPr/>
            <p:nvPr/>
          </p:nvSpPr>
          <p:spPr>
            <a:xfrm>
              <a:off x="4561875" y="3063600"/>
              <a:ext cx="378050" cy="35150"/>
            </a:xfrm>
            <a:custGeom>
              <a:rect b="b" l="l" r="r" t="t"/>
              <a:pathLst>
                <a:path extrusionOk="0" h="1406" w="15122">
                  <a:moveTo>
                    <a:pt x="703" y="0"/>
                  </a:moveTo>
                  <a:cubicBezTo>
                    <a:pt x="333" y="0"/>
                    <a:pt x="1" y="296"/>
                    <a:pt x="1" y="703"/>
                  </a:cubicBezTo>
                  <a:cubicBezTo>
                    <a:pt x="1" y="1073"/>
                    <a:pt x="333" y="1405"/>
                    <a:pt x="703" y="1405"/>
                  </a:cubicBezTo>
                  <a:lnTo>
                    <a:pt x="14419" y="1405"/>
                  </a:lnTo>
                  <a:cubicBezTo>
                    <a:pt x="14789" y="1405"/>
                    <a:pt x="15122" y="1073"/>
                    <a:pt x="15122" y="703"/>
                  </a:cubicBezTo>
                  <a:cubicBezTo>
                    <a:pt x="15122" y="296"/>
                    <a:pt x="14789" y="0"/>
                    <a:pt x="14419"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46"/>
            <p:cNvSpPr/>
            <p:nvPr/>
          </p:nvSpPr>
          <p:spPr>
            <a:xfrm>
              <a:off x="2656050" y="3012775"/>
              <a:ext cx="159925" cy="146050"/>
            </a:xfrm>
            <a:custGeom>
              <a:rect b="b" l="l" r="r" t="t"/>
              <a:pathLst>
                <a:path extrusionOk="0" h="5842" w="6397">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46"/>
            <p:cNvSpPr/>
            <p:nvPr/>
          </p:nvSpPr>
          <p:spPr>
            <a:xfrm>
              <a:off x="2648650" y="3005375"/>
              <a:ext cx="174700" cy="161775"/>
            </a:xfrm>
            <a:custGeom>
              <a:rect b="b" l="l" r="r" t="t"/>
              <a:pathLst>
                <a:path extrusionOk="0" h="6471" w="6988">
                  <a:moveTo>
                    <a:pt x="3513" y="629"/>
                  </a:moveTo>
                  <a:cubicBezTo>
                    <a:pt x="4289" y="629"/>
                    <a:pt x="5028" y="925"/>
                    <a:pt x="5546" y="1368"/>
                  </a:cubicBezTo>
                  <a:cubicBezTo>
                    <a:pt x="6064" y="1849"/>
                    <a:pt x="6359" y="2514"/>
                    <a:pt x="6359" y="3217"/>
                  </a:cubicBezTo>
                  <a:cubicBezTo>
                    <a:pt x="6359" y="3919"/>
                    <a:pt x="6064" y="4585"/>
                    <a:pt x="5546" y="5065"/>
                  </a:cubicBezTo>
                  <a:cubicBezTo>
                    <a:pt x="5028" y="5546"/>
                    <a:pt x="4289" y="5842"/>
                    <a:pt x="3513" y="5842"/>
                  </a:cubicBezTo>
                  <a:cubicBezTo>
                    <a:pt x="2699" y="5842"/>
                    <a:pt x="1960" y="5546"/>
                    <a:pt x="1442" y="5065"/>
                  </a:cubicBezTo>
                  <a:cubicBezTo>
                    <a:pt x="925" y="4585"/>
                    <a:pt x="629" y="3919"/>
                    <a:pt x="629" y="3217"/>
                  </a:cubicBezTo>
                  <a:cubicBezTo>
                    <a:pt x="629" y="2514"/>
                    <a:pt x="925" y="1849"/>
                    <a:pt x="1442" y="1368"/>
                  </a:cubicBezTo>
                  <a:cubicBezTo>
                    <a:pt x="1960" y="925"/>
                    <a:pt x="2699" y="629"/>
                    <a:pt x="3513" y="629"/>
                  </a:cubicBezTo>
                  <a:close/>
                  <a:moveTo>
                    <a:pt x="3513" y="0"/>
                  </a:moveTo>
                  <a:cubicBezTo>
                    <a:pt x="2551" y="0"/>
                    <a:pt x="1664" y="333"/>
                    <a:pt x="1036" y="925"/>
                  </a:cubicBezTo>
                  <a:cubicBezTo>
                    <a:pt x="407" y="1516"/>
                    <a:pt x="0" y="2329"/>
                    <a:pt x="0" y="3217"/>
                  </a:cubicBezTo>
                  <a:cubicBezTo>
                    <a:pt x="0" y="4104"/>
                    <a:pt x="407" y="4917"/>
                    <a:pt x="1036" y="5509"/>
                  </a:cubicBezTo>
                  <a:cubicBezTo>
                    <a:pt x="1664" y="6100"/>
                    <a:pt x="2551" y="6470"/>
                    <a:pt x="3513" y="6470"/>
                  </a:cubicBezTo>
                  <a:cubicBezTo>
                    <a:pt x="4437" y="6470"/>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46"/>
            <p:cNvSpPr/>
            <p:nvPr/>
          </p:nvSpPr>
          <p:spPr>
            <a:xfrm>
              <a:off x="2644950" y="3225350"/>
              <a:ext cx="159000" cy="146050"/>
            </a:xfrm>
            <a:custGeom>
              <a:rect b="b" l="l" r="r" t="t"/>
              <a:pathLst>
                <a:path extrusionOk="0" h="5842" w="6360">
                  <a:moveTo>
                    <a:pt x="3180" y="0"/>
                  </a:moveTo>
                  <a:cubicBezTo>
                    <a:pt x="1405" y="0"/>
                    <a:pt x="1" y="1294"/>
                    <a:pt x="1" y="2921"/>
                  </a:cubicBezTo>
                  <a:cubicBezTo>
                    <a:pt x="1" y="4548"/>
                    <a:pt x="1405" y="5842"/>
                    <a:pt x="3180" y="5842"/>
                  </a:cubicBezTo>
                  <a:cubicBezTo>
                    <a:pt x="4918" y="5842"/>
                    <a:pt x="6360" y="4548"/>
                    <a:pt x="6360" y="2921"/>
                  </a:cubicBezTo>
                  <a:cubicBezTo>
                    <a:pt x="6360" y="1294"/>
                    <a:pt x="4918" y="0"/>
                    <a:pt x="3180"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46"/>
            <p:cNvSpPr/>
            <p:nvPr/>
          </p:nvSpPr>
          <p:spPr>
            <a:xfrm>
              <a:off x="2636625" y="3217950"/>
              <a:ext cx="174725" cy="160850"/>
            </a:xfrm>
            <a:custGeom>
              <a:rect b="b" l="l" r="r" t="t"/>
              <a:pathLst>
                <a:path extrusionOk="0" h="6434" w="6989">
                  <a:moveTo>
                    <a:pt x="3513" y="592"/>
                  </a:moveTo>
                  <a:cubicBezTo>
                    <a:pt x="4289" y="592"/>
                    <a:pt x="5029" y="888"/>
                    <a:pt x="5546" y="1368"/>
                  </a:cubicBezTo>
                  <a:cubicBezTo>
                    <a:pt x="6064" y="1849"/>
                    <a:pt x="6397" y="2515"/>
                    <a:pt x="6397" y="3217"/>
                  </a:cubicBezTo>
                  <a:cubicBezTo>
                    <a:pt x="6397" y="3919"/>
                    <a:pt x="6064" y="4585"/>
                    <a:pt x="5546" y="5066"/>
                  </a:cubicBezTo>
                  <a:cubicBezTo>
                    <a:pt x="5029" y="5546"/>
                    <a:pt x="4289" y="5842"/>
                    <a:pt x="3513" y="5842"/>
                  </a:cubicBezTo>
                  <a:cubicBezTo>
                    <a:pt x="2700" y="5842"/>
                    <a:pt x="1960" y="5546"/>
                    <a:pt x="1443" y="5066"/>
                  </a:cubicBezTo>
                  <a:cubicBezTo>
                    <a:pt x="925" y="4585"/>
                    <a:pt x="629" y="3919"/>
                    <a:pt x="629" y="3217"/>
                  </a:cubicBezTo>
                  <a:cubicBezTo>
                    <a:pt x="629" y="2515"/>
                    <a:pt x="925" y="1849"/>
                    <a:pt x="1443" y="1368"/>
                  </a:cubicBezTo>
                  <a:cubicBezTo>
                    <a:pt x="1960" y="888"/>
                    <a:pt x="2700" y="592"/>
                    <a:pt x="3513" y="592"/>
                  </a:cubicBezTo>
                  <a:close/>
                  <a:moveTo>
                    <a:pt x="3513" y="1"/>
                  </a:moveTo>
                  <a:cubicBezTo>
                    <a:pt x="2552" y="1"/>
                    <a:pt x="1665" y="333"/>
                    <a:pt x="1036" y="925"/>
                  </a:cubicBezTo>
                  <a:cubicBezTo>
                    <a:pt x="408" y="1516"/>
                    <a:pt x="1" y="2330"/>
                    <a:pt x="1" y="3217"/>
                  </a:cubicBezTo>
                  <a:cubicBezTo>
                    <a:pt x="1" y="4104"/>
                    <a:pt x="408" y="4918"/>
                    <a:pt x="1036" y="5509"/>
                  </a:cubicBezTo>
                  <a:cubicBezTo>
                    <a:pt x="1665" y="6101"/>
                    <a:pt x="2552" y="6433"/>
                    <a:pt x="3513" y="6433"/>
                  </a:cubicBezTo>
                  <a:cubicBezTo>
                    <a:pt x="4474" y="6433"/>
                    <a:pt x="5325" y="6101"/>
                    <a:pt x="5953" y="5509"/>
                  </a:cubicBezTo>
                  <a:cubicBezTo>
                    <a:pt x="6582" y="4918"/>
                    <a:pt x="6988" y="4104"/>
                    <a:pt x="6988" y="3217"/>
                  </a:cubicBezTo>
                  <a:cubicBezTo>
                    <a:pt x="6988" y="2330"/>
                    <a:pt x="6582" y="1516"/>
                    <a:pt x="5953" y="925"/>
                  </a:cubicBezTo>
                  <a:cubicBezTo>
                    <a:pt x="5325" y="333"/>
                    <a:pt x="4474" y="1"/>
                    <a:pt x="3513"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46"/>
            <p:cNvSpPr/>
            <p:nvPr/>
          </p:nvSpPr>
          <p:spPr>
            <a:xfrm>
              <a:off x="2618150" y="3425000"/>
              <a:ext cx="159925" cy="146050"/>
            </a:xfrm>
            <a:custGeom>
              <a:rect b="b" l="l" r="r" t="t"/>
              <a:pathLst>
                <a:path extrusionOk="0" h="5842" w="6397">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46"/>
            <p:cNvSpPr/>
            <p:nvPr/>
          </p:nvSpPr>
          <p:spPr>
            <a:xfrm>
              <a:off x="2610750" y="3417600"/>
              <a:ext cx="174725" cy="160850"/>
            </a:xfrm>
            <a:custGeom>
              <a:rect b="b" l="l" r="r" t="t"/>
              <a:pathLst>
                <a:path extrusionOk="0" h="6434" w="6989">
                  <a:moveTo>
                    <a:pt x="3513" y="592"/>
                  </a:moveTo>
                  <a:cubicBezTo>
                    <a:pt x="4289" y="592"/>
                    <a:pt x="5029" y="925"/>
                    <a:pt x="5546" y="1368"/>
                  </a:cubicBezTo>
                  <a:cubicBezTo>
                    <a:pt x="6064" y="1849"/>
                    <a:pt x="6360" y="2514"/>
                    <a:pt x="6360" y="3217"/>
                  </a:cubicBezTo>
                  <a:cubicBezTo>
                    <a:pt x="6360" y="3919"/>
                    <a:pt x="6064" y="4585"/>
                    <a:pt x="5546" y="5065"/>
                  </a:cubicBezTo>
                  <a:cubicBezTo>
                    <a:pt x="5029" y="5546"/>
                    <a:pt x="4289" y="5842"/>
                    <a:pt x="3513" y="5842"/>
                  </a:cubicBezTo>
                  <a:cubicBezTo>
                    <a:pt x="2700" y="5842"/>
                    <a:pt x="1960" y="5546"/>
                    <a:pt x="1443" y="5065"/>
                  </a:cubicBezTo>
                  <a:cubicBezTo>
                    <a:pt x="925" y="4585"/>
                    <a:pt x="629" y="3919"/>
                    <a:pt x="629" y="3217"/>
                  </a:cubicBezTo>
                  <a:cubicBezTo>
                    <a:pt x="629" y="2514"/>
                    <a:pt x="925" y="1849"/>
                    <a:pt x="1443" y="1368"/>
                  </a:cubicBezTo>
                  <a:cubicBezTo>
                    <a:pt x="1960" y="925"/>
                    <a:pt x="2700" y="592"/>
                    <a:pt x="3513" y="592"/>
                  </a:cubicBezTo>
                  <a:close/>
                  <a:moveTo>
                    <a:pt x="3513" y="0"/>
                  </a:moveTo>
                  <a:cubicBezTo>
                    <a:pt x="2552" y="0"/>
                    <a:pt x="1664" y="333"/>
                    <a:pt x="1036" y="925"/>
                  </a:cubicBezTo>
                  <a:cubicBezTo>
                    <a:pt x="407" y="1516"/>
                    <a:pt x="1" y="2329"/>
                    <a:pt x="1" y="3217"/>
                  </a:cubicBezTo>
                  <a:cubicBezTo>
                    <a:pt x="1" y="4104"/>
                    <a:pt x="407" y="4917"/>
                    <a:pt x="1036" y="5509"/>
                  </a:cubicBezTo>
                  <a:cubicBezTo>
                    <a:pt x="1664" y="6100"/>
                    <a:pt x="2552" y="6433"/>
                    <a:pt x="3513" y="6433"/>
                  </a:cubicBezTo>
                  <a:cubicBezTo>
                    <a:pt x="4437" y="6433"/>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46"/>
            <p:cNvSpPr/>
            <p:nvPr/>
          </p:nvSpPr>
          <p:spPr>
            <a:xfrm>
              <a:off x="5515725" y="3650500"/>
              <a:ext cx="855875" cy="1305100"/>
            </a:xfrm>
            <a:custGeom>
              <a:rect b="b" l="l" r="r" t="t"/>
              <a:pathLst>
                <a:path extrusionOk="0" h="52204" w="34235">
                  <a:moveTo>
                    <a:pt x="777" y="1"/>
                  </a:moveTo>
                  <a:lnTo>
                    <a:pt x="0" y="25769"/>
                  </a:lnTo>
                  <a:lnTo>
                    <a:pt x="34235" y="52204"/>
                  </a:lnTo>
                  <a:lnTo>
                    <a:pt x="34235" y="52204"/>
                  </a:lnTo>
                  <a:lnTo>
                    <a:pt x="34198" y="16527"/>
                  </a:lnTo>
                  <a:lnTo>
                    <a:pt x="777"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46"/>
            <p:cNvSpPr/>
            <p:nvPr/>
          </p:nvSpPr>
          <p:spPr>
            <a:xfrm>
              <a:off x="5508325" y="3642975"/>
              <a:ext cx="871600" cy="1320100"/>
            </a:xfrm>
            <a:custGeom>
              <a:rect b="b" l="l" r="r" t="t"/>
              <a:pathLst>
                <a:path extrusionOk="0" h="52804" w="34864">
                  <a:moveTo>
                    <a:pt x="1368" y="782"/>
                  </a:moveTo>
                  <a:lnTo>
                    <a:pt x="34198" y="17014"/>
                  </a:lnTo>
                  <a:lnTo>
                    <a:pt x="34235" y="51876"/>
                  </a:lnTo>
                  <a:lnTo>
                    <a:pt x="34235" y="51876"/>
                  </a:lnTo>
                  <a:lnTo>
                    <a:pt x="629" y="25923"/>
                  </a:lnTo>
                  <a:lnTo>
                    <a:pt x="1368" y="782"/>
                  </a:lnTo>
                  <a:close/>
                  <a:moveTo>
                    <a:pt x="1073" y="0"/>
                  </a:moveTo>
                  <a:cubicBezTo>
                    <a:pt x="1016" y="0"/>
                    <a:pt x="952" y="22"/>
                    <a:pt x="888" y="43"/>
                  </a:cubicBezTo>
                  <a:cubicBezTo>
                    <a:pt x="814" y="80"/>
                    <a:pt x="777" y="191"/>
                    <a:pt x="740" y="302"/>
                  </a:cubicBezTo>
                  <a:lnTo>
                    <a:pt x="0" y="26070"/>
                  </a:lnTo>
                  <a:cubicBezTo>
                    <a:pt x="0" y="26144"/>
                    <a:pt x="37" y="26255"/>
                    <a:pt x="111" y="26292"/>
                  </a:cubicBezTo>
                  <a:lnTo>
                    <a:pt x="34346" y="52726"/>
                  </a:lnTo>
                  <a:cubicBezTo>
                    <a:pt x="34415" y="52772"/>
                    <a:pt x="34483" y="52804"/>
                    <a:pt x="34552" y="52804"/>
                  </a:cubicBezTo>
                  <a:cubicBezTo>
                    <a:pt x="34594" y="52804"/>
                    <a:pt x="34637" y="52792"/>
                    <a:pt x="34679" y="52763"/>
                  </a:cubicBezTo>
                  <a:cubicBezTo>
                    <a:pt x="34790" y="52726"/>
                    <a:pt x="34864" y="52615"/>
                    <a:pt x="34864" y="52505"/>
                  </a:cubicBezTo>
                  <a:lnTo>
                    <a:pt x="34790" y="16828"/>
                  </a:lnTo>
                  <a:cubicBezTo>
                    <a:pt x="34790" y="16717"/>
                    <a:pt x="34716" y="16606"/>
                    <a:pt x="34642" y="16569"/>
                  </a:cubicBezTo>
                  <a:lnTo>
                    <a:pt x="1184" y="43"/>
                  </a:lnTo>
                  <a:cubicBezTo>
                    <a:pt x="1152" y="12"/>
                    <a:pt x="1114" y="0"/>
                    <a:pt x="1073"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46"/>
            <p:cNvSpPr/>
            <p:nvPr/>
          </p:nvSpPr>
          <p:spPr>
            <a:xfrm>
              <a:off x="1200325" y="3650500"/>
              <a:ext cx="854975" cy="1305100"/>
            </a:xfrm>
            <a:custGeom>
              <a:rect b="b" l="l" r="r" t="t"/>
              <a:pathLst>
                <a:path extrusionOk="0" h="52204" w="34199">
                  <a:moveTo>
                    <a:pt x="33459" y="1"/>
                  </a:moveTo>
                  <a:lnTo>
                    <a:pt x="1" y="16527"/>
                  </a:lnTo>
                  <a:lnTo>
                    <a:pt x="1" y="52204"/>
                  </a:lnTo>
                  <a:lnTo>
                    <a:pt x="34198" y="25769"/>
                  </a:lnTo>
                  <a:lnTo>
                    <a:pt x="33459"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46"/>
            <p:cNvSpPr/>
            <p:nvPr/>
          </p:nvSpPr>
          <p:spPr>
            <a:xfrm>
              <a:off x="1192925" y="3642975"/>
              <a:ext cx="869775" cy="1320100"/>
            </a:xfrm>
            <a:custGeom>
              <a:rect b="b" l="l" r="r" t="t"/>
              <a:pathLst>
                <a:path extrusionOk="0" h="52804" w="34791">
                  <a:moveTo>
                    <a:pt x="33459" y="782"/>
                  </a:moveTo>
                  <a:lnTo>
                    <a:pt x="34162" y="25923"/>
                  </a:lnTo>
                  <a:lnTo>
                    <a:pt x="629" y="51876"/>
                  </a:lnTo>
                  <a:lnTo>
                    <a:pt x="629" y="16995"/>
                  </a:lnTo>
                  <a:lnTo>
                    <a:pt x="629" y="16995"/>
                  </a:lnTo>
                  <a:lnTo>
                    <a:pt x="33459" y="782"/>
                  </a:lnTo>
                  <a:close/>
                  <a:moveTo>
                    <a:pt x="33718" y="0"/>
                  </a:moveTo>
                  <a:cubicBezTo>
                    <a:pt x="33676" y="0"/>
                    <a:pt x="33638" y="12"/>
                    <a:pt x="33607" y="43"/>
                  </a:cubicBezTo>
                  <a:lnTo>
                    <a:pt x="186" y="16569"/>
                  </a:lnTo>
                  <a:cubicBezTo>
                    <a:pt x="75" y="16606"/>
                    <a:pt x="1" y="16717"/>
                    <a:pt x="1" y="16828"/>
                  </a:cubicBezTo>
                  <a:lnTo>
                    <a:pt x="1" y="52505"/>
                  </a:lnTo>
                  <a:cubicBezTo>
                    <a:pt x="1" y="52615"/>
                    <a:pt x="75" y="52726"/>
                    <a:pt x="186" y="52763"/>
                  </a:cubicBezTo>
                  <a:cubicBezTo>
                    <a:pt x="228" y="52792"/>
                    <a:pt x="270" y="52804"/>
                    <a:pt x="313" y="52804"/>
                  </a:cubicBezTo>
                  <a:cubicBezTo>
                    <a:pt x="381" y="52804"/>
                    <a:pt x="450" y="52772"/>
                    <a:pt x="518" y="52726"/>
                  </a:cubicBezTo>
                  <a:lnTo>
                    <a:pt x="34679" y="26292"/>
                  </a:lnTo>
                  <a:cubicBezTo>
                    <a:pt x="34753" y="26255"/>
                    <a:pt x="34790" y="26144"/>
                    <a:pt x="34790" y="26070"/>
                  </a:cubicBezTo>
                  <a:lnTo>
                    <a:pt x="34051" y="302"/>
                  </a:lnTo>
                  <a:cubicBezTo>
                    <a:pt x="34051" y="191"/>
                    <a:pt x="33977" y="80"/>
                    <a:pt x="33903" y="43"/>
                  </a:cubicBezTo>
                  <a:cubicBezTo>
                    <a:pt x="33839" y="22"/>
                    <a:pt x="33775" y="0"/>
                    <a:pt x="33718"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46"/>
            <p:cNvSpPr/>
            <p:nvPr/>
          </p:nvSpPr>
          <p:spPr>
            <a:xfrm>
              <a:off x="2685625" y="2486850"/>
              <a:ext cx="543475" cy="497275"/>
            </a:xfrm>
            <a:custGeom>
              <a:rect b="b" l="l" r="r" t="t"/>
              <a:pathLst>
                <a:path extrusionOk="0" h="19891" w="21739">
                  <a:moveTo>
                    <a:pt x="10870" y="1"/>
                  </a:moveTo>
                  <a:cubicBezTo>
                    <a:pt x="4880" y="1"/>
                    <a:pt x="0" y="4437"/>
                    <a:pt x="0" y="9946"/>
                  </a:cubicBezTo>
                  <a:cubicBezTo>
                    <a:pt x="0" y="15455"/>
                    <a:pt x="4880" y="19891"/>
                    <a:pt x="10870" y="19891"/>
                  </a:cubicBezTo>
                  <a:cubicBezTo>
                    <a:pt x="16859" y="19891"/>
                    <a:pt x="21739" y="15455"/>
                    <a:pt x="21739" y="9946"/>
                  </a:cubicBezTo>
                  <a:cubicBezTo>
                    <a:pt x="21739" y="4437"/>
                    <a:pt x="16859" y="1"/>
                    <a:pt x="10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46"/>
            <p:cNvSpPr/>
            <p:nvPr/>
          </p:nvSpPr>
          <p:spPr>
            <a:xfrm>
              <a:off x="2678225" y="2479450"/>
              <a:ext cx="558275" cy="513000"/>
            </a:xfrm>
            <a:custGeom>
              <a:rect b="b" l="l" r="r" t="t"/>
              <a:pathLst>
                <a:path extrusionOk="0" h="20520" w="22331">
                  <a:moveTo>
                    <a:pt x="11166" y="593"/>
                  </a:moveTo>
                  <a:cubicBezTo>
                    <a:pt x="14086" y="593"/>
                    <a:pt x="16711" y="1702"/>
                    <a:pt x="18634" y="3439"/>
                  </a:cubicBezTo>
                  <a:cubicBezTo>
                    <a:pt x="20519" y="5177"/>
                    <a:pt x="21702" y="7580"/>
                    <a:pt x="21702" y="10242"/>
                  </a:cubicBezTo>
                  <a:cubicBezTo>
                    <a:pt x="21702" y="12904"/>
                    <a:pt x="20519" y="15307"/>
                    <a:pt x="18634" y="17044"/>
                  </a:cubicBezTo>
                  <a:cubicBezTo>
                    <a:pt x="16711" y="18819"/>
                    <a:pt x="14086" y="19891"/>
                    <a:pt x="11166" y="19891"/>
                  </a:cubicBezTo>
                  <a:cubicBezTo>
                    <a:pt x="8245" y="19891"/>
                    <a:pt x="5583" y="18819"/>
                    <a:pt x="3698" y="17044"/>
                  </a:cubicBezTo>
                  <a:cubicBezTo>
                    <a:pt x="1775" y="15307"/>
                    <a:pt x="629" y="12904"/>
                    <a:pt x="629" y="10242"/>
                  </a:cubicBezTo>
                  <a:cubicBezTo>
                    <a:pt x="629" y="7580"/>
                    <a:pt x="1775" y="5177"/>
                    <a:pt x="3698" y="3439"/>
                  </a:cubicBezTo>
                  <a:cubicBezTo>
                    <a:pt x="5583" y="1702"/>
                    <a:pt x="8245" y="593"/>
                    <a:pt x="11166" y="593"/>
                  </a:cubicBezTo>
                  <a:close/>
                  <a:moveTo>
                    <a:pt x="11166" y="1"/>
                  </a:moveTo>
                  <a:cubicBezTo>
                    <a:pt x="8097" y="1"/>
                    <a:pt x="5287" y="1147"/>
                    <a:pt x="3291" y="2996"/>
                  </a:cubicBezTo>
                  <a:cubicBezTo>
                    <a:pt x="1258" y="4844"/>
                    <a:pt x="1" y="7395"/>
                    <a:pt x="1" y="10242"/>
                  </a:cubicBezTo>
                  <a:cubicBezTo>
                    <a:pt x="1" y="13089"/>
                    <a:pt x="1258" y="15677"/>
                    <a:pt x="3291" y="17525"/>
                  </a:cubicBezTo>
                  <a:cubicBezTo>
                    <a:pt x="5287" y="19374"/>
                    <a:pt x="8097" y="20520"/>
                    <a:pt x="11166" y="20520"/>
                  </a:cubicBezTo>
                  <a:cubicBezTo>
                    <a:pt x="14234" y="20520"/>
                    <a:pt x="17007" y="19374"/>
                    <a:pt x="19040" y="17525"/>
                  </a:cubicBezTo>
                  <a:cubicBezTo>
                    <a:pt x="21074" y="15677"/>
                    <a:pt x="22331" y="13089"/>
                    <a:pt x="22331" y="10242"/>
                  </a:cubicBezTo>
                  <a:cubicBezTo>
                    <a:pt x="22331" y="7395"/>
                    <a:pt x="21074" y="4844"/>
                    <a:pt x="19040" y="2996"/>
                  </a:cubicBezTo>
                  <a:cubicBezTo>
                    <a:pt x="17007" y="1147"/>
                    <a:pt x="14234" y="1"/>
                    <a:pt x="11166"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46"/>
            <p:cNvSpPr/>
            <p:nvPr/>
          </p:nvSpPr>
          <p:spPr>
            <a:xfrm>
              <a:off x="2722600" y="2520125"/>
              <a:ext cx="469550" cy="430750"/>
            </a:xfrm>
            <a:custGeom>
              <a:rect b="b" l="l" r="r" t="t"/>
              <a:pathLst>
                <a:path extrusionOk="0" h="17230" w="18782">
                  <a:moveTo>
                    <a:pt x="9391" y="1"/>
                  </a:moveTo>
                  <a:cubicBezTo>
                    <a:pt x="4215" y="1"/>
                    <a:pt x="0" y="3846"/>
                    <a:pt x="0" y="8615"/>
                  </a:cubicBezTo>
                  <a:cubicBezTo>
                    <a:pt x="0" y="13384"/>
                    <a:pt x="4215" y="17229"/>
                    <a:pt x="9391" y="17229"/>
                  </a:cubicBezTo>
                  <a:cubicBezTo>
                    <a:pt x="14567" y="17229"/>
                    <a:pt x="18781" y="13384"/>
                    <a:pt x="18781" y="8615"/>
                  </a:cubicBezTo>
                  <a:cubicBezTo>
                    <a:pt x="18781" y="3846"/>
                    <a:pt x="14567" y="1"/>
                    <a:pt x="9391"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46"/>
            <p:cNvSpPr/>
            <p:nvPr/>
          </p:nvSpPr>
          <p:spPr>
            <a:xfrm>
              <a:off x="2714275" y="2512725"/>
              <a:ext cx="485250" cy="445525"/>
            </a:xfrm>
            <a:custGeom>
              <a:rect b="b" l="l" r="r" t="t"/>
              <a:pathLst>
                <a:path extrusionOk="0" h="17821" w="19410">
                  <a:moveTo>
                    <a:pt x="9724" y="592"/>
                  </a:moveTo>
                  <a:cubicBezTo>
                    <a:pt x="12238" y="592"/>
                    <a:pt x="14530" y="1554"/>
                    <a:pt x="16157" y="3069"/>
                  </a:cubicBezTo>
                  <a:cubicBezTo>
                    <a:pt x="17783" y="4548"/>
                    <a:pt x="18818" y="6619"/>
                    <a:pt x="18818" y="8911"/>
                  </a:cubicBezTo>
                  <a:cubicBezTo>
                    <a:pt x="18818" y="11203"/>
                    <a:pt x="17783" y="13273"/>
                    <a:pt x="16157" y="14789"/>
                  </a:cubicBezTo>
                  <a:cubicBezTo>
                    <a:pt x="14530" y="16305"/>
                    <a:pt x="12238" y="17229"/>
                    <a:pt x="9724" y="17229"/>
                  </a:cubicBezTo>
                  <a:cubicBezTo>
                    <a:pt x="7210" y="17229"/>
                    <a:pt x="4917" y="16305"/>
                    <a:pt x="3291" y="14789"/>
                  </a:cubicBezTo>
                  <a:cubicBezTo>
                    <a:pt x="1627" y="13273"/>
                    <a:pt x="629" y="11203"/>
                    <a:pt x="629" y="8911"/>
                  </a:cubicBezTo>
                  <a:cubicBezTo>
                    <a:pt x="629" y="6619"/>
                    <a:pt x="1627" y="4548"/>
                    <a:pt x="3291" y="3069"/>
                  </a:cubicBezTo>
                  <a:cubicBezTo>
                    <a:pt x="4917" y="1554"/>
                    <a:pt x="7210" y="592"/>
                    <a:pt x="9724" y="592"/>
                  </a:cubicBezTo>
                  <a:close/>
                  <a:moveTo>
                    <a:pt x="9724" y="1"/>
                  </a:moveTo>
                  <a:cubicBezTo>
                    <a:pt x="7062" y="1"/>
                    <a:pt x="4622" y="999"/>
                    <a:pt x="2884" y="2589"/>
                  </a:cubicBezTo>
                  <a:cubicBezTo>
                    <a:pt x="1109" y="4216"/>
                    <a:pt x="0" y="6434"/>
                    <a:pt x="0" y="8911"/>
                  </a:cubicBezTo>
                  <a:cubicBezTo>
                    <a:pt x="0" y="11388"/>
                    <a:pt x="1109" y="13606"/>
                    <a:pt x="2884" y="15233"/>
                  </a:cubicBezTo>
                  <a:cubicBezTo>
                    <a:pt x="4622" y="16860"/>
                    <a:pt x="7062" y="17821"/>
                    <a:pt x="9724" y="17821"/>
                  </a:cubicBezTo>
                  <a:cubicBezTo>
                    <a:pt x="12386" y="17821"/>
                    <a:pt x="14826" y="16860"/>
                    <a:pt x="16563" y="15233"/>
                  </a:cubicBezTo>
                  <a:cubicBezTo>
                    <a:pt x="18338" y="13606"/>
                    <a:pt x="19410" y="11388"/>
                    <a:pt x="19410" y="8911"/>
                  </a:cubicBezTo>
                  <a:cubicBezTo>
                    <a:pt x="19410" y="6434"/>
                    <a:pt x="18338" y="4216"/>
                    <a:pt x="16563" y="2589"/>
                  </a:cubicBezTo>
                  <a:cubicBezTo>
                    <a:pt x="14826" y="999"/>
                    <a:pt x="12386" y="1"/>
                    <a:pt x="9724"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46"/>
            <p:cNvSpPr/>
            <p:nvPr/>
          </p:nvSpPr>
          <p:spPr>
            <a:xfrm>
              <a:off x="2772500" y="2565425"/>
              <a:ext cx="369725" cy="340150"/>
            </a:xfrm>
            <a:custGeom>
              <a:rect b="b" l="l" r="r" t="t"/>
              <a:pathLst>
                <a:path extrusionOk="0" h="13606" w="14789">
                  <a:moveTo>
                    <a:pt x="7395" y="629"/>
                  </a:moveTo>
                  <a:cubicBezTo>
                    <a:pt x="9280" y="629"/>
                    <a:pt x="10981" y="1331"/>
                    <a:pt x="12201" y="2440"/>
                  </a:cubicBezTo>
                  <a:cubicBezTo>
                    <a:pt x="13421" y="3586"/>
                    <a:pt x="14160" y="5102"/>
                    <a:pt x="14160" y="6803"/>
                  </a:cubicBezTo>
                  <a:cubicBezTo>
                    <a:pt x="14160" y="8504"/>
                    <a:pt x="13421" y="10056"/>
                    <a:pt x="12201" y="11165"/>
                  </a:cubicBezTo>
                  <a:cubicBezTo>
                    <a:pt x="10981" y="12275"/>
                    <a:pt x="9280" y="12977"/>
                    <a:pt x="7395" y="12977"/>
                  </a:cubicBezTo>
                  <a:cubicBezTo>
                    <a:pt x="5509" y="12977"/>
                    <a:pt x="3808" y="12275"/>
                    <a:pt x="2588" y="11165"/>
                  </a:cubicBezTo>
                  <a:cubicBezTo>
                    <a:pt x="1368" y="10056"/>
                    <a:pt x="629" y="8504"/>
                    <a:pt x="629" y="6803"/>
                  </a:cubicBezTo>
                  <a:cubicBezTo>
                    <a:pt x="629" y="5102"/>
                    <a:pt x="1368" y="3586"/>
                    <a:pt x="2588" y="2440"/>
                  </a:cubicBezTo>
                  <a:cubicBezTo>
                    <a:pt x="3808" y="1331"/>
                    <a:pt x="5509" y="629"/>
                    <a:pt x="7395" y="629"/>
                  </a:cubicBezTo>
                  <a:close/>
                  <a:moveTo>
                    <a:pt x="7395" y="0"/>
                  </a:moveTo>
                  <a:cubicBezTo>
                    <a:pt x="5361" y="0"/>
                    <a:pt x="3513" y="777"/>
                    <a:pt x="2182" y="1997"/>
                  </a:cubicBezTo>
                  <a:cubicBezTo>
                    <a:pt x="851" y="3217"/>
                    <a:pt x="1" y="4917"/>
                    <a:pt x="1" y="6803"/>
                  </a:cubicBezTo>
                  <a:cubicBezTo>
                    <a:pt x="1" y="8688"/>
                    <a:pt x="851" y="10389"/>
                    <a:pt x="2182" y="11609"/>
                  </a:cubicBezTo>
                  <a:cubicBezTo>
                    <a:pt x="3513" y="12866"/>
                    <a:pt x="5361" y="13605"/>
                    <a:pt x="7395" y="13605"/>
                  </a:cubicBezTo>
                  <a:cubicBezTo>
                    <a:pt x="9428" y="13605"/>
                    <a:pt x="11277" y="12866"/>
                    <a:pt x="12607" y="11609"/>
                  </a:cubicBezTo>
                  <a:cubicBezTo>
                    <a:pt x="13938" y="10389"/>
                    <a:pt x="14789" y="8688"/>
                    <a:pt x="14789" y="6803"/>
                  </a:cubicBezTo>
                  <a:cubicBezTo>
                    <a:pt x="14789" y="4917"/>
                    <a:pt x="13938" y="3217"/>
                    <a:pt x="12607" y="1997"/>
                  </a:cubicBezTo>
                  <a:cubicBezTo>
                    <a:pt x="11277" y="777"/>
                    <a:pt x="9428" y="0"/>
                    <a:pt x="7395"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46"/>
            <p:cNvSpPr/>
            <p:nvPr/>
          </p:nvSpPr>
          <p:spPr>
            <a:xfrm>
              <a:off x="2850150" y="2636600"/>
              <a:ext cx="214450" cy="197800"/>
            </a:xfrm>
            <a:custGeom>
              <a:rect b="b" l="l" r="r" t="t"/>
              <a:pathLst>
                <a:path extrusionOk="0" h="7912" w="8578">
                  <a:moveTo>
                    <a:pt x="4289" y="629"/>
                  </a:moveTo>
                  <a:cubicBezTo>
                    <a:pt x="5324" y="629"/>
                    <a:pt x="6248" y="998"/>
                    <a:pt x="6914" y="1590"/>
                  </a:cubicBezTo>
                  <a:cubicBezTo>
                    <a:pt x="7579" y="2218"/>
                    <a:pt x="7949" y="3032"/>
                    <a:pt x="7949" y="3956"/>
                  </a:cubicBezTo>
                  <a:cubicBezTo>
                    <a:pt x="7949" y="4880"/>
                    <a:pt x="7579" y="5693"/>
                    <a:pt x="6914" y="6322"/>
                  </a:cubicBezTo>
                  <a:cubicBezTo>
                    <a:pt x="6248" y="6914"/>
                    <a:pt x="5324" y="7320"/>
                    <a:pt x="4289" y="7320"/>
                  </a:cubicBezTo>
                  <a:cubicBezTo>
                    <a:pt x="3253" y="7320"/>
                    <a:pt x="2329" y="6914"/>
                    <a:pt x="1664" y="6322"/>
                  </a:cubicBezTo>
                  <a:cubicBezTo>
                    <a:pt x="998" y="5693"/>
                    <a:pt x="592" y="4880"/>
                    <a:pt x="592" y="3956"/>
                  </a:cubicBezTo>
                  <a:cubicBezTo>
                    <a:pt x="592" y="3032"/>
                    <a:pt x="998" y="2218"/>
                    <a:pt x="1664" y="1590"/>
                  </a:cubicBezTo>
                  <a:cubicBezTo>
                    <a:pt x="2329" y="998"/>
                    <a:pt x="3253" y="629"/>
                    <a:pt x="4289" y="629"/>
                  </a:cubicBezTo>
                  <a:close/>
                  <a:moveTo>
                    <a:pt x="4289" y="0"/>
                  </a:moveTo>
                  <a:cubicBezTo>
                    <a:pt x="3106" y="0"/>
                    <a:pt x="2033" y="444"/>
                    <a:pt x="1257" y="1146"/>
                  </a:cubicBezTo>
                  <a:cubicBezTo>
                    <a:pt x="481" y="1849"/>
                    <a:pt x="0" y="2847"/>
                    <a:pt x="0" y="3956"/>
                  </a:cubicBezTo>
                  <a:cubicBezTo>
                    <a:pt x="0" y="5065"/>
                    <a:pt x="481" y="6063"/>
                    <a:pt x="1257" y="6766"/>
                  </a:cubicBezTo>
                  <a:cubicBezTo>
                    <a:pt x="2033" y="7505"/>
                    <a:pt x="3106" y="7912"/>
                    <a:pt x="4289" y="7912"/>
                  </a:cubicBezTo>
                  <a:cubicBezTo>
                    <a:pt x="5472" y="7912"/>
                    <a:pt x="6544" y="7505"/>
                    <a:pt x="7320" y="6766"/>
                  </a:cubicBezTo>
                  <a:cubicBezTo>
                    <a:pt x="8097" y="6063"/>
                    <a:pt x="8577" y="5065"/>
                    <a:pt x="8577" y="3956"/>
                  </a:cubicBezTo>
                  <a:cubicBezTo>
                    <a:pt x="8577" y="2847"/>
                    <a:pt x="8097" y="1849"/>
                    <a:pt x="7320" y="1146"/>
                  </a:cubicBezTo>
                  <a:cubicBezTo>
                    <a:pt x="6544" y="444"/>
                    <a:pt x="5472" y="0"/>
                    <a:pt x="4289"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46"/>
            <p:cNvSpPr/>
            <p:nvPr/>
          </p:nvSpPr>
          <p:spPr>
            <a:xfrm>
              <a:off x="2957350" y="2520125"/>
              <a:ext cx="25" cy="430750"/>
            </a:xfrm>
            <a:custGeom>
              <a:rect b="b" l="l" r="r" t="t"/>
              <a:pathLst>
                <a:path extrusionOk="0" h="17230" w="1">
                  <a:moveTo>
                    <a:pt x="1" y="1"/>
                  </a:moveTo>
                  <a:lnTo>
                    <a:pt x="1" y="17229"/>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46"/>
            <p:cNvSpPr/>
            <p:nvPr/>
          </p:nvSpPr>
          <p:spPr>
            <a:xfrm>
              <a:off x="2949950" y="2512725"/>
              <a:ext cx="14825" cy="445525"/>
            </a:xfrm>
            <a:custGeom>
              <a:rect b="b" l="l" r="r" t="t"/>
              <a:pathLst>
                <a:path extrusionOk="0" h="17821" w="593">
                  <a:moveTo>
                    <a:pt x="297" y="1"/>
                  </a:moveTo>
                  <a:cubicBezTo>
                    <a:pt x="112" y="1"/>
                    <a:pt x="1" y="149"/>
                    <a:pt x="1" y="297"/>
                  </a:cubicBezTo>
                  <a:lnTo>
                    <a:pt x="1" y="17525"/>
                  </a:lnTo>
                  <a:cubicBezTo>
                    <a:pt x="1" y="17710"/>
                    <a:pt x="112" y="17821"/>
                    <a:pt x="297" y="17821"/>
                  </a:cubicBezTo>
                  <a:cubicBezTo>
                    <a:pt x="445" y="17821"/>
                    <a:pt x="592" y="17710"/>
                    <a:pt x="592" y="17525"/>
                  </a:cubicBezTo>
                  <a:lnTo>
                    <a:pt x="592" y="297"/>
                  </a:lnTo>
                  <a:cubicBezTo>
                    <a:pt x="592" y="149"/>
                    <a:pt x="445" y="1"/>
                    <a:pt x="297"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46"/>
            <p:cNvSpPr/>
            <p:nvPr/>
          </p:nvSpPr>
          <p:spPr>
            <a:xfrm>
              <a:off x="2722600" y="2735475"/>
              <a:ext cx="469550" cy="25"/>
            </a:xfrm>
            <a:custGeom>
              <a:rect b="b" l="l" r="r" t="t"/>
              <a:pathLst>
                <a:path extrusionOk="0" h="1" w="18782">
                  <a:moveTo>
                    <a:pt x="0" y="1"/>
                  </a:moveTo>
                  <a:lnTo>
                    <a:pt x="18781"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46"/>
            <p:cNvSpPr/>
            <p:nvPr/>
          </p:nvSpPr>
          <p:spPr>
            <a:xfrm>
              <a:off x="2714275" y="2728100"/>
              <a:ext cx="485250" cy="14800"/>
            </a:xfrm>
            <a:custGeom>
              <a:rect b="b" l="l" r="r" t="t"/>
              <a:pathLst>
                <a:path extrusionOk="0" h="592" w="19410">
                  <a:moveTo>
                    <a:pt x="333" y="0"/>
                  </a:moveTo>
                  <a:cubicBezTo>
                    <a:pt x="148" y="0"/>
                    <a:pt x="0" y="148"/>
                    <a:pt x="0" y="296"/>
                  </a:cubicBezTo>
                  <a:cubicBezTo>
                    <a:pt x="0" y="481"/>
                    <a:pt x="148" y="592"/>
                    <a:pt x="333" y="592"/>
                  </a:cubicBezTo>
                  <a:lnTo>
                    <a:pt x="19114" y="592"/>
                  </a:lnTo>
                  <a:cubicBezTo>
                    <a:pt x="19299" y="592"/>
                    <a:pt x="19410" y="481"/>
                    <a:pt x="19410" y="296"/>
                  </a:cubicBezTo>
                  <a:cubicBezTo>
                    <a:pt x="19410" y="148"/>
                    <a:pt x="19299" y="0"/>
                    <a:pt x="19114"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46"/>
            <p:cNvSpPr/>
            <p:nvPr/>
          </p:nvSpPr>
          <p:spPr>
            <a:xfrm>
              <a:off x="1932350" y="3051575"/>
              <a:ext cx="224625" cy="411425"/>
            </a:xfrm>
            <a:custGeom>
              <a:rect b="b" l="l" r="r" t="t"/>
              <a:pathLst>
                <a:path extrusionOk="0" h="16457" w="8985">
                  <a:moveTo>
                    <a:pt x="1183" y="1"/>
                  </a:moveTo>
                  <a:cubicBezTo>
                    <a:pt x="481" y="1"/>
                    <a:pt x="0" y="740"/>
                    <a:pt x="296" y="1369"/>
                  </a:cubicBezTo>
                  <a:lnTo>
                    <a:pt x="6729" y="15861"/>
                  </a:lnTo>
                  <a:cubicBezTo>
                    <a:pt x="6866" y="16239"/>
                    <a:pt x="7226" y="16457"/>
                    <a:pt x="7632" y="16457"/>
                  </a:cubicBezTo>
                  <a:cubicBezTo>
                    <a:pt x="7663" y="16457"/>
                    <a:pt x="7695" y="16455"/>
                    <a:pt x="7727" y="16453"/>
                  </a:cubicBezTo>
                  <a:lnTo>
                    <a:pt x="7949" y="16416"/>
                  </a:lnTo>
                  <a:cubicBezTo>
                    <a:pt x="8614" y="16342"/>
                    <a:pt x="8984" y="15639"/>
                    <a:pt x="8725" y="15048"/>
                  </a:cubicBezTo>
                  <a:lnTo>
                    <a:pt x="2071" y="592"/>
                  </a:lnTo>
                  <a:cubicBezTo>
                    <a:pt x="1923" y="223"/>
                    <a:pt x="1590" y="1"/>
                    <a:pt x="1183"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46"/>
            <p:cNvSpPr/>
            <p:nvPr/>
          </p:nvSpPr>
          <p:spPr>
            <a:xfrm>
              <a:off x="1929575" y="3044200"/>
              <a:ext cx="230175" cy="426100"/>
            </a:xfrm>
            <a:custGeom>
              <a:rect b="b" l="l" r="r" t="t"/>
              <a:pathLst>
                <a:path extrusionOk="0" h="17044" w="9207">
                  <a:moveTo>
                    <a:pt x="1294" y="629"/>
                  </a:moveTo>
                  <a:cubicBezTo>
                    <a:pt x="1553" y="629"/>
                    <a:pt x="1812" y="776"/>
                    <a:pt x="1923" y="998"/>
                  </a:cubicBezTo>
                  <a:lnTo>
                    <a:pt x="8541" y="15454"/>
                  </a:lnTo>
                  <a:cubicBezTo>
                    <a:pt x="8578" y="15565"/>
                    <a:pt x="8614" y="15639"/>
                    <a:pt x="8614" y="15750"/>
                  </a:cubicBezTo>
                  <a:cubicBezTo>
                    <a:pt x="8614" y="16082"/>
                    <a:pt x="8356" y="16378"/>
                    <a:pt x="8023" y="16415"/>
                  </a:cubicBezTo>
                  <a:lnTo>
                    <a:pt x="7801" y="16452"/>
                  </a:lnTo>
                  <a:lnTo>
                    <a:pt x="7727" y="16452"/>
                  </a:lnTo>
                  <a:cubicBezTo>
                    <a:pt x="7468" y="16452"/>
                    <a:pt x="7210" y="16304"/>
                    <a:pt x="7099" y="16045"/>
                  </a:cubicBezTo>
                  <a:lnTo>
                    <a:pt x="703" y="1553"/>
                  </a:lnTo>
                  <a:cubicBezTo>
                    <a:pt x="666" y="1442"/>
                    <a:pt x="629" y="1368"/>
                    <a:pt x="629" y="1294"/>
                  </a:cubicBezTo>
                  <a:cubicBezTo>
                    <a:pt x="629" y="1109"/>
                    <a:pt x="703" y="924"/>
                    <a:pt x="814" y="813"/>
                  </a:cubicBezTo>
                  <a:cubicBezTo>
                    <a:pt x="962" y="703"/>
                    <a:pt x="1109" y="629"/>
                    <a:pt x="1294" y="629"/>
                  </a:cubicBezTo>
                  <a:close/>
                  <a:moveTo>
                    <a:pt x="1294" y="0"/>
                  </a:moveTo>
                  <a:cubicBezTo>
                    <a:pt x="925" y="0"/>
                    <a:pt x="592" y="148"/>
                    <a:pt x="370" y="370"/>
                  </a:cubicBezTo>
                  <a:cubicBezTo>
                    <a:pt x="148" y="629"/>
                    <a:pt x="0" y="924"/>
                    <a:pt x="0" y="1294"/>
                  </a:cubicBezTo>
                  <a:cubicBezTo>
                    <a:pt x="0" y="1442"/>
                    <a:pt x="37" y="1627"/>
                    <a:pt x="111" y="1812"/>
                  </a:cubicBezTo>
                  <a:lnTo>
                    <a:pt x="6544" y="16304"/>
                  </a:lnTo>
                  <a:cubicBezTo>
                    <a:pt x="6766" y="16748"/>
                    <a:pt x="7210" y="17044"/>
                    <a:pt x="7727" y="17044"/>
                  </a:cubicBezTo>
                  <a:lnTo>
                    <a:pt x="7875" y="17044"/>
                  </a:lnTo>
                  <a:lnTo>
                    <a:pt x="8097" y="17007"/>
                  </a:lnTo>
                  <a:cubicBezTo>
                    <a:pt x="8762" y="16933"/>
                    <a:pt x="9206" y="16378"/>
                    <a:pt x="9206" y="15750"/>
                  </a:cubicBezTo>
                  <a:cubicBezTo>
                    <a:pt x="9206" y="15565"/>
                    <a:pt x="9169" y="15380"/>
                    <a:pt x="9095" y="15195"/>
                  </a:cubicBezTo>
                  <a:lnTo>
                    <a:pt x="2477" y="740"/>
                  </a:lnTo>
                  <a:cubicBezTo>
                    <a:pt x="2256" y="296"/>
                    <a:pt x="1812" y="0"/>
                    <a:pt x="1294"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46"/>
            <p:cNvSpPr/>
            <p:nvPr/>
          </p:nvSpPr>
          <p:spPr>
            <a:xfrm>
              <a:off x="1860250" y="3071925"/>
              <a:ext cx="241250" cy="60100"/>
            </a:xfrm>
            <a:custGeom>
              <a:rect b="b" l="l" r="r" t="t"/>
              <a:pathLst>
                <a:path extrusionOk="0" h="2404" w="9650">
                  <a:moveTo>
                    <a:pt x="8467" y="0"/>
                  </a:moveTo>
                  <a:lnTo>
                    <a:pt x="1184" y="74"/>
                  </a:lnTo>
                  <a:cubicBezTo>
                    <a:pt x="555" y="74"/>
                    <a:pt x="1" y="592"/>
                    <a:pt x="1" y="1257"/>
                  </a:cubicBezTo>
                  <a:cubicBezTo>
                    <a:pt x="1" y="1886"/>
                    <a:pt x="555" y="2403"/>
                    <a:pt x="1184" y="2403"/>
                  </a:cubicBezTo>
                  <a:lnTo>
                    <a:pt x="8504" y="2366"/>
                  </a:lnTo>
                  <a:lnTo>
                    <a:pt x="8541" y="2366"/>
                  </a:lnTo>
                  <a:cubicBezTo>
                    <a:pt x="9169" y="2329"/>
                    <a:pt x="9650" y="1812"/>
                    <a:pt x="9650" y="1183"/>
                  </a:cubicBezTo>
                  <a:cubicBezTo>
                    <a:pt x="9650" y="518"/>
                    <a:pt x="9132" y="0"/>
                    <a:pt x="846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46"/>
            <p:cNvSpPr/>
            <p:nvPr/>
          </p:nvSpPr>
          <p:spPr>
            <a:xfrm>
              <a:off x="1852850" y="3064525"/>
              <a:ext cx="256050" cy="74900"/>
            </a:xfrm>
            <a:custGeom>
              <a:rect b="b" l="l" r="r" t="t"/>
              <a:pathLst>
                <a:path extrusionOk="0" h="2996" w="10242">
                  <a:moveTo>
                    <a:pt x="8763" y="629"/>
                  </a:moveTo>
                  <a:cubicBezTo>
                    <a:pt x="9243" y="629"/>
                    <a:pt x="9650" y="999"/>
                    <a:pt x="9650" y="1479"/>
                  </a:cubicBezTo>
                  <a:cubicBezTo>
                    <a:pt x="9650" y="1960"/>
                    <a:pt x="9280" y="2330"/>
                    <a:pt x="8837" y="2330"/>
                  </a:cubicBezTo>
                  <a:lnTo>
                    <a:pt x="8763" y="2367"/>
                  </a:lnTo>
                  <a:lnTo>
                    <a:pt x="1480" y="2404"/>
                  </a:lnTo>
                  <a:cubicBezTo>
                    <a:pt x="999" y="2404"/>
                    <a:pt x="629" y="1997"/>
                    <a:pt x="629" y="1516"/>
                  </a:cubicBezTo>
                  <a:cubicBezTo>
                    <a:pt x="629" y="1294"/>
                    <a:pt x="703" y="1073"/>
                    <a:pt x="888" y="925"/>
                  </a:cubicBezTo>
                  <a:cubicBezTo>
                    <a:pt x="1036" y="777"/>
                    <a:pt x="1258" y="666"/>
                    <a:pt x="1480" y="666"/>
                  </a:cubicBezTo>
                  <a:lnTo>
                    <a:pt x="8763" y="629"/>
                  </a:lnTo>
                  <a:close/>
                  <a:moveTo>
                    <a:pt x="8763" y="0"/>
                  </a:moveTo>
                  <a:lnTo>
                    <a:pt x="1480" y="37"/>
                  </a:lnTo>
                  <a:cubicBezTo>
                    <a:pt x="666" y="37"/>
                    <a:pt x="1" y="703"/>
                    <a:pt x="1" y="1516"/>
                  </a:cubicBezTo>
                  <a:lnTo>
                    <a:pt x="1" y="1553"/>
                  </a:lnTo>
                  <a:cubicBezTo>
                    <a:pt x="1" y="2367"/>
                    <a:pt x="666" y="2995"/>
                    <a:pt x="1480" y="2995"/>
                  </a:cubicBezTo>
                  <a:lnTo>
                    <a:pt x="8800" y="2958"/>
                  </a:lnTo>
                  <a:lnTo>
                    <a:pt x="8837" y="2958"/>
                  </a:lnTo>
                  <a:cubicBezTo>
                    <a:pt x="9650" y="2921"/>
                    <a:pt x="10242" y="2293"/>
                    <a:pt x="10242" y="1479"/>
                  </a:cubicBezTo>
                  <a:cubicBezTo>
                    <a:pt x="10242" y="666"/>
                    <a:pt x="9576" y="0"/>
                    <a:pt x="8763"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46"/>
            <p:cNvSpPr/>
            <p:nvPr/>
          </p:nvSpPr>
          <p:spPr>
            <a:xfrm>
              <a:off x="2226250" y="3045125"/>
              <a:ext cx="224625" cy="411425"/>
            </a:xfrm>
            <a:custGeom>
              <a:rect b="b" l="l" r="r" t="t"/>
              <a:pathLst>
                <a:path extrusionOk="0" h="16457" w="8985">
                  <a:moveTo>
                    <a:pt x="1184" y="0"/>
                  </a:moveTo>
                  <a:cubicBezTo>
                    <a:pt x="482" y="0"/>
                    <a:pt x="1" y="739"/>
                    <a:pt x="297" y="1368"/>
                  </a:cubicBezTo>
                  <a:lnTo>
                    <a:pt x="6730" y="15860"/>
                  </a:lnTo>
                  <a:cubicBezTo>
                    <a:pt x="6867" y="16238"/>
                    <a:pt x="7227" y="16456"/>
                    <a:pt x="7632" y="16456"/>
                  </a:cubicBezTo>
                  <a:cubicBezTo>
                    <a:pt x="7664" y="16456"/>
                    <a:pt x="7696" y="16455"/>
                    <a:pt x="7728" y="16452"/>
                  </a:cubicBezTo>
                  <a:lnTo>
                    <a:pt x="7950" y="16415"/>
                  </a:lnTo>
                  <a:cubicBezTo>
                    <a:pt x="8615" y="16341"/>
                    <a:pt x="8985" y="15639"/>
                    <a:pt x="8726" y="15047"/>
                  </a:cubicBezTo>
                  <a:lnTo>
                    <a:pt x="2071" y="592"/>
                  </a:lnTo>
                  <a:cubicBezTo>
                    <a:pt x="1923" y="222"/>
                    <a:pt x="1591" y="0"/>
                    <a:pt x="1184"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46"/>
            <p:cNvSpPr/>
            <p:nvPr/>
          </p:nvSpPr>
          <p:spPr>
            <a:xfrm>
              <a:off x="2224400" y="3037725"/>
              <a:ext cx="230175" cy="426100"/>
            </a:xfrm>
            <a:custGeom>
              <a:rect b="b" l="l" r="r" t="t"/>
              <a:pathLst>
                <a:path extrusionOk="0" h="17044" w="9207">
                  <a:moveTo>
                    <a:pt x="1258" y="629"/>
                  </a:moveTo>
                  <a:cubicBezTo>
                    <a:pt x="1517" y="629"/>
                    <a:pt x="1776" y="777"/>
                    <a:pt x="1886" y="999"/>
                  </a:cubicBezTo>
                  <a:lnTo>
                    <a:pt x="8504" y="15491"/>
                  </a:lnTo>
                  <a:cubicBezTo>
                    <a:pt x="8541" y="15565"/>
                    <a:pt x="8578" y="15676"/>
                    <a:pt x="8578" y="15750"/>
                  </a:cubicBezTo>
                  <a:cubicBezTo>
                    <a:pt x="8578" y="16083"/>
                    <a:pt x="8319" y="16378"/>
                    <a:pt x="7987" y="16415"/>
                  </a:cubicBezTo>
                  <a:lnTo>
                    <a:pt x="7765" y="16452"/>
                  </a:lnTo>
                  <a:lnTo>
                    <a:pt x="7691" y="16452"/>
                  </a:lnTo>
                  <a:cubicBezTo>
                    <a:pt x="7432" y="16452"/>
                    <a:pt x="7173" y="16304"/>
                    <a:pt x="7062" y="16046"/>
                  </a:cubicBezTo>
                  <a:lnTo>
                    <a:pt x="666" y="1553"/>
                  </a:lnTo>
                  <a:cubicBezTo>
                    <a:pt x="629" y="1442"/>
                    <a:pt x="592" y="1368"/>
                    <a:pt x="592" y="1294"/>
                  </a:cubicBezTo>
                  <a:cubicBezTo>
                    <a:pt x="592" y="1109"/>
                    <a:pt x="666" y="925"/>
                    <a:pt x="777" y="814"/>
                  </a:cubicBezTo>
                  <a:cubicBezTo>
                    <a:pt x="925" y="703"/>
                    <a:pt x="1073" y="629"/>
                    <a:pt x="1258" y="629"/>
                  </a:cubicBezTo>
                  <a:close/>
                  <a:moveTo>
                    <a:pt x="1258" y="0"/>
                  </a:moveTo>
                  <a:cubicBezTo>
                    <a:pt x="888" y="0"/>
                    <a:pt x="592" y="148"/>
                    <a:pt x="334" y="370"/>
                  </a:cubicBezTo>
                  <a:cubicBezTo>
                    <a:pt x="112" y="629"/>
                    <a:pt x="1" y="925"/>
                    <a:pt x="1" y="1294"/>
                  </a:cubicBezTo>
                  <a:cubicBezTo>
                    <a:pt x="1" y="1442"/>
                    <a:pt x="1" y="1627"/>
                    <a:pt x="112" y="1812"/>
                  </a:cubicBezTo>
                  <a:lnTo>
                    <a:pt x="6508" y="16304"/>
                  </a:lnTo>
                  <a:cubicBezTo>
                    <a:pt x="6730" y="16748"/>
                    <a:pt x="7173" y="17044"/>
                    <a:pt x="7691" y="17044"/>
                  </a:cubicBezTo>
                  <a:lnTo>
                    <a:pt x="8061" y="17044"/>
                  </a:lnTo>
                  <a:cubicBezTo>
                    <a:pt x="8726" y="16933"/>
                    <a:pt x="9207" y="16378"/>
                    <a:pt x="9207" y="15750"/>
                  </a:cubicBezTo>
                  <a:cubicBezTo>
                    <a:pt x="9207" y="15565"/>
                    <a:pt x="9170" y="15380"/>
                    <a:pt x="9059" y="15232"/>
                  </a:cubicBezTo>
                  <a:lnTo>
                    <a:pt x="2441" y="740"/>
                  </a:lnTo>
                  <a:cubicBezTo>
                    <a:pt x="2219" y="296"/>
                    <a:pt x="1776" y="0"/>
                    <a:pt x="1258"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46"/>
            <p:cNvSpPr/>
            <p:nvPr/>
          </p:nvSpPr>
          <p:spPr>
            <a:xfrm>
              <a:off x="2154175" y="3065450"/>
              <a:ext cx="241250" cy="60100"/>
            </a:xfrm>
            <a:custGeom>
              <a:rect b="b" l="l" r="r" t="t"/>
              <a:pathLst>
                <a:path extrusionOk="0" h="2404" w="9650">
                  <a:moveTo>
                    <a:pt x="8466" y="0"/>
                  </a:moveTo>
                  <a:lnTo>
                    <a:pt x="1183" y="74"/>
                  </a:lnTo>
                  <a:cubicBezTo>
                    <a:pt x="555" y="74"/>
                    <a:pt x="0" y="592"/>
                    <a:pt x="0" y="1257"/>
                  </a:cubicBezTo>
                  <a:cubicBezTo>
                    <a:pt x="37" y="1886"/>
                    <a:pt x="555" y="2404"/>
                    <a:pt x="1183" y="2404"/>
                  </a:cubicBezTo>
                  <a:lnTo>
                    <a:pt x="8503" y="2367"/>
                  </a:lnTo>
                  <a:lnTo>
                    <a:pt x="8540" y="2367"/>
                  </a:lnTo>
                  <a:cubicBezTo>
                    <a:pt x="9169" y="2330"/>
                    <a:pt x="9650" y="1812"/>
                    <a:pt x="9650" y="1183"/>
                  </a:cubicBezTo>
                  <a:cubicBezTo>
                    <a:pt x="9650" y="518"/>
                    <a:pt x="9132" y="0"/>
                    <a:pt x="8466"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46"/>
            <p:cNvSpPr/>
            <p:nvPr/>
          </p:nvSpPr>
          <p:spPr>
            <a:xfrm>
              <a:off x="2146775" y="3058050"/>
              <a:ext cx="256050" cy="75825"/>
            </a:xfrm>
            <a:custGeom>
              <a:rect b="b" l="l" r="r" t="t"/>
              <a:pathLst>
                <a:path extrusionOk="0" h="3033" w="10242">
                  <a:moveTo>
                    <a:pt x="8762" y="629"/>
                  </a:moveTo>
                  <a:cubicBezTo>
                    <a:pt x="9243" y="629"/>
                    <a:pt x="9650" y="999"/>
                    <a:pt x="9650" y="1479"/>
                  </a:cubicBezTo>
                  <a:cubicBezTo>
                    <a:pt x="9650" y="1960"/>
                    <a:pt x="9280" y="2330"/>
                    <a:pt x="8836" y="2367"/>
                  </a:cubicBezTo>
                  <a:lnTo>
                    <a:pt x="8762" y="2367"/>
                  </a:lnTo>
                  <a:lnTo>
                    <a:pt x="1479" y="2404"/>
                  </a:lnTo>
                  <a:cubicBezTo>
                    <a:pt x="999" y="2404"/>
                    <a:pt x="629" y="1997"/>
                    <a:pt x="629" y="1553"/>
                  </a:cubicBezTo>
                  <a:lnTo>
                    <a:pt x="629" y="1516"/>
                  </a:lnTo>
                  <a:cubicBezTo>
                    <a:pt x="629" y="1295"/>
                    <a:pt x="703" y="1073"/>
                    <a:pt x="888" y="925"/>
                  </a:cubicBezTo>
                  <a:cubicBezTo>
                    <a:pt x="1036" y="777"/>
                    <a:pt x="1257" y="666"/>
                    <a:pt x="1479" y="666"/>
                  </a:cubicBezTo>
                  <a:lnTo>
                    <a:pt x="8762" y="629"/>
                  </a:lnTo>
                  <a:close/>
                  <a:moveTo>
                    <a:pt x="8762" y="1"/>
                  </a:moveTo>
                  <a:lnTo>
                    <a:pt x="1479" y="38"/>
                  </a:lnTo>
                  <a:cubicBezTo>
                    <a:pt x="666" y="38"/>
                    <a:pt x="0" y="703"/>
                    <a:pt x="0" y="1516"/>
                  </a:cubicBezTo>
                  <a:lnTo>
                    <a:pt x="0" y="1553"/>
                  </a:lnTo>
                  <a:cubicBezTo>
                    <a:pt x="0" y="2367"/>
                    <a:pt x="666" y="3032"/>
                    <a:pt x="1479" y="3032"/>
                  </a:cubicBezTo>
                  <a:lnTo>
                    <a:pt x="8799" y="2958"/>
                  </a:lnTo>
                  <a:lnTo>
                    <a:pt x="8836" y="2958"/>
                  </a:lnTo>
                  <a:cubicBezTo>
                    <a:pt x="9650" y="2921"/>
                    <a:pt x="10241" y="2293"/>
                    <a:pt x="10241" y="1479"/>
                  </a:cubicBezTo>
                  <a:cubicBezTo>
                    <a:pt x="10241" y="666"/>
                    <a:pt x="9576" y="1"/>
                    <a:pt x="8762"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46"/>
            <p:cNvSpPr/>
            <p:nvPr/>
          </p:nvSpPr>
          <p:spPr>
            <a:xfrm>
              <a:off x="6411325" y="2750350"/>
              <a:ext cx="307800" cy="342775"/>
            </a:xfrm>
            <a:custGeom>
              <a:rect b="b" l="l" r="r" t="t"/>
              <a:pathLst>
                <a:path extrusionOk="0" h="13711" w="12312">
                  <a:moveTo>
                    <a:pt x="7907" y="0"/>
                  </a:moveTo>
                  <a:cubicBezTo>
                    <a:pt x="5765" y="0"/>
                    <a:pt x="3291" y="1801"/>
                    <a:pt x="1849" y="4656"/>
                  </a:cubicBezTo>
                  <a:cubicBezTo>
                    <a:pt x="1" y="8242"/>
                    <a:pt x="481" y="12124"/>
                    <a:pt x="2884" y="13344"/>
                  </a:cubicBezTo>
                  <a:cubicBezTo>
                    <a:pt x="3367" y="13593"/>
                    <a:pt x="3894" y="13711"/>
                    <a:pt x="4443" y="13711"/>
                  </a:cubicBezTo>
                  <a:cubicBezTo>
                    <a:pt x="6585" y="13711"/>
                    <a:pt x="9058" y="11910"/>
                    <a:pt x="10500" y="9055"/>
                  </a:cubicBezTo>
                  <a:cubicBezTo>
                    <a:pt x="12312" y="5469"/>
                    <a:pt x="11868" y="1587"/>
                    <a:pt x="9465" y="367"/>
                  </a:cubicBezTo>
                  <a:cubicBezTo>
                    <a:pt x="8983" y="118"/>
                    <a:pt x="8456" y="0"/>
                    <a:pt x="79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46"/>
            <p:cNvSpPr/>
            <p:nvPr/>
          </p:nvSpPr>
          <p:spPr>
            <a:xfrm>
              <a:off x="6421500" y="2742875"/>
              <a:ext cx="288400" cy="358650"/>
            </a:xfrm>
            <a:custGeom>
              <a:rect b="b" l="l" r="r" t="t"/>
              <a:pathLst>
                <a:path extrusionOk="0" h="14346" w="11536">
                  <a:moveTo>
                    <a:pt x="7505" y="592"/>
                  </a:moveTo>
                  <a:cubicBezTo>
                    <a:pt x="8023" y="592"/>
                    <a:pt x="8467" y="703"/>
                    <a:pt x="8910" y="925"/>
                  </a:cubicBezTo>
                  <a:cubicBezTo>
                    <a:pt x="9576" y="1258"/>
                    <a:pt x="10056" y="1775"/>
                    <a:pt x="10389" y="2478"/>
                  </a:cubicBezTo>
                  <a:cubicBezTo>
                    <a:pt x="10722" y="3180"/>
                    <a:pt x="10907" y="4030"/>
                    <a:pt x="10907" y="4992"/>
                  </a:cubicBezTo>
                  <a:cubicBezTo>
                    <a:pt x="10907" y="6286"/>
                    <a:pt x="10537" y="7764"/>
                    <a:pt x="9835" y="9206"/>
                  </a:cubicBezTo>
                  <a:cubicBezTo>
                    <a:pt x="8393" y="12016"/>
                    <a:pt x="5990" y="13717"/>
                    <a:pt x="4030" y="13717"/>
                  </a:cubicBezTo>
                  <a:cubicBezTo>
                    <a:pt x="3513" y="13717"/>
                    <a:pt x="3032" y="13606"/>
                    <a:pt x="2588" y="13384"/>
                  </a:cubicBezTo>
                  <a:cubicBezTo>
                    <a:pt x="1960" y="13051"/>
                    <a:pt x="1479" y="12534"/>
                    <a:pt x="1147" y="11831"/>
                  </a:cubicBezTo>
                  <a:cubicBezTo>
                    <a:pt x="814" y="11129"/>
                    <a:pt x="629" y="10278"/>
                    <a:pt x="629" y="9354"/>
                  </a:cubicBezTo>
                  <a:cubicBezTo>
                    <a:pt x="629" y="8023"/>
                    <a:pt x="962" y="6544"/>
                    <a:pt x="1701" y="5103"/>
                  </a:cubicBezTo>
                  <a:cubicBezTo>
                    <a:pt x="3106" y="2293"/>
                    <a:pt x="5509" y="592"/>
                    <a:pt x="7505" y="592"/>
                  </a:cubicBezTo>
                  <a:close/>
                  <a:moveTo>
                    <a:pt x="7505" y="1"/>
                  </a:moveTo>
                  <a:cubicBezTo>
                    <a:pt x="5176" y="1"/>
                    <a:pt x="2662" y="1886"/>
                    <a:pt x="1147" y="4807"/>
                  </a:cubicBezTo>
                  <a:cubicBezTo>
                    <a:pt x="370" y="6323"/>
                    <a:pt x="0" y="7912"/>
                    <a:pt x="0" y="9354"/>
                  </a:cubicBezTo>
                  <a:cubicBezTo>
                    <a:pt x="0" y="10352"/>
                    <a:pt x="185" y="11314"/>
                    <a:pt x="592" y="12090"/>
                  </a:cubicBezTo>
                  <a:cubicBezTo>
                    <a:pt x="962" y="12903"/>
                    <a:pt x="1553" y="13532"/>
                    <a:pt x="2330" y="13939"/>
                  </a:cubicBezTo>
                  <a:cubicBezTo>
                    <a:pt x="2847" y="14197"/>
                    <a:pt x="3439" y="14345"/>
                    <a:pt x="4030" y="14345"/>
                  </a:cubicBezTo>
                  <a:cubicBezTo>
                    <a:pt x="6359" y="14308"/>
                    <a:pt x="8873" y="12423"/>
                    <a:pt x="10352" y="9502"/>
                  </a:cubicBezTo>
                  <a:cubicBezTo>
                    <a:pt x="11129" y="7986"/>
                    <a:pt x="11535" y="6397"/>
                    <a:pt x="11535" y="4992"/>
                  </a:cubicBezTo>
                  <a:cubicBezTo>
                    <a:pt x="11535" y="3957"/>
                    <a:pt x="11313" y="2995"/>
                    <a:pt x="10944" y="2219"/>
                  </a:cubicBezTo>
                  <a:cubicBezTo>
                    <a:pt x="10574" y="1406"/>
                    <a:pt x="9982" y="777"/>
                    <a:pt x="9206" y="370"/>
                  </a:cubicBezTo>
                  <a:cubicBezTo>
                    <a:pt x="8689" y="112"/>
                    <a:pt x="8097" y="1"/>
                    <a:pt x="7505"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46"/>
            <p:cNvSpPr/>
            <p:nvPr/>
          </p:nvSpPr>
          <p:spPr>
            <a:xfrm>
              <a:off x="6367900" y="2718725"/>
              <a:ext cx="380800" cy="356000"/>
            </a:xfrm>
            <a:custGeom>
              <a:rect b="b" l="l" r="r" t="t"/>
              <a:pathLst>
                <a:path extrusionOk="0" h="14240" w="15232">
                  <a:moveTo>
                    <a:pt x="13049" y="0"/>
                  </a:moveTo>
                  <a:cubicBezTo>
                    <a:pt x="12563" y="0"/>
                    <a:pt x="12075" y="185"/>
                    <a:pt x="11683" y="560"/>
                  </a:cubicBezTo>
                  <a:lnTo>
                    <a:pt x="850" y="10838"/>
                  </a:lnTo>
                  <a:cubicBezTo>
                    <a:pt x="37" y="11577"/>
                    <a:pt x="0" y="12834"/>
                    <a:pt x="777" y="13611"/>
                  </a:cubicBezTo>
                  <a:cubicBezTo>
                    <a:pt x="1146" y="14017"/>
                    <a:pt x="1664" y="14239"/>
                    <a:pt x="2181" y="14239"/>
                  </a:cubicBezTo>
                  <a:cubicBezTo>
                    <a:pt x="2662" y="14239"/>
                    <a:pt x="3180" y="14054"/>
                    <a:pt x="3549" y="13685"/>
                  </a:cubicBezTo>
                  <a:lnTo>
                    <a:pt x="14419" y="3407"/>
                  </a:lnTo>
                  <a:cubicBezTo>
                    <a:pt x="15195" y="2667"/>
                    <a:pt x="15232" y="1410"/>
                    <a:pt x="14493" y="634"/>
                  </a:cubicBezTo>
                  <a:cubicBezTo>
                    <a:pt x="14091" y="213"/>
                    <a:pt x="13570" y="0"/>
                    <a:pt x="13049"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46"/>
            <p:cNvSpPr/>
            <p:nvPr/>
          </p:nvSpPr>
          <p:spPr>
            <a:xfrm>
              <a:off x="6007425" y="2810625"/>
              <a:ext cx="244025" cy="272225"/>
            </a:xfrm>
            <a:custGeom>
              <a:rect b="b" l="l" r="r" t="t"/>
              <a:pathLst>
                <a:path extrusionOk="0" h="10889" w="9761">
                  <a:moveTo>
                    <a:pt x="6283" y="0"/>
                  </a:moveTo>
                  <a:cubicBezTo>
                    <a:pt x="4573" y="0"/>
                    <a:pt x="2595" y="1449"/>
                    <a:pt x="1442" y="3724"/>
                  </a:cubicBezTo>
                  <a:cubicBezTo>
                    <a:pt x="1" y="6533"/>
                    <a:pt x="370" y="9639"/>
                    <a:pt x="2256" y="10600"/>
                  </a:cubicBezTo>
                  <a:cubicBezTo>
                    <a:pt x="2647" y="10796"/>
                    <a:pt x="3071" y="10889"/>
                    <a:pt x="3510" y="10889"/>
                  </a:cubicBezTo>
                  <a:cubicBezTo>
                    <a:pt x="5225" y="10889"/>
                    <a:pt x="7171" y="9466"/>
                    <a:pt x="8319" y="7199"/>
                  </a:cubicBezTo>
                  <a:cubicBezTo>
                    <a:pt x="9761" y="4352"/>
                    <a:pt x="9391" y="1247"/>
                    <a:pt x="7506" y="285"/>
                  </a:cubicBezTo>
                  <a:cubicBezTo>
                    <a:pt x="7127" y="92"/>
                    <a:pt x="6713" y="0"/>
                    <a:pt x="62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46"/>
            <p:cNvSpPr/>
            <p:nvPr/>
          </p:nvSpPr>
          <p:spPr>
            <a:xfrm>
              <a:off x="6013900" y="2802950"/>
              <a:ext cx="231100" cy="287475"/>
            </a:xfrm>
            <a:custGeom>
              <a:rect b="b" l="l" r="r" t="t"/>
              <a:pathLst>
                <a:path extrusionOk="0" h="11499" w="9244">
                  <a:moveTo>
                    <a:pt x="5990" y="629"/>
                  </a:moveTo>
                  <a:cubicBezTo>
                    <a:pt x="6396" y="629"/>
                    <a:pt x="6766" y="703"/>
                    <a:pt x="7099" y="888"/>
                  </a:cubicBezTo>
                  <a:cubicBezTo>
                    <a:pt x="7579" y="1147"/>
                    <a:pt x="7986" y="1554"/>
                    <a:pt x="8245" y="2071"/>
                  </a:cubicBezTo>
                  <a:cubicBezTo>
                    <a:pt x="8504" y="2626"/>
                    <a:pt x="8652" y="3291"/>
                    <a:pt x="8652" y="4031"/>
                  </a:cubicBezTo>
                  <a:cubicBezTo>
                    <a:pt x="8652" y="5066"/>
                    <a:pt x="8356" y="6249"/>
                    <a:pt x="7801" y="7358"/>
                  </a:cubicBezTo>
                  <a:cubicBezTo>
                    <a:pt x="6692" y="9539"/>
                    <a:pt x="4770" y="10907"/>
                    <a:pt x="3254" y="10907"/>
                  </a:cubicBezTo>
                  <a:cubicBezTo>
                    <a:pt x="2847" y="10870"/>
                    <a:pt x="2477" y="10796"/>
                    <a:pt x="2145" y="10648"/>
                  </a:cubicBezTo>
                  <a:cubicBezTo>
                    <a:pt x="1664" y="10390"/>
                    <a:pt x="1294" y="9983"/>
                    <a:pt x="1036" y="9428"/>
                  </a:cubicBezTo>
                  <a:cubicBezTo>
                    <a:pt x="740" y="8911"/>
                    <a:pt x="629" y="8245"/>
                    <a:pt x="629" y="7506"/>
                  </a:cubicBezTo>
                  <a:cubicBezTo>
                    <a:pt x="629" y="6471"/>
                    <a:pt x="888" y="5288"/>
                    <a:pt x="1479" y="4141"/>
                  </a:cubicBezTo>
                  <a:cubicBezTo>
                    <a:pt x="2034" y="3069"/>
                    <a:pt x="2773" y="2182"/>
                    <a:pt x="3587" y="1554"/>
                  </a:cubicBezTo>
                  <a:cubicBezTo>
                    <a:pt x="4363" y="962"/>
                    <a:pt x="5250" y="629"/>
                    <a:pt x="5990" y="629"/>
                  </a:cubicBezTo>
                  <a:close/>
                  <a:moveTo>
                    <a:pt x="5990" y="1"/>
                  </a:moveTo>
                  <a:cubicBezTo>
                    <a:pt x="4141" y="38"/>
                    <a:pt x="2108" y="1517"/>
                    <a:pt x="925" y="3883"/>
                  </a:cubicBezTo>
                  <a:cubicBezTo>
                    <a:pt x="296" y="5103"/>
                    <a:pt x="0" y="6360"/>
                    <a:pt x="0" y="7506"/>
                  </a:cubicBezTo>
                  <a:cubicBezTo>
                    <a:pt x="0" y="8319"/>
                    <a:pt x="148" y="9059"/>
                    <a:pt x="481" y="9687"/>
                  </a:cubicBezTo>
                  <a:cubicBezTo>
                    <a:pt x="777" y="10353"/>
                    <a:pt x="1257" y="10870"/>
                    <a:pt x="1886" y="11166"/>
                  </a:cubicBezTo>
                  <a:cubicBezTo>
                    <a:pt x="2293" y="11388"/>
                    <a:pt x="2773" y="11499"/>
                    <a:pt x="3254" y="11499"/>
                  </a:cubicBezTo>
                  <a:cubicBezTo>
                    <a:pt x="5139" y="11499"/>
                    <a:pt x="7136" y="9983"/>
                    <a:pt x="8319" y="7654"/>
                  </a:cubicBezTo>
                  <a:cubicBezTo>
                    <a:pt x="8947" y="6434"/>
                    <a:pt x="9243" y="5177"/>
                    <a:pt x="9243" y="4031"/>
                  </a:cubicBezTo>
                  <a:cubicBezTo>
                    <a:pt x="9243" y="3217"/>
                    <a:pt x="9095" y="2441"/>
                    <a:pt x="8799" y="1812"/>
                  </a:cubicBezTo>
                  <a:cubicBezTo>
                    <a:pt x="8467" y="1184"/>
                    <a:pt x="8023" y="666"/>
                    <a:pt x="7395" y="333"/>
                  </a:cubicBezTo>
                  <a:cubicBezTo>
                    <a:pt x="6951" y="112"/>
                    <a:pt x="6470" y="1"/>
                    <a:pt x="5990"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46"/>
            <p:cNvSpPr/>
            <p:nvPr/>
          </p:nvSpPr>
          <p:spPr>
            <a:xfrm>
              <a:off x="5994500" y="2772900"/>
              <a:ext cx="258800" cy="320975"/>
            </a:xfrm>
            <a:custGeom>
              <a:rect b="b" l="l" r="r" t="t"/>
              <a:pathLst>
                <a:path extrusionOk="0" h="12839" w="10352">
                  <a:moveTo>
                    <a:pt x="8574" y="1"/>
                  </a:moveTo>
                  <a:cubicBezTo>
                    <a:pt x="8085" y="1"/>
                    <a:pt x="7601" y="232"/>
                    <a:pt x="7283" y="685"/>
                  </a:cubicBezTo>
                  <a:lnTo>
                    <a:pt x="481" y="10371"/>
                  </a:lnTo>
                  <a:cubicBezTo>
                    <a:pt x="0" y="11074"/>
                    <a:pt x="185" y="12072"/>
                    <a:pt x="887" y="12553"/>
                  </a:cubicBezTo>
                  <a:cubicBezTo>
                    <a:pt x="1167" y="12749"/>
                    <a:pt x="1490" y="12839"/>
                    <a:pt x="1806" y="12839"/>
                  </a:cubicBezTo>
                  <a:cubicBezTo>
                    <a:pt x="1908" y="12839"/>
                    <a:pt x="2009" y="12829"/>
                    <a:pt x="2107" y="12812"/>
                  </a:cubicBezTo>
                  <a:cubicBezTo>
                    <a:pt x="2477" y="12738"/>
                    <a:pt x="2810" y="12516"/>
                    <a:pt x="3069" y="12183"/>
                  </a:cubicBezTo>
                  <a:lnTo>
                    <a:pt x="9871" y="2460"/>
                  </a:lnTo>
                  <a:cubicBezTo>
                    <a:pt x="10352" y="1757"/>
                    <a:pt x="10167" y="796"/>
                    <a:pt x="9464" y="278"/>
                  </a:cubicBezTo>
                  <a:cubicBezTo>
                    <a:pt x="9193" y="93"/>
                    <a:pt x="8882" y="1"/>
                    <a:pt x="8574"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46"/>
            <p:cNvSpPr/>
            <p:nvPr/>
          </p:nvSpPr>
          <p:spPr>
            <a:xfrm>
              <a:off x="5838275" y="3220725"/>
              <a:ext cx="467725" cy="561975"/>
            </a:xfrm>
            <a:custGeom>
              <a:rect b="b" l="l" r="r" t="t"/>
              <a:pathLst>
                <a:path extrusionOk="0" h="22479" w="18709">
                  <a:moveTo>
                    <a:pt x="8467" y="0"/>
                  </a:moveTo>
                  <a:lnTo>
                    <a:pt x="1" y="18523"/>
                  </a:lnTo>
                  <a:lnTo>
                    <a:pt x="8948" y="22479"/>
                  </a:lnTo>
                  <a:lnTo>
                    <a:pt x="18708" y="555"/>
                  </a:lnTo>
                  <a:lnTo>
                    <a:pt x="8467" y="0"/>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46"/>
            <p:cNvSpPr/>
            <p:nvPr/>
          </p:nvSpPr>
          <p:spPr>
            <a:xfrm>
              <a:off x="5829975" y="3213325"/>
              <a:ext cx="484325" cy="577500"/>
            </a:xfrm>
            <a:custGeom>
              <a:rect b="b" l="l" r="r" t="t"/>
              <a:pathLst>
                <a:path extrusionOk="0" h="23100" w="19373">
                  <a:moveTo>
                    <a:pt x="9006" y="639"/>
                  </a:moveTo>
                  <a:lnTo>
                    <a:pt x="18596" y="1110"/>
                  </a:lnTo>
                  <a:lnTo>
                    <a:pt x="9132" y="22368"/>
                  </a:lnTo>
                  <a:lnTo>
                    <a:pt x="740" y="18671"/>
                  </a:lnTo>
                  <a:lnTo>
                    <a:pt x="9006" y="639"/>
                  </a:lnTo>
                  <a:close/>
                  <a:moveTo>
                    <a:pt x="8836" y="1"/>
                  </a:moveTo>
                  <a:cubicBezTo>
                    <a:pt x="8688" y="1"/>
                    <a:pt x="8577" y="75"/>
                    <a:pt x="8540" y="186"/>
                  </a:cubicBezTo>
                  <a:lnTo>
                    <a:pt x="37" y="18708"/>
                  </a:lnTo>
                  <a:cubicBezTo>
                    <a:pt x="0" y="18782"/>
                    <a:pt x="0" y="18856"/>
                    <a:pt x="37" y="18930"/>
                  </a:cubicBezTo>
                  <a:cubicBezTo>
                    <a:pt x="74" y="19004"/>
                    <a:pt x="111" y="19078"/>
                    <a:pt x="222" y="19115"/>
                  </a:cubicBezTo>
                  <a:lnTo>
                    <a:pt x="9169" y="23070"/>
                  </a:lnTo>
                  <a:cubicBezTo>
                    <a:pt x="9209" y="23090"/>
                    <a:pt x="9251" y="23099"/>
                    <a:pt x="9293" y="23099"/>
                  </a:cubicBezTo>
                  <a:cubicBezTo>
                    <a:pt x="9408" y="23099"/>
                    <a:pt x="9521" y="23031"/>
                    <a:pt x="9576" y="22923"/>
                  </a:cubicBezTo>
                  <a:lnTo>
                    <a:pt x="19336" y="962"/>
                  </a:lnTo>
                  <a:cubicBezTo>
                    <a:pt x="19373" y="851"/>
                    <a:pt x="19373" y="777"/>
                    <a:pt x="19336" y="666"/>
                  </a:cubicBezTo>
                  <a:cubicBezTo>
                    <a:pt x="19262" y="592"/>
                    <a:pt x="19188" y="518"/>
                    <a:pt x="19077" y="518"/>
                  </a:cubicBezTo>
                  <a:lnTo>
                    <a:pt x="8836"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46"/>
            <p:cNvSpPr/>
            <p:nvPr/>
          </p:nvSpPr>
          <p:spPr>
            <a:xfrm>
              <a:off x="6088775" y="3235525"/>
              <a:ext cx="500975" cy="665475"/>
            </a:xfrm>
            <a:custGeom>
              <a:rect b="b" l="l" r="r" t="t"/>
              <a:pathLst>
                <a:path extrusionOk="0" h="26619" w="20039">
                  <a:moveTo>
                    <a:pt x="9945" y="0"/>
                  </a:moveTo>
                  <a:lnTo>
                    <a:pt x="0" y="22367"/>
                  </a:lnTo>
                  <a:lnTo>
                    <a:pt x="9575" y="26619"/>
                  </a:lnTo>
                  <a:lnTo>
                    <a:pt x="20038" y="518"/>
                  </a:lnTo>
                  <a:lnTo>
                    <a:pt x="9945" y="0"/>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46"/>
            <p:cNvSpPr/>
            <p:nvPr/>
          </p:nvSpPr>
          <p:spPr>
            <a:xfrm>
              <a:off x="6081375" y="3228125"/>
              <a:ext cx="516675" cy="680050"/>
            </a:xfrm>
            <a:custGeom>
              <a:rect b="b" l="l" r="r" t="t"/>
              <a:pathLst>
                <a:path extrusionOk="0" h="27202" w="20667">
                  <a:moveTo>
                    <a:pt x="10450" y="639"/>
                  </a:moveTo>
                  <a:lnTo>
                    <a:pt x="19890" y="1109"/>
                  </a:lnTo>
                  <a:lnTo>
                    <a:pt x="9687" y="26471"/>
                  </a:lnTo>
                  <a:lnTo>
                    <a:pt x="740" y="22515"/>
                  </a:lnTo>
                  <a:lnTo>
                    <a:pt x="10450" y="639"/>
                  </a:lnTo>
                  <a:close/>
                  <a:moveTo>
                    <a:pt x="10278" y="0"/>
                  </a:moveTo>
                  <a:cubicBezTo>
                    <a:pt x="10130" y="0"/>
                    <a:pt x="10019" y="74"/>
                    <a:pt x="9982" y="185"/>
                  </a:cubicBezTo>
                  <a:lnTo>
                    <a:pt x="37" y="22552"/>
                  </a:lnTo>
                  <a:cubicBezTo>
                    <a:pt x="0" y="22626"/>
                    <a:pt x="0" y="22700"/>
                    <a:pt x="37" y="22774"/>
                  </a:cubicBezTo>
                  <a:cubicBezTo>
                    <a:pt x="74" y="22848"/>
                    <a:pt x="111" y="22922"/>
                    <a:pt x="185" y="22959"/>
                  </a:cubicBezTo>
                  <a:lnTo>
                    <a:pt x="9724" y="27174"/>
                  </a:lnTo>
                  <a:cubicBezTo>
                    <a:pt x="9779" y="27192"/>
                    <a:pt x="9825" y="27201"/>
                    <a:pt x="9867" y="27201"/>
                  </a:cubicBezTo>
                  <a:cubicBezTo>
                    <a:pt x="9908" y="27201"/>
                    <a:pt x="9945" y="27192"/>
                    <a:pt x="9982" y="27174"/>
                  </a:cubicBezTo>
                  <a:cubicBezTo>
                    <a:pt x="10056" y="27137"/>
                    <a:pt x="10130" y="27100"/>
                    <a:pt x="10167" y="27026"/>
                  </a:cubicBezTo>
                  <a:lnTo>
                    <a:pt x="20630" y="925"/>
                  </a:lnTo>
                  <a:cubicBezTo>
                    <a:pt x="20667" y="851"/>
                    <a:pt x="20667" y="740"/>
                    <a:pt x="20593" y="666"/>
                  </a:cubicBezTo>
                  <a:cubicBezTo>
                    <a:pt x="20556" y="592"/>
                    <a:pt x="20445" y="518"/>
                    <a:pt x="20371" y="518"/>
                  </a:cubicBezTo>
                  <a:lnTo>
                    <a:pt x="10278"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46"/>
            <p:cNvSpPr/>
            <p:nvPr/>
          </p:nvSpPr>
          <p:spPr>
            <a:xfrm>
              <a:off x="5663600" y="3210550"/>
              <a:ext cx="354950" cy="461250"/>
            </a:xfrm>
            <a:custGeom>
              <a:rect b="b" l="l" r="r" t="t"/>
              <a:pathLst>
                <a:path extrusionOk="0" h="18450" w="14198">
                  <a:moveTo>
                    <a:pt x="7136" y="1"/>
                  </a:moveTo>
                  <a:lnTo>
                    <a:pt x="1" y="15824"/>
                  </a:lnTo>
                  <a:lnTo>
                    <a:pt x="5916" y="18449"/>
                  </a:lnTo>
                  <a:lnTo>
                    <a:pt x="14197" y="371"/>
                  </a:lnTo>
                  <a:lnTo>
                    <a:pt x="7136" y="1"/>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46"/>
            <p:cNvSpPr/>
            <p:nvPr/>
          </p:nvSpPr>
          <p:spPr>
            <a:xfrm>
              <a:off x="5655275" y="3202250"/>
              <a:ext cx="371575" cy="477650"/>
            </a:xfrm>
            <a:custGeom>
              <a:rect b="b" l="l" r="r" t="t"/>
              <a:pathLst>
                <a:path extrusionOk="0" h="19106" w="14863">
                  <a:moveTo>
                    <a:pt x="7691" y="629"/>
                  </a:moveTo>
                  <a:lnTo>
                    <a:pt x="14079" y="974"/>
                  </a:lnTo>
                  <a:lnTo>
                    <a:pt x="14079" y="974"/>
                  </a:lnTo>
                  <a:lnTo>
                    <a:pt x="6101" y="18375"/>
                  </a:lnTo>
                  <a:lnTo>
                    <a:pt x="740" y="16008"/>
                  </a:lnTo>
                  <a:lnTo>
                    <a:pt x="7691" y="629"/>
                  </a:lnTo>
                  <a:close/>
                  <a:moveTo>
                    <a:pt x="7506" y="0"/>
                  </a:moveTo>
                  <a:cubicBezTo>
                    <a:pt x="7358" y="0"/>
                    <a:pt x="7247" y="74"/>
                    <a:pt x="7210" y="185"/>
                  </a:cubicBezTo>
                  <a:lnTo>
                    <a:pt x="38" y="16045"/>
                  </a:lnTo>
                  <a:cubicBezTo>
                    <a:pt x="1" y="16119"/>
                    <a:pt x="1" y="16193"/>
                    <a:pt x="38" y="16267"/>
                  </a:cubicBezTo>
                  <a:cubicBezTo>
                    <a:pt x="75" y="16378"/>
                    <a:pt x="112" y="16415"/>
                    <a:pt x="186" y="16452"/>
                  </a:cubicBezTo>
                  <a:lnTo>
                    <a:pt x="6101" y="19077"/>
                  </a:lnTo>
                  <a:cubicBezTo>
                    <a:pt x="6150" y="19097"/>
                    <a:pt x="6200" y="19106"/>
                    <a:pt x="6247" y="19106"/>
                  </a:cubicBezTo>
                  <a:cubicBezTo>
                    <a:pt x="6374" y="19106"/>
                    <a:pt x="6481" y="19037"/>
                    <a:pt x="6508" y="18929"/>
                  </a:cubicBezTo>
                  <a:lnTo>
                    <a:pt x="14826" y="813"/>
                  </a:lnTo>
                  <a:cubicBezTo>
                    <a:pt x="14863" y="739"/>
                    <a:pt x="14863" y="629"/>
                    <a:pt x="14789" y="518"/>
                  </a:cubicBezTo>
                  <a:cubicBezTo>
                    <a:pt x="14752" y="444"/>
                    <a:pt x="14641" y="370"/>
                    <a:pt x="14567" y="370"/>
                  </a:cubicBezTo>
                  <a:lnTo>
                    <a:pt x="7506"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46"/>
            <p:cNvSpPr/>
            <p:nvPr/>
          </p:nvSpPr>
          <p:spPr>
            <a:xfrm>
              <a:off x="1289975" y="3512800"/>
              <a:ext cx="232025" cy="192275"/>
            </a:xfrm>
            <a:custGeom>
              <a:rect b="b" l="l" r="r" t="t"/>
              <a:pathLst>
                <a:path extrusionOk="0" h="7691" w="9281">
                  <a:moveTo>
                    <a:pt x="7136" y="0"/>
                  </a:moveTo>
                  <a:lnTo>
                    <a:pt x="1" y="1775"/>
                  </a:lnTo>
                  <a:lnTo>
                    <a:pt x="2441" y="7690"/>
                  </a:lnTo>
                  <a:lnTo>
                    <a:pt x="9280" y="5065"/>
                  </a:lnTo>
                  <a:lnTo>
                    <a:pt x="71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46"/>
            <p:cNvSpPr/>
            <p:nvPr/>
          </p:nvSpPr>
          <p:spPr>
            <a:xfrm>
              <a:off x="1281650" y="3505175"/>
              <a:ext cx="247750" cy="207525"/>
            </a:xfrm>
            <a:custGeom>
              <a:rect b="b" l="l" r="r" t="t"/>
              <a:pathLst>
                <a:path extrusionOk="0" h="8301" w="9910">
                  <a:moveTo>
                    <a:pt x="7284" y="675"/>
                  </a:moveTo>
                  <a:lnTo>
                    <a:pt x="9195" y="5192"/>
                  </a:lnTo>
                  <a:lnTo>
                    <a:pt x="9195" y="5192"/>
                  </a:lnTo>
                  <a:lnTo>
                    <a:pt x="2959" y="7588"/>
                  </a:lnTo>
                  <a:lnTo>
                    <a:pt x="740" y="2265"/>
                  </a:lnTo>
                  <a:lnTo>
                    <a:pt x="7284" y="675"/>
                  </a:lnTo>
                  <a:close/>
                  <a:moveTo>
                    <a:pt x="7471" y="0"/>
                  </a:moveTo>
                  <a:cubicBezTo>
                    <a:pt x="7446" y="0"/>
                    <a:pt x="7420" y="3"/>
                    <a:pt x="7395" y="9"/>
                  </a:cubicBezTo>
                  <a:lnTo>
                    <a:pt x="260" y="1784"/>
                  </a:lnTo>
                  <a:cubicBezTo>
                    <a:pt x="186" y="1784"/>
                    <a:pt x="112" y="1858"/>
                    <a:pt x="38" y="1932"/>
                  </a:cubicBezTo>
                  <a:cubicBezTo>
                    <a:pt x="1" y="2006"/>
                    <a:pt x="1" y="2117"/>
                    <a:pt x="38" y="2191"/>
                  </a:cubicBezTo>
                  <a:lnTo>
                    <a:pt x="2478" y="8106"/>
                  </a:lnTo>
                  <a:cubicBezTo>
                    <a:pt x="2539" y="8229"/>
                    <a:pt x="2677" y="8300"/>
                    <a:pt x="2806" y="8300"/>
                  </a:cubicBezTo>
                  <a:cubicBezTo>
                    <a:pt x="2833" y="8300"/>
                    <a:pt x="2859" y="8297"/>
                    <a:pt x="2885" y="8291"/>
                  </a:cubicBezTo>
                  <a:lnTo>
                    <a:pt x="9724" y="5666"/>
                  </a:lnTo>
                  <a:cubicBezTo>
                    <a:pt x="9798" y="5629"/>
                    <a:pt x="9835" y="5555"/>
                    <a:pt x="9872" y="5481"/>
                  </a:cubicBezTo>
                  <a:cubicBezTo>
                    <a:pt x="9909" y="5407"/>
                    <a:pt x="9909" y="5333"/>
                    <a:pt x="9872" y="5259"/>
                  </a:cubicBezTo>
                  <a:lnTo>
                    <a:pt x="7765" y="194"/>
                  </a:lnTo>
                  <a:cubicBezTo>
                    <a:pt x="7704" y="72"/>
                    <a:pt x="7592" y="0"/>
                    <a:pt x="7471"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46"/>
            <p:cNvSpPr/>
            <p:nvPr/>
          </p:nvSpPr>
          <p:spPr>
            <a:xfrm>
              <a:off x="1197550" y="3311300"/>
              <a:ext cx="243100" cy="176575"/>
            </a:xfrm>
            <a:custGeom>
              <a:rect b="b" l="l" r="r" t="t"/>
              <a:pathLst>
                <a:path extrusionOk="0" h="7063" w="9724">
                  <a:moveTo>
                    <a:pt x="7469" y="1"/>
                  </a:moveTo>
                  <a:lnTo>
                    <a:pt x="1" y="888"/>
                  </a:lnTo>
                  <a:lnTo>
                    <a:pt x="2552" y="7062"/>
                  </a:lnTo>
                  <a:lnTo>
                    <a:pt x="9724" y="5398"/>
                  </a:lnTo>
                  <a:lnTo>
                    <a:pt x="7469" y="1"/>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46"/>
            <p:cNvSpPr/>
            <p:nvPr/>
          </p:nvSpPr>
          <p:spPr>
            <a:xfrm>
              <a:off x="1190150" y="3302975"/>
              <a:ext cx="258825" cy="192475"/>
            </a:xfrm>
            <a:custGeom>
              <a:rect b="b" l="l" r="r" t="t"/>
              <a:pathLst>
                <a:path extrusionOk="0" h="7699" w="10353">
                  <a:moveTo>
                    <a:pt x="7543" y="666"/>
                  </a:moveTo>
                  <a:lnTo>
                    <a:pt x="9613" y="5510"/>
                  </a:lnTo>
                  <a:lnTo>
                    <a:pt x="3041" y="7002"/>
                  </a:lnTo>
                  <a:lnTo>
                    <a:pt x="3041" y="7002"/>
                  </a:lnTo>
                  <a:lnTo>
                    <a:pt x="740" y="1480"/>
                  </a:lnTo>
                  <a:lnTo>
                    <a:pt x="7543" y="666"/>
                  </a:lnTo>
                  <a:close/>
                  <a:moveTo>
                    <a:pt x="7728" y="1"/>
                  </a:moveTo>
                  <a:lnTo>
                    <a:pt x="260" y="925"/>
                  </a:lnTo>
                  <a:cubicBezTo>
                    <a:pt x="186" y="925"/>
                    <a:pt x="75" y="999"/>
                    <a:pt x="38" y="1073"/>
                  </a:cubicBezTo>
                  <a:cubicBezTo>
                    <a:pt x="1" y="1147"/>
                    <a:pt x="1" y="1258"/>
                    <a:pt x="38" y="1332"/>
                  </a:cubicBezTo>
                  <a:lnTo>
                    <a:pt x="2552" y="7506"/>
                  </a:lnTo>
                  <a:cubicBezTo>
                    <a:pt x="2616" y="7602"/>
                    <a:pt x="2735" y="7698"/>
                    <a:pt x="2862" y="7698"/>
                  </a:cubicBezTo>
                  <a:cubicBezTo>
                    <a:pt x="2882" y="7698"/>
                    <a:pt x="2902" y="7696"/>
                    <a:pt x="2922" y="7691"/>
                  </a:cubicBezTo>
                  <a:lnTo>
                    <a:pt x="10094" y="6027"/>
                  </a:lnTo>
                  <a:cubicBezTo>
                    <a:pt x="10168" y="6027"/>
                    <a:pt x="10242" y="5953"/>
                    <a:pt x="10316" y="5879"/>
                  </a:cubicBezTo>
                  <a:cubicBezTo>
                    <a:pt x="10353" y="5805"/>
                    <a:pt x="10353" y="5694"/>
                    <a:pt x="10316" y="5620"/>
                  </a:cubicBezTo>
                  <a:lnTo>
                    <a:pt x="8023" y="186"/>
                  </a:lnTo>
                  <a:cubicBezTo>
                    <a:pt x="7987" y="75"/>
                    <a:pt x="7839" y="1"/>
                    <a:pt x="7728"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46"/>
            <p:cNvSpPr/>
            <p:nvPr/>
          </p:nvSpPr>
          <p:spPr>
            <a:xfrm>
              <a:off x="1413825" y="3288200"/>
              <a:ext cx="203375" cy="151600"/>
            </a:xfrm>
            <a:custGeom>
              <a:rect b="b" l="l" r="r" t="t"/>
              <a:pathLst>
                <a:path extrusionOk="0" h="6064" w="8135">
                  <a:moveTo>
                    <a:pt x="6323" y="0"/>
                  </a:moveTo>
                  <a:lnTo>
                    <a:pt x="1" y="777"/>
                  </a:lnTo>
                  <a:lnTo>
                    <a:pt x="2256" y="6064"/>
                  </a:lnTo>
                  <a:lnTo>
                    <a:pt x="8134" y="4733"/>
                  </a:lnTo>
                  <a:lnTo>
                    <a:pt x="63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46"/>
            <p:cNvSpPr/>
            <p:nvPr/>
          </p:nvSpPr>
          <p:spPr>
            <a:xfrm>
              <a:off x="1406425" y="3280575"/>
              <a:ext cx="219100" cy="166850"/>
            </a:xfrm>
            <a:custGeom>
              <a:rect b="b" l="l" r="r" t="t"/>
              <a:pathLst>
                <a:path extrusionOk="0" h="6674" w="8764">
                  <a:moveTo>
                    <a:pt x="6397" y="638"/>
                  </a:moveTo>
                  <a:lnTo>
                    <a:pt x="8024" y="4816"/>
                  </a:lnTo>
                  <a:lnTo>
                    <a:pt x="2711" y="6020"/>
                  </a:lnTo>
                  <a:lnTo>
                    <a:pt x="2711" y="6020"/>
                  </a:lnTo>
                  <a:lnTo>
                    <a:pt x="740" y="1341"/>
                  </a:lnTo>
                  <a:lnTo>
                    <a:pt x="6397" y="638"/>
                  </a:lnTo>
                  <a:close/>
                  <a:moveTo>
                    <a:pt x="6641" y="0"/>
                  </a:moveTo>
                  <a:cubicBezTo>
                    <a:pt x="6621" y="0"/>
                    <a:pt x="6601" y="3"/>
                    <a:pt x="6582" y="10"/>
                  </a:cubicBezTo>
                  <a:lnTo>
                    <a:pt x="260" y="749"/>
                  </a:lnTo>
                  <a:cubicBezTo>
                    <a:pt x="186" y="786"/>
                    <a:pt x="75" y="823"/>
                    <a:pt x="38" y="897"/>
                  </a:cubicBezTo>
                  <a:cubicBezTo>
                    <a:pt x="1" y="1008"/>
                    <a:pt x="1" y="1082"/>
                    <a:pt x="38" y="1193"/>
                  </a:cubicBezTo>
                  <a:lnTo>
                    <a:pt x="2256" y="6479"/>
                  </a:lnTo>
                  <a:cubicBezTo>
                    <a:pt x="2287" y="6602"/>
                    <a:pt x="2394" y="6674"/>
                    <a:pt x="2513" y="6674"/>
                  </a:cubicBezTo>
                  <a:cubicBezTo>
                    <a:pt x="2538" y="6674"/>
                    <a:pt x="2564" y="6671"/>
                    <a:pt x="2589" y="6664"/>
                  </a:cubicBezTo>
                  <a:lnTo>
                    <a:pt x="8504" y="5333"/>
                  </a:lnTo>
                  <a:cubicBezTo>
                    <a:pt x="8615" y="5296"/>
                    <a:pt x="8689" y="5259"/>
                    <a:pt x="8726" y="5149"/>
                  </a:cubicBezTo>
                  <a:cubicBezTo>
                    <a:pt x="8763" y="5075"/>
                    <a:pt x="8763" y="5001"/>
                    <a:pt x="8726" y="4927"/>
                  </a:cubicBezTo>
                  <a:lnTo>
                    <a:pt x="6878" y="194"/>
                  </a:lnTo>
                  <a:cubicBezTo>
                    <a:pt x="6847" y="72"/>
                    <a:pt x="6740" y="0"/>
                    <a:pt x="6641"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46"/>
            <p:cNvSpPr/>
            <p:nvPr/>
          </p:nvSpPr>
          <p:spPr>
            <a:xfrm>
              <a:off x="1601450" y="3269700"/>
              <a:ext cx="162700" cy="129425"/>
            </a:xfrm>
            <a:custGeom>
              <a:rect b="b" l="l" r="r" t="t"/>
              <a:pathLst>
                <a:path extrusionOk="0" h="5177" w="6508">
                  <a:moveTo>
                    <a:pt x="4844" y="1"/>
                  </a:moveTo>
                  <a:lnTo>
                    <a:pt x="1" y="592"/>
                  </a:lnTo>
                  <a:lnTo>
                    <a:pt x="1812" y="5177"/>
                  </a:lnTo>
                  <a:lnTo>
                    <a:pt x="6508" y="4105"/>
                  </a:lnTo>
                  <a:lnTo>
                    <a:pt x="4844" y="1"/>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46"/>
            <p:cNvSpPr/>
            <p:nvPr/>
          </p:nvSpPr>
          <p:spPr>
            <a:xfrm>
              <a:off x="1593150" y="3262075"/>
              <a:ext cx="179325" cy="145375"/>
            </a:xfrm>
            <a:custGeom>
              <a:rect b="b" l="l" r="r" t="t"/>
              <a:pathLst>
                <a:path extrusionOk="0" h="5815" w="7173">
                  <a:moveTo>
                    <a:pt x="4969" y="632"/>
                  </a:moveTo>
                  <a:lnTo>
                    <a:pt x="6433" y="4188"/>
                  </a:lnTo>
                  <a:lnTo>
                    <a:pt x="2329" y="5149"/>
                  </a:lnTo>
                  <a:lnTo>
                    <a:pt x="776" y="1156"/>
                  </a:lnTo>
                  <a:lnTo>
                    <a:pt x="4969" y="632"/>
                  </a:lnTo>
                  <a:close/>
                  <a:moveTo>
                    <a:pt x="5199" y="1"/>
                  </a:moveTo>
                  <a:cubicBezTo>
                    <a:pt x="5178" y="1"/>
                    <a:pt x="5158" y="4"/>
                    <a:pt x="5139" y="10"/>
                  </a:cubicBezTo>
                  <a:lnTo>
                    <a:pt x="296" y="602"/>
                  </a:lnTo>
                  <a:cubicBezTo>
                    <a:pt x="222" y="602"/>
                    <a:pt x="111" y="639"/>
                    <a:pt x="74" y="750"/>
                  </a:cubicBezTo>
                  <a:cubicBezTo>
                    <a:pt x="37" y="824"/>
                    <a:pt x="0" y="897"/>
                    <a:pt x="37" y="1008"/>
                  </a:cubicBezTo>
                  <a:lnTo>
                    <a:pt x="1849" y="5593"/>
                  </a:lnTo>
                  <a:cubicBezTo>
                    <a:pt x="1886" y="5741"/>
                    <a:pt x="2033" y="5815"/>
                    <a:pt x="2218" y="5815"/>
                  </a:cubicBezTo>
                  <a:lnTo>
                    <a:pt x="6914" y="4742"/>
                  </a:lnTo>
                  <a:cubicBezTo>
                    <a:pt x="6987" y="4705"/>
                    <a:pt x="7061" y="4632"/>
                    <a:pt x="7135" y="4558"/>
                  </a:cubicBezTo>
                  <a:cubicBezTo>
                    <a:pt x="7172" y="4484"/>
                    <a:pt x="7172" y="4373"/>
                    <a:pt x="7135" y="4299"/>
                  </a:cubicBezTo>
                  <a:lnTo>
                    <a:pt x="5435" y="195"/>
                  </a:lnTo>
                  <a:cubicBezTo>
                    <a:pt x="5404" y="73"/>
                    <a:pt x="5297" y="1"/>
                    <a:pt x="5199"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46"/>
            <p:cNvSpPr/>
            <p:nvPr/>
          </p:nvSpPr>
          <p:spPr>
            <a:xfrm>
              <a:off x="1497950" y="3470275"/>
              <a:ext cx="185800" cy="158075"/>
            </a:xfrm>
            <a:custGeom>
              <a:rect b="b" l="l" r="r" t="t"/>
              <a:pathLst>
                <a:path extrusionOk="0" h="6323" w="7432">
                  <a:moveTo>
                    <a:pt x="5767" y="1"/>
                  </a:moveTo>
                  <a:lnTo>
                    <a:pt x="0" y="1405"/>
                  </a:lnTo>
                  <a:lnTo>
                    <a:pt x="2033" y="6323"/>
                  </a:lnTo>
                  <a:lnTo>
                    <a:pt x="7431" y="4252"/>
                  </a:lnTo>
                  <a:lnTo>
                    <a:pt x="5767" y="1"/>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46"/>
            <p:cNvSpPr/>
            <p:nvPr/>
          </p:nvSpPr>
          <p:spPr>
            <a:xfrm>
              <a:off x="1489625" y="3462650"/>
              <a:ext cx="202425" cy="173825"/>
            </a:xfrm>
            <a:custGeom>
              <a:rect b="b" l="l" r="r" t="t"/>
              <a:pathLst>
                <a:path extrusionOk="0" h="6953" w="8097">
                  <a:moveTo>
                    <a:pt x="5935" y="660"/>
                  </a:moveTo>
                  <a:lnTo>
                    <a:pt x="7357" y="4372"/>
                  </a:lnTo>
                  <a:lnTo>
                    <a:pt x="2551" y="6258"/>
                  </a:lnTo>
                  <a:lnTo>
                    <a:pt x="740" y="1932"/>
                  </a:lnTo>
                  <a:lnTo>
                    <a:pt x="5935" y="660"/>
                  </a:lnTo>
                  <a:close/>
                  <a:moveTo>
                    <a:pt x="6105" y="0"/>
                  </a:moveTo>
                  <a:cubicBezTo>
                    <a:pt x="6078" y="0"/>
                    <a:pt x="6052" y="3"/>
                    <a:pt x="6027" y="10"/>
                  </a:cubicBezTo>
                  <a:lnTo>
                    <a:pt x="259" y="1415"/>
                  </a:lnTo>
                  <a:cubicBezTo>
                    <a:pt x="148" y="1452"/>
                    <a:pt x="74" y="1489"/>
                    <a:pt x="37" y="1600"/>
                  </a:cubicBezTo>
                  <a:cubicBezTo>
                    <a:pt x="0" y="1674"/>
                    <a:pt x="0" y="1747"/>
                    <a:pt x="37" y="1858"/>
                  </a:cubicBezTo>
                  <a:lnTo>
                    <a:pt x="2108" y="6775"/>
                  </a:lnTo>
                  <a:cubicBezTo>
                    <a:pt x="2135" y="6884"/>
                    <a:pt x="2241" y="6952"/>
                    <a:pt x="2354" y="6952"/>
                  </a:cubicBezTo>
                  <a:cubicBezTo>
                    <a:pt x="2395" y="6952"/>
                    <a:pt x="2438" y="6943"/>
                    <a:pt x="2477" y="6923"/>
                  </a:cubicBezTo>
                  <a:lnTo>
                    <a:pt x="7875" y="4853"/>
                  </a:lnTo>
                  <a:cubicBezTo>
                    <a:pt x="7949" y="4816"/>
                    <a:pt x="8023" y="4779"/>
                    <a:pt x="8060" y="4705"/>
                  </a:cubicBezTo>
                  <a:cubicBezTo>
                    <a:pt x="8097" y="4631"/>
                    <a:pt x="8097" y="4520"/>
                    <a:pt x="8060" y="4446"/>
                  </a:cubicBezTo>
                  <a:lnTo>
                    <a:pt x="6396" y="195"/>
                  </a:lnTo>
                  <a:cubicBezTo>
                    <a:pt x="6366" y="72"/>
                    <a:pt x="6233" y="0"/>
                    <a:pt x="6105"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46"/>
            <p:cNvSpPr/>
            <p:nvPr/>
          </p:nvSpPr>
          <p:spPr>
            <a:xfrm>
              <a:off x="1004375" y="3337175"/>
              <a:ext cx="228325" cy="193200"/>
            </a:xfrm>
            <a:custGeom>
              <a:rect b="b" l="l" r="r" t="t"/>
              <a:pathLst>
                <a:path extrusionOk="0" h="7728" w="9133">
                  <a:moveTo>
                    <a:pt x="6545" y="1"/>
                  </a:moveTo>
                  <a:lnTo>
                    <a:pt x="1" y="814"/>
                  </a:lnTo>
                  <a:lnTo>
                    <a:pt x="2811" y="7728"/>
                  </a:lnTo>
                  <a:lnTo>
                    <a:pt x="9133" y="6286"/>
                  </a:lnTo>
                  <a:lnTo>
                    <a:pt x="654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46"/>
            <p:cNvSpPr/>
            <p:nvPr/>
          </p:nvSpPr>
          <p:spPr>
            <a:xfrm>
              <a:off x="996075" y="3329800"/>
              <a:ext cx="244025" cy="208150"/>
            </a:xfrm>
            <a:custGeom>
              <a:rect b="b" l="l" r="r" t="t"/>
              <a:pathLst>
                <a:path extrusionOk="0" h="8326" w="9761">
                  <a:moveTo>
                    <a:pt x="6683" y="656"/>
                  </a:moveTo>
                  <a:lnTo>
                    <a:pt x="9021" y="6359"/>
                  </a:lnTo>
                  <a:lnTo>
                    <a:pt x="3327" y="7653"/>
                  </a:lnTo>
                  <a:lnTo>
                    <a:pt x="776" y="1368"/>
                  </a:lnTo>
                  <a:lnTo>
                    <a:pt x="6683" y="656"/>
                  </a:lnTo>
                  <a:close/>
                  <a:moveTo>
                    <a:pt x="6840" y="0"/>
                  </a:moveTo>
                  <a:lnTo>
                    <a:pt x="296" y="813"/>
                  </a:lnTo>
                  <a:cubicBezTo>
                    <a:pt x="222" y="813"/>
                    <a:pt x="111" y="850"/>
                    <a:pt x="74" y="961"/>
                  </a:cubicBezTo>
                  <a:cubicBezTo>
                    <a:pt x="37" y="1035"/>
                    <a:pt x="0" y="1146"/>
                    <a:pt x="37" y="1220"/>
                  </a:cubicBezTo>
                  <a:lnTo>
                    <a:pt x="2847" y="8134"/>
                  </a:lnTo>
                  <a:cubicBezTo>
                    <a:pt x="2911" y="8230"/>
                    <a:pt x="3030" y="8326"/>
                    <a:pt x="3157" y="8326"/>
                  </a:cubicBezTo>
                  <a:cubicBezTo>
                    <a:pt x="3177" y="8326"/>
                    <a:pt x="3197" y="8323"/>
                    <a:pt x="3216" y="8318"/>
                  </a:cubicBezTo>
                  <a:lnTo>
                    <a:pt x="9501" y="6877"/>
                  </a:lnTo>
                  <a:cubicBezTo>
                    <a:pt x="9612" y="6840"/>
                    <a:pt x="9686" y="6803"/>
                    <a:pt x="9723" y="6692"/>
                  </a:cubicBezTo>
                  <a:cubicBezTo>
                    <a:pt x="9760" y="6618"/>
                    <a:pt x="9760" y="6544"/>
                    <a:pt x="9723" y="6433"/>
                  </a:cubicBezTo>
                  <a:lnTo>
                    <a:pt x="7135" y="185"/>
                  </a:lnTo>
                  <a:cubicBezTo>
                    <a:pt x="7098" y="74"/>
                    <a:pt x="6951" y="0"/>
                    <a:pt x="6840"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46"/>
            <p:cNvSpPr/>
            <p:nvPr/>
          </p:nvSpPr>
          <p:spPr>
            <a:xfrm>
              <a:off x="1752100" y="3259550"/>
              <a:ext cx="92475" cy="106300"/>
            </a:xfrm>
            <a:custGeom>
              <a:rect b="b" l="l" r="r" t="t"/>
              <a:pathLst>
                <a:path extrusionOk="0" h="4252" w="3699">
                  <a:moveTo>
                    <a:pt x="2108" y="0"/>
                  </a:moveTo>
                  <a:lnTo>
                    <a:pt x="1" y="259"/>
                  </a:lnTo>
                  <a:lnTo>
                    <a:pt x="1628" y="4252"/>
                  </a:lnTo>
                  <a:lnTo>
                    <a:pt x="3698" y="3808"/>
                  </a:lnTo>
                  <a:lnTo>
                    <a:pt x="21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46"/>
            <p:cNvSpPr/>
            <p:nvPr/>
          </p:nvSpPr>
          <p:spPr>
            <a:xfrm>
              <a:off x="1743800" y="3251925"/>
              <a:ext cx="109075" cy="121575"/>
            </a:xfrm>
            <a:custGeom>
              <a:rect b="b" l="l" r="r" t="t"/>
              <a:pathLst>
                <a:path extrusionOk="0" h="4863" w="4363">
                  <a:moveTo>
                    <a:pt x="2218" y="638"/>
                  </a:moveTo>
                  <a:lnTo>
                    <a:pt x="3623" y="3891"/>
                  </a:lnTo>
                  <a:lnTo>
                    <a:pt x="2159" y="4210"/>
                  </a:lnTo>
                  <a:lnTo>
                    <a:pt x="2159" y="4210"/>
                  </a:lnTo>
                  <a:lnTo>
                    <a:pt x="777" y="823"/>
                  </a:lnTo>
                  <a:lnTo>
                    <a:pt x="2218" y="638"/>
                  </a:lnTo>
                  <a:close/>
                  <a:moveTo>
                    <a:pt x="2463" y="0"/>
                  </a:moveTo>
                  <a:cubicBezTo>
                    <a:pt x="2442" y="0"/>
                    <a:pt x="2422" y="3"/>
                    <a:pt x="2403" y="9"/>
                  </a:cubicBezTo>
                  <a:lnTo>
                    <a:pt x="296" y="268"/>
                  </a:lnTo>
                  <a:cubicBezTo>
                    <a:pt x="222" y="268"/>
                    <a:pt x="111" y="305"/>
                    <a:pt x="74" y="416"/>
                  </a:cubicBezTo>
                  <a:cubicBezTo>
                    <a:pt x="37" y="490"/>
                    <a:pt x="0" y="601"/>
                    <a:pt x="37" y="675"/>
                  </a:cubicBezTo>
                  <a:lnTo>
                    <a:pt x="1701" y="4668"/>
                  </a:lnTo>
                  <a:cubicBezTo>
                    <a:pt x="1732" y="4790"/>
                    <a:pt x="1838" y="4862"/>
                    <a:pt x="1958" y="4862"/>
                  </a:cubicBezTo>
                  <a:cubicBezTo>
                    <a:pt x="1983" y="4862"/>
                    <a:pt x="2008" y="4859"/>
                    <a:pt x="2034" y="4853"/>
                  </a:cubicBezTo>
                  <a:lnTo>
                    <a:pt x="4104" y="4409"/>
                  </a:lnTo>
                  <a:cubicBezTo>
                    <a:pt x="4215" y="4372"/>
                    <a:pt x="4289" y="4335"/>
                    <a:pt x="4326" y="4224"/>
                  </a:cubicBezTo>
                  <a:cubicBezTo>
                    <a:pt x="4363" y="4150"/>
                    <a:pt x="4363" y="4076"/>
                    <a:pt x="4326" y="3965"/>
                  </a:cubicBezTo>
                  <a:lnTo>
                    <a:pt x="2699" y="194"/>
                  </a:lnTo>
                  <a:cubicBezTo>
                    <a:pt x="2668" y="72"/>
                    <a:pt x="2562" y="0"/>
                    <a:pt x="2463"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46"/>
            <p:cNvSpPr/>
            <p:nvPr/>
          </p:nvSpPr>
          <p:spPr>
            <a:xfrm>
              <a:off x="1087575" y="3563625"/>
              <a:ext cx="235700" cy="215375"/>
            </a:xfrm>
            <a:custGeom>
              <a:rect b="b" l="l" r="r" t="t"/>
              <a:pathLst>
                <a:path extrusionOk="0" h="8615" w="9428">
                  <a:moveTo>
                    <a:pt x="6951" y="1"/>
                  </a:moveTo>
                  <a:lnTo>
                    <a:pt x="0" y="1701"/>
                  </a:lnTo>
                  <a:lnTo>
                    <a:pt x="2810" y="8615"/>
                  </a:lnTo>
                  <a:lnTo>
                    <a:pt x="9428" y="6064"/>
                  </a:lnTo>
                  <a:lnTo>
                    <a:pt x="695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46"/>
            <p:cNvSpPr/>
            <p:nvPr/>
          </p:nvSpPr>
          <p:spPr>
            <a:xfrm>
              <a:off x="1079250" y="3556000"/>
              <a:ext cx="252350" cy="231100"/>
            </a:xfrm>
            <a:custGeom>
              <a:rect b="b" l="l" r="r" t="t"/>
              <a:pathLst>
                <a:path extrusionOk="0" h="9244" w="10094">
                  <a:moveTo>
                    <a:pt x="7091" y="667"/>
                  </a:moveTo>
                  <a:lnTo>
                    <a:pt x="9354" y="6184"/>
                  </a:lnTo>
                  <a:lnTo>
                    <a:pt x="3328" y="8513"/>
                  </a:lnTo>
                  <a:lnTo>
                    <a:pt x="740" y="2228"/>
                  </a:lnTo>
                  <a:lnTo>
                    <a:pt x="7091" y="667"/>
                  </a:lnTo>
                  <a:close/>
                  <a:moveTo>
                    <a:pt x="7285" y="0"/>
                  </a:moveTo>
                  <a:cubicBezTo>
                    <a:pt x="7260" y="0"/>
                    <a:pt x="7235" y="4"/>
                    <a:pt x="7210" y="10"/>
                  </a:cubicBezTo>
                  <a:lnTo>
                    <a:pt x="259" y="1711"/>
                  </a:lnTo>
                  <a:cubicBezTo>
                    <a:pt x="185" y="1747"/>
                    <a:pt x="111" y="1821"/>
                    <a:pt x="74" y="1895"/>
                  </a:cubicBezTo>
                  <a:cubicBezTo>
                    <a:pt x="37" y="1969"/>
                    <a:pt x="0" y="2043"/>
                    <a:pt x="37" y="2154"/>
                  </a:cubicBezTo>
                  <a:lnTo>
                    <a:pt x="2847" y="9031"/>
                  </a:lnTo>
                  <a:cubicBezTo>
                    <a:pt x="2902" y="9168"/>
                    <a:pt x="3018" y="9244"/>
                    <a:pt x="3134" y="9244"/>
                  </a:cubicBezTo>
                  <a:cubicBezTo>
                    <a:pt x="3175" y="9244"/>
                    <a:pt x="3216" y="9235"/>
                    <a:pt x="3254" y="9216"/>
                  </a:cubicBezTo>
                  <a:lnTo>
                    <a:pt x="9872" y="6665"/>
                  </a:lnTo>
                  <a:cubicBezTo>
                    <a:pt x="9945" y="6628"/>
                    <a:pt x="10019" y="6591"/>
                    <a:pt x="10056" y="6480"/>
                  </a:cubicBezTo>
                  <a:cubicBezTo>
                    <a:pt x="10093" y="6406"/>
                    <a:pt x="10093" y="6332"/>
                    <a:pt x="10056" y="6258"/>
                  </a:cubicBezTo>
                  <a:lnTo>
                    <a:pt x="7542" y="195"/>
                  </a:lnTo>
                  <a:cubicBezTo>
                    <a:pt x="7512" y="72"/>
                    <a:pt x="7405" y="0"/>
                    <a:pt x="7285"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46"/>
            <p:cNvSpPr/>
            <p:nvPr/>
          </p:nvSpPr>
          <p:spPr>
            <a:xfrm>
              <a:off x="1670775" y="3434225"/>
              <a:ext cx="154375" cy="132200"/>
            </a:xfrm>
            <a:custGeom>
              <a:rect b="b" l="l" r="r" t="t"/>
              <a:pathLst>
                <a:path extrusionOk="0" h="5288" w="6175">
                  <a:moveTo>
                    <a:pt x="4733" y="1"/>
                  </a:moveTo>
                  <a:lnTo>
                    <a:pt x="1" y="1147"/>
                  </a:lnTo>
                  <a:lnTo>
                    <a:pt x="1627" y="5288"/>
                  </a:lnTo>
                  <a:lnTo>
                    <a:pt x="6175" y="3513"/>
                  </a:lnTo>
                  <a:lnTo>
                    <a:pt x="4733" y="1"/>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46"/>
            <p:cNvSpPr/>
            <p:nvPr/>
          </p:nvSpPr>
          <p:spPr>
            <a:xfrm>
              <a:off x="1663375" y="3426600"/>
              <a:ext cx="170100" cy="147450"/>
            </a:xfrm>
            <a:custGeom>
              <a:rect b="b" l="l" r="r" t="t"/>
              <a:pathLst>
                <a:path extrusionOk="0" h="5898" w="6804">
                  <a:moveTo>
                    <a:pt x="4867" y="660"/>
                  </a:moveTo>
                  <a:lnTo>
                    <a:pt x="6064" y="3670"/>
                  </a:lnTo>
                  <a:lnTo>
                    <a:pt x="2108" y="5186"/>
                  </a:lnTo>
                  <a:lnTo>
                    <a:pt x="740" y="1674"/>
                  </a:lnTo>
                  <a:lnTo>
                    <a:pt x="4867" y="660"/>
                  </a:lnTo>
                  <a:close/>
                  <a:moveTo>
                    <a:pt x="5031" y="1"/>
                  </a:moveTo>
                  <a:cubicBezTo>
                    <a:pt x="5006" y="1"/>
                    <a:pt x="4980" y="4"/>
                    <a:pt x="4955" y="10"/>
                  </a:cubicBezTo>
                  <a:lnTo>
                    <a:pt x="223" y="1156"/>
                  </a:lnTo>
                  <a:cubicBezTo>
                    <a:pt x="149" y="1193"/>
                    <a:pt x="75" y="1230"/>
                    <a:pt x="38" y="1304"/>
                  </a:cubicBezTo>
                  <a:cubicBezTo>
                    <a:pt x="1" y="1415"/>
                    <a:pt x="1" y="1489"/>
                    <a:pt x="38" y="1563"/>
                  </a:cubicBezTo>
                  <a:lnTo>
                    <a:pt x="1628" y="5703"/>
                  </a:lnTo>
                  <a:cubicBezTo>
                    <a:pt x="1689" y="5826"/>
                    <a:pt x="1826" y="5898"/>
                    <a:pt x="1956" y="5898"/>
                  </a:cubicBezTo>
                  <a:cubicBezTo>
                    <a:pt x="1982" y="5898"/>
                    <a:pt x="2009" y="5895"/>
                    <a:pt x="2034" y="5888"/>
                  </a:cubicBezTo>
                  <a:lnTo>
                    <a:pt x="6582" y="4114"/>
                  </a:lnTo>
                  <a:cubicBezTo>
                    <a:pt x="6656" y="4077"/>
                    <a:pt x="6729" y="4040"/>
                    <a:pt x="6766" y="3966"/>
                  </a:cubicBezTo>
                  <a:cubicBezTo>
                    <a:pt x="6803" y="3892"/>
                    <a:pt x="6803" y="3781"/>
                    <a:pt x="6766" y="3707"/>
                  </a:cubicBezTo>
                  <a:lnTo>
                    <a:pt x="5325" y="195"/>
                  </a:lnTo>
                  <a:cubicBezTo>
                    <a:pt x="5263" y="72"/>
                    <a:pt x="5151" y="1"/>
                    <a:pt x="5031"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46"/>
            <p:cNvSpPr/>
            <p:nvPr/>
          </p:nvSpPr>
          <p:spPr>
            <a:xfrm>
              <a:off x="1817725" y="3414825"/>
              <a:ext cx="87850" cy="97075"/>
            </a:xfrm>
            <a:custGeom>
              <a:rect b="b" l="l" r="r" t="t"/>
              <a:pathLst>
                <a:path extrusionOk="0" h="3883" w="3514">
                  <a:moveTo>
                    <a:pt x="1997" y="0"/>
                  </a:moveTo>
                  <a:lnTo>
                    <a:pt x="1" y="481"/>
                  </a:lnTo>
                  <a:lnTo>
                    <a:pt x="1406" y="3882"/>
                  </a:lnTo>
                  <a:lnTo>
                    <a:pt x="3513" y="3069"/>
                  </a:lnTo>
                  <a:lnTo>
                    <a:pt x="199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46"/>
            <p:cNvSpPr/>
            <p:nvPr/>
          </p:nvSpPr>
          <p:spPr>
            <a:xfrm>
              <a:off x="1810350" y="3407175"/>
              <a:ext cx="103525" cy="112350"/>
            </a:xfrm>
            <a:custGeom>
              <a:rect b="b" l="l" r="r" t="t"/>
              <a:pathLst>
                <a:path extrusionOk="0" h="4494" w="4141">
                  <a:moveTo>
                    <a:pt x="2107" y="676"/>
                  </a:moveTo>
                  <a:lnTo>
                    <a:pt x="3401" y="3227"/>
                  </a:lnTo>
                  <a:lnTo>
                    <a:pt x="1878" y="3787"/>
                  </a:lnTo>
                  <a:lnTo>
                    <a:pt x="1878" y="3787"/>
                  </a:lnTo>
                  <a:lnTo>
                    <a:pt x="740" y="1009"/>
                  </a:lnTo>
                  <a:lnTo>
                    <a:pt x="2107" y="676"/>
                  </a:lnTo>
                  <a:close/>
                  <a:moveTo>
                    <a:pt x="2280" y="1"/>
                  </a:moveTo>
                  <a:cubicBezTo>
                    <a:pt x="2259" y="1"/>
                    <a:pt x="2238" y="4"/>
                    <a:pt x="2218" y="11"/>
                  </a:cubicBezTo>
                  <a:lnTo>
                    <a:pt x="222" y="491"/>
                  </a:lnTo>
                  <a:cubicBezTo>
                    <a:pt x="148" y="528"/>
                    <a:pt x="74" y="565"/>
                    <a:pt x="37" y="639"/>
                  </a:cubicBezTo>
                  <a:cubicBezTo>
                    <a:pt x="0" y="713"/>
                    <a:pt x="0" y="824"/>
                    <a:pt x="37" y="898"/>
                  </a:cubicBezTo>
                  <a:lnTo>
                    <a:pt x="1405" y="4299"/>
                  </a:lnTo>
                  <a:cubicBezTo>
                    <a:pt x="1466" y="4422"/>
                    <a:pt x="1604" y="4493"/>
                    <a:pt x="1733" y="4493"/>
                  </a:cubicBezTo>
                  <a:cubicBezTo>
                    <a:pt x="1760" y="4493"/>
                    <a:pt x="1786" y="4490"/>
                    <a:pt x="1812" y="4484"/>
                  </a:cubicBezTo>
                  <a:lnTo>
                    <a:pt x="3919" y="3671"/>
                  </a:lnTo>
                  <a:cubicBezTo>
                    <a:pt x="3993" y="3634"/>
                    <a:pt x="4067" y="3560"/>
                    <a:pt x="4104" y="3486"/>
                  </a:cubicBezTo>
                  <a:cubicBezTo>
                    <a:pt x="4141" y="3412"/>
                    <a:pt x="4141" y="3301"/>
                    <a:pt x="4104" y="3227"/>
                  </a:cubicBezTo>
                  <a:lnTo>
                    <a:pt x="2551" y="158"/>
                  </a:lnTo>
                  <a:cubicBezTo>
                    <a:pt x="2490" y="67"/>
                    <a:pt x="2379" y="1"/>
                    <a:pt x="2280"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46"/>
            <p:cNvSpPr/>
            <p:nvPr/>
          </p:nvSpPr>
          <p:spPr>
            <a:xfrm>
              <a:off x="6467700" y="3108900"/>
              <a:ext cx="396550" cy="1791250"/>
            </a:xfrm>
            <a:custGeom>
              <a:rect b="b" l="l" r="r" t="t"/>
              <a:pathLst>
                <a:path extrusionOk="0" h="71650" w="15862">
                  <a:moveTo>
                    <a:pt x="15529" y="0"/>
                  </a:moveTo>
                  <a:cubicBezTo>
                    <a:pt x="15381" y="0"/>
                    <a:pt x="15233" y="148"/>
                    <a:pt x="15233" y="296"/>
                  </a:cubicBezTo>
                  <a:lnTo>
                    <a:pt x="15233" y="55456"/>
                  </a:lnTo>
                  <a:lnTo>
                    <a:pt x="297" y="55456"/>
                  </a:lnTo>
                  <a:cubicBezTo>
                    <a:pt x="223" y="55456"/>
                    <a:pt x="149" y="55493"/>
                    <a:pt x="112" y="55530"/>
                  </a:cubicBezTo>
                  <a:cubicBezTo>
                    <a:pt x="38" y="55604"/>
                    <a:pt x="1" y="55678"/>
                    <a:pt x="1" y="55752"/>
                  </a:cubicBezTo>
                  <a:lnTo>
                    <a:pt x="1" y="71354"/>
                  </a:lnTo>
                  <a:cubicBezTo>
                    <a:pt x="1" y="71538"/>
                    <a:pt x="149" y="71649"/>
                    <a:pt x="297" y="71649"/>
                  </a:cubicBezTo>
                  <a:cubicBezTo>
                    <a:pt x="482" y="71649"/>
                    <a:pt x="629" y="71538"/>
                    <a:pt x="629" y="71354"/>
                  </a:cubicBezTo>
                  <a:lnTo>
                    <a:pt x="629" y="56085"/>
                  </a:lnTo>
                  <a:lnTo>
                    <a:pt x="15529" y="56085"/>
                  </a:lnTo>
                  <a:cubicBezTo>
                    <a:pt x="15603" y="56085"/>
                    <a:pt x="15713" y="56048"/>
                    <a:pt x="15750" y="55974"/>
                  </a:cubicBezTo>
                  <a:cubicBezTo>
                    <a:pt x="15824" y="55937"/>
                    <a:pt x="15861" y="55863"/>
                    <a:pt x="15861" y="55752"/>
                  </a:cubicBezTo>
                  <a:lnTo>
                    <a:pt x="15861" y="296"/>
                  </a:lnTo>
                  <a:cubicBezTo>
                    <a:pt x="15861" y="148"/>
                    <a:pt x="15713" y="0"/>
                    <a:pt x="155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46"/>
            <p:cNvSpPr/>
            <p:nvPr/>
          </p:nvSpPr>
          <p:spPr>
            <a:xfrm>
              <a:off x="6694150" y="3425900"/>
              <a:ext cx="170100" cy="713575"/>
            </a:xfrm>
            <a:custGeom>
              <a:rect b="b" l="l" r="r" t="t"/>
              <a:pathLst>
                <a:path extrusionOk="0" h="28543" w="6804">
                  <a:moveTo>
                    <a:pt x="333" y="1"/>
                  </a:moveTo>
                  <a:cubicBezTo>
                    <a:pt x="149" y="1"/>
                    <a:pt x="1" y="149"/>
                    <a:pt x="1" y="297"/>
                  </a:cubicBezTo>
                  <a:lnTo>
                    <a:pt x="1" y="28210"/>
                  </a:lnTo>
                  <a:cubicBezTo>
                    <a:pt x="1" y="28321"/>
                    <a:pt x="38" y="28395"/>
                    <a:pt x="112" y="28431"/>
                  </a:cubicBezTo>
                  <a:cubicBezTo>
                    <a:pt x="149" y="28505"/>
                    <a:pt x="223" y="28542"/>
                    <a:pt x="333" y="28542"/>
                  </a:cubicBezTo>
                  <a:lnTo>
                    <a:pt x="6471" y="28542"/>
                  </a:lnTo>
                  <a:cubicBezTo>
                    <a:pt x="6655" y="28542"/>
                    <a:pt x="6803" y="28395"/>
                    <a:pt x="6803" y="28210"/>
                  </a:cubicBezTo>
                  <a:cubicBezTo>
                    <a:pt x="6803" y="28062"/>
                    <a:pt x="6655" y="27914"/>
                    <a:pt x="6471" y="27914"/>
                  </a:cubicBezTo>
                  <a:lnTo>
                    <a:pt x="629" y="27914"/>
                  </a:lnTo>
                  <a:lnTo>
                    <a:pt x="629" y="297"/>
                  </a:lnTo>
                  <a:cubicBezTo>
                    <a:pt x="629" y="149"/>
                    <a:pt x="481" y="1"/>
                    <a:pt x="3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46"/>
            <p:cNvSpPr/>
            <p:nvPr/>
          </p:nvSpPr>
          <p:spPr>
            <a:xfrm>
              <a:off x="5578575" y="4023925"/>
              <a:ext cx="478775" cy="632200"/>
            </a:xfrm>
            <a:custGeom>
              <a:rect b="b" l="l" r="r" t="t"/>
              <a:pathLst>
                <a:path extrusionOk="0" h="25288" w="19151">
                  <a:moveTo>
                    <a:pt x="362" y="0"/>
                  </a:moveTo>
                  <a:cubicBezTo>
                    <a:pt x="255" y="0"/>
                    <a:pt x="148" y="49"/>
                    <a:pt x="74" y="148"/>
                  </a:cubicBezTo>
                  <a:cubicBezTo>
                    <a:pt x="0" y="296"/>
                    <a:pt x="37" y="481"/>
                    <a:pt x="185" y="592"/>
                  </a:cubicBezTo>
                  <a:lnTo>
                    <a:pt x="18523" y="11720"/>
                  </a:lnTo>
                  <a:lnTo>
                    <a:pt x="18523" y="24955"/>
                  </a:lnTo>
                  <a:cubicBezTo>
                    <a:pt x="18523" y="25140"/>
                    <a:pt x="18670" y="25288"/>
                    <a:pt x="18855" y="25288"/>
                  </a:cubicBezTo>
                  <a:cubicBezTo>
                    <a:pt x="19003" y="25288"/>
                    <a:pt x="19151" y="25140"/>
                    <a:pt x="19151" y="24955"/>
                  </a:cubicBezTo>
                  <a:lnTo>
                    <a:pt x="19151" y="11535"/>
                  </a:lnTo>
                  <a:cubicBezTo>
                    <a:pt x="19151" y="11461"/>
                    <a:pt x="19077" y="11350"/>
                    <a:pt x="19003" y="11276"/>
                  </a:cubicBezTo>
                  <a:lnTo>
                    <a:pt x="518" y="37"/>
                  </a:lnTo>
                  <a:cubicBezTo>
                    <a:pt x="469" y="12"/>
                    <a:pt x="415" y="0"/>
                    <a:pt x="3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46"/>
            <p:cNvSpPr/>
            <p:nvPr/>
          </p:nvSpPr>
          <p:spPr>
            <a:xfrm>
              <a:off x="5824425" y="4187500"/>
              <a:ext cx="15725" cy="314275"/>
            </a:xfrm>
            <a:custGeom>
              <a:rect b="b" l="l" r="r" t="t"/>
              <a:pathLst>
                <a:path extrusionOk="0" h="12571" w="629">
                  <a:moveTo>
                    <a:pt x="296" y="1"/>
                  </a:moveTo>
                  <a:cubicBezTo>
                    <a:pt x="148" y="1"/>
                    <a:pt x="0" y="112"/>
                    <a:pt x="0" y="297"/>
                  </a:cubicBezTo>
                  <a:lnTo>
                    <a:pt x="0" y="12275"/>
                  </a:lnTo>
                  <a:cubicBezTo>
                    <a:pt x="0" y="12423"/>
                    <a:pt x="148" y="12571"/>
                    <a:pt x="296" y="12571"/>
                  </a:cubicBezTo>
                  <a:cubicBezTo>
                    <a:pt x="481" y="12571"/>
                    <a:pt x="629" y="12423"/>
                    <a:pt x="629" y="12275"/>
                  </a:cubicBezTo>
                  <a:lnTo>
                    <a:pt x="629" y="297"/>
                  </a:lnTo>
                  <a:cubicBezTo>
                    <a:pt x="629" y="112"/>
                    <a:pt x="481" y="1"/>
                    <a:pt x="2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46"/>
            <p:cNvSpPr/>
            <p:nvPr/>
          </p:nvSpPr>
          <p:spPr>
            <a:xfrm>
              <a:off x="5823500" y="3806475"/>
              <a:ext cx="396525" cy="794825"/>
            </a:xfrm>
            <a:custGeom>
              <a:rect b="b" l="l" r="r" t="t"/>
              <a:pathLst>
                <a:path extrusionOk="0" h="31793" w="15861">
                  <a:moveTo>
                    <a:pt x="335" y="1"/>
                  </a:moveTo>
                  <a:cubicBezTo>
                    <a:pt x="310" y="1"/>
                    <a:pt x="284" y="4"/>
                    <a:pt x="259" y="10"/>
                  </a:cubicBezTo>
                  <a:cubicBezTo>
                    <a:pt x="74" y="84"/>
                    <a:pt x="0" y="232"/>
                    <a:pt x="37" y="417"/>
                  </a:cubicBezTo>
                  <a:lnTo>
                    <a:pt x="1849" y="6221"/>
                  </a:lnTo>
                  <a:cubicBezTo>
                    <a:pt x="1886" y="6258"/>
                    <a:pt x="1923" y="6332"/>
                    <a:pt x="1997" y="6369"/>
                  </a:cubicBezTo>
                  <a:lnTo>
                    <a:pt x="15269" y="14613"/>
                  </a:lnTo>
                  <a:lnTo>
                    <a:pt x="15269" y="30844"/>
                  </a:lnTo>
                  <a:lnTo>
                    <a:pt x="9243" y="26185"/>
                  </a:lnTo>
                  <a:cubicBezTo>
                    <a:pt x="9174" y="26134"/>
                    <a:pt x="9098" y="26106"/>
                    <a:pt x="9024" y="26106"/>
                  </a:cubicBezTo>
                  <a:cubicBezTo>
                    <a:pt x="8940" y="26106"/>
                    <a:pt x="8859" y="26143"/>
                    <a:pt x="8799" y="26222"/>
                  </a:cubicBezTo>
                  <a:cubicBezTo>
                    <a:pt x="8689" y="26370"/>
                    <a:pt x="8726" y="26555"/>
                    <a:pt x="8836" y="26666"/>
                  </a:cubicBezTo>
                  <a:lnTo>
                    <a:pt x="15380" y="31731"/>
                  </a:lnTo>
                  <a:cubicBezTo>
                    <a:pt x="15424" y="31774"/>
                    <a:pt x="15492" y="31792"/>
                    <a:pt x="15564" y="31792"/>
                  </a:cubicBezTo>
                  <a:cubicBezTo>
                    <a:pt x="15615" y="31792"/>
                    <a:pt x="15667" y="31783"/>
                    <a:pt x="15713" y="31768"/>
                  </a:cubicBezTo>
                  <a:cubicBezTo>
                    <a:pt x="15824" y="31731"/>
                    <a:pt x="15861" y="31620"/>
                    <a:pt x="15861" y="31472"/>
                  </a:cubicBezTo>
                  <a:lnTo>
                    <a:pt x="15861" y="14465"/>
                  </a:lnTo>
                  <a:cubicBezTo>
                    <a:pt x="15861" y="14355"/>
                    <a:pt x="15824" y="14244"/>
                    <a:pt x="15713" y="14207"/>
                  </a:cubicBezTo>
                  <a:lnTo>
                    <a:pt x="2404" y="5925"/>
                  </a:lnTo>
                  <a:lnTo>
                    <a:pt x="629" y="232"/>
                  </a:lnTo>
                  <a:cubicBezTo>
                    <a:pt x="598" y="78"/>
                    <a:pt x="465" y="1"/>
                    <a:pt x="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46"/>
            <p:cNvSpPr/>
            <p:nvPr/>
          </p:nvSpPr>
          <p:spPr>
            <a:xfrm>
              <a:off x="694750" y="2954525"/>
              <a:ext cx="15750" cy="1954850"/>
            </a:xfrm>
            <a:custGeom>
              <a:rect b="b" l="l" r="r" t="t"/>
              <a:pathLst>
                <a:path extrusionOk="0" h="78194" w="630">
                  <a:moveTo>
                    <a:pt x="333" y="1"/>
                  </a:moveTo>
                  <a:cubicBezTo>
                    <a:pt x="149" y="1"/>
                    <a:pt x="1" y="149"/>
                    <a:pt x="1" y="334"/>
                  </a:cubicBezTo>
                  <a:lnTo>
                    <a:pt x="1" y="77898"/>
                  </a:lnTo>
                  <a:cubicBezTo>
                    <a:pt x="1" y="78046"/>
                    <a:pt x="149" y="78194"/>
                    <a:pt x="333" y="78194"/>
                  </a:cubicBezTo>
                  <a:cubicBezTo>
                    <a:pt x="481" y="78194"/>
                    <a:pt x="629" y="78046"/>
                    <a:pt x="629" y="77898"/>
                  </a:cubicBezTo>
                  <a:lnTo>
                    <a:pt x="629" y="334"/>
                  </a:lnTo>
                  <a:cubicBezTo>
                    <a:pt x="629" y="149"/>
                    <a:pt x="481" y="1"/>
                    <a:pt x="3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46"/>
            <p:cNvSpPr/>
            <p:nvPr/>
          </p:nvSpPr>
          <p:spPr>
            <a:xfrm>
              <a:off x="758525" y="3878800"/>
              <a:ext cx="223700" cy="15750"/>
            </a:xfrm>
            <a:custGeom>
              <a:rect b="b" l="l" r="r" t="t"/>
              <a:pathLst>
                <a:path extrusionOk="0" h="630" w="8948">
                  <a:moveTo>
                    <a:pt x="296" y="1"/>
                  </a:moveTo>
                  <a:cubicBezTo>
                    <a:pt x="148" y="1"/>
                    <a:pt x="1" y="149"/>
                    <a:pt x="1" y="333"/>
                  </a:cubicBezTo>
                  <a:cubicBezTo>
                    <a:pt x="1" y="481"/>
                    <a:pt x="148" y="629"/>
                    <a:pt x="296" y="629"/>
                  </a:cubicBezTo>
                  <a:lnTo>
                    <a:pt x="8652" y="629"/>
                  </a:lnTo>
                  <a:cubicBezTo>
                    <a:pt x="8800" y="629"/>
                    <a:pt x="8947" y="481"/>
                    <a:pt x="8947" y="333"/>
                  </a:cubicBezTo>
                  <a:cubicBezTo>
                    <a:pt x="8947" y="149"/>
                    <a:pt x="8800" y="1"/>
                    <a:pt x="86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46"/>
            <p:cNvSpPr/>
            <p:nvPr/>
          </p:nvSpPr>
          <p:spPr>
            <a:xfrm>
              <a:off x="966475" y="3697650"/>
              <a:ext cx="170100" cy="1175700"/>
            </a:xfrm>
            <a:custGeom>
              <a:rect b="b" l="l" r="r" t="t"/>
              <a:pathLst>
                <a:path extrusionOk="0" h="47028" w="6804">
                  <a:moveTo>
                    <a:pt x="334" y="0"/>
                  </a:moveTo>
                  <a:cubicBezTo>
                    <a:pt x="149" y="0"/>
                    <a:pt x="1" y="148"/>
                    <a:pt x="1" y="333"/>
                  </a:cubicBezTo>
                  <a:lnTo>
                    <a:pt x="1" y="46731"/>
                  </a:lnTo>
                  <a:cubicBezTo>
                    <a:pt x="1" y="46805"/>
                    <a:pt x="38" y="46879"/>
                    <a:pt x="112" y="46916"/>
                  </a:cubicBezTo>
                  <a:cubicBezTo>
                    <a:pt x="149" y="46990"/>
                    <a:pt x="260" y="47027"/>
                    <a:pt x="334" y="47027"/>
                  </a:cubicBezTo>
                  <a:lnTo>
                    <a:pt x="6471" y="47027"/>
                  </a:lnTo>
                  <a:cubicBezTo>
                    <a:pt x="6656" y="47027"/>
                    <a:pt x="6804" y="46879"/>
                    <a:pt x="6804" y="46731"/>
                  </a:cubicBezTo>
                  <a:cubicBezTo>
                    <a:pt x="6804" y="46547"/>
                    <a:pt x="6656" y="46399"/>
                    <a:pt x="6471" y="46399"/>
                  </a:cubicBezTo>
                  <a:lnTo>
                    <a:pt x="629" y="46399"/>
                  </a:lnTo>
                  <a:lnTo>
                    <a:pt x="629" y="333"/>
                  </a:lnTo>
                  <a:cubicBezTo>
                    <a:pt x="629" y="148"/>
                    <a:pt x="482" y="0"/>
                    <a:pt x="3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46"/>
            <p:cNvSpPr/>
            <p:nvPr/>
          </p:nvSpPr>
          <p:spPr>
            <a:xfrm>
              <a:off x="794575" y="4078450"/>
              <a:ext cx="187650" cy="332750"/>
            </a:xfrm>
            <a:custGeom>
              <a:rect b="b" l="l" r="r" t="t"/>
              <a:pathLst>
                <a:path extrusionOk="0" h="13310" w="7506">
                  <a:moveTo>
                    <a:pt x="296" y="0"/>
                  </a:moveTo>
                  <a:cubicBezTo>
                    <a:pt x="222" y="0"/>
                    <a:pt x="148" y="37"/>
                    <a:pt x="111" y="74"/>
                  </a:cubicBezTo>
                  <a:cubicBezTo>
                    <a:pt x="37" y="148"/>
                    <a:pt x="0" y="222"/>
                    <a:pt x="0" y="296"/>
                  </a:cubicBezTo>
                  <a:lnTo>
                    <a:pt x="0" y="13014"/>
                  </a:lnTo>
                  <a:cubicBezTo>
                    <a:pt x="0" y="13088"/>
                    <a:pt x="37" y="13162"/>
                    <a:pt x="111" y="13199"/>
                  </a:cubicBezTo>
                  <a:cubicBezTo>
                    <a:pt x="148" y="13273"/>
                    <a:pt x="222" y="13310"/>
                    <a:pt x="296" y="13310"/>
                  </a:cubicBezTo>
                  <a:lnTo>
                    <a:pt x="6840" y="13310"/>
                  </a:lnTo>
                  <a:cubicBezTo>
                    <a:pt x="7025" y="13310"/>
                    <a:pt x="7136" y="13162"/>
                    <a:pt x="7136" y="13014"/>
                  </a:cubicBezTo>
                  <a:cubicBezTo>
                    <a:pt x="7136" y="12829"/>
                    <a:pt x="7025" y="12681"/>
                    <a:pt x="6840" y="12681"/>
                  </a:cubicBezTo>
                  <a:lnTo>
                    <a:pt x="629" y="12681"/>
                  </a:lnTo>
                  <a:lnTo>
                    <a:pt x="629" y="629"/>
                  </a:lnTo>
                  <a:lnTo>
                    <a:pt x="7210" y="629"/>
                  </a:lnTo>
                  <a:cubicBezTo>
                    <a:pt x="7358" y="629"/>
                    <a:pt x="7505" y="481"/>
                    <a:pt x="7505" y="296"/>
                  </a:cubicBezTo>
                  <a:cubicBezTo>
                    <a:pt x="7505" y="148"/>
                    <a:pt x="7358" y="0"/>
                    <a:pt x="72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46"/>
            <p:cNvSpPr/>
            <p:nvPr/>
          </p:nvSpPr>
          <p:spPr>
            <a:xfrm>
              <a:off x="1193850" y="4105250"/>
              <a:ext cx="14825" cy="813375"/>
            </a:xfrm>
            <a:custGeom>
              <a:rect b="b" l="l" r="r" t="t"/>
              <a:pathLst>
                <a:path extrusionOk="0" h="32535" w="593">
                  <a:moveTo>
                    <a:pt x="297" y="0"/>
                  </a:moveTo>
                  <a:cubicBezTo>
                    <a:pt x="112" y="0"/>
                    <a:pt x="1" y="148"/>
                    <a:pt x="1" y="333"/>
                  </a:cubicBezTo>
                  <a:lnTo>
                    <a:pt x="1" y="32239"/>
                  </a:lnTo>
                  <a:cubicBezTo>
                    <a:pt x="1" y="32387"/>
                    <a:pt x="112" y="32535"/>
                    <a:pt x="297" y="32535"/>
                  </a:cubicBezTo>
                  <a:cubicBezTo>
                    <a:pt x="444" y="32535"/>
                    <a:pt x="592" y="32387"/>
                    <a:pt x="592" y="32239"/>
                  </a:cubicBezTo>
                  <a:lnTo>
                    <a:pt x="592" y="333"/>
                  </a:lnTo>
                  <a:cubicBezTo>
                    <a:pt x="592" y="148"/>
                    <a:pt x="444" y="0"/>
                    <a:pt x="29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46"/>
            <p:cNvSpPr/>
            <p:nvPr/>
          </p:nvSpPr>
          <p:spPr>
            <a:xfrm>
              <a:off x="6377125" y="4105250"/>
              <a:ext cx="15750" cy="857750"/>
            </a:xfrm>
            <a:custGeom>
              <a:rect b="b" l="l" r="r" t="t"/>
              <a:pathLst>
                <a:path extrusionOk="0" h="34310" w="630">
                  <a:moveTo>
                    <a:pt x="297" y="0"/>
                  </a:moveTo>
                  <a:cubicBezTo>
                    <a:pt x="149" y="0"/>
                    <a:pt x="1" y="148"/>
                    <a:pt x="1" y="333"/>
                  </a:cubicBezTo>
                  <a:lnTo>
                    <a:pt x="1" y="34014"/>
                  </a:lnTo>
                  <a:cubicBezTo>
                    <a:pt x="1" y="34161"/>
                    <a:pt x="149" y="34309"/>
                    <a:pt x="297" y="34309"/>
                  </a:cubicBezTo>
                  <a:cubicBezTo>
                    <a:pt x="481" y="34309"/>
                    <a:pt x="629" y="34161"/>
                    <a:pt x="629" y="34014"/>
                  </a:cubicBezTo>
                  <a:lnTo>
                    <a:pt x="629" y="333"/>
                  </a:lnTo>
                  <a:cubicBezTo>
                    <a:pt x="629" y="148"/>
                    <a:pt x="481" y="0"/>
                    <a:pt x="29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46"/>
            <p:cNvSpPr/>
            <p:nvPr/>
          </p:nvSpPr>
          <p:spPr>
            <a:xfrm>
              <a:off x="1301075" y="3906075"/>
              <a:ext cx="715400" cy="278475"/>
            </a:xfrm>
            <a:custGeom>
              <a:rect b="b" l="l" r="r" t="t"/>
              <a:pathLst>
                <a:path extrusionOk="0" h="11139" w="28616">
                  <a:moveTo>
                    <a:pt x="19941" y="0"/>
                  </a:moveTo>
                  <a:cubicBezTo>
                    <a:pt x="19891" y="0"/>
                    <a:pt x="19835" y="19"/>
                    <a:pt x="19780" y="56"/>
                  </a:cubicBezTo>
                  <a:lnTo>
                    <a:pt x="222" y="10555"/>
                  </a:lnTo>
                  <a:cubicBezTo>
                    <a:pt x="74" y="10629"/>
                    <a:pt x="0" y="10814"/>
                    <a:pt x="74" y="10962"/>
                  </a:cubicBezTo>
                  <a:cubicBezTo>
                    <a:pt x="128" y="11070"/>
                    <a:pt x="242" y="11139"/>
                    <a:pt x="357" y="11139"/>
                  </a:cubicBezTo>
                  <a:cubicBezTo>
                    <a:pt x="399" y="11139"/>
                    <a:pt x="441" y="11130"/>
                    <a:pt x="481" y="11110"/>
                  </a:cubicBezTo>
                  <a:lnTo>
                    <a:pt x="19632" y="832"/>
                  </a:lnTo>
                  <a:lnTo>
                    <a:pt x="19632" y="9372"/>
                  </a:lnTo>
                  <a:cubicBezTo>
                    <a:pt x="19632" y="9483"/>
                    <a:pt x="19669" y="9594"/>
                    <a:pt x="19780" y="9668"/>
                  </a:cubicBezTo>
                  <a:cubicBezTo>
                    <a:pt x="19826" y="9683"/>
                    <a:pt x="19878" y="9692"/>
                    <a:pt x="19929" y="9692"/>
                  </a:cubicBezTo>
                  <a:cubicBezTo>
                    <a:pt x="20000" y="9692"/>
                    <a:pt x="20069" y="9674"/>
                    <a:pt x="20112" y="9631"/>
                  </a:cubicBezTo>
                  <a:lnTo>
                    <a:pt x="28468" y="3087"/>
                  </a:lnTo>
                  <a:cubicBezTo>
                    <a:pt x="28579" y="2976"/>
                    <a:pt x="28616" y="2792"/>
                    <a:pt x="28505" y="2681"/>
                  </a:cubicBezTo>
                  <a:cubicBezTo>
                    <a:pt x="28437" y="2591"/>
                    <a:pt x="28343" y="2542"/>
                    <a:pt x="28246" y="2542"/>
                  </a:cubicBezTo>
                  <a:cubicBezTo>
                    <a:pt x="28183" y="2542"/>
                    <a:pt x="28119" y="2563"/>
                    <a:pt x="28061" y="2607"/>
                  </a:cubicBezTo>
                  <a:lnTo>
                    <a:pt x="20223" y="8744"/>
                  </a:lnTo>
                  <a:lnTo>
                    <a:pt x="20223" y="315"/>
                  </a:lnTo>
                  <a:cubicBezTo>
                    <a:pt x="20223" y="204"/>
                    <a:pt x="20186" y="93"/>
                    <a:pt x="20075" y="56"/>
                  </a:cubicBezTo>
                  <a:cubicBezTo>
                    <a:pt x="20038" y="19"/>
                    <a:pt x="19992" y="0"/>
                    <a:pt x="199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46"/>
            <p:cNvSpPr/>
            <p:nvPr/>
          </p:nvSpPr>
          <p:spPr>
            <a:xfrm>
              <a:off x="1355600" y="3997100"/>
              <a:ext cx="297650" cy="595025"/>
            </a:xfrm>
            <a:custGeom>
              <a:rect b="b" l="l" r="r" t="t"/>
              <a:pathLst>
                <a:path extrusionOk="0" h="23801" w="11906">
                  <a:moveTo>
                    <a:pt x="11572" y="1"/>
                  </a:moveTo>
                  <a:cubicBezTo>
                    <a:pt x="11425" y="1"/>
                    <a:pt x="11277" y="149"/>
                    <a:pt x="11277" y="297"/>
                  </a:cubicBezTo>
                  <a:lnTo>
                    <a:pt x="11277" y="15381"/>
                  </a:lnTo>
                  <a:lnTo>
                    <a:pt x="185" y="23255"/>
                  </a:lnTo>
                  <a:cubicBezTo>
                    <a:pt x="38" y="23329"/>
                    <a:pt x="1" y="23551"/>
                    <a:pt x="112" y="23662"/>
                  </a:cubicBezTo>
                  <a:cubicBezTo>
                    <a:pt x="156" y="23752"/>
                    <a:pt x="242" y="23801"/>
                    <a:pt x="335" y="23801"/>
                  </a:cubicBezTo>
                  <a:cubicBezTo>
                    <a:pt x="396" y="23801"/>
                    <a:pt x="460" y="23780"/>
                    <a:pt x="518" y="23736"/>
                  </a:cubicBezTo>
                  <a:lnTo>
                    <a:pt x="11757" y="15787"/>
                  </a:lnTo>
                  <a:cubicBezTo>
                    <a:pt x="11831" y="15713"/>
                    <a:pt x="11905" y="15640"/>
                    <a:pt x="11905" y="15529"/>
                  </a:cubicBezTo>
                  <a:lnTo>
                    <a:pt x="11905" y="297"/>
                  </a:lnTo>
                  <a:cubicBezTo>
                    <a:pt x="11905" y="149"/>
                    <a:pt x="11757" y="1"/>
                    <a:pt x="115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46"/>
            <p:cNvSpPr/>
            <p:nvPr/>
          </p:nvSpPr>
          <p:spPr>
            <a:xfrm>
              <a:off x="1882425" y="4069200"/>
              <a:ext cx="14825" cy="206150"/>
            </a:xfrm>
            <a:custGeom>
              <a:rect b="b" l="l" r="r" t="t"/>
              <a:pathLst>
                <a:path extrusionOk="0" h="8246" w="593">
                  <a:moveTo>
                    <a:pt x="297" y="1"/>
                  </a:moveTo>
                  <a:cubicBezTo>
                    <a:pt x="112" y="1"/>
                    <a:pt x="1" y="148"/>
                    <a:pt x="1" y="333"/>
                  </a:cubicBezTo>
                  <a:lnTo>
                    <a:pt x="1" y="7912"/>
                  </a:lnTo>
                  <a:cubicBezTo>
                    <a:pt x="1" y="8097"/>
                    <a:pt x="112" y="8245"/>
                    <a:pt x="297" y="8245"/>
                  </a:cubicBezTo>
                  <a:cubicBezTo>
                    <a:pt x="481" y="8245"/>
                    <a:pt x="592" y="8097"/>
                    <a:pt x="592" y="7912"/>
                  </a:cubicBezTo>
                  <a:lnTo>
                    <a:pt x="592" y="333"/>
                  </a:lnTo>
                  <a:cubicBezTo>
                    <a:pt x="592" y="148"/>
                    <a:pt x="481" y="1"/>
                    <a:pt x="2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46"/>
            <p:cNvSpPr/>
            <p:nvPr/>
          </p:nvSpPr>
          <p:spPr>
            <a:xfrm>
              <a:off x="3261425" y="5005475"/>
              <a:ext cx="265300" cy="191150"/>
            </a:xfrm>
            <a:custGeom>
              <a:rect b="b" l="l" r="r" t="t"/>
              <a:pathLst>
                <a:path extrusionOk="0" h="7646" w="10612">
                  <a:moveTo>
                    <a:pt x="5879" y="1"/>
                  </a:moveTo>
                  <a:lnTo>
                    <a:pt x="851" y="6397"/>
                  </a:lnTo>
                  <a:cubicBezTo>
                    <a:pt x="851" y="6397"/>
                    <a:pt x="1" y="7395"/>
                    <a:pt x="1517" y="7580"/>
                  </a:cubicBezTo>
                  <a:cubicBezTo>
                    <a:pt x="2022" y="7629"/>
                    <a:pt x="3201" y="7646"/>
                    <a:pt x="4548" y="7646"/>
                  </a:cubicBezTo>
                  <a:cubicBezTo>
                    <a:pt x="7243" y="7646"/>
                    <a:pt x="10612" y="7580"/>
                    <a:pt x="10612" y="7580"/>
                  </a:cubicBezTo>
                  <a:lnTo>
                    <a:pt x="10612" y="999"/>
                  </a:lnTo>
                  <a:lnTo>
                    <a:pt x="587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46"/>
            <p:cNvSpPr/>
            <p:nvPr/>
          </p:nvSpPr>
          <p:spPr>
            <a:xfrm>
              <a:off x="3268825" y="4997850"/>
              <a:ext cx="265300" cy="206375"/>
            </a:xfrm>
            <a:custGeom>
              <a:rect b="b" l="l" r="r" t="t"/>
              <a:pathLst>
                <a:path extrusionOk="0" h="8255" w="10612">
                  <a:moveTo>
                    <a:pt x="5724" y="640"/>
                  </a:moveTo>
                  <a:lnTo>
                    <a:pt x="9983" y="1563"/>
                  </a:lnTo>
                  <a:lnTo>
                    <a:pt x="9983" y="7566"/>
                  </a:lnTo>
                  <a:lnTo>
                    <a:pt x="9983" y="7566"/>
                  </a:lnTo>
                  <a:cubicBezTo>
                    <a:pt x="9629" y="7580"/>
                    <a:pt x="9021" y="7603"/>
                    <a:pt x="8282" y="7626"/>
                  </a:cubicBezTo>
                  <a:cubicBezTo>
                    <a:pt x="7099" y="7626"/>
                    <a:pt x="5583" y="7663"/>
                    <a:pt x="4252" y="7663"/>
                  </a:cubicBezTo>
                  <a:cubicBezTo>
                    <a:pt x="2921" y="7663"/>
                    <a:pt x="1738" y="7626"/>
                    <a:pt x="1258" y="7589"/>
                  </a:cubicBezTo>
                  <a:cubicBezTo>
                    <a:pt x="925" y="7552"/>
                    <a:pt x="777" y="7441"/>
                    <a:pt x="703" y="7404"/>
                  </a:cubicBezTo>
                  <a:cubicBezTo>
                    <a:pt x="629" y="7330"/>
                    <a:pt x="629" y="7330"/>
                    <a:pt x="629" y="7256"/>
                  </a:cubicBezTo>
                  <a:cubicBezTo>
                    <a:pt x="629" y="7219"/>
                    <a:pt x="666" y="7109"/>
                    <a:pt x="703" y="7035"/>
                  </a:cubicBezTo>
                  <a:lnTo>
                    <a:pt x="777" y="6924"/>
                  </a:lnTo>
                  <a:lnTo>
                    <a:pt x="777" y="6887"/>
                  </a:lnTo>
                  <a:lnTo>
                    <a:pt x="5724" y="640"/>
                  </a:lnTo>
                  <a:close/>
                  <a:moveTo>
                    <a:pt x="5596" y="0"/>
                  </a:moveTo>
                  <a:cubicBezTo>
                    <a:pt x="5507" y="0"/>
                    <a:pt x="5422" y="61"/>
                    <a:pt x="5361" y="121"/>
                  </a:cubicBezTo>
                  <a:lnTo>
                    <a:pt x="296" y="6517"/>
                  </a:lnTo>
                  <a:lnTo>
                    <a:pt x="308" y="6525"/>
                  </a:lnTo>
                  <a:lnTo>
                    <a:pt x="308" y="6525"/>
                  </a:lnTo>
                  <a:cubicBezTo>
                    <a:pt x="268" y="6548"/>
                    <a:pt x="208" y="6620"/>
                    <a:pt x="149" y="6739"/>
                  </a:cubicBezTo>
                  <a:cubicBezTo>
                    <a:pt x="112" y="6850"/>
                    <a:pt x="1" y="7035"/>
                    <a:pt x="1" y="7256"/>
                  </a:cubicBezTo>
                  <a:cubicBezTo>
                    <a:pt x="1" y="7478"/>
                    <a:pt x="112" y="7737"/>
                    <a:pt x="296" y="7885"/>
                  </a:cubicBezTo>
                  <a:cubicBezTo>
                    <a:pt x="518" y="8033"/>
                    <a:pt x="814" y="8144"/>
                    <a:pt x="1184" y="8181"/>
                  </a:cubicBezTo>
                  <a:cubicBezTo>
                    <a:pt x="1738" y="8255"/>
                    <a:pt x="2884" y="8255"/>
                    <a:pt x="4252" y="8255"/>
                  </a:cubicBezTo>
                  <a:cubicBezTo>
                    <a:pt x="6951" y="8255"/>
                    <a:pt x="10316" y="8181"/>
                    <a:pt x="10316" y="8181"/>
                  </a:cubicBezTo>
                  <a:cubicBezTo>
                    <a:pt x="10463" y="8181"/>
                    <a:pt x="10611" y="8033"/>
                    <a:pt x="10611" y="7885"/>
                  </a:cubicBezTo>
                  <a:lnTo>
                    <a:pt x="10611" y="1304"/>
                  </a:lnTo>
                  <a:cubicBezTo>
                    <a:pt x="10611" y="1193"/>
                    <a:pt x="10500" y="1045"/>
                    <a:pt x="10352" y="1008"/>
                  </a:cubicBezTo>
                  <a:lnTo>
                    <a:pt x="5657" y="10"/>
                  </a:lnTo>
                  <a:cubicBezTo>
                    <a:pt x="5637" y="3"/>
                    <a:pt x="5617" y="0"/>
                    <a:pt x="5596"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46"/>
            <p:cNvSpPr/>
            <p:nvPr/>
          </p:nvSpPr>
          <p:spPr>
            <a:xfrm>
              <a:off x="3389900" y="4063650"/>
              <a:ext cx="271775" cy="1028750"/>
            </a:xfrm>
            <a:custGeom>
              <a:rect b="b" l="l" r="r" t="t"/>
              <a:pathLst>
                <a:path extrusionOk="0" h="41150" w="10871">
                  <a:moveTo>
                    <a:pt x="297" y="1"/>
                  </a:moveTo>
                  <a:lnTo>
                    <a:pt x="1" y="39264"/>
                  </a:lnTo>
                  <a:cubicBezTo>
                    <a:pt x="1" y="40299"/>
                    <a:pt x="851" y="41149"/>
                    <a:pt x="1886" y="41149"/>
                  </a:cubicBezTo>
                  <a:lnTo>
                    <a:pt x="3365" y="41149"/>
                  </a:lnTo>
                  <a:cubicBezTo>
                    <a:pt x="4289" y="41149"/>
                    <a:pt x="5066" y="40484"/>
                    <a:pt x="5214" y="39559"/>
                  </a:cubicBezTo>
                  <a:lnTo>
                    <a:pt x="10870" y="3883"/>
                  </a:lnTo>
                  <a:lnTo>
                    <a:pt x="297"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46"/>
            <p:cNvSpPr/>
            <p:nvPr/>
          </p:nvSpPr>
          <p:spPr>
            <a:xfrm>
              <a:off x="3382525" y="4055650"/>
              <a:ext cx="287450" cy="1044125"/>
            </a:xfrm>
            <a:custGeom>
              <a:rect b="b" l="l" r="r" t="t"/>
              <a:pathLst>
                <a:path extrusionOk="0" h="41765" w="11498">
                  <a:moveTo>
                    <a:pt x="921" y="777"/>
                  </a:moveTo>
                  <a:lnTo>
                    <a:pt x="10832" y="4388"/>
                  </a:lnTo>
                  <a:lnTo>
                    <a:pt x="5213" y="39842"/>
                  </a:lnTo>
                  <a:cubicBezTo>
                    <a:pt x="5102" y="40619"/>
                    <a:pt x="4437" y="41173"/>
                    <a:pt x="3660" y="41173"/>
                  </a:cubicBezTo>
                  <a:lnTo>
                    <a:pt x="2181" y="41173"/>
                  </a:lnTo>
                  <a:cubicBezTo>
                    <a:pt x="1331" y="41173"/>
                    <a:pt x="629" y="40471"/>
                    <a:pt x="629" y="39584"/>
                  </a:cubicBezTo>
                  <a:lnTo>
                    <a:pt x="921" y="777"/>
                  </a:lnTo>
                  <a:close/>
                  <a:moveTo>
                    <a:pt x="597" y="1"/>
                  </a:moveTo>
                  <a:cubicBezTo>
                    <a:pt x="543" y="1"/>
                    <a:pt x="487" y="19"/>
                    <a:pt x="444" y="62"/>
                  </a:cubicBezTo>
                  <a:cubicBezTo>
                    <a:pt x="333" y="99"/>
                    <a:pt x="296" y="210"/>
                    <a:pt x="296" y="321"/>
                  </a:cubicBezTo>
                  <a:lnTo>
                    <a:pt x="0" y="39584"/>
                  </a:lnTo>
                  <a:cubicBezTo>
                    <a:pt x="0" y="40804"/>
                    <a:pt x="961" y="41765"/>
                    <a:pt x="2181" y="41765"/>
                  </a:cubicBezTo>
                  <a:lnTo>
                    <a:pt x="3660" y="41765"/>
                  </a:lnTo>
                  <a:cubicBezTo>
                    <a:pt x="4732" y="41765"/>
                    <a:pt x="5657" y="40989"/>
                    <a:pt x="5804" y="39953"/>
                  </a:cubicBezTo>
                  <a:lnTo>
                    <a:pt x="11461" y="4240"/>
                  </a:lnTo>
                  <a:cubicBezTo>
                    <a:pt x="11498" y="4092"/>
                    <a:pt x="11424" y="3944"/>
                    <a:pt x="11276" y="3907"/>
                  </a:cubicBezTo>
                  <a:lnTo>
                    <a:pt x="703" y="25"/>
                  </a:lnTo>
                  <a:cubicBezTo>
                    <a:pt x="672" y="10"/>
                    <a:pt x="635" y="1"/>
                    <a:pt x="597"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46"/>
            <p:cNvSpPr/>
            <p:nvPr/>
          </p:nvSpPr>
          <p:spPr>
            <a:xfrm>
              <a:off x="3397300" y="3850150"/>
              <a:ext cx="427050" cy="427050"/>
            </a:xfrm>
            <a:custGeom>
              <a:rect b="b" l="l" r="r" t="t"/>
              <a:pathLst>
                <a:path extrusionOk="0" h="17082" w="17082">
                  <a:moveTo>
                    <a:pt x="8541" y="1"/>
                  </a:moveTo>
                  <a:cubicBezTo>
                    <a:pt x="3846" y="1"/>
                    <a:pt x="1" y="3809"/>
                    <a:pt x="1" y="8541"/>
                  </a:cubicBezTo>
                  <a:cubicBezTo>
                    <a:pt x="1" y="13236"/>
                    <a:pt x="3846" y="17081"/>
                    <a:pt x="8541" y="17081"/>
                  </a:cubicBezTo>
                  <a:cubicBezTo>
                    <a:pt x="13273" y="17081"/>
                    <a:pt x="17081" y="13236"/>
                    <a:pt x="17081" y="8541"/>
                  </a:cubicBezTo>
                  <a:cubicBezTo>
                    <a:pt x="17081" y="3809"/>
                    <a:pt x="13273" y="1"/>
                    <a:pt x="8541"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46"/>
            <p:cNvSpPr/>
            <p:nvPr/>
          </p:nvSpPr>
          <p:spPr>
            <a:xfrm>
              <a:off x="3389900" y="3841825"/>
              <a:ext cx="442750" cy="442750"/>
            </a:xfrm>
            <a:custGeom>
              <a:rect b="b" l="l" r="r" t="t"/>
              <a:pathLst>
                <a:path extrusionOk="0" h="17710" w="1771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2" y="17081"/>
                    <a:pt x="4511" y="16194"/>
                    <a:pt x="3032" y="14678"/>
                  </a:cubicBezTo>
                  <a:cubicBezTo>
                    <a:pt x="1554" y="13199"/>
                    <a:pt x="629" y="11129"/>
                    <a:pt x="629" y="8874"/>
                  </a:cubicBezTo>
                  <a:cubicBezTo>
                    <a:pt x="629" y="6582"/>
                    <a:pt x="1554" y="4548"/>
                    <a:pt x="3032" y="3032"/>
                  </a:cubicBezTo>
                  <a:cubicBezTo>
                    <a:pt x="4511" y="1554"/>
                    <a:pt x="6582" y="629"/>
                    <a:pt x="8837" y="629"/>
                  </a:cubicBezTo>
                  <a:close/>
                  <a:moveTo>
                    <a:pt x="8837" y="1"/>
                  </a:moveTo>
                  <a:cubicBezTo>
                    <a:pt x="3957" y="1"/>
                    <a:pt x="1" y="3994"/>
                    <a:pt x="1" y="8874"/>
                  </a:cubicBezTo>
                  <a:cubicBezTo>
                    <a:pt x="1" y="13754"/>
                    <a:pt x="3957" y="17710"/>
                    <a:pt x="8837" y="17710"/>
                  </a:cubicBezTo>
                  <a:cubicBezTo>
                    <a:pt x="13754" y="17710"/>
                    <a:pt x="17710" y="13754"/>
                    <a:pt x="17710" y="8874"/>
                  </a:cubicBezTo>
                  <a:cubicBezTo>
                    <a:pt x="17710" y="3994"/>
                    <a:pt x="13754" y="1"/>
                    <a:pt x="8837"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46"/>
            <p:cNvSpPr/>
            <p:nvPr/>
          </p:nvSpPr>
          <p:spPr>
            <a:xfrm>
              <a:off x="4143175" y="5005475"/>
              <a:ext cx="265300" cy="191150"/>
            </a:xfrm>
            <a:custGeom>
              <a:rect b="b" l="l" r="r" t="t"/>
              <a:pathLst>
                <a:path extrusionOk="0" h="7646" w="10612">
                  <a:moveTo>
                    <a:pt x="4733" y="1"/>
                  </a:moveTo>
                  <a:lnTo>
                    <a:pt x="1" y="999"/>
                  </a:lnTo>
                  <a:lnTo>
                    <a:pt x="1" y="7580"/>
                  </a:lnTo>
                  <a:cubicBezTo>
                    <a:pt x="1" y="7580"/>
                    <a:pt x="3369" y="7646"/>
                    <a:pt x="6064" y="7646"/>
                  </a:cubicBezTo>
                  <a:cubicBezTo>
                    <a:pt x="7411" y="7646"/>
                    <a:pt x="8590" y="7629"/>
                    <a:pt x="9096" y="7580"/>
                  </a:cubicBezTo>
                  <a:cubicBezTo>
                    <a:pt x="10611" y="7395"/>
                    <a:pt x="9761" y="6397"/>
                    <a:pt x="9761" y="6397"/>
                  </a:cubicBezTo>
                  <a:lnTo>
                    <a:pt x="473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46"/>
            <p:cNvSpPr/>
            <p:nvPr/>
          </p:nvSpPr>
          <p:spPr>
            <a:xfrm>
              <a:off x="4135800" y="4997850"/>
              <a:ext cx="265275" cy="206375"/>
            </a:xfrm>
            <a:custGeom>
              <a:rect b="b" l="l" r="r" t="t"/>
              <a:pathLst>
                <a:path extrusionOk="0" h="8255" w="10611">
                  <a:moveTo>
                    <a:pt x="4887" y="640"/>
                  </a:moveTo>
                  <a:lnTo>
                    <a:pt x="9797" y="6887"/>
                  </a:lnTo>
                  <a:lnTo>
                    <a:pt x="9834" y="6887"/>
                  </a:lnTo>
                  <a:cubicBezTo>
                    <a:pt x="9834" y="6887"/>
                    <a:pt x="9871" y="6961"/>
                    <a:pt x="9908" y="7035"/>
                  </a:cubicBezTo>
                  <a:cubicBezTo>
                    <a:pt x="9945" y="7109"/>
                    <a:pt x="9982" y="7219"/>
                    <a:pt x="9982" y="7256"/>
                  </a:cubicBezTo>
                  <a:cubicBezTo>
                    <a:pt x="9982" y="7330"/>
                    <a:pt x="9982" y="7330"/>
                    <a:pt x="9908" y="7404"/>
                  </a:cubicBezTo>
                  <a:cubicBezTo>
                    <a:pt x="9834" y="7441"/>
                    <a:pt x="9686" y="7552"/>
                    <a:pt x="9354" y="7589"/>
                  </a:cubicBezTo>
                  <a:cubicBezTo>
                    <a:pt x="8873" y="7626"/>
                    <a:pt x="7690" y="7663"/>
                    <a:pt x="6359" y="7663"/>
                  </a:cubicBezTo>
                  <a:cubicBezTo>
                    <a:pt x="5028" y="7663"/>
                    <a:pt x="3512" y="7626"/>
                    <a:pt x="2329" y="7626"/>
                  </a:cubicBezTo>
                  <a:cubicBezTo>
                    <a:pt x="1564" y="7602"/>
                    <a:pt x="938" y="7578"/>
                    <a:pt x="592" y="7564"/>
                  </a:cubicBezTo>
                  <a:lnTo>
                    <a:pt x="592" y="7564"/>
                  </a:lnTo>
                  <a:lnTo>
                    <a:pt x="592" y="1563"/>
                  </a:lnTo>
                  <a:lnTo>
                    <a:pt x="4887" y="640"/>
                  </a:lnTo>
                  <a:close/>
                  <a:moveTo>
                    <a:pt x="5015" y="0"/>
                  </a:moveTo>
                  <a:cubicBezTo>
                    <a:pt x="4995" y="0"/>
                    <a:pt x="4975" y="3"/>
                    <a:pt x="4954" y="10"/>
                  </a:cubicBezTo>
                  <a:lnTo>
                    <a:pt x="222" y="1008"/>
                  </a:lnTo>
                  <a:cubicBezTo>
                    <a:pt x="111" y="1045"/>
                    <a:pt x="0" y="1193"/>
                    <a:pt x="0" y="1304"/>
                  </a:cubicBezTo>
                  <a:lnTo>
                    <a:pt x="0" y="7885"/>
                  </a:lnTo>
                  <a:cubicBezTo>
                    <a:pt x="0" y="8033"/>
                    <a:pt x="111" y="8181"/>
                    <a:pt x="296" y="8181"/>
                  </a:cubicBezTo>
                  <a:cubicBezTo>
                    <a:pt x="296" y="8181"/>
                    <a:pt x="3660" y="8255"/>
                    <a:pt x="6359" y="8255"/>
                  </a:cubicBezTo>
                  <a:cubicBezTo>
                    <a:pt x="7690" y="8255"/>
                    <a:pt x="8873" y="8255"/>
                    <a:pt x="9428" y="8181"/>
                  </a:cubicBezTo>
                  <a:cubicBezTo>
                    <a:pt x="9797" y="8144"/>
                    <a:pt x="10093" y="8033"/>
                    <a:pt x="10278" y="7885"/>
                  </a:cubicBezTo>
                  <a:cubicBezTo>
                    <a:pt x="10500" y="7737"/>
                    <a:pt x="10611" y="7478"/>
                    <a:pt x="10611" y="7256"/>
                  </a:cubicBezTo>
                  <a:cubicBezTo>
                    <a:pt x="10611" y="7035"/>
                    <a:pt x="10500" y="6850"/>
                    <a:pt x="10426" y="6739"/>
                  </a:cubicBezTo>
                  <a:cubicBezTo>
                    <a:pt x="10352" y="6591"/>
                    <a:pt x="10315" y="6517"/>
                    <a:pt x="10278" y="6517"/>
                  </a:cubicBezTo>
                  <a:lnTo>
                    <a:pt x="5250" y="121"/>
                  </a:lnTo>
                  <a:cubicBezTo>
                    <a:pt x="5190" y="61"/>
                    <a:pt x="5105" y="0"/>
                    <a:pt x="5015"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46"/>
            <p:cNvSpPr/>
            <p:nvPr/>
          </p:nvSpPr>
          <p:spPr>
            <a:xfrm>
              <a:off x="4008250" y="4063650"/>
              <a:ext cx="271750" cy="1028750"/>
            </a:xfrm>
            <a:custGeom>
              <a:rect b="b" l="l" r="r" t="t"/>
              <a:pathLst>
                <a:path extrusionOk="0" h="41150" w="10870">
                  <a:moveTo>
                    <a:pt x="10574" y="1"/>
                  </a:moveTo>
                  <a:lnTo>
                    <a:pt x="0" y="3883"/>
                  </a:lnTo>
                  <a:lnTo>
                    <a:pt x="5657" y="39559"/>
                  </a:lnTo>
                  <a:cubicBezTo>
                    <a:pt x="5805" y="40484"/>
                    <a:pt x="6581" y="41149"/>
                    <a:pt x="7505" y="41149"/>
                  </a:cubicBezTo>
                  <a:lnTo>
                    <a:pt x="8984" y="41149"/>
                  </a:lnTo>
                  <a:cubicBezTo>
                    <a:pt x="10019" y="41149"/>
                    <a:pt x="10870" y="40299"/>
                    <a:pt x="10870" y="39264"/>
                  </a:cubicBezTo>
                  <a:lnTo>
                    <a:pt x="10574"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46"/>
            <p:cNvSpPr/>
            <p:nvPr/>
          </p:nvSpPr>
          <p:spPr>
            <a:xfrm>
              <a:off x="3999925" y="4055650"/>
              <a:ext cx="287475" cy="1044125"/>
            </a:xfrm>
            <a:custGeom>
              <a:rect b="b" l="l" r="r" t="t"/>
              <a:pathLst>
                <a:path extrusionOk="0" h="41765" w="11499">
                  <a:moveTo>
                    <a:pt x="10577" y="764"/>
                  </a:moveTo>
                  <a:lnTo>
                    <a:pt x="10870" y="39584"/>
                  </a:lnTo>
                  <a:cubicBezTo>
                    <a:pt x="10870" y="40471"/>
                    <a:pt x="10167" y="41173"/>
                    <a:pt x="9317" y="41173"/>
                  </a:cubicBezTo>
                  <a:lnTo>
                    <a:pt x="7838" y="41173"/>
                  </a:lnTo>
                  <a:cubicBezTo>
                    <a:pt x="7062" y="41173"/>
                    <a:pt x="6396" y="40619"/>
                    <a:pt x="6285" y="39842"/>
                  </a:cubicBezTo>
                  <a:lnTo>
                    <a:pt x="666" y="4388"/>
                  </a:lnTo>
                  <a:lnTo>
                    <a:pt x="10577" y="764"/>
                  </a:lnTo>
                  <a:close/>
                  <a:moveTo>
                    <a:pt x="10902" y="1"/>
                  </a:moveTo>
                  <a:cubicBezTo>
                    <a:pt x="10863" y="1"/>
                    <a:pt x="10827" y="10"/>
                    <a:pt x="10796" y="25"/>
                  </a:cubicBezTo>
                  <a:lnTo>
                    <a:pt x="222" y="3907"/>
                  </a:lnTo>
                  <a:cubicBezTo>
                    <a:pt x="74" y="3944"/>
                    <a:pt x="0" y="4092"/>
                    <a:pt x="37" y="4240"/>
                  </a:cubicBezTo>
                  <a:lnTo>
                    <a:pt x="5657" y="39953"/>
                  </a:lnTo>
                  <a:cubicBezTo>
                    <a:pt x="5842" y="40989"/>
                    <a:pt x="6766" y="41765"/>
                    <a:pt x="7838" y="41765"/>
                  </a:cubicBezTo>
                  <a:lnTo>
                    <a:pt x="9317" y="41765"/>
                  </a:lnTo>
                  <a:cubicBezTo>
                    <a:pt x="10500" y="41765"/>
                    <a:pt x="11498" y="40804"/>
                    <a:pt x="11498" y="39584"/>
                  </a:cubicBezTo>
                  <a:lnTo>
                    <a:pt x="11203" y="321"/>
                  </a:lnTo>
                  <a:cubicBezTo>
                    <a:pt x="11203" y="210"/>
                    <a:pt x="11129" y="99"/>
                    <a:pt x="11055" y="62"/>
                  </a:cubicBezTo>
                  <a:cubicBezTo>
                    <a:pt x="11011" y="19"/>
                    <a:pt x="10955" y="1"/>
                    <a:pt x="10902"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46"/>
            <p:cNvSpPr/>
            <p:nvPr/>
          </p:nvSpPr>
          <p:spPr>
            <a:xfrm>
              <a:off x="3844650" y="3850150"/>
              <a:ext cx="427950" cy="427050"/>
            </a:xfrm>
            <a:custGeom>
              <a:rect b="b" l="l" r="r" t="t"/>
              <a:pathLst>
                <a:path extrusionOk="0" h="17082" w="17118">
                  <a:moveTo>
                    <a:pt x="8541" y="1"/>
                  </a:moveTo>
                  <a:cubicBezTo>
                    <a:pt x="3845" y="1"/>
                    <a:pt x="0" y="3809"/>
                    <a:pt x="0" y="8541"/>
                  </a:cubicBezTo>
                  <a:cubicBezTo>
                    <a:pt x="0" y="13236"/>
                    <a:pt x="3845" y="17081"/>
                    <a:pt x="8541" y="17081"/>
                  </a:cubicBezTo>
                  <a:cubicBezTo>
                    <a:pt x="13273" y="17081"/>
                    <a:pt x="17118" y="13236"/>
                    <a:pt x="17118" y="8541"/>
                  </a:cubicBezTo>
                  <a:cubicBezTo>
                    <a:pt x="17118" y="3809"/>
                    <a:pt x="13273" y="1"/>
                    <a:pt x="8541"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46"/>
            <p:cNvSpPr/>
            <p:nvPr/>
          </p:nvSpPr>
          <p:spPr>
            <a:xfrm>
              <a:off x="3837250" y="3841825"/>
              <a:ext cx="442750" cy="442750"/>
            </a:xfrm>
            <a:custGeom>
              <a:rect b="b" l="l" r="r" t="t"/>
              <a:pathLst>
                <a:path extrusionOk="0" h="17710" w="1771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1" y="17081"/>
                    <a:pt x="4511" y="16194"/>
                    <a:pt x="3032" y="14678"/>
                  </a:cubicBezTo>
                  <a:cubicBezTo>
                    <a:pt x="1553" y="13199"/>
                    <a:pt x="629" y="11129"/>
                    <a:pt x="629" y="8874"/>
                  </a:cubicBezTo>
                  <a:cubicBezTo>
                    <a:pt x="629" y="6582"/>
                    <a:pt x="1553" y="4548"/>
                    <a:pt x="3032" y="3032"/>
                  </a:cubicBezTo>
                  <a:cubicBezTo>
                    <a:pt x="4511" y="1554"/>
                    <a:pt x="6581" y="629"/>
                    <a:pt x="8837" y="629"/>
                  </a:cubicBezTo>
                  <a:close/>
                  <a:moveTo>
                    <a:pt x="8837" y="1"/>
                  </a:moveTo>
                  <a:cubicBezTo>
                    <a:pt x="3956" y="1"/>
                    <a:pt x="1" y="3994"/>
                    <a:pt x="1" y="8874"/>
                  </a:cubicBezTo>
                  <a:cubicBezTo>
                    <a:pt x="1" y="13754"/>
                    <a:pt x="3956" y="17710"/>
                    <a:pt x="8837" y="17710"/>
                  </a:cubicBezTo>
                  <a:cubicBezTo>
                    <a:pt x="13754" y="17710"/>
                    <a:pt x="17710" y="13754"/>
                    <a:pt x="17710" y="8874"/>
                  </a:cubicBezTo>
                  <a:cubicBezTo>
                    <a:pt x="17710" y="3994"/>
                    <a:pt x="13754" y="1"/>
                    <a:pt x="8837"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46"/>
            <p:cNvSpPr/>
            <p:nvPr/>
          </p:nvSpPr>
          <p:spPr>
            <a:xfrm>
              <a:off x="3685675" y="2397200"/>
              <a:ext cx="332750" cy="450150"/>
            </a:xfrm>
            <a:custGeom>
              <a:rect b="b" l="l" r="r" t="t"/>
              <a:pathLst>
                <a:path extrusionOk="0" h="18006" w="13310">
                  <a:moveTo>
                    <a:pt x="6433" y="1"/>
                  </a:moveTo>
                  <a:cubicBezTo>
                    <a:pt x="5657" y="1"/>
                    <a:pt x="4881" y="112"/>
                    <a:pt x="4252" y="333"/>
                  </a:cubicBezTo>
                  <a:cubicBezTo>
                    <a:pt x="0" y="2034"/>
                    <a:pt x="1442" y="9280"/>
                    <a:pt x="2034" y="12755"/>
                  </a:cubicBezTo>
                  <a:cubicBezTo>
                    <a:pt x="2516" y="15718"/>
                    <a:pt x="5405" y="18006"/>
                    <a:pt x="8369" y="18006"/>
                  </a:cubicBezTo>
                  <a:cubicBezTo>
                    <a:pt x="8586" y="18006"/>
                    <a:pt x="8804" y="17994"/>
                    <a:pt x="9021" y="17968"/>
                  </a:cubicBezTo>
                  <a:cubicBezTo>
                    <a:pt x="13125" y="17525"/>
                    <a:pt x="13310" y="12534"/>
                    <a:pt x="13162" y="9391"/>
                  </a:cubicBezTo>
                  <a:cubicBezTo>
                    <a:pt x="12903" y="4770"/>
                    <a:pt x="12090" y="38"/>
                    <a:pt x="64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46"/>
            <p:cNvSpPr/>
            <p:nvPr/>
          </p:nvSpPr>
          <p:spPr>
            <a:xfrm>
              <a:off x="3710625" y="2388875"/>
              <a:ext cx="312425" cy="466800"/>
            </a:xfrm>
            <a:custGeom>
              <a:rect b="b" l="l" r="r" t="t"/>
              <a:pathLst>
                <a:path extrusionOk="0" h="18672" w="12497">
                  <a:moveTo>
                    <a:pt x="5435" y="629"/>
                  </a:moveTo>
                  <a:cubicBezTo>
                    <a:pt x="6803" y="629"/>
                    <a:pt x="7838" y="925"/>
                    <a:pt x="8689" y="1406"/>
                  </a:cubicBezTo>
                  <a:cubicBezTo>
                    <a:pt x="9909" y="2145"/>
                    <a:pt x="10648" y="3365"/>
                    <a:pt x="11092" y="4807"/>
                  </a:cubicBezTo>
                  <a:cubicBezTo>
                    <a:pt x="11572" y="6286"/>
                    <a:pt x="11757" y="8023"/>
                    <a:pt x="11831" y="9761"/>
                  </a:cubicBezTo>
                  <a:cubicBezTo>
                    <a:pt x="11868" y="10168"/>
                    <a:pt x="11868" y="10648"/>
                    <a:pt x="11868" y="11129"/>
                  </a:cubicBezTo>
                  <a:cubicBezTo>
                    <a:pt x="11868" y="12645"/>
                    <a:pt x="11720" y="14309"/>
                    <a:pt x="11129" y="15602"/>
                  </a:cubicBezTo>
                  <a:cubicBezTo>
                    <a:pt x="10870" y="16231"/>
                    <a:pt x="10463" y="16786"/>
                    <a:pt x="9983" y="17229"/>
                  </a:cubicBezTo>
                  <a:cubicBezTo>
                    <a:pt x="9465" y="17636"/>
                    <a:pt x="8837" y="17932"/>
                    <a:pt x="8023" y="18006"/>
                  </a:cubicBezTo>
                  <a:cubicBezTo>
                    <a:pt x="7801" y="18043"/>
                    <a:pt x="7617" y="18043"/>
                    <a:pt x="7395" y="18043"/>
                  </a:cubicBezTo>
                  <a:cubicBezTo>
                    <a:pt x="5990" y="18043"/>
                    <a:pt x="4585" y="17488"/>
                    <a:pt x="3476" y="16601"/>
                  </a:cubicBezTo>
                  <a:cubicBezTo>
                    <a:pt x="2367" y="15676"/>
                    <a:pt x="1553" y="14419"/>
                    <a:pt x="1332" y="13052"/>
                  </a:cubicBezTo>
                  <a:cubicBezTo>
                    <a:pt x="1073" y="11462"/>
                    <a:pt x="629" y="9059"/>
                    <a:pt x="629" y="6840"/>
                  </a:cubicBezTo>
                  <a:cubicBezTo>
                    <a:pt x="629" y="5509"/>
                    <a:pt x="777" y="4216"/>
                    <a:pt x="1221" y="3217"/>
                  </a:cubicBezTo>
                  <a:cubicBezTo>
                    <a:pt x="1627" y="2182"/>
                    <a:pt x="2293" y="1406"/>
                    <a:pt x="3365" y="962"/>
                  </a:cubicBezTo>
                  <a:cubicBezTo>
                    <a:pt x="3957" y="740"/>
                    <a:pt x="4659" y="629"/>
                    <a:pt x="5398" y="629"/>
                  </a:cubicBezTo>
                  <a:close/>
                  <a:moveTo>
                    <a:pt x="5398" y="1"/>
                  </a:moveTo>
                  <a:cubicBezTo>
                    <a:pt x="4585" y="1"/>
                    <a:pt x="3809" y="149"/>
                    <a:pt x="3143" y="408"/>
                  </a:cubicBezTo>
                  <a:cubicBezTo>
                    <a:pt x="1886" y="888"/>
                    <a:pt x="1110" y="1812"/>
                    <a:pt x="629" y="2959"/>
                  </a:cubicBezTo>
                  <a:cubicBezTo>
                    <a:pt x="149" y="4105"/>
                    <a:pt x="1" y="5473"/>
                    <a:pt x="1" y="6840"/>
                  </a:cubicBezTo>
                  <a:cubicBezTo>
                    <a:pt x="1" y="9133"/>
                    <a:pt x="481" y="11573"/>
                    <a:pt x="740" y="13162"/>
                  </a:cubicBezTo>
                  <a:cubicBezTo>
                    <a:pt x="999" y="14715"/>
                    <a:pt x="1886" y="16083"/>
                    <a:pt x="3069" y="17081"/>
                  </a:cubicBezTo>
                  <a:cubicBezTo>
                    <a:pt x="4289" y="18043"/>
                    <a:pt x="5842" y="18671"/>
                    <a:pt x="7395" y="18671"/>
                  </a:cubicBezTo>
                  <a:cubicBezTo>
                    <a:pt x="7617" y="18671"/>
                    <a:pt x="7838" y="18634"/>
                    <a:pt x="8060" y="18634"/>
                  </a:cubicBezTo>
                  <a:cubicBezTo>
                    <a:pt x="9021" y="18523"/>
                    <a:pt x="9761" y="18190"/>
                    <a:pt x="10352" y="17673"/>
                  </a:cubicBezTo>
                  <a:cubicBezTo>
                    <a:pt x="11277" y="16970"/>
                    <a:pt x="11794" y="15861"/>
                    <a:pt x="12090" y="14715"/>
                  </a:cubicBezTo>
                  <a:cubicBezTo>
                    <a:pt x="12423" y="13569"/>
                    <a:pt x="12497" y="12312"/>
                    <a:pt x="12497" y="11129"/>
                  </a:cubicBezTo>
                  <a:cubicBezTo>
                    <a:pt x="12497" y="10648"/>
                    <a:pt x="12497" y="10168"/>
                    <a:pt x="12460" y="9724"/>
                  </a:cubicBezTo>
                  <a:cubicBezTo>
                    <a:pt x="12312" y="7395"/>
                    <a:pt x="12053" y="4992"/>
                    <a:pt x="11092" y="3143"/>
                  </a:cubicBezTo>
                  <a:cubicBezTo>
                    <a:pt x="10611" y="2219"/>
                    <a:pt x="9909" y="1443"/>
                    <a:pt x="8985" y="888"/>
                  </a:cubicBezTo>
                  <a:cubicBezTo>
                    <a:pt x="8060" y="334"/>
                    <a:pt x="6877" y="38"/>
                    <a:pt x="5435"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46"/>
            <p:cNvSpPr/>
            <p:nvPr/>
          </p:nvSpPr>
          <p:spPr>
            <a:xfrm>
              <a:off x="3762400" y="2725350"/>
              <a:ext cx="136800" cy="153425"/>
            </a:xfrm>
            <a:custGeom>
              <a:rect b="b" l="l" r="r" t="t"/>
              <a:pathLst>
                <a:path extrusionOk="0" h="6137" w="5472">
                  <a:moveTo>
                    <a:pt x="1639" y="0"/>
                  </a:moveTo>
                  <a:cubicBezTo>
                    <a:pt x="994" y="0"/>
                    <a:pt x="403" y="187"/>
                    <a:pt x="0" y="702"/>
                  </a:cubicBezTo>
                  <a:lnTo>
                    <a:pt x="444" y="5730"/>
                  </a:lnTo>
                  <a:lnTo>
                    <a:pt x="5250" y="6136"/>
                  </a:lnTo>
                  <a:lnTo>
                    <a:pt x="5472" y="1330"/>
                  </a:lnTo>
                  <a:cubicBezTo>
                    <a:pt x="5472" y="1330"/>
                    <a:pt x="3360" y="0"/>
                    <a:pt x="16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46"/>
            <p:cNvSpPr/>
            <p:nvPr/>
          </p:nvSpPr>
          <p:spPr>
            <a:xfrm>
              <a:off x="3755000" y="2717000"/>
              <a:ext cx="151600" cy="169525"/>
            </a:xfrm>
            <a:custGeom>
              <a:rect b="b" l="l" r="r" t="t"/>
              <a:pathLst>
                <a:path extrusionOk="0" h="6781" w="6064">
                  <a:moveTo>
                    <a:pt x="1923" y="629"/>
                  </a:moveTo>
                  <a:cubicBezTo>
                    <a:pt x="2699" y="629"/>
                    <a:pt x="3660" y="925"/>
                    <a:pt x="4363" y="1257"/>
                  </a:cubicBezTo>
                  <a:cubicBezTo>
                    <a:pt x="4732" y="1442"/>
                    <a:pt x="5028" y="1590"/>
                    <a:pt x="5250" y="1701"/>
                  </a:cubicBezTo>
                  <a:cubicBezTo>
                    <a:pt x="5321" y="1749"/>
                    <a:pt x="5377" y="1781"/>
                    <a:pt x="5428" y="1807"/>
                  </a:cubicBezTo>
                  <a:lnTo>
                    <a:pt x="5428" y="1807"/>
                  </a:lnTo>
                  <a:lnTo>
                    <a:pt x="5250" y="6138"/>
                  </a:lnTo>
                  <a:lnTo>
                    <a:pt x="998" y="5768"/>
                  </a:lnTo>
                  <a:lnTo>
                    <a:pt x="638" y="1112"/>
                  </a:lnTo>
                  <a:lnTo>
                    <a:pt x="638" y="1112"/>
                  </a:lnTo>
                  <a:cubicBezTo>
                    <a:pt x="779" y="950"/>
                    <a:pt x="963" y="838"/>
                    <a:pt x="1146" y="777"/>
                  </a:cubicBezTo>
                  <a:cubicBezTo>
                    <a:pt x="1368" y="666"/>
                    <a:pt x="1664" y="629"/>
                    <a:pt x="1923" y="629"/>
                  </a:cubicBezTo>
                  <a:close/>
                  <a:moveTo>
                    <a:pt x="1923" y="0"/>
                  </a:moveTo>
                  <a:cubicBezTo>
                    <a:pt x="1590" y="0"/>
                    <a:pt x="1257" y="74"/>
                    <a:pt x="925" y="185"/>
                  </a:cubicBezTo>
                  <a:cubicBezTo>
                    <a:pt x="592" y="333"/>
                    <a:pt x="296" y="518"/>
                    <a:pt x="74" y="814"/>
                  </a:cubicBezTo>
                  <a:cubicBezTo>
                    <a:pt x="0" y="888"/>
                    <a:pt x="0" y="962"/>
                    <a:pt x="0" y="1036"/>
                  </a:cubicBezTo>
                  <a:lnTo>
                    <a:pt x="407" y="6064"/>
                  </a:lnTo>
                  <a:cubicBezTo>
                    <a:pt x="444" y="6212"/>
                    <a:pt x="555" y="6359"/>
                    <a:pt x="703" y="6359"/>
                  </a:cubicBezTo>
                  <a:lnTo>
                    <a:pt x="5509" y="6766"/>
                  </a:lnTo>
                  <a:cubicBezTo>
                    <a:pt x="5539" y="6776"/>
                    <a:pt x="5566" y="6781"/>
                    <a:pt x="5591" y="6781"/>
                  </a:cubicBezTo>
                  <a:cubicBezTo>
                    <a:pt x="5659" y="6781"/>
                    <a:pt x="5714" y="6746"/>
                    <a:pt x="5768" y="6692"/>
                  </a:cubicBezTo>
                  <a:cubicBezTo>
                    <a:pt x="5805" y="6655"/>
                    <a:pt x="5842" y="6581"/>
                    <a:pt x="5842" y="6470"/>
                  </a:cubicBezTo>
                  <a:lnTo>
                    <a:pt x="6063" y="1664"/>
                  </a:lnTo>
                  <a:cubicBezTo>
                    <a:pt x="6063" y="1553"/>
                    <a:pt x="6026" y="1442"/>
                    <a:pt x="5916" y="1405"/>
                  </a:cubicBezTo>
                  <a:cubicBezTo>
                    <a:pt x="5916" y="1368"/>
                    <a:pt x="5398" y="1036"/>
                    <a:pt x="4622" y="703"/>
                  </a:cubicBezTo>
                  <a:cubicBezTo>
                    <a:pt x="3845" y="370"/>
                    <a:pt x="2884" y="0"/>
                    <a:pt x="1923"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46"/>
            <p:cNvSpPr/>
            <p:nvPr/>
          </p:nvSpPr>
          <p:spPr>
            <a:xfrm>
              <a:off x="3642950" y="2338775"/>
              <a:ext cx="450350" cy="524625"/>
            </a:xfrm>
            <a:custGeom>
              <a:rect b="b" l="l" r="r" t="t"/>
              <a:pathLst>
                <a:path extrusionOk="0" h="20985" w="18014">
                  <a:moveTo>
                    <a:pt x="11262" y="9730"/>
                  </a:moveTo>
                  <a:cubicBezTo>
                    <a:pt x="11883" y="9730"/>
                    <a:pt x="12619" y="11617"/>
                    <a:pt x="12727" y="11913"/>
                  </a:cubicBezTo>
                  <a:cubicBezTo>
                    <a:pt x="12727" y="12911"/>
                    <a:pt x="12616" y="14538"/>
                    <a:pt x="12357" y="15092"/>
                  </a:cubicBezTo>
                  <a:cubicBezTo>
                    <a:pt x="12209" y="15351"/>
                    <a:pt x="11913" y="15647"/>
                    <a:pt x="11544" y="15906"/>
                  </a:cubicBezTo>
                  <a:cubicBezTo>
                    <a:pt x="12024" y="15277"/>
                    <a:pt x="12172" y="14760"/>
                    <a:pt x="11728" y="14686"/>
                  </a:cubicBezTo>
                  <a:cubicBezTo>
                    <a:pt x="10250" y="14464"/>
                    <a:pt x="10028" y="13429"/>
                    <a:pt x="10656" y="10693"/>
                  </a:cubicBezTo>
                  <a:cubicBezTo>
                    <a:pt x="10817" y="9991"/>
                    <a:pt x="11032" y="9730"/>
                    <a:pt x="11262" y="9730"/>
                  </a:cubicBezTo>
                  <a:close/>
                  <a:moveTo>
                    <a:pt x="6846" y="1"/>
                  </a:moveTo>
                  <a:cubicBezTo>
                    <a:pt x="3183" y="1"/>
                    <a:pt x="1" y="4529"/>
                    <a:pt x="1229" y="9658"/>
                  </a:cubicBezTo>
                  <a:cubicBezTo>
                    <a:pt x="1931" y="12652"/>
                    <a:pt x="3743" y="17348"/>
                    <a:pt x="7144" y="18272"/>
                  </a:cubicBezTo>
                  <a:cubicBezTo>
                    <a:pt x="7305" y="18314"/>
                    <a:pt x="7471" y="18333"/>
                    <a:pt x="7640" y="18333"/>
                  </a:cubicBezTo>
                  <a:cubicBezTo>
                    <a:pt x="8367" y="18333"/>
                    <a:pt x="9153" y="17975"/>
                    <a:pt x="9843" y="17496"/>
                  </a:cubicBezTo>
                  <a:lnTo>
                    <a:pt x="9843" y="17496"/>
                  </a:lnTo>
                  <a:cubicBezTo>
                    <a:pt x="9806" y="17606"/>
                    <a:pt x="9806" y="17717"/>
                    <a:pt x="9806" y="17828"/>
                  </a:cubicBezTo>
                  <a:cubicBezTo>
                    <a:pt x="10019" y="18643"/>
                    <a:pt x="9824" y="20985"/>
                    <a:pt x="11498" y="20985"/>
                  </a:cubicBezTo>
                  <a:cubicBezTo>
                    <a:pt x="11571" y="20985"/>
                    <a:pt x="11648" y="20980"/>
                    <a:pt x="11728" y="20971"/>
                  </a:cubicBezTo>
                  <a:cubicBezTo>
                    <a:pt x="13614" y="20749"/>
                    <a:pt x="14871" y="17422"/>
                    <a:pt x="14871" y="15943"/>
                  </a:cubicBezTo>
                  <a:cubicBezTo>
                    <a:pt x="14871" y="14464"/>
                    <a:pt x="13392" y="13614"/>
                    <a:pt x="13392" y="13614"/>
                  </a:cubicBezTo>
                  <a:lnTo>
                    <a:pt x="12985" y="7957"/>
                  </a:lnTo>
                  <a:cubicBezTo>
                    <a:pt x="12985" y="7957"/>
                    <a:pt x="14649" y="7957"/>
                    <a:pt x="16313" y="5887"/>
                  </a:cubicBezTo>
                  <a:cubicBezTo>
                    <a:pt x="18013" y="3779"/>
                    <a:pt x="11285" y="230"/>
                    <a:pt x="7107" y="8"/>
                  </a:cubicBezTo>
                  <a:cubicBezTo>
                    <a:pt x="7020" y="3"/>
                    <a:pt x="6933" y="1"/>
                    <a:pt x="6846"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46"/>
            <p:cNvSpPr/>
            <p:nvPr/>
          </p:nvSpPr>
          <p:spPr>
            <a:xfrm>
              <a:off x="3658875" y="2330650"/>
              <a:ext cx="406700" cy="540725"/>
            </a:xfrm>
            <a:custGeom>
              <a:rect b="b" l="l" r="r" t="t"/>
              <a:pathLst>
                <a:path extrusionOk="0" h="21629" w="16268">
                  <a:moveTo>
                    <a:pt x="10685" y="10389"/>
                  </a:moveTo>
                  <a:cubicBezTo>
                    <a:pt x="10796" y="10463"/>
                    <a:pt x="10907" y="10574"/>
                    <a:pt x="11018" y="10759"/>
                  </a:cubicBezTo>
                  <a:cubicBezTo>
                    <a:pt x="11376" y="11248"/>
                    <a:pt x="11677" y="11966"/>
                    <a:pt x="11794" y="12256"/>
                  </a:cubicBezTo>
                  <a:lnTo>
                    <a:pt x="11794" y="12256"/>
                  </a:lnTo>
                  <a:cubicBezTo>
                    <a:pt x="11793" y="12736"/>
                    <a:pt x="11756" y="13392"/>
                    <a:pt x="11683" y="13976"/>
                  </a:cubicBezTo>
                  <a:cubicBezTo>
                    <a:pt x="11646" y="14271"/>
                    <a:pt x="11609" y="14530"/>
                    <a:pt x="11572" y="14752"/>
                  </a:cubicBezTo>
                  <a:cubicBezTo>
                    <a:pt x="11562" y="14821"/>
                    <a:pt x="11550" y="14885"/>
                    <a:pt x="11536" y="14943"/>
                  </a:cubicBezTo>
                  <a:lnTo>
                    <a:pt x="11536" y="14943"/>
                  </a:lnTo>
                  <a:cubicBezTo>
                    <a:pt x="11524" y="14928"/>
                    <a:pt x="11512" y="14914"/>
                    <a:pt x="11498" y="14900"/>
                  </a:cubicBezTo>
                  <a:cubicBezTo>
                    <a:pt x="11424" y="14789"/>
                    <a:pt x="11276" y="14715"/>
                    <a:pt x="11128" y="14715"/>
                  </a:cubicBezTo>
                  <a:cubicBezTo>
                    <a:pt x="10685" y="14641"/>
                    <a:pt x="10426" y="14493"/>
                    <a:pt x="10278" y="14308"/>
                  </a:cubicBezTo>
                  <a:cubicBezTo>
                    <a:pt x="10093" y="14124"/>
                    <a:pt x="9982" y="13791"/>
                    <a:pt x="9982" y="13273"/>
                  </a:cubicBezTo>
                  <a:cubicBezTo>
                    <a:pt x="9982" y="12756"/>
                    <a:pt x="10093" y="12016"/>
                    <a:pt x="10315" y="11092"/>
                  </a:cubicBezTo>
                  <a:cubicBezTo>
                    <a:pt x="10389" y="10759"/>
                    <a:pt x="10500" y="10537"/>
                    <a:pt x="10574" y="10463"/>
                  </a:cubicBezTo>
                  <a:lnTo>
                    <a:pt x="10611" y="10389"/>
                  </a:lnTo>
                  <a:close/>
                  <a:moveTo>
                    <a:pt x="6433" y="629"/>
                  </a:moveTo>
                  <a:cubicBezTo>
                    <a:pt x="8245" y="740"/>
                    <a:pt x="10611" y="1480"/>
                    <a:pt x="12459" y="2478"/>
                  </a:cubicBezTo>
                  <a:cubicBezTo>
                    <a:pt x="13384" y="2958"/>
                    <a:pt x="14234" y="3513"/>
                    <a:pt x="14789" y="4031"/>
                  </a:cubicBezTo>
                  <a:cubicBezTo>
                    <a:pt x="15084" y="4289"/>
                    <a:pt x="15306" y="4585"/>
                    <a:pt x="15417" y="4807"/>
                  </a:cubicBezTo>
                  <a:cubicBezTo>
                    <a:pt x="15565" y="5066"/>
                    <a:pt x="15639" y="5288"/>
                    <a:pt x="15639" y="5472"/>
                  </a:cubicBezTo>
                  <a:cubicBezTo>
                    <a:pt x="15639" y="5657"/>
                    <a:pt x="15602" y="5842"/>
                    <a:pt x="15454" y="5990"/>
                  </a:cubicBezTo>
                  <a:cubicBezTo>
                    <a:pt x="14641" y="7025"/>
                    <a:pt x="13864" y="7506"/>
                    <a:pt x="13273" y="7765"/>
                  </a:cubicBezTo>
                  <a:cubicBezTo>
                    <a:pt x="12977" y="7875"/>
                    <a:pt x="12718" y="7912"/>
                    <a:pt x="12570" y="7949"/>
                  </a:cubicBezTo>
                  <a:cubicBezTo>
                    <a:pt x="12496" y="7986"/>
                    <a:pt x="12422" y="7986"/>
                    <a:pt x="12385" y="7986"/>
                  </a:cubicBezTo>
                  <a:lnTo>
                    <a:pt x="12348" y="7986"/>
                  </a:lnTo>
                  <a:cubicBezTo>
                    <a:pt x="12238" y="7986"/>
                    <a:pt x="12164" y="8023"/>
                    <a:pt x="12090" y="8097"/>
                  </a:cubicBezTo>
                  <a:cubicBezTo>
                    <a:pt x="12053" y="8134"/>
                    <a:pt x="12016" y="8245"/>
                    <a:pt x="12016" y="8319"/>
                  </a:cubicBezTo>
                  <a:lnTo>
                    <a:pt x="12294" y="11868"/>
                  </a:lnTo>
                  <a:lnTo>
                    <a:pt x="12294" y="11868"/>
                  </a:lnTo>
                  <a:cubicBezTo>
                    <a:pt x="12196" y="11621"/>
                    <a:pt x="12030" y="11256"/>
                    <a:pt x="11831" y="10907"/>
                  </a:cubicBezTo>
                  <a:cubicBezTo>
                    <a:pt x="11683" y="10648"/>
                    <a:pt x="11535" y="10389"/>
                    <a:pt x="11350" y="10168"/>
                  </a:cubicBezTo>
                  <a:cubicBezTo>
                    <a:pt x="11239" y="10057"/>
                    <a:pt x="11165" y="9946"/>
                    <a:pt x="11055" y="9872"/>
                  </a:cubicBezTo>
                  <a:cubicBezTo>
                    <a:pt x="10907" y="9798"/>
                    <a:pt x="10796" y="9761"/>
                    <a:pt x="10648" y="9761"/>
                  </a:cubicBezTo>
                  <a:cubicBezTo>
                    <a:pt x="10500" y="9761"/>
                    <a:pt x="10389" y="9798"/>
                    <a:pt x="10278" y="9872"/>
                  </a:cubicBezTo>
                  <a:cubicBezTo>
                    <a:pt x="10130" y="9946"/>
                    <a:pt x="10056" y="10094"/>
                    <a:pt x="9945" y="10279"/>
                  </a:cubicBezTo>
                  <a:cubicBezTo>
                    <a:pt x="9871" y="10463"/>
                    <a:pt x="9798" y="10685"/>
                    <a:pt x="9724" y="10944"/>
                  </a:cubicBezTo>
                  <a:cubicBezTo>
                    <a:pt x="9502" y="11905"/>
                    <a:pt x="9391" y="12645"/>
                    <a:pt x="9391" y="13273"/>
                  </a:cubicBezTo>
                  <a:cubicBezTo>
                    <a:pt x="9391" y="13865"/>
                    <a:pt x="9502" y="14345"/>
                    <a:pt x="9798" y="14678"/>
                  </a:cubicBezTo>
                  <a:cubicBezTo>
                    <a:pt x="10056" y="15048"/>
                    <a:pt x="10500" y="15233"/>
                    <a:pt x="11018" y="15307"/>
                  </a:cubicBezTo>
                  <a:lnTo>
                    <a:pt x="11055" y="15307"/>
                  </a:lnTo>
                  <a:cubicBezTo>
                    <a:pt x="11055" y="15344"/>
                    <a:pt x="11018" y="15454"/>
                    <a:pt x="10944" y="15602"/>
                  </a:cubicBezTo>
                  <a:cubicBezTo>
                    <a:pt x="10907" y="15713"/>
                    <a:pt x="10796" y="15898"/>
                    <a:pt x="10648" y="16046"/>
                  </a:cubicBezTo>
                  <a:cubicBezTo>
                    <a:pt x="10574" y="16194"/>
                    <a:pt x="10574" y="16379"/>
                    <a:pt x="10685" y="16453"/>
                  </a:cubicBezTo>
                  <a:cubicBezTo>
                    <a:pt x="10749" y="16517"/>
                    <a:pt x="10839" y="16557"/>
                    <a:pt x="10924" y="16557"/>
                  </a:cubicBezTo>
                  <a:cubicBezTo>
                    <a:pt x="10986" y="16557"/>
                    <a:pt x="11045" y="16536"/>
                    <a:pt x="11091" y="16490"/>
                  </a:cubicBezTo>
                  <a:cubicBezTo>
                    <a:pt x="11461" y="16194"/>
                    <a:pt x="11794" y="15898"/>
                    <a:pt x="11979" y="15565"/>
                  </a:cubicBezTo>
                  <a:cubicBezTo>
                    <a:pt x="12090" y="15381"/>
                    <a:pt x="12127" y="15159"/>
                    <a:pt x="12201" y="14900"/>
                  </a:cubicBezTo>
                  <a:cubicBezTo>
                    <a:pt x="12303" y="14362"/>
                    <a:pt x="12352" y="13665"/>
                    <a:pt x="12385" y="13029"/>
                  </a:cubicBezTo>
                  <a:lnTo>
                    <a:pt x="12385" y="13029"/>
                  </a:lnTo>
                  <a:lnTo>
                    <a:pt x="12459" y="13976"/>
                  </a:lnTo>
                  <a:cubicBezTo>
                    <a:pt x="12459" y="14087"/>
                    <a:pt x="12496" y="14160"/>
                    <a:pt x="12607" y="14234"/>
                  </a:cubicBezTo>
                  <a:cubicBezTo>
                    <a:pt x="12681" y="14271"/>
                    <a:pt x="13014" y="14493"/>
                    <a:pt x="13310" y="14826"/>
                  </a:cubicBezTo>
                  <a:cubicBezTo>
                    <a:pt x="13642" y="15196"/>
                    <a:pt x="13901" y="15676"/>
                    <a:pt x="13901" y="16268"/>
                  </a:cubicBezTo>
                  <a:cubicBezTo>
                    <a:pt x="13901" y="16933"/>
                    <a:pt x="13605" y="18116"/>
                    <a:pt x="13088" y="19115"/>
                  </a:cubicBezTo>
                  <a:cubicBezTo>
                    <a:pt x="12829" y="19595"/>
                    <a:pt x="12496" y="20076"/>
                    <a:pt x="12164" y="20409"/>
                  </a:cubicBezTo>
                  <a:cubicBezTo>
                    <a:pt x="11794" y="20741"/>
                    <a:pt x="11424" y="20963"/>
                    <a:pt x="11055" y="21000"/>
                  </a:cubicBezTo>
                  <a:lnTo>
                    <a:pt x="10870" y="21000"/>
                  </a:lnTo>
                  <a:cubicBezTo>
                    <a:pt x="10500" y="21000"/>
                    <a:pt x="10315" y="20889"/>
                    <a:pt x="10167" y="20704"/>
                  </a:cubicBezTo>
                  <a:cubicBezTo>
                    <a:pt x="9908" y="20446"/>
                    <a:pt x="9761" y="19965"/>
                    <a:pt x="9687" y="19447"/>
                  </a:cubicBezTo>
                  <a:cubicBezTo>
                    <a:pt x="9576" y="18930"/>
                    <a:pt x="9576" y="18449"/>
                    <a:pt x="9502" y="18079"/>
                  </a:cubicBezTo>
                  <a:lnTo>
                    <a:pt x="9465" y="18042"/>
                  </a:lnTo>
                  <a:lnTo>
                    <a:pt x="9502" y="17931"/>
                  </a:lnTo>
                  <a:cubicBezTo>
                    <a:pt x="9539" y="17821"/>
                    <a:pt x="9502" y="17673"/>
                    <a:pt x="9428" y="17599"/>
                  </a:cubicBezTo>
                  <a:cubicBezTo>
                    <a:pt x="9367" y="17538"/>
                    <a:pt x="9294" y="17510"/>
                    <a:pt x="9223" y="17510"/>
                  </a:cubicBezTo>
                  <a:cubicBezTo>
                    <a:pt x="9165" y="17510"/>
                    <a:pt x="9108" y="17529"/>
                    <a:pt x="9058" y="17562"/>
                  </a:cubicBezTo>
                  <a:cubicBezTo>
                    <a:pt x="8356" y="18042"/>
                    <a:pt x="7616" y="18338"/>
                    <a:pt x="7025" y="18338"/>
                  </a:cubicBezTo>
                  <a:cubicBezTo>
                    <a:pt x="6877" y="18338"/>
                    <a:pt x="6729" y="18338"/>
                    <a:pt x="6581" y="18301"/>
                  </a:cubicBezTo>
                  <a:cubicBezTo>
                    <a:pt x="4991" y="17858"/>
                    <a:pt x="3734" y="16527"/>
                    <a:pt x="2810" y="14900"/>
                  </a:cubicBezTo>
                  <a:cubicBezTo>
                    <a:pt x="1849" y="13273"/>
                    <a:pt x="1257" y="11388"/>
                    <a:pt x="888" y="9909"/>
                  </a:cubicBezTo>
                  <a:cubicBezTo>
                    <a:pt x="703" y="9169"/>
                    <a:pt x="629" y="8430"/>
                    <a:pt x="629" y="7728"/>
                  </a:cubicBezTo>
                  <a:cubicBezTo>
                    <a:pt x="629" y="5731"/>
                    <a:pt x="1294" y="3957"/>
                    <a:pt x="2329" y="2663"/>
                  </a:cubicBezTo>
                  <a:cubicBezTo>
                    <a:pt x="3365" y="1369"/>
                    <a:pt x="4770" y="629"/>
                    <a:pt x="6211" y="629"/>
                  </a:cubicBezTo>
                  <a:close/>
                  <a:moveTo>
                    <a:pt x="6211" y="1"/>
                  </a:moveTo>
                  <a:cubicBezTo>
                    <a:pt x="4548" y="1"/>
                    <a:pt x="2995" y="888"/>
                    <a:pt x="1849" y="2293"/>
                  </a:cubicBezTo>
                  <a:cubicBezTo>
                    <a:pt x="740" y="3661"/>
                    <a:pt x="0" y="5583"/>
                    <a:pt x="0" y="7728"/>
                  </a:cubicBezTo>
                  <a:cubicBezTo>
                    <a:pt x="0" y="8467"/>
                    <a:pt x="111" y="9243"/>
                    <a:pt x="296" y="10057"/>
                  </a:cubicBezTo>
                  <a:cubicBezTo>
                    <a:pt x="666" y="11573"/>
                    <a:pt x="1294" y="13532"/>
                    <a:pt x="2256" y="15233"/>
                  </a:cubicBezTo>
                  <a:cubicBezTo>
                    <a:pt x="3254" y="16933"/>
                    <a:pt x="4585" y="18412"/>
                    <a:pt x="6433" y="18893"/>
                  </a:cubicBezTo>
                  <a:cubicBezTo>
                    <a:pt x="6618" y="18930"/>
                    <a:pt x="6803" y="18967"/>
                    <a:pt x="7025" y="18967"/>
                  </a:cubicBezTo>
                  <a:cubicBezTo>
                    <a:pt x="7663" y="18967"/>
                    <a:pt x="8301" y="18716"/>
                    <a:pt x="8903" y="18377"/>
                  </a:cubicBezTo>
                  <a:lnTo>
                    <a:pt x="8903" y="18377"/>
                  </a:lnTo>
                  <a:cubicBezTo>
                    <a:pt x="8930" y="18537"/>
                    <a:pt x="8957" y="18760"/>
                    <a:pt x="8984" y="19004"/>
                  </a:cubicBezTo>
                  <a:cubicBezTo>
                    <a:pt x="9058" y="19521"/>
                    <a:pt x="9132" y="20150"/>
                    <a:pt x="9391" y="20667"/>
                  </a:cubicBezTo>
                  <a:cubicBezTo>
                    <a:pt x="9502" y="20926"/>
                    <a:pt x="9687" y="21148"/>
                    <a:pt x="9945" y="21333"/>
                  </a:cubicBezTo>
                  <a:cubicBezTo>
                    <a:pt x="10167" y="21518"/>
                    <a:pt x="10500" y="21629"/>
                    <a:pt x="10870" y="21629"/>
                  </a:cubicBezTo>
                  <a:cubicBezTo>
                    <a:pt x="10944" y="21629"/>
                    <a:pt x="11018" y="21629"/>
                    <a:pt x="11091" y="21592"/>
                  </a:cubicBezTo>
                  <a:cubicBezTo>
                    <a:pt x="11683" y="21555"/>
                    <a:pt x="12164" y="21259"/>
                    <a:pt x="12570" y="20852"/>
                  </a:cubicBezTo>
                  <a:cubicBezTo>
                    <a:pt x="13199" y="20261"/>
                    <a:pt x="13679" y="19410"/>
                    <a:pt x="14012" y="18560"/>
                  </a:cubicBezTo>
                  <a:cubicBezTo>
                    <a:pt x="14345" y="17710"/>
                    <a:pt x="14530" y="16859"/>
                    <a:pt x="14530" y="16268"/>
                  </a:cubicBezTo>
                  <a:cubicBezTo>
                    <a:pt x="14530" y="15417"/>
                    <a:pt x="14123" y="14789"/>
                    <a:pt x="13716" y="14345"/>
                  </a:cubicBezTo>
                  <a:cubicBezTo>
                    <a:pt x="13455" y="14084"/>
                    <a:pt x="13194" y="13899"/>
                    <a:pt x="13040" y="13790"/>
                  </a:cubicBezTo>
                  <a:lnTo>
                    <a:pt x="13040" y="13790"/>
                  </a:lnTo>
                  <a:lnTo>
                    <a:pt x="12666" y="8578"/>
                  </a:lnTo>
                  <a:lnTo>
                    <a:pt x="12666" y="8578"/>
                  </a:lnTo>
                  <a:cubicBezTo>
                    <a:pt x="13265" y="8469"/>
                    <a:pt x="14621" y="8046"/>
                    <a:pt x="15935" y="6397"/>
                  </a:cubicBezTo>
                  <a:cubicBezTo>
                    <a:pt x="16156" y="6101"/>
                    <a:pt x="16267" y="5805"/>
                    <a:pt x="16267" y="5472"/>
                  </a:cubicBezTo>
                  <a:cubicBezTo>
                    <a:pt x="16267" y="5140"/>
                    <a:pt x="16156" y="4807"/>
                    <a:pt x="15972" y="4511"/>
                  </a:cubicBezTo>
                  <a:cubicBezTo>
                    <a:pt x="15639" y="3957"/>
                    <a:pt x="15084" y="3439"/>
                    <a:pt x="14419" y="2921"/>
                  </a:cubicBezTo>
                  <a:cubicBezTo>
                    <a:pt x="12348" y="1443"/>
                    <a:pt x="9021" y="149"/>
                    <a:pt x="6470"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46"/>
            <p:cNvSpPr/>
            <p:nvPr/>
          </p:nvSpPr>
          <p:spPr>
            <a:xfrm>
              <a:off x="3633000" y="2838275"/>
              <a:ext cx="438125" cy="93175"/>
            </a:xfrm>
            <a:custGeom>
              <a:rect b="b" l="l" r="r" t="t"/>
              <a:pathLst>
                <a:path extrusionOk="0" h="3727" w="17525">
                  <a:moveTo>
                    <a:pt x="6167" y="0"/>
                  </a:moveTo>
                  <a:cubicBezTo>
                    <a:pt x="5883" y="0"/>
                    <a:pt x="5625" y="10"/>
                    <a:pt x="5398" y="30"/>
                  </a:cubicBezTo>
                  <a:cubicBezTo>
                    <a:pt x="2884" y="251"/>
                    <a:pt x="1738" y="1619"/>
                    <a:pt x="1738" y="1619"/>
                  </a:cubicBezTo>
                  <a:lnTo>
                    <a:pt x="0" y="3061"/>
                  </a:lnTo>
                  <a:lnTo>
                    <a:pt x="17524" y="3727"/>
                  </a:lnTo>
                  <a:cubicBezTo>
                    <a:pt x="17524" y="3727"/>
                    <a:pt x="17007" y="2728"/>
                    <a:pt x="15676" y="1804"/>
                  </a:cubicBezTo>
                  <a:cubicBezTo>
                    <a:pt x="14431" y="963"/>
                    <a:pt x="9025" y="0"/>
                    <a:pt x="61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46"/>
            <p:cNvSpPr/>
            <p:nvPr/>
          </p:nvSpPr>
          <p:spPr>
            <a:xfrm>
              <a:off x="3624675" y="2830675"/>
              <a:ext cx="454750" cy="108425"/>
            </a:xfrm>
            <a:custGeom>
              <a:rect b="b" l="l" r="r" t="t"/>
              <a:pathLst>
                <a:path extrusionOk="0" h="4337" w="18190">
                  <a:moveTo>
                    <a:pt x="6544" y="592"/>
                  </a:moveTo>
                  <a:cubicBezTo>
                    <a:pt x="7949" y="592"/>
                    <a:pt x="9982" y="851"/>
                    <a:pt x="11831" y="1184"/>
                  </a:cubicBezTo>
                  <a:cubicBezTo>
                    <a:pt x="12755" y="1369"/>
                    <a:pt x="13606" y="1554"/>
                    <a:pt x="14345" y="1775"/>
                  </a:cubicBezTo>
                  <a:cubicBezTo>
                    <a:pt x="15047" y="1960"/>
                    <a:pt x="15602" y="2182"/>
                    <a:pt x="15824" y="2367"/>
                  </a:cubicBezTo>
                  <a:cubicBezTo>
                    <a:pt x="16489" y="2811"/>
                    <a:pt x="16933" y="3254"/>
                    <a:pt x="17192" y="3624"/>
                  </a:cubicBezTo>
                  <a:cubicBezTo>
                    <a:pt x="17221" y="3653"/>
                    <a:pt x="17249" y="3683"/>
                    <a:pt x="17275" y="3712"/>
                  </a:cubicBezTo>
                  <a:lnTo>
                    <a:pt x="17275" y="3712"/>
                  </a:lnTo>
                  <a:lnTo>
                    <a:pt x="1146" y="3106"/>
                  </a:lnTo>
                  <a:lnTo>
                    <a:pt x="2293" y="2182"/>
                  </a:lnTo>
                  <a:lnTo>
                    <a:pt x="2330" y="2145"/>
                  </a:lnTo>
                  <a:cubicBezTo>
                    <a:pt x="2367" y="2108"/>
                    <a:pt x="3439" y="851"/>
                    <a:pt x="5768" y="629"/>
                  </a:cubicBezTo>
                  <a:cubicBezTo>
                    <a:pt x="5990" y="629"/>
                    <a:pt x="6248" y="592"/>
                    <a:pt x="6544" y="592"/>
                  </a:cubicBezTo>
                  <a:close/>
                  <a:moveTo>
                    <a:pt x="6544" y="1"/>
                  </a:moveTo>
                  <a:cubicBezTo>
                    <a:pt x="6211" y="1"/>
                    <a:pt x="5953" y="1"/>
                    <a:pt x="5694" y="38"/>
                  </a:cubicBezTo>
                  <a:cubicBezTo>
                    <a:pt x="3241" y="245"/>
                    <a:pt x="2047" y="1517"/>
                    <a:pt x="1871" y="1714"/>
                  </a:cubicBezTo>
                  <a:lnTo>
                    <a:pt x="1871" y="1714"/>
                  </a:lnTo>
                  <a:lnTo>
                    <a:pt x="148" y="3143"/>
                  </a:lnTo>
                  <a:cubicBezTo>
                    <a:pt x="37" y="3217"/>
                    <a:pt x="0" y="3365"/>
                    <a:pt x="37" y="3476"/>
                  </a:cubicBezTo>
                  <a:cubicBezTo>
                    <a:pt x="74" y="3587"/>
                    <a:pt x="185" y="3661"/>
                    <a:pt x="296" y="3661"/>
                  </a:cubicBezTo>
                  <a:lnTo>
                    <a:pt x="17857" y="4326"/>
                  </a:lnTo>
                  <a:cubicBezTo>
                    <a:pt x="17878" y="4333"/>
                    <a:pt x="17898" y="4336"/>
                    <a:pt x="17918" y="4336"/>
                  </a:cubicBezTo>
                  <a:cubicBezTo>
                    <a:pt x="18006" y="4336"/>
                    <a:pt x="18086" y="4276"/>
                    <a:pt x="18116" y="4216"/>
                  </a:cubicBezTo>
                  <a:cubicBezTo>
                    <a:pt x="18190" y="4105"/>
                    <a:pt x="18190" y="3994"/>
                    <a:pt x="18153" y="3883"/>
                  </a:cubicBezTo>
                  <a:cubicBezTo>
                    <a:pt x="18116" y="3883"/>
                    <a:pt x="17598" y="2811"/>
                    <a:pt x="16194" y="1849"/>
                  </a:cubicBezTo>
                  <a:cubicBezTo>
                    <a:pt x="15824" y="1591"/>
                    <a:pt x="15232" y="1406"/>
                    <a:pt x="14493" y="1184"/>
                  </a:cubicBezTo>
                  <a:cubicBezTo>
                    <a:pt x="12312" y="555"/>
                    <a:pt x="8725" y="1"/>
                    <a:pt x="6544"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46"/>
            <p:cNvSpPr/>
            <p:nvPr/>
          </p:nvSpPr>
          <p:spPr>
            <a:xfrm>
              <a:off x="3174550" y="2857500"/>
              <a:ext cx="244950" cy="223675"/>
            </a:xfrm>
            <a:custGeom>
              <a:rect b="b" l="l" r="r" t="t"/>
              <a:pathLst>
                <a:path extrusionOk="0" h="8947" w="9798">
                  <a:moveTo>
                    <a:pt x="6545" y="0"/>
                  </a:moveTo>
                  <a:lnTo>
                    <a:pt x="4992" y="148"/>
                  </a:lnTo>
                  <a:lnTo>
                    <a:pt x="4289" y="2403"/>
                  </a:lnTo>
                  <a:lnTo>
                    <a:pt x="1" y="3623"/>
                  </a:lnTo>
                  <a:lnTo>
                    <a:pt x="1221" y="8947"/>
                  </a:lnTo>
                  <a:lnTo>
                    <a:pt x="5103" y="8762"/>
                  </a:lnTo>
                  <a:lnTo>
                    <a:pt x="6729" y="7061"/>
                  </a:lnTo>
                  <a:lnTo>
                    <a:pt x="9798" y="3771"/>
                  </a:lnTo>
                  <a:lnTo>
                    <a:pt x="9132" y="3253"/>
                  </a:lnTo>
                  <a:lnTo>
                    <a:pt x="6027" y="5176"/>
                  </a:lnTo>
                  <a:lnTo>
                    <a:pt x="6360" y="2218"/>
                  </a:lnTo>
                  <a:lnTo>
                    <a:pt x="6877" y="2921"/>
                  </a:lnTo>
                  <a:lnTo>
                    <a:pt x="7580" y="2218"/>
                  </a:lnTo>
                  <a:lnTo>
                    <a:pt x="65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46"/>
            <p:cNvSpPr/>
            <p:nvPr/>
          </p:nvSpPr>
          <p:spPr>
            <a:xfrm>
              <a:off x="3165325" y="2849175"/>
              <a:ext cx="261575" cy="239575"/>
            </a:xfrm>
            <a:custGeom>
              <a:rect b="b" l="l" r="r" t="t"/>
              <a:pathLst>
                <a:path extrusionOk="0" h="9583" w="10463">
                  <a:moveTo>
                    <a:pt x="6729" y="666"/>
                  </a:moveTo>
                  <a:lnTo>
                    <a:pt x="7579" y="2514"/>
                  </a:lnTo>
                  <a:lnTo>
                    <a:pt x="7283" y="2773"/>
                  </a:lnTo>
                  <a:lnTo>
                    <a:pt x="6987" y="2366"/>
                  </a:lnTo>
                  <a:cubicBezTo>
                    <a:pt x="6914" y="2292"/>
                    <a:pt x="6803" y="2255"/>
                    <a:pt x="6655" y="2255"/>
                  </a:cubicBezTo>
                  <a:cubicBezTo>
                    <a:pt x="6544" y="2292"/>
                    <a:pt x="6470" y="2403"/>
                    <a:pt x="6433" y="2514"/>
                  </a:cubicBezTo>
                  <a:lnTo>
                    <a:pt x="6100" y="5472"/>
                  </a:lnTo>
                  <a:cubicBezTo>
                    <a:pt x="6063" y="5583"/>
                    <a:pt x="6137" y="5694"/>
                    <a:pt x="6248" y="5768"/>
                  </a:cubicBezTo>
                  <a:cubicBezTo>
                    <a:pt x="6285" y="5805"/>
                    <a:pt x="6340" y="5823"/>
                    <a:pt x="6396" y="5823"/>
                  </a:cubicBezTo>
                  <a:cubicBezTo>
                    <a:pt x="6451" y="5823"/>
                    <a:pt x="6507" y="5805"/>
                    <a:pt x="6544" y="5768"/>
                  </a:cubicBezTo>
                  <a:lnTo>
                    <a:pt x="9501" y="3993"/>
                  </a:lnTo>
                  <a:lnTo>
                    <a:pt x="9686" y="4141"/>
                  </a:lnTo>
                  <a:lnTo>
                    <a:pt x="6877" y="7210"/>
                  </a:lnTo>
                  <a:lnTo>
                    <a:pt x="5324" y="8799"/>
                  </a:lnTo>
                  <a:lnTo>
                    <a:pt x="1831" y="8972"/>
                  </a:lnTo>
                  <a:lnTo>
                    <a:pt x="1831" y="8972"/>
                  </a:lnTo>
                  <a:lnTo>
                    <a:pt x="702" y="4178"/>
                  </a:lnTo>
                  <a:lnTo>
                    <a:pt x="4769" y="3032"/>
                  </a:lnTo>
                  <a:cubicBezTo>
                    <a:pt x="4843" y="2995"/>
                    <a:pt x="4954" y="2921"/>
                    <a:pt x="4954" y="2847"/>
                  </a:cubicBezTo>
                  <a:lnTo>
                    <a:pt x="5583" y="777"/>
                  </a:lnTo>
                  <a:lnTo>
                    <a:pt x="6729" y="666"/>
                  </a:lnTo>
                  <a:close/>
                  <a:moveTo>
                    <a:pt x="6877" y="0"/>
                  </a:moveTo>
                  <a:lnTo>
                    <a:pt x="5324" y="185"/>
                  </a:lnTo>
                  <a:cubicBezTo>
                    <a:pt x="5213" y="185"/>
                    <a:pt x="5102" y="296"/>
                    <a:pt x="5065" y="407"/>
                  </a:cubicBezTo>
                  <a:lnTo>
                    <a:pt x="4436" y="2477"/>
                  </a:lnTo>
                  <a:lnTo>
                    <a:pt x="259" y="3660"/>
                  </a:lnTo>
                  <a:cubicBezTo>
                    <a:pt x="111" y="3697"/>
                    <a:pt x="0" y="3845"/>
                    <a:pt x="37" y="4030"/>
                  </a:cubicBezTo>
                  <a:lnTo>
                    <a:pt x="1294" y="9354"/>
                  </a:lnTo>
                  <a:cubicBezTo>
                    <a:pt x="1326" y="9482"/>
                    <a:pt x="1442" y="9583"/>
                    <a:pt x="1569" y="9583"/>
                  </a:cubicBezTo>
                  <a:cubicBezTo>
                    <a:pt x="1588" y="9583"/>
                    <a:pt x="1607" y="9581"/>
                    <a:pt x="1627" y="9576"/>
                  </a:cubicBezTo>
                  <a:lnTo>
                    <a:pt x="5472" y="9391"/>
                  </a:lnTo>
                  <a:cubicBezTo>
                    <a:pt x="5546" y="9391"/>
                    <a:pt x="5620" y="9354"/>
                    <a:pt x="5693" y="9317"/>
                  </a:cubicBezTo>
                  <a:lnTo>
                    <a:pt x="7320" y="7616"/>
                  </a:lnTo>
                  <a:lnTo>
                    <a:pt x="10389" y="4289"/>
                  </a:lnTo>
                  <a:cubicBezTo>
                    <a:pt x="10426" y="4252"/>
                    <a:pt x="10463" y="4141"/>
                    <a:pt x="10463" y="4067"/>
                  </a:cubicBezTo>
                  <a:cubicBezTo>
                    <a:pt x="10463" y="3993"/>
                    <a:pt x="10426" y="3919"/>
                    <a:pt x="10352" y="3845"/>
                  </a:cubicBezTo>
                  <a:lnTo>
                    <a:pt x="9686" y="3365"/>
                  </a:lnTo>
                  <a:cubicBezTo>
                    <a:pt x="9643" y="3321"/>
                    <a:pt x="9574" y="3303"/>
                    <a:pt x="9503" y="3303"/>
                  </a:cubicBezTo>
                  <a:cubicBezTo>
                    <a:pt x="9452" y="3303"/>
                    <a:pt x="9400" y="3312"/>
                    <a:pt x="9354" y="3328"/>
                  </a:cubicBezTo>
                  <a:lnTo>
                    <a:pt x="6766" y="4917"/>
                  </a:lnTo>
                  <a:lnTo>
                    <a:pt x="6950" y="3365"/>
                  </a:lnTo>
                  <a:lnTo>
                    <a:pt x="7024" y="3439"/>
                  </a:lnTo>
                  <a:cubicBezTo>
                    <a:pt x="7061" y="3512"/>
                    <a:pt x="7135" y="3549"/>
                    <a:pt x="7246" y="3549"/>
                  </a:cubicBezTo>
                  <a:cubicBezTo>
                    <a:pt x="7266" y="3559"/>
                    <a:pt x="7289" y="3564"/>
                    <a:pt x="7312" y="3564"/>
                  </a:cubicBezTo>
                  <a:cubicBezTo>
                    <a:pt x="7374" y="3564"/>
                    <a:pt x="7441" y="3530"/>
                    <a:pt x="7468" y="3476"/>
                  </a:cubicBezTo>
                  <a:lnTo>
                    <a:pt x="8171" y="2773"/>
                  </a:lnTo>
                  <a:cubicBezTo>
                    <a:pt x="8281" y="2699"/>
                    <a:pt x="8281" y="2551"/>
                    <a:pt x="8244" y="2440"/>
                  </a:cubicBezTo>
                  <a:lnTo>
                    <a:pt x="7209" y="185"/>
                  </a:lnTo>
                  <a:cubicBezTo>
                    <a:pt x="7135" y="74"/>
                    <a:pt x="7024" y="0"/>
                    <a:pt x="6877"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46"/>
            <p:cNvSpPr/>
            <p:nvPr/>
          </p:nvSpPr>
          <p:spPr>
            <a:xfrm>
              <a:off x="3119100" y="3076550"/>
              <a:ext cx="183025" cy="423600"/>
            </a:xfrm>
            <a:custGeom>
              <a:rect b="b" l="l" r="r" t="t"/>
              <a:pathLst>
                <a:path extrusionOk="0" h="16944" w="7321">
                  <a:moveTo>
                    <a:pt x="7321" y="0"/>
                  </a:moveTo>
                  <a:lnTo>
                    <a:pt x="3439" y="185"/>
                  </a:lnTo>
                  <a:lnTo>
                    <a:pt x="148" y="13975"/>
                  </a:lnTo>
                  <a:lnTo>
                    <a:pt x="0" y="14345"/>
                  </a:lnTo>
                  <a:cubicBezTo>
                    <a:pt x="1103" y="16435"/>
                    <a:pt x="2918" y="16943"/>
                    <a:pt x="4422" y="16943"/>
                  </a:cubicBezTo>
                  <a:cubicBezTo>
                    <a:pt x="5844" y="16943"/>
                    <a:pt x="6988" y="16489"/>
                    <a:pt x="6988" y="16489"/>
                  </a:cubicBezTo>
                  <a:lnTo>
                    <a:pt x="7321"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46"/>
            <p:cNvSpPr/>
            <p:nvPr/>
          </p:nvSpPr>
          <p:spPr>
            <a:xfrm>
              <a:off x="3110775" y="3068775"/>
              <a:ext cx="198750" cy="439425"/>
            </a:xfrm>
            <a:custGeom>
              <a:rect b="b" l="l" r="r" t="t"/>
              <a:pathLst>
                <a:path extrusionOk="0" h="17577" w="7950">
                  <a:moveTo>
                    <a:pt x="7321" y="644"/>
                  </a:moveTo>
                  <a:lnTo>
                    <a:pt x="6993" y="16588"/>
                  </a:lnTo>
                  <a:lnTo>
                    <a:pt x="6993" y="16588"/>
                  </a:lnTo>
                  <a:cubicBezTo>
                    <a:pt x="6621" y="16705"/>
                    <a:pt x="5745" y="16948"/>
                    <a:pt x="4733" y="16948"/>
                  </a:cubicBezTo>
                  <a:cubicBezTo>
                    <a:pt x="3994" y="16948"/>
                    <a:pt x="3217" y="16837"/>
                    <a:pt x="2515" y="16467"/>
                  </a:cubicBezTo>
                  <a:cubicBezTo>
                    <a:pt x="1841" y="16113"/>
                    <a:pt x="1168" y="15555"/>
                    <a:pt x="658" y="14663"/>
                  </a:cubicBezTo>
                  <a:lnTo>
                    <a:pt x="658" y="14663"/>
                  </a:lnTo>
                  <a:lnTo>
                    <a:pt x="740" y="14360"/>
                  </a:lnTo>
                  <a:lnTo>
                    <a:pt x="777" y="14360"/>
                  </a:lnTo>
                  <a:lnTo>
                    <a:pt x="4031" y="792"/>
                  </a:lnTo>
                  <a:lnTo>
                    <a:pt x="7321" y="644"/>
                  </a:lnTo>
                  <a:close/>
                  <a:moveTo>
                    <a:pt x="7699" y="1"/>
                  </a:moveTo>
                  <a:cubicBezTo>
                    <a:pt x="7673" y="1"/>
                    <a:pt x="7646" y="5"/>
                    <a:pt x="7617" y="15"/>
                  </a:cubicBezTo>
                  <a:lnTo>
                    <a:pt x="3772" y="200"/>
                  </a:lnTo>
                  <a:cubicBezTo>
                    <a:pt x="3624" y="200"/>
                    <a:pt x="3513" y="311"/>
                    <a:pt x="3476" y="422"/>
                  </a:cubicBezTo>
                  <a:lnTo>
                    <a:pt x="149" y="14175"/>
                  </a:lnTo>
                  <a:lnTo>
                    <a:pt x="38" y="14582"/>
                  </a:lnTo>
                  <a:cubicBezTo>
                    <a:pt x="1" y="14656"/>
                    <a:pt x="38" y="14730"/>
                    <a:pt x="75" y="14804"/>
                  </a:cubicBezTo>
                  <a:cubicBezTo>
                    <a:pt x="629" y="15913"/>
                    <a:pt x="1406" y="16615"/>
                    <a:pt x="2256" y="17022"/>
                  </a:cubicBezTo>
                  <a:cubicBezTo>
                    <a:pt x="3069" y="17429"/>
                    <a:pt x="3957" y="17576"/>
                    <a:pt x="4733" y="17576"/>
                  </a:cubicBezTo>
                  <a:cubicBezTo>
                    <a:pt x="6212" y="17576"/>
                    <a:pt x="7395" y="17096"/>
                    <a:pt x="7432" y="17096"/>
                  </a:cubicBezTo>
                  <a:cubicBezTo>
                    <a:pt x="7543" y="17022"/>
                    <a:pt x="7617" y="16948"/>
                    <a:pt x="7617" y="16800"/>
                  </a:cubicBezTo>
                  <a:lnTo>
                    <a:pt x="7949" y="311"/>
                  </a:lnTo>
                  <a:cubicBezTo>
                    <a:pt x="7949" y="237"/>
                    <a:pt x="7912" y="126"/>
                    <a:pt x="7875" y="89"/>
                  </a:cubicBezTo>
                  <a:cubicBezTo>
                    <a:pt x="7821" y="35"/>
                    <a:pt x="7767" y="1"/>
                    <a:pt x="7699"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46"/>
            <p:cNvSpPr/>
            <p:nvPr/>
          </p:nvSpPr>
          <p:spPr>
            <a:xfrm>
              <a:off x="3104300" y="2951775"/>
              <a:ext cx="378050" cy="561575"/>
            </a:xfrm>
            <a:custGeom>
              <a:rect b="b" l="l" r="r" t="t"/>
              <a:pathLst>
                <a:path extrusionOk="0" h="22463" w="15122">
                  <a:moveTo>
                    <a:pt x="12608" y="0"/>
                  </a:moveTo>
                  <a:lnTo>
                    <a:pt x="777" y="18559"/>
                  </a:lnTo>
                  <a:cubicBezTo>
                    <a:pt x="777" y="18559"/>
                    <a:pt x="1" y="20888"/>
                    <a:pt x="2922" y="22072"/>
                  </a:cubicBezTo>
                  <a:cubicBezTo>
                    <a:pt x="3637" y="22356"/>
                    <a:pt x="4284" y="22463"/>
                    <a:pt x="4852" y="22463"/>
                  </a:cubicBezTo>
                  <a:cubicBezTo>
                    <a:pt x="6576" y="22463"/>
                    <a:pt x="7580" y="21480"/>
                    <a:pt x="7580" y="21480"/>
                  </a:cubicBezTo>
                  <a:lnTo>
                    <a:pt x="15122" y="14714"/>
                  </a:lnTo>
                  <a:lnTo>
                    <a:pt x="12608"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46"/>
            <p:cNvSpPr/>
            <p:nvPr/>
          </p:nvSpPr>
          <p:spPr>
            <a:xfrm>
              <a:off x="3113550" y="2944025"/>
              <a:ext cx="376200" cy="577100"/>
            </a:xfrm>
            <a:custGeom>
              <a:rect b="b" l="l" r="r" t="t"/>
              <a:pathLst>
                <a:path extrusionOk="0" h="23084" w="15048">
                  <a:moveTo>
                    <a:pt x="12046" y="1166"/>
                  </a:moveTo>
                  <a:lnTo>
                    <a:pt x="14419" y="14913"/>
                  </a:lnTo>
                  <a:lnTo>
                    <a:pt x="6988" y="21568"/>
                  </a:lnTo>
                  <a:cubicBezTo>
                    <a:pt x="6951" y="21605"/>
                    <a:pt x="6027" y="22455"/>
                    <a:pt x="4511" y="22455"/>
                  </a:cubicBezTo>
                  <a:cubicBezTo>
                    <a:pt x="3957" y="22455"/>
                    <a:pt x="3365" y="22345"/>
                    <a:pt x="2663" y="22086"/>
                  </a:cubicBezTo>
                  <a:cubicBezTo>
                    <a:pt x="1775" y="21716"/>
                    <a:pt x="1258" y="21272"/>
                    <a:pt x="999" y="20829"/>
                  </a:cubicBezTo>
                  <a:cubicBezTo>
                    <a:pt x="703" y="20385"/>
                    <a:pt x="629" y="19941"/>
                    <a:pt x="629" y="19572"/>
                  </a:cubicBezTo>
                  <a:cubicBezTo>
                    <a:pt x="629" y="19387"/>
                    <a:pt x="666" y="19239"/>
                    <a:pt x="666" y="19128"/>
                  </a:cubicBezTo>
                  <a:lnTo>
                    <a:pt x="703" y="19017"/>
                  </a:lnTo>
                  <a:lnTo>
                    <a:pt x="703" y="18996"/>
                  </a:lnTo>
                  <a:lnTo>
                    <a:pt x="703" y="18996"/>
                  </a:lnTo>
                  <a:lnTo>
                    <a:pt x="12046" y="1166"/>
                  </a:lnTo>
                  <a:close/>
                  <a:moveTo>
                    <a:pt x="12187" y="0"/>
                  </a:moveTo>
                  <a:cubicBezTo>
                    <a:pt x="12097" y="0"/>
                    <a:pt x="12007" y="42"/>
                    <a:pt x="11979" y="125"/>
                  </a:cubicBezTo>
                  <a:lnTo>
                    <a:pt x="149" y="18721"/>
                  </a:lnTo>
                  <a:lnTo>
                    <a:pt x="112" y="18795"/>
                  </a:lnTo>
                  <a:cubicBezTo>
                    <a:pt x="112" y="18795"/>
                    <a:pt x="1" y="19128"/>
                    <a:pt x="1" y="19572"/>
                  </a:cubicBezTo>
                  <a:cubicBezTo>
                    <a:pt x="1" y="20015"/>
                    <a:pt x="112" y="20570"/>
                    <a:pt x="481" y="21162"/>
                  </a:cubicBezTo>
                  <a:cubicBezTo>
                    <a:pt x="814" y="21716"/>
                    <a:pt x="1443" y="22271"/>
                    <a:pt x="2441" y="22640"/>
                  </a:cubicBezTo>
                  <a:cubicBezTo>
                    <a:pt x="3180" y="22973"/>
                    <a:pt x="3883" y="23084"/>
                    <a:pt x="4511" y="23084"/>
                  </a:cubicBezTo>
                  <a:cubicBezTo>
                    <a:pt x="6323" y="23084"/>
                    <a:pt x="7395" y="22049"/>
                    <a:pt x="7395" y="22012"/>
                  </a:cubicBezTo>
                  <a:lnTo>
                    <a:pt x="14937" y="15246"/>
                  </a:lnTo>
                  <a:cubicBezTo>
                    <a:pt x="15011" y="15172"/>
                    <a:pt x="15048" y="15061"/>
                    <a:pt x="15048" y="14950"/>
                  </a:cubicBezTo>
                  <a:lnTo>
                    <a:pt x="12534" y="236"/>
                  </a:lnTo>
                  <a:cubicBezTo>
                    <a:pt x="12497" y="125"/>
                    <a:pt x="12423" y="14"/>
                    <a:pt x="12275" y="14"/>
                  </a:cubicBezTo>
                  <a:cubicBezTo>
                    <a:pt x="12247" y="5"/>
                    <a:pt x="12217" y="0"/>
                    <a:pt x="12187"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46"/>
            <p:cNvSpPr/>
            <p:nvPr/>
          </p:nvSpPr>
          <p:spPr>
            <a:xfrm>
              <a:off x="4058150" y="2922175"/>
              <a:ext cx="1011175" cy="521400"/>
            </a:xfrm>
            <a:custGeom>
              <a:rect b="b" l="l" r="r" t="t"/>
              <a:pathLst>
                <a:path extrusionOk="0" h="20856" w="40447">
                  <a:moveTo>
                    <a:pt x="7173" y="1"/>
                  </a:moveTo>
                  <a:lnTo>
                    <a:pt x="1" y="10649"/>
                  </a:lnTo>
                  <a:lnTo>
                    <a:pt x="15861" y="20113"/>
                  </a:lnTo>
                  <a:cubicBezTo>
                    <a:pt x="16705" y="20604"/>
                    <a:pt x="17644" y="20855"/>
                    <a:pt x="18582" y="20855"/>
                  </a:cubicBezTo>
                  <a:cubicBezTo>
                    <a:pt x="19410" y="20855"/>
                    <a:pt x="20237" y="20660"/>
                    <a:pt x="21000" y="20261"/>
                  </a:cubicBezTo>
                  <a:lnTo>
                    <a:pt x="40446" y="10353"/>
                  </a:lnTo>
                  <a:lnTo>
                    <a:pt x="38968" y="7617"/>
                  </a:lnTo>
                  <a:lnTo>
                    <a:pt x="21591" y="13680"/>
                  </a:lnTo>
                  <a:lnTo>
                    <a:pt x="7173"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46"/>
            <p:cNvSpPr/>
            <p:nvPr/>
          </p:nvSpPr>
          <p:spPr>
            <a:xfrm>
              <a:off x="4049825" y="2914800"/>
              <a:ext cx="1026900" cy="537025"/>
            </a:xfrm>
            <a:custGeom>
              <a:rect b="b" l="l" r="r" t="t"/>
              <a:pathLst>
                <a:path extrusionOk="0" h="21481" w="41076">
                  <a:moveTo>
                    <a:pt x="7540" y="760"/>
                  </a:moveTo>
                  <a:lnTo>
                    <a:pt x="21740" y="14197"/>
                  </a:lnTo>
                  <a:cubicBezTo>
                    <a:pt x="21794" y="14251"/>
                    <a:pt x="21868" y="14285"/>
                    <a:pt x="21947" y="14285"/>
                  </a:cubicBezTo>
                  <a:cubicBezTo>
                    <a:pt x="21976" y="14285"/>
                    <a:pt x="22006" y="14281"/>
                    <a:pt x="22035" y="14271"/>
                  </a:cubicBezTo>
                  <a:lnTo>
                    <a:pt x="39153" y="8282"/>
                  </a:lnTo>
                  <a:lnTo>
                    <a:pt x="40336" y="10500"/>
                  </a:lnTo>
                  <a:lnTo>
                    <a:pt x="21222" y="20297"/>
                  </a:lnTo>
                  <a:cubicBezTo>
                    <a:pt x="20483" y="20667"/>
                    <a:pt x="19706" y="20852"/>
                    <a:pt x="18930" y="20852"/>
                  </a:cubicBezTo>
                  <a:cubicBezTo>
                    <a:pt x="18043" y="20852"/>
                    <a:pt x="17155" y="20593"/>
                    <a:pt x="16342" y="20149"/>
                  </a:cubicBezTo>
                  <a:lnTo>
                    <a:pt x="740" y="10833"/>
                  </a:lnTo>
                  <a:lnTo>
                    <a:pt x="7540" y="760"/>
                  </a:lnTo>
                  <a:close/>
                  <a:moveTo>
                    <a:pt x="7469" y="0"/>
                  </a:moveTo>
                  <a:cubicBezTo>
                    <a:pt x="7358" y="0"/>
                    <a:pt x="7284" y="74"/>
                    <a:pt x="7247" y="148"/>
                  </a:cubicBezTo>
                  <a:lnTo>
                    <a:pt x="75" y="10759"/>
                  </a:lnTo>
                  <a:cubicBezTo>
                    <a:pt x="1" y="10833"/>
                    <a:pt x="1" y="10944"/>
                    <a:pt x="38" y="11017"/>
                  </a:cubicBezTo>
                  <a:cubicBezTo>
                    <a:pt x="38" y="11091"/>
                    <a:pt x="75" y="11165"/>
                    <a:pt x="149" y="11202"/>
                  </a:cubicBezTo>
                  <a:lnTo>
                    <a:pt x="16046" y="20667"/>
                  </a:lnTo>
                  <a:cubicBezTo>
                    <a:pt x="16933" y="21184"/>
                    <a:pt x="17932" y="21480"/>
                    <a:pt x="18930" y="21480"/>
                  </a:cubicBezTo>
                  <a:cubicBezTo>
                    <a:pt x="19817" y="21480"/>
                    <a:pt x="20667" y="21258"/>
                    <a:pt x="21481" y="20852"/>
                  </a:cubicBezTo>
                  <a:lnTo>
                    <a:pt x="40927" y="10907"/>
                  </a:lnTo>
                  <a:cubicBezTo>
                    <a:pt x="40964" y="10870"/>
                    <a:pt x="41038" y="10833"/>
                    <a:pt x="41075" y="10722"/>
                  </a:cubicBezTo>
                  <a:cubicBezTo>
                    <a:pt x="41075" y="10648"/>
                    <a:pt x="41075" y="10574"/>
                    <a:pt x="41038" y="10500"/>
                  </a:cubicBezTo>
                  <a:lnTo>
                    <a:pt x="39559" y="7764"/>
                  </a:lnTo>
                  <a:cubicBezTo>
                    <a:pt x="39531" y="7651"/>
                    <a:pt x="39417" y="7603"/>
                    <a:pt x="39298" y="7603"/>
                  </a:cubicBezTo>
                  <a:cubicBezTo>
                    <a:pt x="39262" y="7603"/>
                    <a:pt x="39225" y="7607"/>
                    <a:pt x="39190" y="7616"/>
                  </a:cubicBezTo>
                  <a:lnTo>
                    <a:pt x="21998" y="13605"/>
                  </a:lnTo>
                  <a:lnTo>
                    <a:pt x="7691" y="74"/>
                  </a:lnTo>
                  <a:cubicBezTo>
                    <a:pt x="7617" y="37"/>
                    <a:pt x="7543" y="0"/>
                    <a:pt x="7469"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46"/>
            <p:cNvSpPr/>
            <p:nvPr/>
          </p:nvSpPr>
          <p:spPr>
            <a:xfrm>
              <a:off x="5032325" y="2936500"/>
              <a:ext cx="282850" cy="248425"/>
            </a:xfrm>
            <a:custGeom>
              <a:rect b="b" l="l" r="r" t="t"/>
              <a:pathLst>
                <a:path extrusionOk="0" h="9937" w="11314">
                  <a:moveTo>
                    <a:pt x="3692" y="1"/>
                  </a:moveTo>
                  <a:cubicBezTo>
                    <a:pt x="3456" y="1"/>
                    <a:pt x="3291" y="130"/>
                    <a:pt x="3291" y="130"/>
                  </a:cubicBezTo>
                  <a:lnTo>
                    <a:pt x="1479" y="4197"/>
                  </a:lnTo>
                  <a:lnTo>
                    <a:pt x="1" y="7044"/>
                  </a:lnTo>
                  <a:lnTo>
                    <a:pt x="1479" y="9780"/>
                  </a:lnTo>
                  <a:cubicBezTo>
                    <a:pt x="1479" y="9780"/>
                    <a:pt x="2594" y="9936"/>
                    <a:pt x="3401" y="9936"/>
                  </a:cubicBezTo>
                  <a:cubicBezTo>
                    <a:pt x="3704" y="9936"/>
                    <a:pt x="3963" y="9914"/>
                    <a:pt x="4104" y="9854"/>
                  </a:cubicBezTo>
                  <a:cubicBezTo>
                    <a:pt x="4474" y="9669"/>
                    <a:pt x="5546" y="9077"/>
                    <a:pt x="6175" y="8671"/>
                  </a:cubicBezTo>
                  <a:cubicBezTo>
                    <a:pt x="6470" y="8486"/>
                    <a:pt x="6692" y="8153"/>
                    <a:pt x="6766" y="7783"/>
                  </a:cubicBezTo>
                  <a:lnTo>
                    <a:pt x="7173" y="4863"/>
                  </a:lnTo>
                  <a:cubicBezTo>
                    <a:pt x="7173" y="4863"/>
                    <a:pt x="9391" y="3864"/>
                    <a:pt x="10796" y="3014"/>
                  </a:cubicBezTo>
                  <a:cubicBezTo>
                    <a:pt x="11314" y="2681"/>
                    <a:pt x="10759" y="2090"/>
                    <a:pt x="10537" y="1905"/>
                  </a:cubicBezTo>
                  <a:cubicBezTo>
                    <a:pt x="10467" y="1835"/>
                    <a:pt x="10382" y="1809"/>
                    <a:pt x="10291" y="1809"/>
                  </a:cubicBezTo>
                  <a:cubicBezTo>
                    <a:pt x="10239" y="1809"/>
                    <a:pt x="10185" y="1818"/>
                    <a:pt x="10131" y="1831"/>
                  </a:cubicBezTo>
                  <a:lnTo>
                    <a:pt x="5805" y="3495"/>
                  </a:lnTo>
                  <a:lnTo>
                    <a:pt x="3846" y="3162"/>
                  </a:lnTo>
                  <a:cubicBezTo>
                    <a:pt x="4067" y="2423"/>
                    <a:pt x="4659" y="722"/>
                    <a:pt x="4326" y="352"/>
                  </a:cubicBezTo>
                  <a:cubicBezTo>
                    <a:pt x="4101" y="78"/>
                    <a:pt x="3875" y="1"/>
                    <a:pt x="36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46"/>
            <p:cNvSpPr/>
            <p:nvPr/>
          </p:nvSpPr>
          <p:spPr>
            <a:xfrm>
              <a:off x="5024000" y="2928650"/>
              <a:ext cx="291175" cy="263450"/>
            </a:xfrm>
            <a:custGeom>
              <a:rect b="b" l="l" r="r" t="t"/>
              <a:pathLst>
                <a:path extrusionOk="0" h="10538" w="11647">
                  <a:moveTo>
                    <a:pt x="4031" y="629"/>
                  </a:moveTo>
                  <a:cubicBezTo>
                    <a:pt x="4142" y="629"/>
                    <a:pt x="4252" y="666"/>
                    <a:pt x="4400" y="851"/>
                  </a:cubicBezTo>
                  <a:cubicBezTo>
                    <a:pt x="4437" y="851"/>
                    <a:pt x="4437" y="925"/>
                    <a:pt x="4437" y="1036"/>
                  </a:cubicBezTo>
                  <a:cubicBezTo>
                    <a:pt x="4437" y="1295"/>
                    <a:pt x="4363" y="1775"/>
                    <a:pt x="4216" y="2219"/>
                  </a:cubicBezTo>
                  <a:cubicBezTo>
                    <a:pt x="4105" y="2663"/>
                    <a:pt x="3957" y="3069"/>
                    <a:pt x="3883" y="3402"/>
                  </a:cubicBezTo>
                  <a:cubicBezTo>
                    <a:pt x="3883" y="3476"/>
                    <a:pt x="3883" y="3550"/>
                    <a:pt x="3920" y="3624"/>
                  </a:cubicBezTo>
                  <a:cubicBezTo>
                    <a:pt x="3957" y="3698"/>
                    <a:pt x="4031" y="3772"/>
                    <a:pt x="4142" y="3772"/>
                  </a:cubicBezTo>
                  <a:lnTo>
                    <a:pt x="6101" y="4104"/>
                  </a:lnTo>
                  <a:lnTo>
                    <a:pt x="6249" y="4104"/>
                  </a:lnTo>
                  <a:lnTo>
                    <a:pt x="10574" y="2441"/>
                  </a:lnTo>
                  <a:lnTo>
                    <a:pt x="10685" y="2441"/>
                  </a:lnTo>
                  <a:cubicBezTo>
                    <a:pt x="10722" y="2515"/>
                    <a:pt x="10833" y="2589"/>
                    <a:pt x="10907" y="2700"/>
                  </a:cubicBezTo>
                  <a:cubicBezTo>
                    <a:pt x="10981" y="2811"/>
                    <a:pt x="11018" y="2921"/>
                    <a:pt x="11018" y="2958"/>
                  </a:cubicBezTo>
                  <a:lnTo>
                    <a:pt x="11018" y="2995"/>
                  </a:lnTo>
                  <a:lnTo>
                    <a:pt x="10944" y="3069"/>
                  </a:lnTo>
                  <a:cubicBezTo>
                    <a:pt x="10279" y="3476"/>
                    <a:pt x="9391" y="3920"/>
                    <a:pt x="8652" y="4289"/>
                  </a:cubicBezTo>
                  <a:cubicBezTo>
                    <a:pt x="8319" y="4437"/>
                    <a:pt x="7987" y="4622"/>
                    <a:pt x="7765" y="4696"/>
                  </a:cubicBezTo>
                  <a:cubicBezTo>
                    <a:pt x="7543" y="4807"/>
                    <a:pt x="7395" y="4881"/>
                    <a:pt x="7395" y="4881"/>
                  </a:cubicBezTo>
                  <a:cubicBezTo>
                    <a:pt x="7284" y="4918"/>
                    <a:pt x="7247" y="5029"/>
                    <a:pt x="7210" y="5103"/>
                  </a:cubicBezTo>
                  <a:lnTo>
                    <a:pt x="6766" y="8060"/>
                  </a:lnTo>
                  <a:cubicBezTo>
                    <a:pt x="6730" y="8356"/>
                    <a:pt x="6582" y="8578"/>
                    <a:pt x="6323" y="8726"/>
                  </a:cubicBezTo>
                  <a:cubicBezTo>
                    <a:pt x="6027" y="8911"/>
                    <a:pt x="5620" y="9169"/>
                    <a:pt x="5214" y="9391"/>
                  </a:cubicBezTo>
                  <a:cubicBezTo>
                    <a:pt x="4844" y="9613"/>
                    <a:pt x="4474" y="9798"/>
                    <a:pt x="4326" y="9872"/>
                  </a:cubicBezTo>
                  <a:cubicBezTo>
                    <a:pt x="4326" y="9872"/>
                    <a:pt x="4216" y="9909"/>
                    <a:pt x="4105" y="9909"/>
                  </a:cubicBezTo>
                  <a:cubicBezTo>
                    <a:pt x="3994" y="9909"/>
                    <a:pt x="3846" y="9946"/>
                    <a:pt x="3698" y="9946"/>
                  </a:cubicBezTo>
                  <a:cubicBezTo>
                    <a:pt x="3328" y="9946"/>
                    <a:pt x="2848" y="9909"/>
                    <a:pt x="2478" y="9872"/>
                  </a:cubicBezTo>
                  <a:cubicBezTo>
                    <a:pt x="2281" y="9852"/>
                    <a:pt x="2116" y="9833"/>
                    <a:pt x="2004" y="9818"/>
                  </a:cubicBezTo>
                  <a:lnTo>
                    <a:pt x="2004" y="9818"/>
                  </a:lnTo>
                  <a:lnTo>
                    <a:pt x="703" y="7358"/>
                  </a:lnTo>
                  <a:lnTo>
                    <a:pt x="2071" y="4659"/>
                  </a:lnTo>
                  <a:lnTo>
                    <a:pt x="2108" y="4659"/>
                  </a:lnTo>
                  <a:lnTo>
                    <a:pt x="3885" y="670"/>
                  </a:lnTo>
                  <a:lnTo>
                    <a:pt x="3885" y="670"/>
                  </a:lnTo>
                  <a:cubicBezTo>
                    <a:pt x="3923" y="650"/>
                    <a:pt x="3972" y="629"/>
                    <a:pt x="4031" y="629"/>
                  </a:cubicBezTo>
                  <a:close/>
                  <a:moveTo>
                    <a:pt x="4031" y="1"/>
                  </a:moveTo>
                  <a:cubicBezTo>
                    <a:pt x="3698" y="1"/>
                    <a:pt x="3476" y="186"/>
                    <a:pt x="3439" y="223"/>
                  </a:cubicBezTo>
                  <a:lnTo>
                    <a:pt x="3365" y="333"/>
                  </a:lnTo>
                  <a:lnTo>
                    <a:pt x="1517" y="4400"/>
                  </a:lnTo>
                  <a:lnTo>
                    <a:pt x="75" y="7210"/>
                  </a:lnTo>
                  <a:cubicBezTo>
                    <a:pt x="1" y="7284"/>
                    <a:pt x="1" y="7395"/>
                    <a:pt x="75" y="7506"/>
                  </a:cubicBezTo>
                  <a:lnTo>
                    <a:pt x="1517" y="10242"/>
                  </a:lnTo>
                  <a:cubicBezTo>
                    <a:pt x="1591" y="10316"/>
                    <a:pt x="1665" y="10390"/>
                    <a:pt x="1775" y="10390"/>
                  </a:cubicBezTo>
                  <a:cubicBezTo>
                    <a:pt x="1775" y="10390"/>
                    <a:pt x="2848" y="10537"/>
                    <a:pt x="3698" y="10537"/>
                  </a:cubicBezTo>
                  <a:lnTo>
                    <a:pt x="4179" y="10537"/>
                  </a:lnTo>
                  <a:cubicBezTo>
                    <a:pt x="4326" y="10500"/>
                    <a:pt x="4437" y="10500"/>
                    <a:pt x="4585" y="10426"/>
                  </a:cubicBezTo>
                  <a:cubicBezTo>
                    <a:pt x="4770" y="10353"/>
                    <a:pt x="5140" y="10168"/>
                    <a:pt x="5546" y="9909"/>
                  </a:cubicBezTo>
                  <a:cubicBezTo>
                    <a:pt x="5916" y="9687"/>
                    <a:pt x="6323" y="9465"/>
                    <a:pt x="6656" y="9243"/>
                  </a:cubicBezTo>
                  <a:cubicBezTo>
                    <a:pt x="7062" y="9022"/>
                    <a:pt x="7321" y="8615"/>
                    <a:pt x="7395" y="8171"/>
                  </a:cubicBezTo>
                  <a:lnTo>
                    <a:pt x="7816" y="5361"/>
                  </a:lnTo>
                  <a:lnTo>
                    <a:pt x="7816" y="5361"/>
                  </a:lnTo>
                  <a:cubicBezTo>
                    <a:pt x="8353" y="5115"/>
                    <a:pt x="10100" y="4299"/>
                    <a:pt x="11277" y="3587"/>
                  </a:cubicBezTo>
                  <a:cubicBezTo>
                    <a:pt x="11388" y="3513"/>
                    <a:pt x="11499" y="3439"/>
                    <a:pt x="11536" y="3328"/>
                  </a:cubicBezTo>
                  <a:cubicBezTo>
                    <a:pt x="11610" y="3217"/>
                    <a:pt x="11647" y="3069"/>
                    <a:pt x="11647" y="2958"/>
                  </a:cubicBezTo>
                  <a:cubicBezTo>
                    <a:pt x="11647" y="2700"/>
                    <a:pt x="11536" y="2515"/>
                    <a:pt x="11425" y="2330"/>
                  </a:cubicBezTo>
                  <a:cubicBezTo>
                    <a:pt x="11277" y="2182"/>
                    <a:pt x="11166" y="2071"/>
                    <a:pt x="11055" y="1960"/>
                  </a:cubicBezTo>
                  <a:cubicBezTo>
                    <a:pt x="10944" y="1886"/>
                    <a:pt x="10759" y="1812"/>
                    <a:pt x="10611" y="1812"/>
                  </a:cubicBezTo>
                  <a:cubicBezTo>
                    <a:pt x="10537" y="1812"/>
                    <a:pt x="10427" y="1849"/>
                    <a:pt x="10353" y="1886"/>
                  </a:cubicBezTo>
                  <a:lnTo>
                    <a:pt x="6101" y="3476"/>
                  </a:lnTo>
                  <a:lnTo>
                    <a:pt x="4563" y="3230"/>
                  </a:lnTo>
                  <a:lnTo>
                    <a:pt x="4563" y="3230"/>
                  </a:lnTo>
                  <a:cubicBezTo>
                    <a:pt x="4638" y="2974"/>
                    <a:pt x="4731" y="2670"/>
                    <a:pt x="4807" y="2367"/>
                  </a:cubicBezTo>
                  <a:cubicBezTo>
                    <a:pt x="4955" y="1886"/>
                    <a:pt x="5066" y="1443"/>
                    <a:pt x="5066" y="1036"/>
                  </a:cubicBezTo>
                  <a:cubicBezTo>
                    <a:pt x="5066" y="851"/>
                    <a:pt x="5029" y="629"/>
                    <a:pt x="4881" y="444"/>
                  </a:cubicBezTo>
                  <a:cubicBezTo>
                    <a:pt x="4622" y="149"/>
                    <a:pt x="4326" y="1"/>
                    <a:pt x="4031"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46"/>
            <p:cNvSpPr/>
            <p:nvPr/>
          </p:nvSpPr>
          <p:spPr>
            <a:xfrm>
              <a:off x="5170975" y="3049725"/>
              <a:ext cx="49925" cy="34225"/>
            </a:xfrm>
            <a:custGeom>
              <a:rect b="b" l="l" r="r" t="t"/>
              <a:pathLst>
                <a:path extrusionOk="0" h="1369" w="1997">
                  <a:moveTo>
                    <a:pt x="1635" y="1"/>
                  </a:moveTo>
                  <a:cubicBezTo>
                    <a:pt x="1582" y="1"/>
                    <a:pt x="1528" y="13"/>
                    <a:pt x="1479" y="38"/>
                  </a:cubicBezTo>
                  <a:lnTo>
                    <a:pt x="185" y="777"/>
                  </a:lnTo>
                  <a:cubicBezTo>
                    <a:pt x="37" y="888"/>
                    <a:pt x="0" y="1073"/>
                    <a:pt x="74" y="1221"/>
                  </a:cubicBezTo>
                  <a:cubicBezTo>
                    <a:pt x="123" y="1320"/>
                    <a:pt x="222" y="1369"/>
                    <a:pt x="326" y="1369"/>
                  </a:cubicBezTo>
                  <a:cubicBezTo>
                    <a:pt x="378" y="1369"/>
                    <a:pt x="432" y="1357"/>
                    <a:pt x="481" y="1332"/>
                  </a:cubicBezTo>
                  <a:lnTo>
                    <a:pt x="1812" y="592"/>
                  </a:lnTo>
                  <a:cubicBezTo>
                    <a:pt x="1960" y="519"/>
                    <a:pt x="1997" y="297"/>
                    <a:pt x="1923" y="149"/>
                  </a:cubicBezTo>
                  <a:cubicBezTo>
                    <a:pt x="1849" y="50"/>
                    <a:pt x="1742" y="1"/>
                    <a:pt x="1635"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46"/>
            <p:cNvSpPr/>
            <p:nvPr/>
          </p:nvSpPr>
          <p:spPr>
            <a:xfrm>
              <a:off x="5177425" y="3078150"/>
              <a:ext cx="36075" cy="32750"/>
            </a:xfrm>
            <a:custGeom>
              <a:rect b="b" l="l" r="r" t="t"/>
              <a:pathLst>
                <a:path extrusionOk="0" h="1310" w="1443">
                  <a:moveTo>
                    <a:pt x="1124" y="1"/>
                  </a:moveTo>
                  <a:cubicBezTo>
                    <a:pt x="1045" y="1"/>
                    <a:pt x="962" y="28"/>
                    <a:pt x="888" y="84"/>
                  </a:cubicBezTo>
                  <a:lnTo>
                    <a:pt x="149" y="786"/>
                  </a:lnTo>
                  <a:cubicBezTo>
                    <a:pt x="1" y="897"/>
                    <a:pt x="1" y="1082"/>
                    <a:pt x="112" y="1193"/>
                  </a:cubicBezTo>
                  <a:cubicBezTo>
                    <a:pt x="171" y="1272"/>
                    <a:pt x="263" y="1309"/>
                    <a:pt x="352" y="1309"/>
                  </a:cubicBezTo>
                  <a:cubicBezTo>
                    <a:pt x="429" y="1309"/>
                    <a:pt x="504" y="1282"/>
                    <a:pt x="556" y="1230"/>
                  </a:cubicBezTo>
                  <a:lnTo>
                    <a:pt x="1332" y="528"/>
                  </a:lnTo>
                  <a:cubicBezTo>
                    <a:pt x="1443" y="417"/>
                    <a:pt x="1443" y="232"/>
                    <a:pt x="1332" y="84"/>
                  </a:cubicBezTo>
                  <a:cubicBezTo>
                    <a:pt x="1276" y="28"/>
                    <a:pt x="1203" y="1"/>
                    <a:pt x="1124"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46"/>
            <p:cNvSpPr/>
            <p:nvPr/>
          </p:nvSpPr>
          <p:spPr>
            <a:xfrm>
              <a:off x="5175600" y="3110600"/>
              <a:ext cx="33275" cy="33575"/>
            </a:xfrm>
            <a:custGeom>
              <a:rect b="b" l="l" r="r" t="t"/>
              <a:pathLst>
                <a:path extrusionOk="0" h="1343" w="1331">
                  <a:moveTo>
                    <a:pt x="964" y="1"/>
                  </a:moveTo>
                  <a:cubicBezTo>
                    <a:pt x="880" y="1"/>
                    <a:pt x="799" y="38"/>
                    <a:pt x="739" y="117"/>
                  </a:cubicBezTo>
                  <a:lnTo>
                    <a:pt x="111" y="819"/>
                  </a:lnTo>
                  <a:cubicBezTo>
                    <a:pt x="0" y="967"/>
                    <a:pt x="37" y="1152"/>
                    <a:pt x="148" y="1263"/>
                  </a:cubicBezTo>
                  <a:cubicBezTo>
                    <a:pt x="217" y="1314"/>
                    <a:pt x="293" y="1342"/>
                    <a:pt x="367" y="1342"/>
                  </a:cubicBezTo>
                  <a:cubicBezTo>
                    <a:pt x="451" y="1342"/>
                    <a:pt x="532" y="1305"/>
                    <a:pt x="592" y="1226"/>
                  </a:cubicBezTo>
                  <a:lnTo>
                    <a:pt x="1220" y="524"/>
                  </a:lnTo>
                  <a:cubicBezTo>
                    <a:pt x="1331" y="376"/>
                    <a:pt x="1294" y="191"/>
                    <a:pt x="1183" y="80"/>
                  </a:cubicBezTo>
                  <a:cubicBezTo>
                    <a:pt x="1114" y="28"/>
                    <a:pt x="1038" y="1"/>
                    <a:pt x="964"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46"/>
            <p:cNvSpPr/>
            <p:nvPr/>
          </p:nvSpPr>
          <p:spPr>
            <a:xfrm>
              <a:off x="5094250" y="3007225"/>
              <a:ext cx="42550" cy="15725"/>
            </a:xfrm>
            <a:custGeom>
              <a:rect b="b" l="l" r="r" t="t"/>
              <a:pathLst>
                <a:path extrusionOk="0" h="629" w="1702">
                  <a:moveTo>
                    <a:pt x="296" y="0"/>
                  </a:moveTo>
                  <a:cubicBezTo>
                    <a:pt x="149" y="0"/>
                    <a:pt x="1" y="148"/>
                    <a:pt x="1" y="296"/>
                  </a:cubicBezTo>
                  <a:cubicBezTo>
                    <a:pt x="1" y="481"/>
                    <a:pt x="112" y="629"/>
                    <a:pt x="296" y="629"/>
                  </a:cubicBezTo>
                  <a:lnTo>
                    <a:pt x="1369" y="629"/>
                  </a:lnTo>
                  <a:cubicBezTo>
                    <a:pt x="1553" y="629"/>
                    <a:pt x="1664" y="481"/>
                    <a:pt x="1701" y="333"/>
                  </a:cubicBezTo>
                  <a:cubicBezTo>
                    <a:pt x="1701" y="148"/>
                    <a:pt x="1553" y="0"/>
                    <a:pt x="1369"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46"/>
            <p:cNvSpPr/>
            <p:nvPr/>
          </p:nvSpPr>
          <p:spPr>
            <a:xfrm>
              <a:off x="3419475" y="2893525"/>
              <a:ext cx="818000" cy="942775"/>
            </a:xfrm>
            <a:custGeom>
              <a:rect b="b" l="l" r="r" t="t"/>
              <a:pathLst>
                <a:path extrusionOk="0" h="37711" w="32720">
                  <a:moveTo>
                    <a:pt x="13162" y="1"/>
                  </a:moveTo>
                  <a:cubicBezTo>
                    <a:pt x="7543" y="1"/>
                    <a:pt x="1" y="2330"/>
                    <a:pt x="1" y="2330"/>
                  </a:cubicBezTo>
                  <a:lnTo>
                    <a:pt x="4253" y="37711"/>
                  </a:lnTo>
                  <a:lnTo>
                    <a:pt x="28246" y="37711"/>
                  </a:lnTo>
                  <a:lnTo>
                    <a:pt x="32720" y="1147"/>
                  </a:lnTo>
                  <a:lnTo>
                    <a:pt x="28838" y="962"/>
                  </a:lnTo>
                  <a:cubicBezTo>
                    <a:pt x="28838" y="962"/>
                    <a:pt x="18782" y="1"/>
                    <a:pt x="13162"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46"/>
            <p:cNvSpPr/>
            <p:nvPr/>
          </p:nvSpPr>
          <p:spPr>
            <a:xfrm>
              <a:off x="3411175" y="2886150"/>
              <a:ext cx="833700" cy="957550"/>
            </a:xfrm>
            <a:custGeom>
              <a:rect b="b" l="l" r="r" t="t"/>
              <a:pathLst>
                <a:path extrusionOk="0" h="38302" w="33348">
                  <a:moveTo>
                    <a:pt x="13494" y="592"/>
                  </a:moveTo>
                  <a:cubicBezTo>
                    <a:pt x="16267" y="592"/>
                    <a:pt x="20186" y="850"/>
                    <a:pt x="23403" y="1072"/>
                  </a:cubicBezTo>
                  <a:cubicBezTo>
                    <a:pt x="25029" y="1220"/>
                    <a:pt x="26434" y="1331"/>
                    <a:pt x="27469" y="1405"/>
                  </a:cubicBezTo>
                  <a:cubicBezTo>
                    <a:pt x="28505" y="1516"/>
                    <a:pt x="29133" y="1553"/>
                    <a:pt x="29133" y="1553"/>
                  </a:cubicBezTo>
                  <a:lnTo>
                    <a:pt x="32682" y="1738"/>
                  </a:lnTo>
                  <a:lnTo>
                    <a:pt x="28320" y="37710"/>
                  </a:lnTo>
                  <a:lnTo>
                    <a:pt x="4843" y="37710"/>
                  </a:lnTo>
                  <a:lnTo>
                    <a:pt x="659" y="2837"/>
                  </a:lnTo>
                  <a:lnTo>
                    <a:pt x="659" y="2837"/>
                  </a:lnTo>
                  <a:cubicBezTo>
                    <a:pt x="684" y="2829"/>
                    <a:pt x="711" y="2820"/>
                    <a:pt x="740" y="2810"/>
                  </a:cubicBezTo>
                  <a:cubicBezTo>
                    <a:pt x="2255" y="2366"/>
                    <a:pt x="8651" y="592"/>
                    <a:pt x="13494" y="592"/>
                  </a:cubicBezTo>
                  <a:close/>
                  <a:moveTo>
                    <a:pt x="13494" y="0"/>
                  </a:moveTo>
                  <a:cubicBezTo>
                    <a:pt x="7801" y="0"/>
                    <a:pt x="259" y="2329"/>
                    <a:pt x="222" y="2329"/>
                  </a:cubicBezTo>
                  <a:cubicBezTo>
                    <a:pt x="74" y="2366"/>
                    <a:pt x="0" y="2514"/>
                    <a:pt x="0" y="2662"/>
                  </a:cubicBezTo>
                  <a:lnTo>
                    <a:pt x="4289" y="38043"/>
                  </a:lnTo>
                  <a:cubicBezTo>
                    <a:pt x="4289" y="38191"/>
                    <a:pt x="4437" y="38302"/>
                    <a:pt x="4585" y="38302"/>
                  </a:cubicBezTo>
                  <a:lnTo>
                    <a:pt x="28578" y="38302"/>
                  </a:lnTo>
                  <a:cubicBezTo>
                    <a:pt x="28726" y="38302"/>
                    <a:pt x="28874" y="38191"/>
                    <a:pt x="28874" y="38043"/>
                  </a:cubicBezTo>
                  <a:lnTo>
                    <a:pt x="33348" y="1479"/>
                  </a:lnTo>
                  <a:cubicBezTo>
                    <a:pt x="33348" y="1405"/>
                    <a:pt x="33311" y="1331"/>
                    <a:pt x="33274" y="1257"/>
                  </a:cubicBezTo>
                  <a:cubicBezTo>
                    <a:pt x="33200" y="1183"/>
                    <a:pt x="33126" y="1146"/>
                    <a:pt x="33052" y="1146"/>
                  </a:cubicBezTo>
                  <a:lnTo>
                    <a:pt x="29207" y="963"/>
                  </a:lnTo>
                  <a:lnTo>
                    <a:pt x="29207" y="963"/>
                  </a:lnTo>
                  <a:lnTo>
                    <a:pt x="29207" y="961"/>
                  </a:lnTo>
                  <a:cubicBezTo>
                    <a:pt x="29170" y="961"/>
                    <a:pt x="19114" y="0"/>
                    <a:pt x="13494"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46"/>
            <p:cNvSpPr/>
            <p:nvPr/>
          </p:nvSpPr>
          <p:spPr>
            <a:xfrm>
              <a:off x="3472175" y="3836275"/>
              <a:ext cx="732025" cy="440925"/>
            </a:xfrm>
            <a:custGeom>
              <a:rect b="b" l="l" r="r" t="t"/>
              <a:pathLst>
                <a:path extrusionOk="0" h="17637" w="29281">
                  <a:moveTo>
                    <a:pt x="2145" y="1"/>
                  </a:moveTo>
                  <a:lnTo>
                    <a:pt x="333" y="7284"/>
                  </a:lnTo>
                  <a:cubicBezTo>
                    <a:pt x="0" y="8541"/>
                    <a:pt x="185" y="9872"/>
                    <a:pt x="777" y="11055"/>
                  </a:cubicBezTo>
                  <a:lnTo>
                    <a:pt x="4178" y="17636"/>
                  </a:lnTo>
                  <a:lnTo>
                    <a:pt x="24992" y="17636"/>
                  </a:lnTo>
                  <a:lnTo>
                    <a:pt x="28283" y="11462"/>
                  </a:lnTo>
                  <a:cubicBezTo>
                    <a:pt x="29170" y="9872"/>
                    <a:pt x="29281" y="7950"/>
                    <a:pt x="28615" y="6249"/>
                  </a:cubicBezTo>
                  <a:lnTo>
                    <a:pt x="26138"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46"/>
            <p:cNvSpPr/>
            <p:nvPr/>
          </p:nvSpPr>
          <p:spPr>
            <a:xfrm>
              <a:off x="3468475" y="3828900"/>
              <a:ext cx="737575" cy="455675"/>
            </a:xfrm>
            <a:custGeom>
              <a:rect b="b" l="l" r="r" t="t"/>
              <a:pathLst>
                <a:path extrusionOk="0" h="18227" w="29503">
                  <a:moveTo>
                    <a:pt x="26065" y="592"/>
                  </a:moveTo>
                  <a:lnTo>
                    <a:pt x="28468" y="6655"/>
                  </a:lnTo>
                  <a:cubicBezTo>
                    <a:pt x="28727" y="7357"/>
                    <a:pt x="28874" y="8097"/>
                    <a:pt x="28874" y="8836"/>
                  </a:cubicBezTo>
                  <a:cubicBezTo>
                    <a:pt x="28874" y="9797"/>
                    <a:pt x="28653" y="10759"/>
                    <a:pt x="28172" y="11646"/>
                  </a:cubicBezTo>
                  <a:lnTo>
                    <a:pt x="24956" y="17598"/>
                  </a:lnTo>
                  <a:lnTo>
                    <a:pt x="4511" y="17598"/>
                  </a:lnTo>
                  <a:lnTo>
                    <a:pt x="1183" y="11202"/>
                  </a:lnTo>
                  <a:cubicBezTo>
                    <a:pt x="814" y="10463"/>
                    <a:pt x="629" y="9687"/>
                    <a:pt x="629" y="8873"/>
                  </a:cubicBezTo>
                  <a:cubicBezTo>
                    <a:pt x="629" y="8467"/>
                    <a:pt x="666" y="8060"/>
                    <a:pt x="777" y="7653"/>
                  </a:cubicBezTo>
                  <a:lnTo>
                    <a:pt x="2533" y="592"/>
                  </a:lnTo>
                  <a:close/>
                  <a:moveTo>
                    <a:pt x="2293" y="0"/>
                  </a:moveTo>
                  <a:cubicBezTo>
                    <a:pt x="2145" y="0"/>
                    <a:pt x="2034" y="74"/>
                    <a:pt x="1997" y="222"/>
                  </a:cubicBezTo>
                  <a:lnTo>
                    <a:pt x="185" y="7505"/>
                  </a:lnTo>
                  <a:cubicBezTo>
                    <a:pt x="74" y="7949"/>
                    <a:pt x="0" y="8393"/>
                    <a:pt x="0" y="8873"/>
                  </a:cubicBezTo>
                  <a:cubicBezTo>
                    <a:pt x="0" y="9760"/>
                    <a:pt x="222" y="10685"/>
                    <a:pt x="629" y="11498"/>
                  </a:cubicBezTo>
                  <a:lnTo>
                    <a:pt x="4067" y="18079"/>
                  </a:lnTo>
                  <a:cubicBezTo>
                    <a:pt x="4104" y="18153"/>
                    <a:pt x="4215" y="18227"/>
                    <a:pt x="4326" y="18227"/>
                  </a:cubicBezTo>
                  <a:lnTo>
                    <a:pt x="25140" y="18227"/>
                  </a:lnTo>
                  <a:cubicBezTo>
                    <a:pt x="25251" y="18227"/>
                    <a:pt x="25362" y="18153"/>
                    <a:pt x="25399" y="18079"/>
                  </a:cubicBezTo>
                  <a:lnTo>
                    <a:pt x="28727" y="11905"/>
                  </a:lnTo>
                  <a:cubicBezTo>
                    <a:pt x="29244" y="10944"/>
                    <a:pt x="29503" y="9908"/>
                    <a:pt x="29503" y="8836"/>
                  </a:cubicBezTo>
                  <a:cubicBezTo>
                    <a:pt x="29503" y="8023"/>
                    <a:pt x="29318" y="7210"/>
                    <a:pt x="29022" y="6433"/>
                  </a:cubicBezTo>
                  <a:lnTo>
                    <a:pt x="26582" y="185"/>
                  </a:lnTo>
                  <a:cubicBezTo>
                    <a:pt x="26545" y="74"/>
                    <a:pt x="26434" y="0"/>
                    <a:pt x="26286"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46"/>
            <p:cNvSpPr/>
            <p:nvPr/>
          </p:nvSpPr>
          <p:spPr>
            <a:xfrm>
              <a:off x="3795650" y="4161625"/>
              <a:ext cx="109100" cy="415025"/>
            </a:xfrm>
            <a:custGeom>
              <a:rect b="b" l="l" r="r" t="t"/>
              <a:pathLst>
                <a:path extrusionOk="0" h="16601" w="4364">
                  <a:moveTo>
                    <a:pt x="1" y="1"/>
                  </a:moveTo>
                  <a:lnTo>
                    <a:pt x="1" y="16601"/>
                  </a:lnTo>
                  <a:lnTo>
                    <a:pt x="4363" y="16601"/>
                  </a:lnTo>
                  <a:lnTo>
                    <a:pt x="4363"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46"/>
            <p:cNvSpPr/>
            <p:nvPr/>
          </p:nvSpPr>
          <p:spPr>
            <a:xfrm>
              <a:off x="3788275" y="4154225"/>
              <a:ext cx="123875" cy="430750"/>
            </a:xfrm>
            <a:custGeom>
              <a:rect b="b" l="l" r="r" t="t"/>
              <a:pathLst>
                <a:path extrusionOk="0" h="17230" w="4955">
                  <a:moveTo>
                    <a:pt x="4363" y="592"/>
                  </a:moveTo>
                  <a:lnTo>
                    <a:pt x="4363" y="16601"/>
                  </a:lnTo>
                  <a:lnTo>
                    <a:pt x="629" y="16601"/>
                  </a:lnTo>
                  <a:lnTo>
                    <a:pt x="629" y="592"/>
                  </a:lnTo>
                  <a:close/>
                  <a:moveTo>
                    <a:pt x="296" y="1"/>
                  </a:moveTo>
                  <a:cubicBezTo>
                    <a:pt x="222" y="1"/>
                    <a:pt x="148" y="38"/>
                    <a:pt x="74" y="75"/>
                  </a:cubicBezTo>
                  <a:cubicBezTo>
                    <a:pt x="37" y="149"/>
                    <a:pt x="0" y="223"/>
                    <a:pt x="0" y="297"/>
                  </a:cubicBezTo>
                  <a:lnTo>
                    <a:pt x="0" y="16897"/>
                  </a:lnTo>
                  <a:cubicBezTo>
                    <a:pt x="0" y="17007"/>
                    <a:pt x="37" y="17081"/>
                    <a:pt x="74" y="17118"/>
                  </a:cubicBezTo>
                  <a:cubicBezTo>
                    <a:pt x="148" y="17192"/>
                    <a:pt x="222" y="17229"/>
                    <a:pt x="296" y="17229"/>
                  </a:cubicBezTo>
                  <a:lnTo>
                    <a:pt x="4658" y="17229"/>
                  </a:lnTo>
                  <a:cubicBezTo>
                    <a:pt x="4732" y="17229"/>
                    <a:pt x="4806" y="17192"/>
                    <a:pt x="4880" y="17118"/>
                  </a:cubicBezTo>
                  <a:cubicBezTo>
                    <a:pt x="4954" y="17081"/>
                    <a:pt x="4954" y="17007"/>
                    <a:pt x="4954" y="16897"/>
                  </a:cubicBezTo>
                  <a:lnTo>
                    <a:pt x="4954" y="297"/>
                  </a:lnTo>
                  <a:cubicBezTo>
                    <a:pt x="4954" y="223"/>
                    <a:pt x="4954" y="149"/>
                    <a:pt x="4880" y="75"/>
                  </a:cubicBezTo>
                  <a:cubicBezTo>
                    <a:pt x="4806" y="38"/>
                    <a:pt x="4732" y="1"/>
                    <a:pt x="4658"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46"/>
            <p:cNvSpPr/>
            <p:nvPr/>
          </p:nvSpPr>
          <p:spPr>
            <a:xfrm>
              <a:off x="3767925" y="4511925"/>
              <a:ext cx="164550" cy="525000"/>
            </a:xfrm>
            <a:custGeom>
              <a:rect b="b" l="l" r="r" t="t"/>
              <a:pathLst>
                <a:path extrusionOk="0" h="21000" w="6582">
                  <a:moveTo>
                    <a:pt x="1" y="1"/>
                  </a:moveTo>
                  <a:lnTo>
                    <a:pt x="1" y="21000"/>
                  </a:lnTo>
                  <a:lnTo>
                    <a:pt x="6582" y="21000"/>
                  </a:lnTo>
                  <a:lnTo>
                    <a:pt x="6582"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46"/>
            <p:cNvSpPr/>
            <p:nvPr/>
          </p:nvSpPr>
          <p:spPr>
            <a:xfrm>
              <a:off x="3760550" y="4503600"/>
              <a:ext cx="179325" cy="540725"/>
            </a:xfrm>
            <a:custGeom>
              <a:rect b="b" l="l" r="r" t="t"/>
              <a:pathLst>
                <a:path extrusionOk="0" h="21629" w="7173">
                  <a:moveTo>
                    <a:pt x="6581" y="629"/>
                  </a:moveTo>
                  <a:lnTo>
                    <a:pt x="6581" y="21037"/>
                  </a:lnTo>
                  <a:lnTo>
                    <a:pt x="629" y="21037"/>
                  </a:lnTo>
                  <a:lnTo>
                    <a:pt x="629" y="629"/>
                  </a:lnTo>
                  <a:close/>
                  <a:moveTo>
                    <a:pt x="296" y="1"/>
                  </a:moveTo>
                  <a:cubicBezTo>
                    <a:pt x="222" y="1"/>
                    <a:pt x="148" y="38"/>
                    <a:pt x="111" y="112"/>
                  </a:cubicBezTo>
                  <a:cubicBezTo>
                    <a:pt x="37" y="149"/>
                    <a:pt x="0" y="260"/>
                    <a:pt x="0" y="334"/>
                  </a:cubicBezTo>
                  <a:lnTo>
                    <a:pt x="0" y="21333"/>
                  </a:lnTo>
                  <a:cubicBezTo>
                    <a:pt x="0" y="21407"/>
                    <a:pt x="37" y="21481"/>
                    <a:pt x="111" y="21555"/>
                  </a:cubicBezTo>
                  <a:cubicBezTo>
                    <a:pt x="148" y="21592"/>
                    <a:pt x="222" y="21629"/>
                    <a:pt x="296" y="21629"/>
                  </a:cubicBezTo>
                  <a:lnTo>
                    <a:pt x="6877" y="21629"/>
                  </a:lnTo>
                  <a:cubicBezTo>
                    <a:pt x="6951" y="21629"/>
                    <a:pt x="7024" y="21592"/>
                    <a:pt x="7098" y="21555"/>
                  </a:cubicBezTo>
                  <a:cubicBezTo>
                    <a:pt x="7172" y="21481"/>
                    <a:pt x="7172" y="21407"/>
                    <a:pt x="7172" y="21333"/>
                  </a:cubicBezTo>
                  <a:lnTo>
                    <a:pt x="7172" y="334"/>
                  </a:lnTo>
                  <a:cubicBezTo>
                    <a:pt x="7172" y="260"/>
                    <a:pt x="7172" y="149"/>
                    <a:pt x="7098" y="112"/>
                  </a:cubicBezTo>
                  <a:cubicBezTo>
                    <a:pt x="7024" y="38"/>
                    <a:pt x="6951" y="1"/>
                    <a:pt x="6877"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46"/>
            <p:cNvSpPr/>
            <p:nvPr/>
          </p:nvSpPr>
          <p:spPr>
            <a:xfrm>
              <a:off x="3244800" y="4999025"/>
              <a:ext cx="1202500" cy="159000"/>
            </a:xfrm>
            <a:custGeom>
              <a:rect b="b" l="l" r="r" t="t"/>
              <a:pathLst>
                <a:path extrusionOk="0" h="6360" w="48100">
                  <a:moveTo>
                    <a:pt x="23773" y="0"/>
                  </a:moveTo>
                  <a:lnTo>
                    <a:pt x="23773" y="148"/>
                  </a:lnTo>
                  <a:lnTo>
                    <a:pt x="20741" y="961"/>
                  </a:lnTo>
                  <a:lnTo>
                    <a:pt x="0" y="4843"/>
                  </a:lnTo>
                  <a:lnTo>
                    <a:pt x="0" y="6359"/>
                  </a:lnTo>
                  <a:lnTo>
                    <a:pt x="48099" y="6359"/>
                  </a:lnTo>
                  <a:lnTo>
                    <a:pt x="48099" y="4843"/>
                  </a:lnTo>
                  <a:lnTo>
                    <a:pt x="27359" y="961"/>
                  </a:lnTo>
                  <a:lnTo>
                    <a:pt x="24327" y="148"/>
                  </a:lnTo>
                  <a:lnTo>
                    <a:pt x="24327" y="0"/>
                  </a:lnTo>
                  <a:lnTo>
                    <a:pt x="24068" y="74"/>
                  </a:lnTo>
                  <a:lnTo>
                    <a:pt x="23773"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46"/>
            <p:cNvSpPr/>
            <p:nvPr/>
          </p:nvSpPr>
          <p:spPr>
            <a:xfrm>
              <a:off x="3237400" y="4991250"/>
              <a:ext cx="1217275" cy="174150"/>
            </a:xfrm>
            <a:custGeom>
              <a:rect b="b" l="l" r="r" t="t"/>
              <a:pathLst>
                <a:path extrusionOk="0" h="6966" w="48691">
                  <a:moveTo>
                    <a:pt x="24411" y="681"/>
                  </a:moveTo>
                  <a:cubicBezTo>
                    <a:pt x="24446" y="715"/>
                    <a:pt x="24492" y="740"/>
                    <a:pt x="24549" y="755"/>
                  </a:cubicBezTo>
                  <a:lnTo>
                    <a:pt x="27581" y="1568"/>
                  </a:lnTo>
                  <a:lnTo>
                    <a:pt x="27618" y="1568"/>
                  </a:lnTo>
                  <a:lnTo>
                    <a:pt x="48099" y="5413"/>
                  </a:lnTo>
                  <a:lnTo>
                    <a:pt x="48099" y="6374"/>
                  </a:lnTo>
                  <a:lnTo>
                    <a:pt x="592" y="6374"/>
                  </a:lnTo>
                  <a:lnTo>
                    <a:pt x="592" y="5413"/>
                  </a:lnTo>
                  <a:lnTo>
                    <a:pt x="21074" y="1568"/>
                  </a:lnTo>
                  <a:lnTo>
                    <a:pt x="21111" y="1568"/>
                  </a:lnTo>
                  <a:lnTo>
                    <a:pt x="24143" y="755"/>
                  </a:lnTo>
                  <a:cubicBezTo>
                    <a:pt x="24200" y="740"/>
                    <a:pt x="24246" y="715"/>
                    <a:pt x="24281" y="681"/>
                  </a:cubicBezTo>
                  <a:close/>
                  <a:moveTo>
                    <a:pt x="24070" y="0"/>
                  </a:moveTo>
                  <a:cubicBezTo>
                    <a:pt x="24007" y="0"/>
                    <a:pt x="23936" y="26"/>
                    <a:pt x="23884" y="52"/>
                  </a:cubicBezTo>
                  <a:cubicBezTo>
                    <a:pt x="23832" y="104"/>
                    <a:pt x="23798" y="156"/>
                    <a:pt x="23783" y="220"/>
                  </a:cubicBezTo>
                  <a:lnTo>
                    <a:pt x="23783" y="220"/>
                  </a:lnTo>
                  <a:lnTo>
                    <a:pt x="20963" y="977"/>
                  </a:lnTo>
                  <a:lnTo>
                    <a:pt x="260" y="4859"/>
                  </a:lnTo>
                  <a:cubicBezTo>
                    <a:pt x="112" y="4859"/>
                    <a:pt x="1" y="5006"/>
                    <a:pt x="1" y="5154"/>
                  </a:cubicBezTo>
                  <a:lnTo>
                    <a:pt x="1" y="6670"/>
                  </a:lnTo>
                  <a:cubicBezTo>
                    <a:pt x="1" y="6744"/>
                    <a:pt x="38" y="6818"/>
                    <a:pt x="75" y="6892"/>
                  </a:cubicBezTo>
                  <a:cubicBezTo>
                    <a:pt x="149" y="6929"/>
                    <a:pt x="223" y="6966"/>
                    <a:pt x="296" y="6966"/>
                  </a:cubicBezTo>
                  <a:lnTo>
                    <a:pt x="48395" y="6966"/>
                  </a:lnTo>
                  <a:cubicBezTo>
                    <a:pt x="48469" y="6966"/>
                    <a:pt x="48543" y="6929"/>
                    <a:pt x="48617" y="6892"/>
                  </a:cubicBezTo>
                  <a:cubicBezTo>
                    <a:pt x="48691" y="6818"/>
                    <a:pt x="48691" y="6744"/>
                    <a:pt x="48691" y="6670"/>
                  </a:cubicBezTo>
                  <a:lnTo>
                    <a:pt x="48691" y="5154"/>
                  </a:lnTo>
                  <a:cubicBezTo>
                    <a:pt x="48691" y="5006"/>
                    <a:pt x="48617" y="4859"/>
                    <a:pt x="48469" y="4859"/>
                  </a:cubicBezTo>
                  <a:lnTo>
                    <a:pt x="27729" y="977"/>
                  </a:lnTo>
                  <a:lnTo>
                    <a:pt x="24909" y="220"/>
                  </a:lnTo>
                  <a:lnTo>
                    <a:pt x="24909" y="220"/>
                  </a:lnTo>
                  <a:cubicBezTo>
                    <a:pt x="24893" y="156"/>
                    <a:pt x="24860" y="104"/>
                    <a:pt x="24808" y="52"/>
                  </a:cubicBezTo>
                  <a:cubicBezTo>
                    <a:pt x="24756" y="26"/>
                    <a:pt x="24685" y="0"/>
                    <a:pt x="24622" y="0"/>
                  </a:cubicBezTo>
                  <a:cubicBezTo>
                    <a:pt x="24596" y="0"/>
                    <a:pt x="24571" y="5"/>
                    <a:pt x="24549" y="15"/>
                  </a:cubicBezTo>
                  <a:lnTo>
                    <a:pt x="24364" y="52"/>
                  </a:lnTo>
                  <a:lnTo>
                    <a:pt x="24143" y="15"/>
                  </a:lnTo>
                  <a:cubicBezTo>
                    <a:pt x="24121" y="5"/>
                    <a:pt x="24096" y="0"/>
                    <a:pt x="24070"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46"/>
            <p:cNvSpPr/>
            <p:nvPr/>
          </p:nvSpPr>
          <p:spPr>
            <a:xfrm>
              <a:off x="3253125" y="5145975"/>
              <a:ext cx="73025" cy="72125"/>
            </a:xfrm>
            <a:custGeom>
              <a:rect b="b" l="l" r="r" t="t"/>
              <a:pathLst>
                <a:path extrusionOk="0" h="2885" w="2921">
                  <a:moveTo>
                    <a:pt x="1479" y="0"/>
                  </a:moveTo>
                  <a:cubicBezTo>
                    <a:pt x="666" y="0"/>
                    <a:pt x="0" y="629"/>
                    <a:pt x="0" y="1442"/>
                  </a:cubicBezTo>
                  <a:cubicBezTo>
                    <a:pt x="0" y="2256"/>
                    <a:pt x="666" y="2884"/>
                    <a:pt x="1479" y="2884"/>
                  </a:cubicBezTo>
                  <a:cubicBezTo>
                    <a:pt x="2255" y="2884"/>
                    <a:pt x="2921" y="2256"/>
                    <a:pt x="2921" y="1442"/>
                  </a:cubicBezTo>
                  <a:cubicBezTo>
                    <a:pt x="2921" y="629"/>
                    <a:pt x="2255" y="0"/>
                    <a:pt x="1479"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46"/>
            <p:cNvSpPr/>
            <p:nvPr/>
          </p:nvSpPr>
          <p:spPr>
            <a:xfrm>
              <a:off x="3245725" y="5137650"/>
              <a:ext cx="87825" cy="88750"/>
            </a:xfrm>
            <a:custGeom>
              <a:rect b="b" l="l" r="r" t="t"/>
              <a:pathLst>
                <a:path extrusionOk="0" h="3550" w="3513">
                  <a:moveTo>
                    <a:pt x="1775" y="629"/>
                  </a:moveTo>
                  <a:cubicBezTo>
                    <a:pt x="2404" y="629"/>
                    <a:pt x="2921" y="1147"/>
                    <a:pt x="2921" y="1775"/>
                  </a:cubicBezTo>
                  <a:cubicBezTo>
                    <a:pt x="2921" y="2404"/>
                    <a:pt x="2404" y="2921"/>
                    <a:pt x="1775" y="2921"/>
                  </a:cubicBezTo>
                  <a:cubicBezTo>
                    <a:pt x="1147" y="2921"/>
                    <a:pt x="629" y="2404"/>
                    <a:pt x="629" y="1775"/>
                  </a:cubicBezTo>
                  <a:cubicBezTo>
                    <a:pt x="629" y="1147"/>
                    <a:pt x="1147" y="629"/>
                    <a:pt x="1775" y="629"/>
                  </a:cubicBezTo>
                  <a:close/>
                  <a:moveTo>
                    <a:pt x="1775" y="1"/>
                  </a:moveTo>
                  <a:cubicBezTo>
                    <a:pt x="777" y="1"/>
                    <a:pt x="0" y="814"/>
                    <a:pt x="0" y="1775"/>
                  </a:cubicBezTo>
                  <a:cubicBezTo>
                    <a:pt x="0" y="2737"/>
                    <a:pt x="777" y="3550"/>
                    <a:pt x="1775" y="3550"/>
                  </a:cubicBezTo>
                  <a:cubicBezTo>
                    <a:pt x="2736" y="3550"/>
                    <a:pt x="3513" y="2737"/>
                    <a:pt x="3513" y="1775"/>
                  </a:cubicBezTo>
                  <a:cubicBezTo>
                    <a:pt x="3513" y="814"/>
                    <a:pt x="2736" y="1"/>
                    <a:pt x="1775"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46"/>
            <p:cNvSpPr/>
            <p:nvPr/>
          </p:nvSpPr>
          <p:spPr>
            <a:xfrm>
              <a:off x="3809525" y="5145975"/>
              <a:ext cx="73050" cy="72125"/>
            </a:xfrm>
            <a:custGeom>
              <a:rect b="b" l="l" r="r" t="t"/>
              <a:pathLst>
                <a:path extrusionOk="0" h="2885" w="2922">
                  <a:moveTo>
                    <a:pt x="1479" y="0"/>
                  </a:moveTo>
                  <a:cubicBezTo>
                    <a:pt x="666" y="0"/>
                    <a:pt x="1" y="629"/>
                    <a:pt x="1" y="1442"/>
                  </a:cubicBezTo>
                  <a:cubicBezTo>
                    <a:pt x="1" y="2256"/>
                    <a:pt x="666" y="2884"/>
                    <a:pt x="1479" y="2884"/>
                  </a:cubicBezTo>
                  <a:cubicBezTo>
                    <a:pt x="2256" y="2884"/>
                    <a:pt x="2921" y="2256"/>
                    <a:pt x="2921" y="1442"/>
                  </a:cubicBezTo>
                  <a:cubicBezTo>
                    <a:pt x="2921" y="629"/>
                    <a:pt x="2256" y="0"/>
                    <a:pt x="1479"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46"/>
            <p:cNvSpPr/>
            <p:nvPr/>
          </p:nvSpPr>
          <p:spPr>
            <a:xfrm>
              <a:off x="3802125" y="5137650"/>
              <a:ext cx="87825" cy="88750"/>
            </a:xfrm>
            <a:custGeom>
              <a:rect b="b" l="l" r="r" t="t"/>
              <a:pathLst>
                <a:path extrusionOk="0" h="3550" w="3513">
                  <a:moveTo>
                    <a:pt x="1775" y="629"/>
                  </a:moveTo>
                  <a:cubicBezTo>
                    <a:pt x="2404" y="629"/>
                    <a:pt x="2884" y="1147"/>
                    <a:pt x="2921" y="1775"/>
                  </a:cubicBezTo>
                  <a:cubicBezTo>
                    <a:pt x="2884" y="2404"/>
                    <a:pt x="2404" y="2921"/>
                    <a:pt x="1775" y="2921"/>
                  </a:cubicBezTo>
                  <a:cubicBezTo>
                    <a:pt x="1147" y="2921"/>
                    <a:pt x="629" y="2404"/>
                    <a:pt x="629" y="1775"/>
                  </a:cubicBezTo>
                  <a:cubicBezTo>
                    <a:pt x="629" y="1147"/>
                    <a:pt x="1147" y="629"/>
                    <a:pt x="1775" y="629"/>
                  </a:cubicBezTo>
                  <a:close/>
                  <a:moveTo>
                    <a:pt x="1775" y="1"/>
                  </a:moveTo>
                  <a:cubicBezTo>
                    <a:pt x="777" y="1"/>
                    <a:pt x="1" y="814"/>
                    <a:pt x="1" y="1775"/>
                  </a:cubicBezTo>
                  <a:cubicBezTo>
                    <a:pt x="1" y="2737"/>
                    <a:pt x="777" y="3550"/>
                    <a:pt x="1775" y="3550"/>
                  </a:cubicBezTo>
                  <a:cubicBezTo>
                    <a:pt x="2737" y="3550"/>
                    <a:pt x="3513" y="2737"/>
                    <a:pt x="3513" y="1775"/>
                  </a:cubicBezTo>
                  <a:cubicBezTo>
                    <a:pt x="3513" y="814"/>
                    <a:pt x="2737" y="1"/>
                    <a:pt x="1775"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46"/>
            <p:cNvSpPr/>
            <p:nvPr/>
          </p:nvSpPr>
          <p:spPr>
            <a:xfrm>
              <a:off x="4369625" y="5145975"/>
              <a:ext cx="72125" cy="72125"/>
            </a:xfrm>
            <a:custGeom>
              <a:rect b="b" l="l" r="r" t="t"/>
              <a:pathLst>
                <a:path extrusionOk="0" h="2885" w="2885">
                  <a:moveTo>
                    <a:pt x="1443" y="0"/>
                  </a:moveTo>
                  <a:cubicBezTo>
                    <a:pt x="666" y="0"/>
                    <a:pt x="1" y="629"/>
                    <a:pt x="1" y="1442"/>
                  </a:cubicBezTo>
                  <a:cubicBezTo>
                    <a:pt x="1" y="2256"/>
                    <a:pt x="666" y="2884"/>
                    <a:pt x="1443" y="2884"/>
                  </a:cubicBezTo>
                  <a:cubicBezTo>
                    <a:pt x="2256" y="2884"/>
                    <a:pt x="2884" y="2256"/>
                    <a:pt x="2884" y="1442"/>
                  </a:cubicBezTo>
                  <a:cubicBezTo>
                    <a:pt x="2884" y="629"/>
                    <a:pt x="2256" y="0"/>
                    <a:pt x="1443"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46"/>
            <p:cNvSpPr/>
            <p:nvPr/>
          </p:nvSpPr>
          <p:spPr>
            <a:xfrm>
              <a:off x="4362225" y="5137650"/>
              <a:ext cx="87850" cy="88750"/>
            </a:xfrm>
            <a:custGeom>
              <a:rect b="b" l="l" r="r" t="t"/>
              <a:pathLst>
                <a:path extrusionOk="0" h="3550" w="3514">
                  <a:moveTo>
                    <a:pt x="1739" y="629"/>
                  </a:moveTo>
                  <a:cubicBezTo>
                    <a:pt x="2367" y="629"/>
                    <a:pt x="2885" y="1147"/>
                    <a:pt x="2885" y="1775"/>
                  </a:cubicBezTo>
                  <a:cubicBezTo>
                    <a:pt x="2885" y="2404"/>
                    <a:pt x="2367" y="2921"/>
                    <a:pt x="1739" y="2921"/>
                  </a:cubicBezTo>
                  <a:cubicBezTo>
                    <a:pt x="1110" y="2921"/>
                    <a:pt x="592" y="2404"/>
                    <a:pt x="592" y="1775"/>
                  </a:cubicBezTo>
                  <a:cubicBezTo>
                    <a:pt x="592" y="1147"/>
                    <a:pt x="1110" y="629"/>
                    <a:pt x="1739" y="629"/>
                  </a:cubicBezTo>
                  <a:close/>
                  <a:moveTo>
                    <a:pt x="1739" y="1"/>
                  </a:moveTo>
                  <a:cubicBezTo>
                    <a:pt x="777" y="1"/>
                    <a:pt x="1" y="814"/>
                    <a:pt x="1" y="1775"/>
                  </a:cubicBezTo>
                  <a:cubicBezTo>
                    <a:pt x="1" y="2737"/>
                    <a:pt x="777" y="3550"/>
                    <a:pt x="1739" y="3550"/>
                  </a:cubicBezTo>
                  <a:cubicBezTo>
                    <a:pt x="2700" y="3550"/>
                    <a:pt x="3513" y="2737"/>
                    <a:pt x="3513" y="1775"/>
                  </a:cubicBezTo>
                  <a:cubicBezTo>
                    <a:pt x="3513" y="814"/>
                    <a:pt x="2700" y="1"/>
                    <a:pt x="1739"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46"/>
            <p:cNvSpPr/>
            <p:nvPr/>
          </p:nvSpPr>
          <p:spPr>
            <a:xfrm>
              <a:off x="3325200" y="3763275"/>
              <a:ext cx="108175" cy="466775"/>
            </a:xfrm>
            <a:custGeom>
              <a:rect b="b" l="l" r="r" t="t"/>
              <a:pathLst>
                <a:path extrusionOk="0" h="18671" w="4327">
                  <a:moveTo>
                    <a:pt x="1" y="0"/>
                  </a:moveTo>
                  <a:lnTo>
                    <a:pt x="1" y="14382"/>
                  </a:lnTo>
                  <a:cubicBezTo>
                    <a:pt x="1" y="16748"/>
                    <a:pt x="1923" y="18671"/>
                    <a:pt x="4326" y="18671"/>
                  </a:cubicBezTo>
                  <a:lnTo>
                    <a:pt x="4326" y="0"/>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46"/>
            <p:cNvSpPr/>
            <p:nvPr/>
          </p:nvSpPr>
          <p:spPr>
            <a:xfrm>
              <a:off x="3317825" y="3755875"/>
              <a:ext cx="122950" cy="482500"/>
            </a:xfrm>
            <a:custGeom>
              <a:rect b="b" l="l" r="r" t="t"/>
              <a:pathLst>
                <a:path extrusionOk="0" h="19300" w="4918">
                  <a:moveTo>
                    <a:pt x="4289" y="629"/>
                  </a:moveTo>
                  <a:lnTo>
                    <a:pt x="4289" y="18657"/>
                  </a:lnTo>
                  <a:lnTo>
                    <a:pt x="4289" y="18657"/>
                  </a:lnTo>
                  <a:cubicBezTo>
                    <a:pt x="3313" y="18578"/>
                    <a:pt x="2439" y="18152"/>
                    <a:pt x="1775" y="17488"/>
                  </a:cubicBezTo>
                  <a:cubicBezTo>
                    <a:pt x="1072" y="16785"/>
                    <a:pt x="629" y="15787"/>
                    <a:pt x="592" y="14678"/>
                  </a:cubicBezTo>
                  <a:lnTo>
                    <a:pt x="592" y="629"/>
                  </a:lnTo>
                  <a:close/>
                  <a:moveTo>
                    <a:pt x="296" y="1"/>
                  </a:moveTo>
                  <a:cubicBezTo>
                    <a:pt x="222" y="1"/>
                    <a:pt x="148" y="38"/>
                    <a:pt x="74" y="111"/>
                  </a:cubicBezTo>
                  <a:cubicBezTo>
                    <a:pt x="37" y="148"/>
                    <a:pt x="0" y="222"/>
                    <a:pt x="0" y="296"/>
                  </a:cubicBezTo>
                  <a:lnTo>
                    <a:pt x="0" y="14678"/>
                  </a:lnTo>
                  <a:cubicBezTo>
                    <a:pt x="0" y="17229"/>
                    <a:pt x="2071" y="19262"/>
                    <a:pt x="4621" y="19299"/>
                  </a:cubicBezTo>
                  <a:cubicBezTo>
                    <a:pt x="4695" y="19299"/>
                    <a:pt x="4769" y="19262"/>
                    <a:pt x="4843" y="19188"/>
                  </a:cubicBezTo>
                  <a:cubicBezTo>
                    <a:pt x="4880" y="19151"/>
                    <a:pt x="4917" y="19040"/>
                    <a:pt x="4917" y="18967"/>
                  </a:cubicBezTo>
                  <a:lnTo>
                    <a:pt x="4917" y="296"/>
                  </a:lnTo>
                  <a:cubicBezTo>
                    <a:pt x="4917" y="222"/>
                    <a:pt x="4880" y="148"/>
                    <a:pt x="4843" y="111"/>
                  </a:cubicBezTo>
                  <a:cubicBezTo>
                    <a:pt x="4769" y="38"/>
                    <a:pt x="4695" y="1"/>
                    <a:pt x="4621"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46"/>
            <p:cNvSpPr/>
            <p:nvPr/>
          </p:nvSpPr>
          <p:spPr>
            <a:xfrm>
              <a:off x="3264200" y="3666225"/>
              <a:ext cx="169175" cy="86900"/>
            </a:xfrm>
            <a:custGeom>
              <a:rect b="b" l="l" r="r" t="t"/>
              <a:pathLst>
                <a:path extrusionOk="0" h="3476" w="6767">
                  <a:moveTo>
                    <a:pt x="1" y="0"/>
                  </a:moveTo>
                  <a:lnTo>
                    <a:pt x="1" y="3476"/>
                  </a:lnTo>
                  <a:lnTo>
                    <a:pt x="6766" y="3476"/>
                  </a:lnTo>
                  <a:lnTo>
                    <a:pt x="6766" y="0"/>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46"/>
            <p:cNvSpPr/>
            <p:nvPr/>
          </p:nvSpPr>
          <p:spPr>
            <a:xfrm>
              <a:off x="3255900" y="3658825"/>
              <a:ext cx="184875" cy="102625"/>
            </a:xfrm>
            <a:custGeom>
              <a:rect b="b" l="l" r="r" t="t"/>
              <a:pathLst>
                <a:path extrusionOk="0" h="4105" w="7395">
                  <a:moveTo>
                    <a:pt x="6766" y="592"/>
                  </a:moveTo>
                  <a:lnTo>
                    <a:pt x="6766" y="3476"/>
                  </a:lnTo>
                  <a:lnTo>
                    <a:pt x="629" y="3476"/>
                  </a:lnTo>
                  <a:lnTo>
                    <a:pt x="629" y="592"/>
                  </a:lnTo>
                  <a:close/>
                  <a:moveTo>
                    <a:pt x="333" y="1"/>
                  </a:moveTo>
                  <a:cubicBezTo>
                    <a:pt x="222" y="1"/>
                    <a:pt x="148" y="38"/>
                    <a:pt x="111" y="75"/>
                  </a:cubicBezTo>
                  <a:cubicBezTo>
                    <a:pt x="37" y="148"/>
                    <a:pt x="0" y="222"/>
                    <a:pt x="0" y="296"/>
                  </a:cubicBezTo>
                  <a:lnTo>
                    <a:pt x="0" y="3772"/>
                  </a:lnTo>
                  <a:cubicBezTo>
                    <a:pt x="0" y="3846"/>
                    <a:pt x="37" y="3956"/>
                    <a:pt x="111" y="3993"/>
                  </a:cubicBezTo>
                  <a:cubicBezTo>
                    <a:pt x="148" y="4067"/>
                    <a:pt x="222" y="4104"/>
                    <a:pt x="333" y="4104"/>
                  </a:cubicBezTo>
                  <a:lnTo>
                    <a:pt x="7098" y="4104"/>
                  </a:lnTo>
                  <a:cubicBezTo>
                    <a:pt x="7172" y="4104"/>
                    <a:pt x="7246" y="4067"/>
                    <a:pt x="7320" y="3993"/>
                  </a:cubicBezTo>
                  <a:cubicBezTo>
                    <a:pt x="7357" y="3956"/>
                    <a:pt x="7394" y="3883"/>
                    <a:pt x="7394" y="3772"/>
                  </a:cubicBezTo>
                  <a:lnTo>
                    <a:pt x="7394" y="296"/>
                  </a:lnTo>
                  <a:cubicBezTo>
                    <a:pt x="7394" y="222"/>
                    <a:pt x="7357" y="148"/>
                    <a:pt x="7320" y="75"/>
                  </a:cubicBezTo>
                  <a:cubicBezTo>
                    <a:pt x="7246" y="38"/>
                    <a:pt x="7172" y="1"/>
                    <a:pt x="7098"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46"/>
            <p:cNvSpPr/>
            <p:nvPr/>
          </p:nvSpPr>
          <p:spPr>
            <a:xfrm>
              <a:off x="4271650" y="3763275"/>
              <a:ext cx="107250" cy="466775"/>
            </a:xfrm>
            <a:custGeom>
              <a:rect b="b" l="l" r="r" t="t"/>
              <a:pathLst>
                <a:path extrusionOk="0" h="18671" w="4290">
                  <a:moveTo>
                    <a:pt x="1" y="0"/>
                  </a:moveTo>
                  <a:lnTo>
                    <a:pt x="1" y="18671"/>
                  </a:lnTo>
                  <a:cubicBezTo>
                    <a:pt x="2367" y="18671"/>
                    <a:pt x="4289" y="16748"/>
                    <a:pt x="4289" y="14382"/>
                  </a:cubicBezTo>
                  <a:lnTo>
                    <a:pt x="4289" y="0"/>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46"/>
            <p:cNvSpPr/>
            <p:nvPr/>
          </p:nvSpPr>
          <p:spPr>
            <a:xfrm>
              <a:off x="4264275" y="3755875"/>
              <a:ext cx="122950" cy="482500"/>
            </a:xfrm>
            <a:custGeom>
              <a:rect b="b" l="l" r="r" t="t"/>
              <a:pathLst>
                <a:path extrusionOk="0" h="19300" w="4918">
                  <a:moveTo>
                    <a:pt x="4289" y="629"/>
                  </a:moveTo>
                  <a:lnTo>
                    <a:pt x="4289" y="14678"/>
                  </a:lnTo>
                  <a:cubicBezTo>
                    <a:pt x="4289" y="15787"/>
                    <a:pt x="3845" y="16785"/>
                    <a:pt x="3106" y="17488"/>
                  </a:cubicBezTo>
                  <a:cubicBezTo>
                    <a:pt x="2466" y="18161"/>
                    <a:pt x="1582" y="18589"/>
                    <a:pt x="592" y="18660"/>
                  </a:cubicBezTo>
                  <a:lnTo>
                    <a:pt x="592" y="18660"/>
                  </a:lnTo>
                  <a:lnTo>
                    <a:pt x="592" y="629"/>
                  </a:lnTo>
                  <a:close/>
                  <a:moveTo>
                    <a:pt x="296" y="1"/>
                  </a:moveTo>
                  <a:cubicBezTo>
                    <a:pt x="222" y="1"/>
                    <a:pt x="148" y="38"/>
                    <a:pt x="74" y="111"/>
                  </a:cubicBezTo>
                  <a:cubicBezTo>
                    <a:pt x="37" y="148"/>
                    <a:pt x="0" y="222"/>
                    <a:pt x="0" y="296"/>
                  </a:cubicBezTo>
                  <a:lnTo>
                    <a:pt x="0" y="18967"/>
                  </a:lnTo>
                  <a:cubicBezTo>
                    <a:pt x="0" y="19040"/>
                    <a:pt x="37" y="19151"/>
                    <a:pt x="74" y="19188"/>
                  </a:cubicBezTo>
                  <a:cubicBezTo>
                    <a:pt x="148" y="19262"/>
                    <a:pt x="222" y="19299"/>
                    <a:pt x="296" y="19299"/>
                  </a:cubicBezTo>
                  <a:cubicBezTo>
                    <a:pt x="2847" y="19262"/>
                    <a:pt x="4917" y="17229"/>
                    <a:pt x="4917" y="14678"/>
                  </a:cubicBezTo>
                  <a:lnTo>
                    <a:pt x="4917" y="296"/>
                  </a:lnTo>
                  <a:cubicBezTo>
                    <a:pt x="4917" y="222"/>
                    <a:pt x="4880" y="148"/>
                    <a:pt x="4806" y="111"/>
                  </a:cubicBezTo>
                  <a:cubicBezTo>
                    <a:pt x="4769" y="38"/>
                    <a:pt x="4695" y="1"/>
                    <a:pt x="4584"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46"/>
            <p:cNvSpPr/>
            <p:nvPr/>
          </p:nvSpPr>
          <p:spPr>
            <a:xfrm>
              <a:off x="4271650" y="3666225"/>
              <a:ext cx="169175" cy="86900"/>
            </a:xfrm>
            <a:custGeom>
              <a:rect b="b" l="l" r="r" t="t"/>
              <a:pathLst>
                <a:path extrusionOk="0" h="3476" w="6767">
                  <a:moveTo>
                    <a:pt x="1" y="0"/>
                  </a:moveTo>
                  <a:lnTo>
                    <a:pt x="1" y="3476"/>
                  </a:lnTo>
                  <a:lnTo>
                    <a:pt x="6766" y="3476"/>
                  </a:lnTo>
                  <a:lnTo>
                    <a:pt x="6766" y="0"/>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46"/>
            <p:cNvSpPr/>
            <p:nvPr/>
          </p:nvSpPr>
          <p:spPr>
            <a:xfrm>
              <a:off x="4264275" y="3658825"/>
              <a:ext cx="183950" cy="102625"/>
            </a:xfrm>
            <a:custGeom>
              <a:rect b="b" l="l" r="r" t="t"/>
              <a:pathLst>
                <a:path extrusionOk="0" h="4105" w="7358">
                  <a:moveTo>
                    <a:pt x="6766" y="592"/>
                  </a:moveTo>
                  <a:lnTo>
                    <a:pt x="6766" y="3476"/>
                  </a:lnTo>
                  <a:lnTo>
                    <a:pt x="592" y="3476"/>
                  </a:lnTo>
                  <a:lnTo>
                    <a:pt x="592" y="592"/>
                  </a:lnTo>
                  <a:close/>
                  <a:moveTo>
                    <a:pt x="296" y="1"/>
                  </a:moveTo>
                  <a:cubicBezTo>
                    <a:pt x="222" y="1"/>
                    <a:pt x="148" y="38"/>
                    <a:pt x="74" y="75"/>
                  </a:cubicBezTo>
                  <a:cubicBezTo>
                    <a:pt x="37" y="148"/>
                    <a:pt x="0" y="222"/>
                    <a:pt x="0" y="296"/>
                  </a:cubicBezTo>
                  <a:lnTo>
                    <a:pt x="0" y="3772"/>
                  </a:lnTo>
                  <a:cubicBezTo>
                    <a:pt x="0" y="3846"/>
                    <a:pt x="37" y="3956"/>
                    <a:pt x="74" y="3993"/>
                  </a:cubicBezTo>
                  <a:cubicBezTo>
                    <a:pt x="148" y="4067"/>
                    <a:pt x="222" y="4104"/>
                    <a:pt x="296" y="4104"/>
                  </a:cubicBezTo>
                  <a:lnTo>
                    <a:pt x="7061" y="4104"/>
                  </a:lnTo>
                  <a:cubicBezTo>
                    <a:pt x="7135" y="4104"/>
                    <a:pt x="7209" y="4067"/>
                    <a:pt x="7283" y="3993"/>
                  </a:cubicBezTo>
                  <a:cubicBezTo>
                    <a:pt x="7320" y="3956"/>
                    <a:pt x="7357" y="3883"/>
                    <a:pt x="7357" y="3772"/>
                  </a:cubicBezTo>
                  <a:lnTo>
                    <a:pt x="7357" y="296"/>
                  </a:lnTo>
                  <a:cubicBezTo>
                    <a:pt x="7357" y="222"/>
                    <a:pt x="7320" y="148"/>
                    <a:pt x="7283" y="75"/>
                  </a:cubicBezTo>
                  <a:cubicBezTo>
                    <a:pt x="7209" y="38"/>
                    <a:pt x="7135" y="1"/>
                    <a:pt x="7061"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46"/>
            <p:cNvSpPr/>
            <p:nvPr/>
          </p:nvSpPr>
          <p:spPr>
            <a:xfrm>
              <a:off x="3376050" y="3036800"/>
              <a:ext cx="949250" cy="1256100"/>
            </a:xfrm>
            <a:custGeom>
              <a:rect b="b" l="l" r="r" t="t"/>
              <a:pathLst>
                <a:path extrusionOk="0" h="50244" w="37970">
                  <a:moveTo>
                    <a:pt x="7875" y="0"/>
                  </a:moveTo>
                  <a:cubicBezTo>
                    <a:pt x="5250" y="0"/>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0"/>
                    <a:pt x="30094"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46"/>
            <p:cNvSpPr/>
            <p:nvPr/>
          </p:nvSpPr>
          <p:spPr>
            <a:xfrm>
              <a:off x="3367725" y="3029400"/>
              <a:ext cx="964950" cy="1271825"/>
            </a:xfrm>
            <a:custGeom>
              <a:rect b="b" l="l" r="r" t="t"/>
              <a:pathLst>
                <a:path extrusionOk="0" h="50873" w="38598">
                  <a:moveTo>
                    <a:pt x="30427" y="592"/>
                  </a:moveTo>
                  <a:cubicBezTo>
                    <a:pt x="31647" y="629"/>
                    <a:pt x="32757" y="1110"/>
                    <a:pt x="33533" y="1886"/>
                  </a:cubicBezTo>
                  <a:cubicBezTo>
                    <a:pt x="34346" y="2699"/>
                    <a:pt x="34827" y="3809"/>
                    <a:pt x="34827" y="4992"/>
                  </a:cubicBezTo>
                  <a:lnTo>
                    <a:pt x="34827" y="5029"/>
                  </a:lnTo>
                  <a:lnTo>
                    <a:pt x="38006" y="44918"/>
                  </a:lnTo>
                  <a:lnTo>
                    <a:pt x="38006" y="44918"/>
                  </a:lnTo>
                  <a:cubicBezTo>
                    <a:pt x="37996" y="46383"/>
                    <a:pt x="37370" y="47701"/>
                    <a:pt x="36417" y="48691"/>
                  </a:cubicBezTo>
                  <a:cubicBezTo>
                    <a:pt x="35455" y="49652"/>
                    <a:pt x="34124" y="50244"/>
                    <a:pt x="32646" y="50244"/>
                  </a:cubicBezTo>
                  <a:lnTo>
                    <a:pt x="5953" y="50244"/>
                  </a:lnTo>
                  <a:cubicBezTo>
                    <a:pt x="4511" y="50244"/>
                    <a:pt x="3143" y="49652"/>
                    <a:pt x="2182" y="48691"/>
                  </a:cubicBezTo>
                  <a:cubicBezTo>
                    <a:pt x="1228" y="47701"/>
                    <a:pt x="639" y="46383"/>
                    <a:pt x="629" y="44919"/>
                  </a:cubicBezTo>
                  <a:lnTo>
                    <a:pt x="629" y="44919"/>
                  </a:lnTo>
                  <a:lnTo>
                    <a:pt x="3809" y="5029"/>
                  </a:lnTo>
                  <a:lnTo>
                    <a:pt x="3809" y="4992"/>
                  </a:lnTo>
                  <a:cubicBezTo>
                    <a:pt x="3809" y="3809"/>
                    <a:pt x="4289" y="2699"/>
                    <a:pt x="5066" y="1886"/>
                  </a:cubicBezTo>
                  <a:cubicBezTo>
                    <a:pt x="5879" y="1110"/>
                    <a:pt x="6988" y="629"/>
                    <a:pt x="8208" y="592"/>
                  </a:cubicBezTo>
                  <a:close/>
                  <a:moveTo>
                    <a:pt x="8208" y="1"/>
                  </a:moveTo>
                  <a:cubicBezTo>
                    <a:pt x="5435" y="1"/>
                    <a:pt x="3180" y="2256"/>
                    <a:pt x="3180" y="4992"/>
                  </a:cubicBezTo>
                  <a:lnTo>
                    <a:pt x="1" y="44883"/>
                  </a:lnTo>
                  <a:cubicBezTo>
                    <a:pt x="1" y="48173"/>
                    <a:pt x="2662" y="50872"/>
                    <a:pt x="5953" y="50872"/>
                  </a:cubicBezTo>
                  <a:lnTo>
                    <a:pt x="32646" y="50872"/>
                  </a:lnTo>
                  <a:cubicBezTo>
                    <a:pt x="35936" y="50872"/>
                    <a:pt x="38598" y="48173"/>
                    <a:pt x="38598" y="44883"/>
                  </a:cubicBezTo>
                  <a:lnTo>
                    <a:pt x="35455" y="4992"/>
                  </a:lnTo>
                  <a:cubicBezTo>
                    <a:pt x="35455" y="2256"/>
                    <a:pt x="33200" y="1"/>
                    <a:pt x="30427"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46"/>
            <p:cNvSpPr/>
            <p:nvPr/>
          </p:nvSpPr>
          <p:spPr>
            <a:xfrm>
              <a:off x="3376050" y="3089475"/>
              <a:ext cx="949250" cy="1256100"/>
            </a:xfrm>
            <a:custGeom>
              <a:rect b="b" l="l" r="r" t="t"/>
              <a:pathLst>
                <a:path extrusionOk="0" h="50244" w="37970">
                  <a:moveTo>
                    <a:pt x="7875" y="1"/>
                  </a:moveTo>
                  <a:cubicBezTo>
                    <a:pt x="5250" y="1"/>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1"/>
                    <a:pt x="30094"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46"/>
            <p:cNvSpPr/>
            <p:nvPr/>
          </p:nvSpPr>
          <p:spPr>
            <a:xfrm>
              <a:off x="3367725" y="3082075"/>
              <a:ext cx="964950" cy="1270900"/>
            </a:xfrm>
            <a:custGeom>
              <a:rect b="b" l="l" r="r" t="t"/>
              <a:pathLst>
                <a:path extrusionOk="0" h="50836" w="38598">
                  <a:moveTo>
                    <a:pt x="30427" y="592"/>
                  </a:moveTo>
                  <a:cubicBezTo>
                    <a:pt x="31647" y="592"/>
                    <a:pt x="32757" y="1110"/>
                    <a:pt x="33533" y="1886"/>
                  </a:cubicBezTo>
                  <a:cubicBezTo>
                    <a:pt x="34346" y="2700"/>
                    <a:pt x="34827" y="3772"/>
                    <a:pt x="34827" y="4992"/>
                  </a:cubicBezTo>
                  <a:lnTo>
                    <a:pt x="34827" y="5029"/>
                  </a:lnTo>
                  <a:lnTo>
                    <a:pt x="38006" y="44919"/>
                  </a:lnTo>
                  <a:lnTo>
                    <a:pt x="38006" y="44919"/>
                  </a:lnTo>
                  <a:cubicBezTo>
                    <a:pt x="37996" y="46383"/>
                    <a:pt x="37370" y="47701"/>
                    <a:pt x="36417" y="48654"/>
                  </a:cubicBezTo>
                  <a:cubicBezTo>
                    <a:pt x="35455" y="49616"/>
                    <a:pt x="34124" y="50244"/>
                    <a:pt x="32646" y="50244"/>
                  </a:cubicBezTo>
                  <a:lnTo>
                    <a:pt x="5953" y="50244"/>
                  </a:lnTo>
                  <a:cubicBezTo>
                    <a:pt x="4511" y="50244"/>
                    <a:pt x="3143" y="49616"/>
                    <a:pt x="2182" y="48654"/>
                  </a:cubicBezTo>
                  <a:cubicBezTo>
                    <a:pt x="1228" y="47701"/>
                    <a:pt x="639" y="46383"/>
                    <a:pt x="629" y="44919"/>
                  </a:cubicBezTo>
                  <a:lnTo>
                    <a:pt x="629" y="44919"/>
                  </a:lnTo>
                  <a:lnTo>
                    <a:pt x="3809" y="5029"/>
                  </a:lnTo>
                  <a:lnTo>
                    <a:pt x="3809" y="4992"/>
                  </a:lnTo>
                  <a:cubicBezTo>
                    <a:pt x="3809" y="3772"/>
                    <a:pt x="4289" y="2700"/>
                    <a:pt x="5066" y="1886"/>
                  </a:cubicBezTo>
                  <a:cubicBezTo>
                    <a:pt x="5879" y="1110"/>
                    <a:pt x="6988" y="592"/>
                    <a:pt x="8208" y="592"/>
                  </a:cubicBezTo>
                  <a:close/>
                  <a:moveTo>
                    <a:pt x="8208" y="1"/>
                  </a:moveTo>
                  <a:cubicBezTo>
                    <a:pt x="5435" y="1"/>
                    <a:pt x="3180" y="2219"/>
                    <a:pt x="3180" y="4992"/>
                  </a:cubicBezTo>
                  <a:lnTo>
                    <a:pt x="1" y="44883"/>
                  </a:lnTo>
                  <a:cubicBezTo>
                    <a:pt x="1" y="48174"/>
                    <a:pt x="2662" y="50836"/>
                    <a:pt x="5953" y="50836"/>
                  </a:cubicBezTo>
                  <a:lnTo>
                    <a:pt x="32646" y="50836"/>
                  </a:lnTo>
                  <a:cubicBezTo>
                    <a:pt x="35936" y="50836"/>
                    <a:pt x="38598" y="48174"/>
                    <a:pt x="38598" y="44883"/>
                  </a:cubicBezTo>
                  <a:lnTo>
                    <a:pt x="35455" y="4992"/>
                  </a:lnTo>
                  <a:cubicBezTo>
                    <a:pt x="35455" y="2219"/>
                    <a:pt x="33200" y="1"/>
                    <a:pt x="30427"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94" name="Google Shape;3494;p46"/>
          <p:cNvSpPr txBox="1"/>
          <p:nvPr>
            <p:ph idx="1" type="subTitle"/>
          </p:nvPr>
        </p:nvSpPr>
        <p:spPr>
          <a:xfrm>
            <a:off x="303900" y="755000"/>
            <a:ext cx="6872400" cy="16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700">
                <a:solidFill>
                  <a:schemeClr val="dk2"/>
                </a:solidFill>
                <a:latin typeface="Barlow Semi Condensed"/>
                <a:ea typeface="Barlow Semi Condensed"/>
                <a:cs typeface="Barlow Semi Condensed"/>
                <a:sym typeface="Barlow Semi Condensed"/>
              </a:rPr>
              <a:t>We decided to go with the AWS service because it has these advantages over the rest:</a:t>
            </a:r>
            <a:endParaRPr b="1" sz="1700">
              <a:solidFill>
                <a:schemeClr val="dk2"/>
              </a:solidFill>
              <a:latin typeface="Barlow Semi Condensed"/>
              <a:ea typeface="Barlow Semi Condensed"/>
              <a:cs typeface="Barlow Semi Condensed"/>
              <a:sym typeface="Barlow Semi Condensed"/>
            </a:endParaRPr>
          </a:p>
          <a:p>
            <a:pPr indent="0" lvl="0" marL="0" rtl="0" algn="l">
              <a:spcBef>
                <a:spcPts val="0"/>
              </a:spcBef>
              <a:spcAft>
                <a:spcPts val="0"/>
              </a:spcAft>
              <a:buClr>
                <a:schemeClr val="dk1"/>
              </a:buClr>
              <a:buSzPts val="1100"/>
              <a:buFont typeface="Arial"/>
              <a:buNone/>
            </a:pPr>
            <a:r>
              <a:t/>
            </a:r>
            <a:endParaRPr/>
          </a:p>
          <a:p>
            <a:pPr indent="-330200" lvl="0" marL="457200" rtl="0" algn="l">
              <a:lnSpc>
                <a:spcPct val="84000"/>
              </a:lnSpc>
              <a:spcBef>
                <a:spcPts val="0"/>
              </a:spcBef>
              <a:spcAft>
                <a:spcPts val="0"/>
              </a:spcAft>
              <a:buClr>
                <a:schemeClr val="accent1"/>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Scalability</a:t>
            </a:r>
            <a:endParaRPr sz="1600">
              <a:solidFill>
                <a:schemeClr val="dk2"/>
              </a:solidFill>
              <a:latin typeface="Barlow Semi Condensed"/>
              <a:ea typeface="Barlow Semi Condensed"/>
              <a:cs typeface="Barlow Semi Condensed"/>
              <a:sym typeface="Barlow Semi Condensed"/>
            </a:endParaRPr>
          </a:p>
          <a:p>
            <a:pPr indent="-330200" lvl="0" marL="457200" rtl="0" algn="l">
              <a:lnSpc>
                <a:spcPct val="84000"/>
              </a:lnSpc>
              <a:spcBef>
                <a:spcPts val="1000"/>
              </a:spcBef>
              <a:spcAft>
                <a:spcPts val="0"/>
              </a:spcAft>
              <a:buClr>
                <a:schemeClr val="accent1"/>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Security</a:t>
            </a:r>
            <a:endParaRPr sz="1600">
              <a:solidFill>
                <a:schemeClr val="dk2"/>
              </a:solidFill>
              <a:latin typeface="Barlow Semi Condensed"/>
              <a:ea typeface="Barlow Semi Condensed"/>
              <a:cs typeface="Barlow Semi Condensed"/>
              <a:sym typeface="Barlow Semi Condensed"/>
            </a:endParaRPr>
          </a:p>
          <a:p>
            <a:pPr indent="0" lvl="0" marL="457200" rtl="0" algn="l">
              <a:lnSpc>
                <a:spcPct val="84000"/>
              </a:lnSpc>
              <a:spcBef>
                <a:spcPts val="1000"/>
              </a:spcBef>
              <a:spcAft>
                <a:spcPts val="1000"/>
              </a:spcAft>
              <a:buNone/>
            </a:pPr>
            <a:r>
              <a:t/>
            </a:r>
            <a:endParaRPr sz="1600">
              <a:solidFill>
                <a:schemeClr val="dk2"/>
              </a:solidFill>
              <a:latin typeface="Barlow Semi Condensed"/>
              <a:ea typeface="Barlow Semi Condensed"/>
              <a:cs typeface="Barlow Semi Condensed"/>
              <a:sym typeface="Barlow Semi Condensed"/>
            </a:endParaRPr>
          </a:p>
        </p:txBody>
      </p:sp>
      <p:sp>
        <p:nvSpPr>
          <p:cNvPr id="3495" name="Google Shape;3495;p46"/>
          <p:cNvSpPr txBox="1"/>
          <p:nvPr>
            <p:ph idx="2" type="subTitle"/>
          </p:nvPr>
        </p:nvSpPr>
        <p:spPr>
          <a:xfrm>
            <a:off x="295625" y="2156450"/>
            <a:ext cx="5806500" cy="230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700">
                <a:solidFill>
                  <a:schemeClr val="dk2"/>
                </a:solidFill>
                <a:latin typeface="Barlow Semi Condensed"/>
                <a:ea typeface="Barlow Semi Condensed"/>
                <a:cs typeface="Barlow Semi Condensed"/>
                <a:sym typeface="Barlow Semi Condensed"/>
              </a:rPr>
              <a:t>The services that were decided to use from AWS are the following:</a:t>
            </a:r>
            <a:endParaRPr b="1" sz="1700">
              <a:solidFill>
                <a:schemeClr val="dk2"/>
              </a:solidFill>
              <a:latin typeface="Barlow Semi Condensed"/>
              <a:ea typeface="Barlow Semi Condensed"/>
              <a:cs typeface="Barlow Semi Condensed"/>
              <a:sym typeface="Barlow Semi Condensed"/>
            </a:endParaRPr>
          </a:p>
          <a:p>
            <a:pPr indent="0" lvl="0" marL="0" rtl="0" algn="l">
              <a:spcBef>
                <a:spcPts val="0"/>
              </a:spcBef>
              <a:spcAft>
                <a:spcPts val="0"/>
              </a:spcAft>
              <a:buClr>
                <a:schemeClr val="dk1"/>
              </a:buClr>
              <a:buSzPts val="1100"/>
              <a:buFont typeface="Arial"/>
              <a:buNone/>
            </a:pPr>
            <a:r>
              <a:t/>
            </a:r>
            <a:endParaRPr/>
          </a:p>
          <a:p>
            <a:pPr indent="-330200" lvl="0" marL="457200" rtl="0" algn="l">
              <a:lnSpc>
                <a:spcPct val="84000"/>
              </a:lnSpc>
              <a:spcBef>
                <a:spcPts val="0"/>
              </a:spcBef>
              <a:spcAft>
                <a:spcPts val="0"/>
              </a:spcAft>
              <a:buClr>
                <a:schemeClr val="accent1"/>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IAM (Identity and Access Management)</a:t>
            </a:r>
            <a:endParaRPr sz="1600">
              <a:solidFill>
                <a:schemeClr val="dk2"/>
              </a:solidFill>
              <a:latin typeface="Barlow Semi Condensed"/>
              <a:ea typeface="Barlow Semi Condensed"/>
              <a:cs typeface="Barlow Semi Condensed"/>
              <a:sym typeface="Barlow Semi Condensed"/>
            </a:endParaRPr>
          </a:p>
          <a:p>
            <a:pPr indent="-330200" lvl="0" marL="457200" rtl="0" algn="l">
              <a:lnSpc>
                <a:spcPct val="84000"/>
              </a:lnSpc>
              <a:spcBef>
                <a:spcPts val="1000"/>
              </a:spcBef>
              <a:spcAft>
                <a:spcPts val="0"/>
              </a:spcAft>
              <a:buClr>
                <a:schemeClr val="accent1"/>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S3 (Simple Storage Service) </a:t>
            </a:r>
            <a:endParaRPr sz="1600">
              <a:solidFill>
                <a:schemeClr val="dk2"/>
              </a:solidFill>
              <a:latin typeface="Barlow Semi Condensed"/>
              <a:ea typeface="Barlow Semi Condensed"/>
              <a:cs typeface="Barlow Semi Condensed"/>
              <a:sym typeface="Barlow Semi Condensed"/>
            </a:endParaRPr>
          </a:p>
          <a:p>
            <a:pPr indent="-330200" lvl="0" marL="457200" rtl="0" algn="l">
              <a:lnSpc>
                <a:spcPct val="84000"/>
              </a:lnSpc>
              <a:spcBef>
                <a:spcPts val="1000"/>
              </a:spcBef>
              <a:spcAft>
                <a:spcPts val="1000"/>
              </a:spcAft>
              <a:buClr>
                <a:schemeClr val="accent1"/>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QuickSight</a:t>
            </a:r>
            <a:endParaRPr sz="1600">
              <a:solidFill>
                <a:schemeClr val="dk2"/>
              </a:solidFill>
              <a:latin typeface="Barlow Semi Condensed"/>
              <a:ea typeface="Barlow Semi Condensed"/>
              <a:cs typeface="Barlow Semi Condensed"/>
              <a:sym typeface="Barlow Semi Condensed"/>
            </a:endParaRPr>
          </a:p>
        </p:txBody>
      </p:sp>
      <p:sp>
        <p:nvSpPr>
          <p:cNvPr id="3496" name="Google Shape;3496;p46"/>
          <p:cNvSpPr txBox="1"/>
          <p:nvPr>
            <p:ph idx="3" type="subTitle"/>
          </p:nvPr>
        </p:nvSpPr>
        <p:spPr>
          <a:xfrm>
            <a:off x="2669700" y="1004900"/>
            <a:ext cx="3970500" cy="1597800"/>
          </a:xfrm>
          <a:prstGeom prst="rect">
            <a:avLst/>
          </a:prstGeom>
          <a:noFill/>
          <a:ln>
            <a:noFill/>
          </a:ln>
        </p:spPr>
        <p:txBody>
          <a:bodyPr anchorCtr="0" anchor="ctr" bIns="91425" lIns="91425" spcFirstLastPara="1" rIns="91425" wrap="square" tIns="91425">
            <a:noAutofit/>
          </a:bodyPr>
          <a:lstStyle/>
          <a:p>
            <a:pPr indent="-330200" lvl="0" marL="457200" rtl="0" algn="l">
              <a:lnSpc>
                <a:spcPct val="84000"/>
              </a:lnSpc>
              <a:spcBef>
                <a:spcPts val="0"/>
              </a:spcBef>
              <a:spcAft>
                <a:spcPts val="0"/>
              </a:spcAft>
              <a:buClr>
                <a:schemeClr val="accent1"/>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Broader range of services</a:t>
            </a:r>
            <a:endParaRPr sz="1600">
              <a:solidFill>
                <a:schemeClr val="dk2"/>
              </a:solidFill>
              <a:latin typeface="Barlow Semi Condensed"/>
              <a:ea typeface="Barlow Semi Condensed"/>
              <a:cs typeface="Barlow Semi Condensed"/>
              <a:sym typeface="Barlow Semi Condensed"/>
            </a:endParaRPr>
          </a:p>
          <a:p>
            <a:pPr indent="-330200" lvl="0" marL="457200" rtl="0" algn="l">
              <a:lnSpc>
                <a:spcPct val="84000"/>
              </a:lnSpc>
              <a:spcBef>
                <a:spcPts val="1000"/>
              </a:spcBef>
              <a:spcAft>
                <a:spcPts val="1000"/>
              </a:spcAft>
              <a:buClr>
                <a:schemeClr val="accent1"/>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More mature ecosystem</a:t>
            </a:r>
            <a:endParaRPr sz="1600">
              <a:solidFill>
                <a:schemeClr val="dk2"/>
              </a:solidFill>
              <a:latin typeface="Barlow Semi Condensed"/>
              <a:ea typeface="Barlow Semi Condensed"/>
              <a:cs typeface="Barlow Semi Condensed"/>
              <a:sym typeface="Barlow Semi Condensed"/>
            </a:endParaRPr>
          </a:p>
        </p:txBody>
      </p:sp>
      <p:sp>
        <p:nvSpPr>
          <p:cNvPr id="3497" name="Google Shape;3497;p46"/>
          <p:cNvSpPr txBox="1"/>
          <p:nvPr>
            <p:ph idx="4" type="subTitle"/>
          </p:nvPr>
        </p:nvSpPr>
        <p:spPr>
          <a:xfrm>
            <a:off x="3965100" y="2956550"/>
            <a:ext cx="2636100" cy="1407300"/>
          </a:xfrm>
          <a:prstGeom prst="rect">
            <a:avLst/>
          </a:prstGeom>
          <a:noFill/>
          <a:ln>
            <a:noFill/>
          </a:ln>
        </p:spPr>
        <p:txBody>
          <a:bodyPr anchorCtr="0" anchor="ctr" bIns="91425" lIns="91425" spcFirstLastPara="1" rIns="91425" wrap="square" tIns="91425">
            <a:noAutofit/>
          </a:bodyPr>
          <a:lstStyle/>
          <a:p>
            <a:pPr indent="-330200" lvl="0" marL="457200" rtl="0" algn="l">
              <a:lnSpc>
                <a:spcPct val="84000"/>
              </a:lnSpc>
              <a:spcBef>
                <a:spcPts val="0"/>
              </a:spcBef>
              <a:spcAft>
                <a:spcPts val="0"/>
              </a:spcAft>
              <a:buClr>
                <a:schemeClr val="accent1"/>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Glue </a:t>
            </a:r>
            <a:endParaRPr sz="1600">
              <a:solidFill>
                <a:schemeClr val="dk2"/>
              </a:solidFill>
              <a:latin typeface="Barlow Semi Condensed"/>
              <a:ea typeface="Barlow Semi Condensed"/>
              <a:cs typeface="Barlow Semi Condensed"/>
              <a:sym typeface="Barlow Semi Condensed"/>
            </a:endParaRPr>
          </a:p>
          <a:p>
            <a:pPr indent="-330200" lvl="0" marL="457200" rtl="0" algn="l">
              <a:lnSpc>
                <a:spcPct val="84000"/>
              </a:lnSpc>
              <a:spcBef>
                <a:spcPts val="1000"/>
              </a:spcBef>
              <a:spcAft>
                <a:spcPts val="0"/>
              </a:spcAft>
              <a:buClr>
                <a:schemeClr val="accent1"/>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Lambda</a:t>
            </a:r>
            <a:endParaRPr sz="1600">
              <a:solidFill>
                <a:schemeClr val="dk2"/>
              </a:solidFill>
              <a:latin typeface="Barlow Semi Condensed"/>
              <a:ea typeface="Barlow Semi Condensed"/>
              <a:cs typeface="Barlow Semi Condensed"/>
              <a:sym typeface="Barlow Semi Condensed"/>
            </a:endParaRPr>
          </a:p>
          <a:p>
            <a:pPr indent="-330200" lvl="0" marL="457200" rtl="0" algn="l">
              <a:lnSpc>
                <a:spcPct val="84000"/>
              </a:lnSpc>
              <a:spcBef>
                <a:spcPts val="1000"/>
              </a:spcBef>
              <a:spcAft>
                <a:spcPts val="1000"/>
              </a:spcAft>
              <a:buClr>
                <a:schemeClr val="accent1"/>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Athena</a:t>
            </a:r>
            <a:endParaRPr sz="1600">
              <a:solidFill>
                <a:schemeClr val="dk2"/>
              </a:solidFill>
              <a:latin typeface="Barlow Semi Condensed"/>
              <a:ea typeface="Barlow Semi Condensed"/>
              <a:cs typeface="Barlow Semi Condensed"/>
              <a:sym typeface="Barlow Semi Condense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1" name="Shape 3501"/>
        <p:cNvGrpSpPr/>
        <p:nvPr/>
      </p:nvGrpSpPr>
      <p:grpSpPr>
        <a:xfrm>
          <a:off x="0" y="0"/>
          <a:ext cx="0" cy="0"/>
          <a:chOff x="0" y="0"/>
          <a:chExt cx="0" cy="0"/>
        </a:xfrm>
      </p:grpSpPr>
      <p:sp>
        <p:nvSpPr>
          <p:cNvPr id="3502" name="Google Shape;3502;p47"/>
          <p:cNvSpPr txBox="1"/>
          <p:nvPr>
            <p:ph idx="1" type="body"/>
          </p:nvPr>
        </p:nvSpPr>
        <p:spPr>
          <a:xfrm>
            <a:off x="1351325" y="1390525"/>
            <a:ext cx="5128800" cy="327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2"/>
                </a:solidFill>
              </a:rPr>
              <a:t>The information provided by the company is from 5 years ago, we consider that </a:t>
            </a:r>
            <a:endParaRPr sz="2400">
              <a:solidFill>
                <a:schemeClr val="dk2"/>
              </a:solidFill>
            </a:endParaRPr>
          </a:p>
          <a:p>
            <a:pPr indent="0" lvl="0" marL="0" rtl="0" algn="l">
              <a:spcBef>
                <a:spcPts val="0"/>
              </a:spcBef>
              <a:spcAft>
                <a:spcPts val="0"/>
              </a:spcAft>
              <a:buNone/>
            </a:pPr>
            <a:r>
              <a:rPr lang="en" sz="2400">
                <a:solidFill>
                  <a:schemeClr val="dk2"/>
                </a:solidFill>
              </a:rPr>
              <a:t>we would have greater assertiveness </a:t>
            </a:r>
            <a:endParaRPr sz="2400">
              <a:solidFill>
                <a:schemeClr val="dk2"/>
              </a:solidFill>
            </a:endParaRPr>
          </a:p>
          <a:p>
            <a:pPr indent="0" lvl="0" marL="0" rtl="0" algn="l">
              <a:spcBef>
                <a:spcPts val="0"/>
              </a:spcBef>
              <a:spcAft>
                <a:spcPts val="0"/>
              </a:spcAft>
              <a:buNone/>
            </a:pPr>
            <a:r>
              <a:rPr lang="en" sz="2400">
                <a:solidFill>
                  <a:schemeClr val="dk2"/>
                </a:solidFill>
              </a:rPr>
              <a:t>in the models if they gave us </a:t>
            </a:r>
            <a:endParaRPr sz="2400">
              <a:solidFill>
                <a:schemeClr val="dk2"/>
              </a:solidFill>
            </a:endParaRPr>
          </a:p>
          <a:p>
            <a:pPr indent="0" lvl="0" marL="0" rtl="0" algn="l">
              <a:spcBef>
                <a:spcPts val="0"/>
              </a:spcBef>
              <a:spcAft>
                <a:spcPts val="0"/>
              </a:spcAft>
              <a:buNone/>
            </a:pPr>
            <a:r>
              <a:rPr lang="en" sz="2400">
                <a:solidFill>
                  <a:schemeClr val="dk2"/>
                </a:solidFill>
              </a:rPr>
              <a:t>updated information, considering </a:t>
            </a:r>
            <a:endParaRPr sz="2400">
              <a:solidFill>
                <a:schemeClr val="dk2"/>
              </a:solidFill>
            </a:endParaRPr>
          </a:p>
          <a:p>
            <a:pPr indent="0" lvl="0" marL="0" rtl="0" algn="l">
              <a:spcBef>
                <a:spcPts val="0"/>
              </a:spcBef>
              <a:spcAft>
                <a:spcPts val="0"/>
              </a:spcAft>
              <a:buNone/>
            </a:pPr>
            <a:r>
              <a:rPr lang="en" sz="2400">
                <a:solidFill>
                  <a:schemeClr val="dk2"/>
                </a:solidFill>
              </a:rPr>
              <a:t>that the Covid-19 pandemic </a:t>
            </a:r>
            <a:endParaRPr sz="2400">
              <a:solidFill>
                <a:schemeClr val="dk2"/>
              </a:solidFill>
            </a:endParaRPr>
          </a:p>
          <a:p>
            <a:pPr indent="0" lvl="0" marL="0" rtl="0" algn="l">
              <a:spcBef>
                <a:spcPts val="0"/>
              </a:spcBef>
              <a:spcAft>
                <a:spcPts val="0"/>
              </a:spcAft>
              <a:buNone/>
            </a:pPr>
            <a:r>
              <a:rPr lang="en" sz="2400">
                <a:solidFill>
                  <a:schemeClr val="dk2"/>
                </a:solidFill>
              </a:rPr>
              <a:t>boosted e-commerce.</a:t>
            </a:r>
            <a:endParaRPr sz="2400">
              <a:solidFill>
                <a:schemeClr val="dk2"/>
              </a:solidFill>
            </a:endParaRPr>
          </a:p>
        </p:txBody>
      </p:sp>
      <p:grpSp>
        <p:nvGrpSpPr>
          <p:cNvPr id="3503" name="Google Shape;3503;p47"/>
          <p:cNvGrpSpPr/>
          <p:nvPr/>
        </p:nvGrpSpPr>
        <p:grpSpPr>
          <a:xfrm>
            <a:off x="5345466" y="1671749"/>
            <a:ext cx="3330185" cy="3307376"/>
            <a:chOff x="1260950" y="-166737"/>
            <a:chExt cx="5129675" cy="5643987"/>
          </a:xfrm>
        </p:grpSpPr>
        <p:sp>
          <p:nvSpPr>
            <p:cNvPr id="3504" name="Google Shape;3504;p47"/>
            <p:cNvSpPr/>
            <p:nvPr/>
          </p:nvSpPr>
          <p:spPr>
            <a:xfrm>
              <a:off x="1260950" y="395850"/>
              <a:ext cx="5129675" cy="4941275"/>
            </a:xfrm>
            <a:custGeom>
              <a:rect b="b" l="l" r="r" t="t"/>
              <a:pathLst>
                <a:path extrusionOk="0" h="197651" w="205187">
                  <a:moveTo>
                    <a:pt x="118352" y="1"/>
                  </a:moveTo>
                  <a:cubicBezTo>
                    <a:pt x="118262" y="1"/>
                    <a:pt x="118173" y="1"/>
                    <a:pt x="118084" y="3"/>
                  </a:cubicBezTo>
                  <a:cubicBezTo>
                    <a:pt x="89771" y="436"/>
                    <a:pt x="90673" y="18108"/>
                    <a:pt x="82269" y="42454"/>
                  </a:cubicBezTo>
                  <a:cubicBezTo>
                    <a:pt x="73866" y="66763"/>
                    <a:pt x="45553" y="55726"/>
                    <a:pt x="26546" y="64563"/>
                  </a:cubicBezTo>
                  <a:cubicBezTo>
                    <a:pt x="7538" y="73399"/>
                    <a:pt x="13742" y="109647"/>
                    <a:pt x="14607" y="117618"/>
                  </a:cubicBezTo>
                  <a:cubicBezTo>
                    <a:pt x="15509" y="125588"/>
                    <a:pt x="6204" y="119385"/>
                    <a:pt x="3102" y="125120"/>
                  </a:cubicBezTo>
                  <a:cubicBezTo>
                    <a:pt x="0" y="130890"/>
                    <a:pt x="2164" y="141747"/>
                    <a:pt x="2164" y="141747"/>
                  </a:cubicBezTo>
                  <a:lnTo>
                    <a:pt x="178677" y="197651"/>
                  </a:lnTo>
                  <a:cubicBezTo>
                    <a:pt x="178677" y="197651"/>
                    <a:pt x="179975" y="195451"/>
                    <a:pt x="185746" y="186145"/>
                  </a:cubicBezTo>
                  <a:cubicBezTo>
                    <a:pt x="191481" y="176876"/>
                    <a:pt x="172906" y="151232"/>
                    <a:pt x="173736" y="140160"/>
                  </a:cubicBezTo>
                  <a:cubicBezTo>
                    <a:pt x="174565" y="129087"/>
                    <a:pt x="205186" y="110548"/>
                    <a:pt x="202084" y="89305"/>
                  </a:cubicBezTo>
                  <a:cubicBezTo>
                    <a:pt x="199028" y="68164"/>
                    <a:pt x="146727" y="1"/>
                    <a:pt x="1183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47"/>
            <p:cNvSpPr/>
            <p:nvPr/>
          </p:nvSpPr>
          <p:spPr>
            <a:xfrm>
              <a:off x="1297025" y="395900"/>
              <a:ext cx="5022350" cy="4941225"/>
            </a:xfrm>
            <a:custGeom>
              <a:rect b="b" l="l" r="r" t="t"/>
              <a:pathLst>
                <a:path extrusionOk="0" h="197649" w="200894">
                  <a:moveTo>
                    <a:pt x="116641" y="1"/>
                  </a:moveTo>
                  <a:cubicBezTo>
                    <a:pt x="88328" y="434"/>
                    <a:pt x="89230" y="18106"/>
                    <a:pt x="80826" y="42452"/>
                  </a:cubicBezTo>
                  <a:cubicBezTo>
                    <a:pt x="72423" y="66761"/>
                    <a:pt x="44110" y="55724"/>
                    <a:pt x="25103" y="64561"/>
                  </a:cubicBezTo>
                  <a:cubicBezTo>
                    <a:pt x="14030" y="69719"/>
                    <a:pt x="11505" y="84145"/>
                    <a:pt x="11505" y="96913"/>
                  </a:cubicBezTo>
                  <a:cubicBezTo>
                    <a:pt x="11505" y="106038"/>
                    <a:pt x="12804" y="114297"/>
                    <a:pt x="13164" y="117616"/>
                  </a:cubicBezTo>
                  <a:cubicBezTo>
                    <a:pt x="13201" y="117976"/>
                    <a:pt x="13237" y="118301"/>
                    <a:pt x="13237" y="118589"/>
                  </a:cubicBezTo>
                  <a:cubicBezTo>
                    <a:pt x="13237" y="125045"/>
                    <a:pt x="4617" y="119635"/>
                    <a:pt x="1659" y="125118"/>
                  </a:cubicBezTo>
                  <a:cubicBezTo>
                    <a:pt x="361" y="127534"/>
                    <a:pt x="0" y="130816"/>
                    <a:pt x="0" y="133846"/>
                  </a:cubicBezTo>
                  <a:cubicBezTo>
                    <a:pt x="0" y="138066"/>
                    <a:pt x="721" y="141745"/>
                    <a:pt x="721" y="141745"/>
                  </a:cubicBezTo>
                  <a:lnTo>
                    <a:pt x="41946" y="154801"/>
                  </a:lnTo>
                  <a:cubicBezTo>
                    <a:pt x="42199" y="153430"/>
                    <a:pt x="42559" y="151591"/>
                    <a:pt x="42992" y="149571"/>
                  </a:cubicBezTo>
                  <a:cubicBezTo>
                    <a:pt x="43858" y="145387"/>
                    <a:pt x="44976" y="140482"/>
                    <a:pt x="45986" y="137417"/>
                  </a:cubicBezTo>
                  <a:cubicBezTo>
                    <a:pt x="48041" y="131249"/>
                    <a:pt x="52189" y="128616"/>
                    <a:pt x="54678" y="127282"/>
                  </a:cubicBezTo>
                  <a:cubicBezTo>
                    <a:pt x="55327" y="126921"/>
                    <a:pt x="56156" y="126344"/>
                    <a:pt x="57094" y="125659"/>
                  </a:cubicBezTo>
                  <a:cubicBezTo>
                    <a:pt x="58934" y="124288"/>
                    <a:pt x="60989" y="122629"/>
                    <a:pt x="61891" y="121872"/>
                  </a:cubicBezTo>
                  <a:cubicBezTo>
                    <a:pt x="62035" y="121727"/>
                    <a:pt x="62144" y="121619"/>
                    <a:pt x="62252" y="121583"/>
                  </a:cubicBezTo>
                  <a:cubicBezTo>
                    <a:pt x="62252" y="121547"/>
                    <a:pt x="62252" y="121547"/>
                    <a:pt x="62288" y="121547"/>
                  </a:cubicBezTo>
                  <a:cubicBezTo>
                    <a:pt x="62396" y="121150"/>
                    <a:pt x="62829" y="119599"/>
                    <a:pt x="63658" y="117688"/>
                  </a:cubicBezTo>
                  <a:cubicBezTo>
                    <a:pt x="64596" y="115488"/>
                    <a:pt x="66039" y="112855"/>
                    <a:pt x="68059" y="110943"/>
                  </a:cubicBezTo>
                  <a:cubicBezTo>
                    <a:pt x="70078" y="109032"/>
                    <a:pt x="73397" y="107481"/>
                    <a:pt x="76246" y="106399"/>
                  </a:cubicBezTo>
                  <a:cubicBezTo>
                    <a:pt x="78807" y="105425"/>
                    <a:pt x="80971" y="104812"/>
                    <a:pt x="81367" y="104704"/>
                  </a:cubicBezTo>
                  <a:cubicBezTo>
                    <a:pt x="82954" y="103369"/>
                    <a:pt x="85407" y="102143"/>
                    <a:pt x="88184" y="101061"/>
                  </a:cubicBezTo>
                  <a:cubicBezTo>
                    <a:pt x="90997" y="99979"/>
                    <a:pt x="94135" y="99041"/>
                    <a:pt x="97057" y="98248"/>
                  </a:cubicBezTo>
                  <a:cubicBezTo>
                    <a:pt x="102358" y="96877"/>
                    <a:pt x="106975" y="96011"/>
                    <a:pt x="107877" y="95867"/>
                  </a:cubicBezTo>
                  <a:cubicBezTo>
                    <a:pt x="108129" y="95362"/>
                    <a:pt x="109067" y="93595"/>
                    <a:pt x="110978" y="91142"/>
                  </a:cubicBezTo>
                  <a:cubicBezTo>
                    <a:pt x="112169" y="89591"/>
                    <a:pt x="114225" y="88437"/>
                    <a:pt x="116028" y="87644"/>
                  </a:cubicBezTo>
                  <a:cubicBezTo>
                    <a:pt x="117615" y="86923"/>
                    <a:pt x="118985" y="86526"/>
                    <a:pt x="119274" y="86454"/>
                  </a:cubicBezTo>
                  <a:cubicBezTo>
                    <a:pt x="119310" y="86382"/>
                    <a:pt x="119454" y="86309"/>
                    <a:pt x="119635" y="86201"/>
                  </a:cubicBezTo>
                  <a:cubicBezTo>
                    <a:pt x="119887" y="86021"/>
                    <a:pt x="120284" y="85732"/>
                    <a:pt x="120825" y="85336"/>
                  </a:cubicBezTo>
                  <a:cubicBezTo>
                    <a:pt x="121907" y="84578"/>
                    <a:pt x="123530" y="83424"/>
                    <a:pt x="125730" y="81873"/>
                  </a:cubicBezTo>
                  <a:cubicBezTo>
                    <a:pt x="129337" y="79276"/>
                    <a:pt x="134422" y="76716"/>
                    <a:pt x="136153" y="75850"/>
                  </a:cubicBezTo>
                  <a:cubicBezTo>
                    <a:pt x="134278" y="74984"/>
                    <a:pt x="132763" y="73361"/>
                    <a:pt x="131465" y="71342"/>
                  </a:cubicBezTo>
                  <a:cubicBezTo>
                    <a:pt x="130022" y="69069"/>
                    <a:pt x="128868" y="66292"/>
                    <a:pt x="127858" y="63479"/>
                  </a:cubicBezTo>
                  <a:cubicBezTo>
                    <a:pt x="125874" y="57925"/>
                    <a:pt x="122051" y="52010"/>
                    <a:pt x="118985" y="49160"/>
                  </a:cubicBezTo>
                  <a:cubicBezTo>
                    <a:pt x="117867" y="48114"/>
                    <a:pt x="116930" y="47249"/>
                    <a:pt x="116244" y="46275"/>
                  </a:cubicBezTo>
                  <a:cubicBezTo>
                    <a:pt x="115595" y="45373"/>
                    <a:pt x="115198" y="44327"/>
                    <a:pt x="115198" y="43101"/>
                  </a:cubicBezTo>
                  <a:cubicBezTo>
                    <a:pt x="115198" y="42091"/>
                    <a:pt x="115451" y="40937"/>
                    <a:pt x="115992" y="39530"/>
                  </a:cubicBezTo>
                  <a:cubicBezTo>
                    <a:pt x="116677" y="37655"/>
                    <a:pt x="118228" y="35419"/>
                    <a:pt x="120031" y="33327"/>
                  </a:cubicBezTo>
                  <a:cubicBezTo>
                    <a:pt x="121835" y="31199"/>
                    <a:pt x="123927" y="29179"/>
                    <a:pt x="125694" y="27772"/>
                  </a:cubicBezTo>
                  <a:cubicBezTo>
                    <a:pt x="126884" y="26835"/>
                    <a:pt x="127930" y="26149"/>
                    <a:pt x="128723" y="25861"/>
                  </a:cubicBezTo>
                  <a:cubicBezTo>
                    <a:pt x="130022" y="25428"/>
                    <a:pt x="131392" y="24887"/>
                    <a:pt x="132547" y="24887"/>
                  </a:cubicBezTo>
                  <a:cubicBezTo>
                    <a:pt x="132907" y="24887"/>
                    <a:pt x="133268" y="24923"/>
                    <a:pt x="133556" y="25067"/>
                  </a:cubicBezTo>
                  <a:cubicBezTo>
                    <a:pt x="133881" y="25176"/>
                    <a:pt x="134170" y="25392"/>
                    <a:pt x="134386" y="25681"/>
                  </a:cubicBezTo>
                  <a:cubicBezTo>
                    <a:pt x="134819" y="26258"/>
                    <a:pt x="135071" y="27123"/>
                    <a:pt x="135071" y="28386"/>
                  </a:cubicBezTo>
                  <a:cubicBezTo>
                    <a:pt x="135071" y="28458"/>
                    <a:pt x="135071" y="28566"/>
                    <a:pt x="135071" y="28638"/>
                  </a:cubicBezTo>
                  <a:cubicBezTo>
                    <a:pt x="134999" y="30874"/>
                    <a:pt x="133701" y="32714"/>
                    <a:pt x="132258" y="34192"/>
                  </a:cubicBezTo>
                  <a:cubicBezTo>
                    <a:pt x="130815" y="35707"/>
                    <a:pt x="129192" y="36897"/>
                    <a:pt x="128399" y="37691"/>
                  </a:cubicBezTo>
                  <a:cubicBezTo>
                    <a:pt x="128182" y="37943"/>
                    <a:pt x="128038" y="38160"/>
                    <a:pt x="127966" y="38268"/>
                  </a:cubicBezTo>
                  <a:cubicBezTo>
                    <a:pt x="127641" y="39025"/>
                    <a:pt x="127461" y="39927"/>
                    <a:pt x="127461" y="40937"/>
                  </a:cubicBezTo>
                  <a:cubicBezTo>
                    <a:pt x="127461" y="41947"/>
                    <a:pt x="127641" y="43029"/>
                    <a:pt x="128074" y="44111"/>
                  </a:cubicBezTo>
                  <a:cubicBezTo>
                    <a:pt x="128507" y="45193"/>
                    <a:pt x="129842" y="47681"/>
                    <a:pt x="131501" y="50459"/>
                  </a:cubicBezTo>
                  <a:cubicBezTo>
                    <a:pt x="133124" y="53236"/>
                    <a:pt x="135107" y="56338"/>
                    <a:pt x="136911" y="58610"/>
                  </a:cubicBezTo>
                  <a:cubicBezTo>
                    <a:pt x="139580" y="62072"/>
                    <a:pt x="144882" y="68709"/>
                    <a:pt x="147767" y="72748"/>
                  </a:cubicBezTo>
                  <a:cubicBezTo>
                    <a:pt x="148741" y="74083"/>
                    <a:pt x="149426" y="75129"/>
                    <a:pt x="149715" y="75706"/>
                  </a:cubicBezTo>
                  <a:cubicBezTo>
                    <a:pt x="150039" y="76427"/>
                    <a:pt x="150256" y="76968"/>
                    <a:pt x="150256" y="77509"/>
                  </a:cubicBezTo>
                  <a:cubicBezTo>
                    <a:pt x="150256" y="78086"/>
                    <a:pt x="150039" y="78591"/>
                    <a:pt x="149715" y="79240"/>
                  </a:cubicBezTo>
                  <a:cubicBezTo>
                    <a:pt x="149390" y="79889"/>
                    <a:pt x="148885" y="80719"/>
                    <a:pt x="148272" y="81909"/>
                  </a:cubicBezTo>
                  <a:cubicBezTo>
                    <a:pt x="147262" y="83749"/>
                    <a:pt x="145206" y="86237"/>
                    <a:pt x="143403" y="88257"/>
                  </a:cubicBezTo>
                  <a:cubicBezTo>
                    <a:pt x="142068" y="89772"/>
                    <a:pt x="140842" y="90998"/>
                    <a:pt x="140301" y="91575"/>
                  </a:cubicBezTo>
                  <a:lnTo>
                    <a:pt x="140914" y="91864"/>
                  </a:lnTo>
                  <a:cubicBezTo>
                    <a:pt x="141022" y="91792"/>
                    <a:pt x="141203" y="91647"/>
                    <a:pt x="141455" y="91503"/>
                  </a:cubicBezTo>
                  <a:cubicBezTo>
                    <a:pt x="141888" y="91178"/>
                    <a:pt x="142465" y="90782"/>
                    <a:pt x="143150" y="90313"/>
                  </a:cubicBezTo>
                  <a:cubicBezTo>
                    <a:pt x="144521" y="89339"/>
                    <a:pt x="146252" y="88149"/>
                    <a:pt x="147587" y="87139"/>
                  </a:cubicBezTo>
                  <a:cubicBezTo>
                    <a:pt x="149931" y="85372"/>
                    <a:pt x="153105" y="84145"/>
                    <a:pt x="153970" y="83821"/>
                  </a:cubicBezTo>
                  <a:cubicBezTo>
                    <a:pt x="153934" y="83280"/>
                    <a:pt x="153826" y="81873"/>
                    <a:pt x="153826" y="79962"/>
                  </a:cubicBezTo>
                  <a:cubicBezTo>
                    <a:pt x="153826" y="76102"/>
                    <a:pt x="154151" y="70260"/>
                    <a:pt x="155882" y="65427"/>
                  </a:cubicBezTo>
                  <a:cubicBezTo>
                    <a:pt x="157289" y="61495"/>
                    <a:pt x="159381" y="55400"/>
                    <a:pt x="161256" y="49701"/>
                  </a:cubicBezTo>
                  <a:cubicBezTo>
                    <a:pt x="163131" y="44003"/>
                    <a:pt x="164755" y="38665"/>
                    <a:pt x="165187" y="36429"/>
                  </a:cubicBezTo>
                  <a:cubicBezTo>
                    <a:pt x="165368" y="35419"/>
                    <a:pt x="165476" y="34481"/>
                    <a:pt x="165548" y="33651"/>
                  </a:cubicBezTo>
                  <a:cubicBezTo>
                    <a:pt x="149137" y="15293"/>
                    <a:pt x="130346" y="1"/>
                    <a:pt x="116930" y="1"/>
                  </a:cubicBezTo>
                  <a:close/>
                  <a:moveTo>
                    <a:pt x="171499" y="40540"/>
                  </a:moveTo>
                  <a:cubicBezTo>
                    <a:pt x="171391" y="40612"/>
                    <a:pt x="171283" y="40721"/>
                    <a:pt x="171211" y="40829"/>
                  </a:cubicBezTo>
                  <a:cubicBezTo>
                    <a:pt x="170850" y="41262"/>
                    <a:pt x="170561" y="41766"/>
                    <a:pt x="170381" y="42163"/>
                  </a:cubicBezTo>
                  <a:cubicBezTo>
                    <a:pt x="170237" y="42416"/>
                    <a:pt x="170165" y="42632"/>
                    <a:pt x="170165" y="42704"/>
                  </a:cubicBezTo>
                  <a:lnTo>
                    <a:pt x="170129" y="42740"/>
                  </a:lnTo>
                  <a:lnTo>
                    <a:pt x="170129" y="42812"/>
                  </a:lnTo>
                  <a:cubicBezTo>
                    <a:pt x="170129" y="42885"/>
                    <a:pt x="170129" y="42993"/>
                    <a:pt x="170092" y="43101"/>
                  </a:cubicBezTo>
                  <a:cubicBezTo>
                    <a:pt x="170056" y="43353"/>
                    <a:pt x="170020" y="43714"/>
                    <a:pt x="169984" y="44147"/>
                  </a:cubicBezTo>
                  <a:cubicBezTo>
                    <a:pt x="169876" y="45013"/>
                    <a:pt x="169732" y="46275"/>
                    <a:pt x="169587" y="47754"/>
                  </a:cubicBezTo>
                  <a:cubicBezTo>
                    <a:pt x="169263" y="50783"/>
                    <a:pt x="168830" y="54823"/>
                    <a:pt x="168397" y="59115"/>
                  </a:cubicBezTo>
                  <a:cubicBezTo>
                    <a:pt x="167496" y="67663"/>
                    <a:pt x="166522" y="77112"/>
                    <a:pt x="166125" y="80899"/>
                  </a:cubicBezTo>
                  <a:cubicBezTo>
                    <a:pt x="165728" y="84722"/>
                    <a:pt x="165223" y="87716"/>
                    <a:pt x="163817" y="90818"/>
                  </a:cubicBezTo>
                  <a:cubicBezTo>
                    <a:pt x="162446" y="93920"/>
                    <a:pt x="160174" y="97093"/>
                    <a:pt x="156279" y="101385"/>
                  </a:cubicBezTo>
                  <a:cubicBezTo>
                    <a:pt x="148813" y="109609"/>
                    <a:pt x="139940" y="113360"/>
                    <a:pt x="139183" y="113648"/>
                  </a:cubicBezTo>
                  <a:lnTo>
                    <a:pt x="127533" y="124072"/>
                  </a:lnTo>
                  <a:cubicBezTo>
                    <a:pt x="127533" y="124360"/>
                    <a:pt x="127461" y="125370"/>
                    <a:pt x="127209" y="128796"/>
                  </a:cubicBezTo>
                  <a:cubicBezTo>
                    <a:pt x="127064" y="130924"/>
                    <a:pt x="126523" y="132547"/>
                    <a:pt x="125982" y="133738"/>
                  </a:cubicBezTo>
                  <a:cubicBezTo>
                    <a:pt x="125441" y="134928"/>
                    <a:pt x="124864" y="135721"/>
                    <a:pt x="124612" y="136154"/>
                  </a:cubicBezTo>
                  <a:cubicBezTo>
                    <a:pt x="124612" y="136190"/>
                    <a:pt x="124612" y="136190"/>
                    <a:pt x="124612" y="136190"/>
                  </a:cubicBezTo>
                  <a:cubicBezTo>
                    <a:pt x="124540" y="136298"/>
                    <a:pt x="124504" y="136407"/>
                    <a:pt x="124504" y="136443"/>
                  </a:cubicBezTo>
                  <a:cubicBezTo>
                    <a:pt x="124504" y="136515"/>
                    <a:pt x="124468" y="136623"/>
                    <a:pt x="124468" y="136731"/>
                  </a:cubicBezTo>
                  <a:cubicBezTo>
                    <a:pt x="124431" y="136803"/>
                    <a:pt x="124395" y="136875"/>
                    <a:pt x="124395" y="136984"/>
                  </a:cubicBezTo>
                  <a:cubicBezTo>
                    <a:pt x="124395" y="136984"/>
                    <a:pt x="124359" y="137020"/>
                    <a:pt x="124359" y="137020"/>
                  </a:cubicBezTo>
                  <a:cubicBezTo>
                    <a:pt x="124359" y="137056"/>
                    <a:pt x="124359" y="137056"/>
                    <a:pt x="124359" y="137092"/>
                  </a:cubicBezTo>
                  <a:cubicBezTo>
                    <a:pt x="124359" y="137092"/>
                    <a:pt x="124359" y="137092"/>
                    <a:pt x="124359" y="137128"/>
                  </a:cubicBezTo>
                  <a:cubicBezTo>
                    <a:pt x="124251" y="137453"/>
                    <a:pt x="124107" y="137849"/>
                    <a:pt x="123963" y="138354"/>
                  </a:cubicBezTo>
                  <a:cubicBezTo>
                    <a:pt x="123638" y="139364"/>
                    <a:pt x="123205" y="140699"/>
                    <a:pt x="122736" y="142105"/>
                  </a:cubicBezTo>
                  <a:cubicBezTo>
                    <a:pt x="121726" y="144991"/>
                    <a:pt x="120464" y="148345"/>
                    <a:pt x="119346" y="150653"/>
                  </a:cubicBezTo>
                  <a:cubicBezTo>
                    <a:pt x="118192" y="152961"/>
                    <a:pt x="117146" y="154837"/>
                    <a:pt x="115379" y="156640"/>
                  </a:cubicBezTo>
                  <a:cubicBezTo>
                    <a:pt x="113647" y="158444"/>
                    <a:pt x="111195" y="160139"/>
                    <a:pt x="107300" y="162122"/>
                  </a:cubicBezTo>
                  <a:cubicBezTo>
                    <a:pt x="100555" y="165549"/>
                    <a:pt x="95506" y="169228"/>
                    <a:pt x="94388" y="170093"/>
                  </a:cubicBezTo>
                  <a:cubicBezTo>
                    <a:pt x="94207" y="170202"/>
                    <a:pt x="94135" y="170274"/>
                    <a:pt x="94135" y="170274"/>
                  </a:cubicBezTo>
                  <a:cubicBezTo>
                    <a:pt x="94063" y="170310"/>
                    <a:pt x="93991" y="170310"/>
                    <a:pt x="93955" y="170310"/>
                  </a:cubicBezTo>
                  <a:cubicBezTo>
                    <a:pt x="93883" y="170310"/>
                    <a:pt x="93811" y="170310"/>
                    <a:pt x="93738" y="170274"/>
                  </a:cubicBezTo>
                  <a:lnTo>
                    <a:pt x="88473" y="165982"/>
                  </a:lnTo>
                  <a:cubicBezTo>
                    <a:pt x="88364" y="165910"/>
                    <a:pt x="88328" y="165729"/>
                    <a:pt x="88400" y="165621"/>
                  </a:cubicBezTo>
                  <a:cubicBezTo>
                    <a:pt x="88400" y="165621"/>
                    <a:pt x="88869" y="164828"/>
                    <a:pt x="89591" y="163637"/>
                  </a:cubicBezTo>
                  <a:cubicBezTo>
                    <a:pt x="90312" y="162411"/>
                    <a:pt x="91286" y="160788"/>
                    <a:pt x="92296" y="159057"/>
                  </a:cubicBezTo>
                  <a:cubicBezTo>
                    <a:pt x="94352" y="155558"/>
                    <a:pt x="96588" y="151663"/>
                    <a:pt x="97381" y="150040"/>
                  </a:cubicBezTo>
                  <a:cubicBezTo>
                    <a:pt x="98211" y="148309"/>
                    <a:pt x="100194" y="146830"/>
                    <a:pt x="101926" y="145748"/>
                  </a:cubicBezTo>
                  <a:cubicBezTo>
                    <a:pt x="103404" y="144810"/>
                    <a:pt x="104739" y="144197"/>
                    <a:pt x="105136" y="144017"/>
                  </a:cubicBezTo>
                  <a:lnTo>
                    <a:pt x="107336" y="137200"/>
                  </a:lnTo>
                  <a:cubicBezTo>
                    <a:pt x="107336" y="137200"/>
                    <a:pt x="107336" y="137200"/>
                    <a:pt x="107336" y="137164"/>
                  </a:cubicBezTo>
                  <a:lnTo>
                    <a:pt x="107624" y="136298"/>
                  </a:lnTo>
                  <a:lnTo>
                    <a:pt x="107624" y="136298"/>
                  </a:lnTo>
                  <a:cubicBezTo>
                    <a:pt x="106326" y="136479"/>
                    <a:pt x="102575" y="136984"/>
                    <a:pt x="98066" y="136984"/>
                  </a:cubicBezTo>
                  <a:cubicBezTo>
                    <a:pt x="95470" y="136984"/>
                    <a:pt x="92620" y="136803"/>
                    <a:pt x="89843" y="136334"/>
                  </a:cubicBezTo>
                  <a:cubicBezTo>
                    <a:pt x="81872" y="135000"/>
                    <a:pt x="74803" y="130456"/>
                    <a:pt x="73649" y="129698"/>
                  </a:cubicBezTo>
                  <a:cubicBezTo>
                    <a:pt x="72747" y="130275"/>
                    <a:pt x="68491" y="133088"/>
                    <a:pt x="65786" y="134856"/>
                  </a:cubicBezTo>
                  <a:cubicBezTo>
                    <a:pt x="64813" y="135469"/>
                    <a:pt x="64019" y="135974"/>
                    <a:pt x="63694" y="136190"/>
                  </a:cubicBezTo>
                  <a:cubicBezTo>
                    <a:pt x="63586" y="136226"/>
                    <a:pt x="63550" y="136262"/>
                    <a:pt x="63514" y="136298"/>
                  </a:cubicBezTo>
                  <a:lnTo>
                    <a:pt x="63478" y="136371"/>
                  </a:lnTo>
                  <a:cubicBezTo>
                    <a:pt x="63406" y="136443"/>
                    <a:pt x="63370" y="136551"/>
                    <a:pt x="63298" y="136659"/>
                  </a:cubicBezTo>
                  <a:cubicBezTo>
                    <a:pt x="63153" y="136948"/>
                    <a:pt x="62937" y="137344"/>
                    <a:pt x="62721" y="137849"/>
                  </a:cubicBezTo>
                  <a:cubicBezTo>
                    <a:pt x="62252" y="138859"/>
                    <a:pt x="61567" y="140194"/>
                    <a:pt x="60773" y="141745"/>
                  </a:cubicBezTo>
                  <a:cubicBezTo>
                    <a:pt x="59114" y="144774"/>
                    <a:pt x="56842" y="148489"/>
                    <a:pt x="53992" y="151302"/>
                  </a:cubicBezTo>
                  <a:cubicBezTo>
                    <a:pt x="51576" y="153683"/>
                    <a:pt x="50205" y="155666"/>
                    <a:pt x="49412" y="157181"/>
                  </a:cubicBezTo>
                  <a:lnTo>
                    <a:pt x="110041" y="176369"/>
                  </a:lnTo>
                  <a:lnTo>
                    <a:pt x="167532" y="194439"/>
                  </a:lnTo>
                  <a:cubicBezTo>
                    <a:pt x="167640" y="194475"/>
                    <a:pt x="167712" y="194547"/>
                    <a:pt x="167748" y="194655"/>
                  </a:cubicBezTo>
                  <a:lnTo>
                    <a:pt x="177234" y="197649"/>
                  </a:lnTo>
                  <a:cubicBezTo>
                    <a:pt x="177234" y="197649"/>
                    <a:pt x="178532" y="195449"/>
                    <a:pt x="184303" y="186143"/>
                  </a:cubicBezTo>
                  <a:cubicBezTo>
                    <a:pt x="185060" y="184917"/>
                    <a:pt x="185385" y="183366"/>
                    <a:pt x="185385" y="181599"/>
                  </a:cubicBezTo>
                  <a:cubicBezTo>
                    <a:pt x="185421" y="170526"/>
                    <a:pt x="172256" y="150761"/>
                    <a:pt x="172256" y="140879"/>
                  </a:cubicBezTo>
                  <a:cubicBezTo>
                    <a:pt x="172256" y="140626"/>
                    <a:pt x="172256" y="140410"/>
                    <a:pt x="172293" y="140158"/>
                  </a:cubicBezTo>
                  <a:cubicBezTo>
                    <a:pt x="173086" y="129626"/>
                    <a:pt x="200894" y="112314"/>
                    <a:pt x="200858" y="92333"/>
                  </a:cubicBezTo>
                  <a:cubicBezTo>
                    <a:pt x="200858" y="91323"/>
                    <a:pt x="200786" y="90313"/>
                    <a:pt x="200641" y="89303"/>
                  </a:cubicBezTo>
                  <a:cubicBezTo>
                    <a:pt x="199199" y="79421"/>
                    <a:pt x="187008" y="59223"/>
                    <a:pt x="171499" y="4054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47"/>
            <p:cNvSpPr/>
            <p:nvPr/>
          </p:nvSpPr>
          <p:spPr>
            <a:xfrm>
              <a:off x="5625075" y="5303525"/>
              <a:ext cx="225425" cy="80725"/>
            </a:xfrm>
            <a:custGeom>
              <a:rect b="b" l="l" r="r" t="t"/>
              <a:pathLst>
                <a:path extrusionOk="0" h="3229" w="9017">
                  <a:moveTo>
                    <a:pt x="359" y="0"/>
                  </a:moveTo>
                  <a:cubicBezTo>
                    <a:pt x="233" y="0"/>
                    <a:pt x="102" y="75"/>
                    <a:pt x="72" y="226"/>
                  </a:cubicBezTo>
                  <a:cubicBezTo>
                    <a:pt x="0" y="370"/>
                    <a:pt x="108" y="550"/>
                    <a:pt x="253" y="586"/>
                  </a:cubicBezTo>
                  <a:lnTo>
                    <a:pt x="8584" y="3219"/>
                  </a:lnTo>
                  <a:cubicBezTo>
                    <a:pt x="8614" y="3225"/>
                    <a:pt x="8643" y="3228"/>
                    <a:pt x="8671" y="3228"/>
                  </a:cubicBezTo>
                  <a:cubicBezTo>
                    <a:pt x="8810" y="3228"/>
                    <a:pt x="8921" y="3153"/>
                    <a:pt x="8981" y="3003"/>
                  </a:cubicBezTo>
                  <a:cubicBezTo>
                    <a:pt x="9017" y="2858"/>
                    <a:pt x="8945" y="2678"/>
                    <a:pt x="8764" y="2642"/>
                  </a:cubicBezTo>
                  <a:lnTo>
                    <a:pt x="433" y="9"/>
                  </a:lnTo>
                  <a:cubicBezTo>
                    <a:pt x="409" y="3"/>
                    <a:pt x="384"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47"/>
            <p:cNvSpPr/>
            <p:nvPr/>
          </p:nvSpPr>
          <p:spPr>
            <a:xfrm>
              <a:off x="1607200" y="4042075"/>
              <a:ext cx="3884450" cy="1229450"/>
            </a:xfrm>
            <a:custGeom>
              <a:rect b="b" l="l" r="r" t="t"/>
              <a:pathLst>
                <a:path extrusionOk="0" h="49178" w="155378">
                  <a:moveTo>
                    <a:pt x="356" y="0"/>
                  </a:moveTo>
                  <a:cubicBezTo>
                    <a:pt x="231" y="0"/>
                    <a:pt x="102" y="70"/>
                    <a:pt x="72" y="190"/>
                  </a:cubicBezTo>
                  <a:cubicBezTo>
                    <a:pt x="0" y="370"/>
                    <a:pt x="108" y="550"/>
                    <a:pt x="253" y="586"/>
                  </a:cubicBezTo>
                  <a:lnTo>
                    <a:pt x="154944" y="49169"/>
                  </a:lnTo>
                  <a:cubicBezTo>
                    <a:pt x="154968" y="49175"/>
                    <a:pt x="154993" y="49178"/>
                    <a:pt x="155019" y="49178"/>
                  </a:cubicBezTo>
                  <a:cubicBezTo>
                    <a:pt x="155145" y="49178"/>
                    <a:pt x="155275" y="49103"/>
                    <a:pt x="155305" y="48952"/>
                  </a:cubicBezTo>
                  <a:cubicBezTo>
                    <a:pt x="155377" y="48808"/>
                    <a:pt x="155269" y="48628"/>
                    <a:pt x="155125" y="48592"/>
                  </a:cubicBezTo>
                  <a:lnTo>
                    <a:pt x="433" y="9"/>
                  </a:lnTo>
                  <a:cubicBezTo>
                    <a:pt x="408" y="3"/>
                    <a:pt x="382" y="0"/>
                    <a:pt x="3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47"/>
            <p:cNvSpPr/>
            <p:nvPr/>
          </p:nvSpPr>
          <p:spPr>
            <a:xfrm>
              <a:off x="2109425" y="4449850"/>
              <a:ext cx="1904375" cy="1019825"/>
            </a:xfrm>
            <a:custGeom>
              <a:rect b="b" l="l" r="r" t="t"/>
              <a:pathLst>
                <a:path extrusionOk="0" h="40793" w="76175">
                  <a:moveTo>
                    <a:pt x="16880" y="1"/>
                  </a:moveTo>
                  <a:lnTo>
                    <a:pt x="0" y="20775"/>
                  </a:lnTo>
                  <a:lnTo>
                    <a:pt x="57419" y="40792"/>
                  </a:lnTo>
                  <a:lnTo>
                    <a:pt x="76174" y="20018"/>
                  </a:lnTo>
                  <a:lnTo>
                    <a:pt x="1688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47"/>
            <p:cNvSpPr/>
            <p:nvPr/>
          </p:nvSpPr>
          <p:spPr>
            <a:xfrm>
              <a:off x="2101300" y="4442275"/>
              <a:ext cx="1920600" cy="1034975"/>
            </a:xfrm>
            <a:custGeom>
              <a:rect b="b" l="l" r="r" t="t"/>
              <a:pathLst>
                <a:path extrusionOk="0" h="41399" w="76824">
                  <a:moveTo>
                    <a:pt x="17313" y="628"/>
                  </a:moveTo>
                  <a:lnTo>
                    <a:pt x="75994" y="20465"/>
                  </a:lnTo>
                  <a:lnTo>
                    <a:pt x="57671" y="40756"/>
                  </a:lnTo>
                  <a:lnTo>
                    <a:pt x="57671" y="40756"/>
                  </a:lnTo>
                  <a:lnTo>
                    <a:pt x="830" y="20934"/>
                  </a:lnTo>
                  <a:lnTo>
                    <a:pt x="17313" y="628"/>
                  </a:lnTo>
                  <a:close/>
                  <a:moveTo>
                    <a:pt x="17220" y="1"/>
                  </a:moveTo>
                  <a:cubicBezTo>
                    <a:pt x="17133" y="1"/>
                    <a:pt x="17041" y="34"/>
                    <a:pt x="16988" y="87"/>
                  </a:cubicBezTo>
                  <a:lnTo>
                    <a:pt x="73" y="20862"/>
                  </a:lnTo>
                  <a:cubicBezTo>
                    <a:pt x="37" y="20970"/>
                    <a:pt x="1" y="21042"/>
                    <a:pt x="37" y="21150"/>
                  </a:cubicBezTo>
                  <a:cubicBezTo>
                    <a:pt x="73" y="21259"/>
                    <a:pt x="145" y="21331"/>
                    <a:pt x="217" y="21367"/>
                  </a:cubicBezTo>
                  <a:lnTo>
                    <a:pt x="57636" y="41384"/>
                  </a:lnTo>
                  <a:cubicBezTo>
                    <a:pt x="57665" y="41394"/>
                    <a:pt x="57697" y="41398"/>
                    <a:pt x="57729" y="41398"/>
                  </a:cubicBezTo>
                  <a:cubicBezTo>
                    <a:pt x="57816" y="41398"/>
                    <a:pt x="57908" y="41365"/>
                    <a:pt x="57961" y="41312"/>
                  </a:cubicBezTo>
                  <a:lnTo>
                    <a:pt x="76716" y="20537"/>
                  </a:lnTo>
                  <a:cubicBezTo>
                    <a:pt x="76788" y="20429"/>
                    <a:pt x="76824" y="20357"/>
                    <a:pt x="76788" y="20249"/>
                  </a:cubicBezTo>
                  <a:cubicBezTo>
                    <a:pt x="76788" y="20140"/>
                    <a:pt x="76716" y="20068"/>
                    <a:pt x="76607" y="20032"/>
                  </a:cubicBezTo>
                  <a:lnTo>
                    <a:pt x="17313" y="15"/>
                  </a:lnTo>
                  <a:cubicBezTo>
                    <a:pt x="17284" y="5"/>
                    <a:pt x="17252" y="1"/>
                    <a:pt x="172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47"/>
            <p:cNvSpPr/>
            <p:nvPr/>
          </p:nvSpPr>
          <p:spPr>
            <a:xfrm>
              <a:off x="2372725" y="4594125"/>
              <a:ext cx="1442700" cy="737600"/>
            </a:xfrm>
            <a:custGeom>
              <a:rect b="b" l="l" r="r" t="t"/>
              <a:pathLst>
                <a:path extrusionOk="0" h="29504" w="57708">
                  <a:moveTo>
                    <a:pt x="12587" y="0"/>
                  </a:moveTo>
                  <a:lnTo>
                    <a:pt x="0" y="14571"/>
                  </a:lnTo>
                  <a:lnTo>
                    <a:pt x="45084" y="29503"/>
                  </a:lnTo>
                  <a:lnTo>
                    <a:pt x="57707" y="15906"/>
                  </a:lnTo>
                  <a:lnTo>
                    <a:pt x="125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47"/>
            <p:cNvSpPr/>
            <p:nvPr/>
          </p:nvSpPr>
          <p:spPr>
            <a:xfrm>
              <a:off x="2364600" y="4586550"/>
              <a:ext cx="1458025" cy="752725"/>
            </a:xfrm>
            <a:custGeom>
              <a:rect b="b" l="l" r="r" t="t"/>
              <a:pathLst>
                <a:path extrusionOk="0" h="30109" w="58321">
                  <a:moveTo>
                    <a:pt x="13021" y="628"/>
                  </a:moveTo>
                  <a:lnTo>
                    <a:pt x="57491" y="16353"/>
                  </a:lnTo>
                  <a:lnTo>
                    <a:pt x="45320" y="29452"/>
                  </a:lnTo>
                  <a:lnTo>
                    <a:pt x="45320" y="29452"/>
                  </a:lnTo>
                  <a:lnTo>
                    <a:pt x="830" y="14730"/>
                  </a:lnTo>
                  <a:lnTo>
                    <a:pt x="13021" y="628"/>
                  </a:lnTo>
                  <a:close/>
                  <a:moveTo>
                    <a:pt x="12928" y="1"/>
                  </a:moveTo>
                  <a:cubicBezTo>
                    <a:pt x="12840" y="1"/>
                    <a:pt x="12749" y="34"/>
                    <a:pt x="12696" y="87"/>
                  </a:cubicBezTo>
                  <a:lnTo>
                    <a:pt x="73" y="14694"/>
                  </a:lnTo>
                  <a:cubicBezTo>
                    <a:pt x="0" y="14766"/>
                    <a:pt x="0" y="14874"/>
                    <a:pt x="37" y="14947"/>
                  </a:cubicBezTo>
                  <a:cubicBezTo>
                    <a:pt x="37" y="15055"/>
                    <a:pt x="109" y="15127"/>
                    <a:pt x="217" y="15163"/>
                  </a:cubicBezTo>
                  <a:lnTo>
                    <a:pt x="45337" y="30095"/>
                  </a:lnTo>
                  <a:cubicBezTo>
                    <a:pt x="45366" y="30104"/>
                    <a:pt x="45395" y="30109"/>
                    <a:pt x="45423" y="30109"/>
                  </a:cubicBezTo>
                  <a:cubicBezTo>
                    <a:pt x="45500" y="30109"/>
                    <a:pt x="45573" y="30075"/>
                    <a:pt x="45625" y="30023"/>
                  </a:cubicBezTo>
                  <a:lnTo>
                    <a:pt x="58249" y="16425"/>
                  </a:lnTo>
                  <a:cubicBezTo>
                    <a:pt x="58321" y="16353"/>
                    <a:pt x="58321" y="16245"/>
                    <a:pt x="58321" y="16137"/>
                  </a:cubicBezTo>
                  <a:cubicBezTo>
                    <a:pt x="58285" y="16029"/>
                    <a:pt x="58213" y="15956"/>
                    <a:pt x="58105" y="15920"/>
                  </a:cubicBezTo>
                  <a:lnTo>
                    <a:pt x="13021" y="15"/>
                  </a:lnTo>
                  <a:cubicBezTo>
                    <a:pt x="12992" y="5"/>
                    <a:pt x="12960" y="1"/>
                    <a:pt x="129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47"/>
            <p:cNvSpPr/>
            <p:nvPr/>
          </p:nvSpPr>
          <p:spPr>
            <a:xfrm>
              <a:off x="2342050" y="1025400"/>
              <a:ext cx="3594125" cy="3621050"/>
            </a:xfrm>
            <a:custGeom>
              <a:rect b="b" l="l" r="r" t="t"/>
              <a:pathLst>
                <a:path extrusionOk="0" h="144842" w="143765">
                  <a:moveTo>
                    <a:pt x="90743" y="0"/>
                  </a:moveTo>
                  <a:cubicBezTo>
                    <a:pt x="89664" y="0"/>
                    <a:pt x="88322" y="517"/>
                    <a:pt x="87031" y="969"/>
                  </a:cubicBezTo>
                  <a:cubicBezTo>
                    <a:pt x="84109" y="1979"/>
                    <a:pt x="76247" y="9626"/>
                    <a:pt x="74443" y="14422"/>
                  </a:cubicBezTo>
                  <a:cubicBezTo>
                    <a:pt x="72676" y="19255"/>
                    <a:pt x="74227" y="20842"/>
                    <a:pt x="77365" y="23728"/>
                  </a:cubicBezTo>
                  <a:cubicBezTo>
                    <a:pt x="80503" y="26649"/>
                    <a:pt x="84326" y="32600"/>
                    <a:pt x="86345" y="38227"/>
                  </a:cubicBezTo>
                  <a:cubicBezTo>
                    <a:pt x="88365" y="43817"/>
                    <a:pt x="90926" y="49191"/>
                    <a:pt x="95074" y="50670"/>
                  </a:cubicBezTo>
                  <a:cubicBezTo>
                    <a:pt x="95074" y="50670"/>
                    <a:pt x="88473" y="53808"/>
                    <a:pt x="84109" y="56946"/>
                  </a:cubicBezTo>
                  <a:cubicBezTo>
                    <a:pt x="79709" y="60083"/>
                    <a:pt x="77581" y="61526"/>
                    <a:pt x="77581" y="61526"/>
                  </a:cubicBezTo>
                  <a:cubicBezTo>
                    <a:pt x="77581" y="61526"/>
                    <a:pt x="71666" y="63221"/>
                    <a:pt x="69394" y="66143"/>
                  </a:cubicBezTo>
                  <a:cubicBezTo>
                    <a:pt x="67158" y="69028"/>
                    <a:pt x="66256" y="70940"/>
                    <a:pt x="66256" y="70940"/>
                  </a:cubicBezTo>
                  <a:cubicBezTo>
                    <a:pt x="66256" y="70940"/>
                    <a:pt x="45986" y="74438"/>
                    <a:pt x="39711" y="79812"/>
                  </a:cubicBezTo>
                  <a:cubicBezTo>
                    <a:pt x="39711" y="79812"/>
                    <a:pt x="30405" y="82265"/>
                    <a:pt x="26474" y="85980"/>
                  </a:cubicBezTo>
                  <a:cubicBezTo>
                    <a:pt x="22543" y="89695"/>
                    <a:pt x="20739" y="96511"/>
                    <a:pt x="20739" y="96511"/>
                  </a:cubicBezTo>
                  <a:cubicBezTo>
                    <a:pt x="20739" y="96511"/>
                    <a:pt x="15474" y="101020"/>
                    <a:pt x="13021" y="102354"/>
                  </a:cubicBezTo>
                  <a:cubicBezTo>
                    <a:pt x="10532" y="103689"/>
                    <a:pt x="6493" y="106285"/>
                    <a:pt x="4473" y="112345"/>
                  </a:cubicBezTo>
                  <a:cubicBezTo>
                    <a:pt x="2453" y="118368"/>
                    <a:pt x="1" y="132073"/>
                    <a:pt x="1" y="132073"/>
                  </a:cubicBezTo>
                  <a:lnTo>
                    <a:pt x="6276" y="134995"/>
                  </a:lnTo>
                  <a:cubicBezTo>
                    <a:pt x="6276" y="134995"/>
                    <a:pt x="6385" y="131388"/>
                    <a:pt x="12011" y="125906"/>
                  </a:cubicBezTo>
                  <a:cubicBezTo>
                    <a:pt x="17602" y="120388"/>
                    <a:pt x="21064" y="111082"/>
                    <a:pt x="21533" y="110866"/>
                  </a:cubicBezTo>
                  <a:cubicBezTo>
                    <a:pt x="21966" y="110650"/>
                    <a:pt x="31848" y="104157"/>
                    <a:pt x="31848" y="104157"/>
                  </a:cubicBezTo>
                  <a:cubicBezTo>
                    <a:pt x="31848" y="104157"/>
                    <a:pt x="39458" y="109423"/>
                    <a:pt x="48114" y="110866"/>
                  </a:cubicBezTo>
                  <a:cubicBezTo>
                    <a:pt x="50854" y="111336"/>
                    <a:pt x="53685" y="111496"/>
                    <a:pt x="56272" y="111496"/>
                  </a:cubicBezTo>
                  <a:cubicBezTo>
                    <a:pt x="61825" y="111496"/>
                    <a:pt x="66256" y="110758"/>
                    <a:pt x="66256" y="110758"/>
                  </a:cubicBezTo>
                  <a:lnTo>
                    <a:pt x="66256" y="110758"/>
                  </a:lnTo>
                  <a:lnTo>
                    <a:pt x="63587" y="119053"/>
                  </a:lnTo>
                  <a:cubicBezTo>
                    <a:pt x="63587" y="119053"/>
                    <a:pt x="57420" y="121758"/>
                    <a:pt x="55833" y="125004"/>
                  </a:cubicBezTo>
                  <a:cubicBezTo>
                    <a:pt x="54282" y="128250"/>
                    <a:pt x="46888" y="140585"/>
                    <a:pt x="46888" y="140585"/>
                  </a:cubicBezTo>
                  <a:lnTo>
                    <a:pt x="52154" y="144841"/>
                  </a:lnTo>
                  <a:cubicBezTo>
                    <a:pt x="52154" y="144841"/>
                    <a:pt x="57636" y="140585"/>
                    <a:pt x="65390" y="136654"/>
                  </a:cubicBezTo>
                  <a:cubicBezTo>
                    <a:pt x="73109" y="132723"/>
                    <a:pt x="75020" y="129945"/>
                    <a:pt x="77256" y="125329"/>
                  </a:cubicBezTo>
                  <a:cubicBezTo>
                    <a:pt x="79493" y="120748"/>
                    <a:pt x="82306" y="111984"/>
                    <a:pt x="82414" y="111191"/>
                  </a:cubicBezTo>
                  <a:cubicBezTo>
                    <a:pt x="82522" y="110433"/>
                    <a:pt x="84758" y="108413"/>
                    <a:pt x="85119" y="103580"/>
                  </a:cubicBezTo>
                  <a:lnTo>
                    <a:pt x="85444" y="98747"/>
                  </a:lnTo>
                  <a:lnTo>
                    <a:pt x="97202" y="88216"/>
                  </a:lnTo>
                  <a:cubicBezTo>
                    <a:pt x="97202" y="88216"/>
                    <a:pt x="106543" y="84537"/>
                    <a:pt x="114261" y="75989"/>
                  </a:cubicBezTo>
                  <a:cubicBezTo>
                    <a:pt x="122016" y="67477"/>
                    <a:pt x="123242" y="63329"/>
                    <a:pt x="124036" y="55719"/>
                  </a:cubicBezTo>
                  <a:cubicBezTo>
                    <a:pt x="124793" y="48073"/>
                    <a:pt x="127931" y="17921"/>
                    <a:pt x="128039" y="17452"/>
                  </a:cubicBezTo>
                  <a:cubicBezTo>
                    <a:pt x="128183" y="17019"/>
                    <a:pt x="129193" y="14783"/>
                    <a:pt x="130528" y="14567"/>
                  </a:cubicBezTo>
                  <a:cubicBezTo>
                    <a:pt x="130553" y="14562"/>
                    <a:pt x="130580" y="14560"/>
                    <a:pt x="130610" y="14560"/>
                  </a:cubicBezTo>
                  <a:cubicBezTo>
                    <a:pt x="132140" y="14560"/>
                    <a:pt x="139275" y="20855"/>
                    <a:pt x="140266" y="21492"/>
                  </a:cubicBezTo>
                  <a:cubicBezTo>
                    <a:pt x="140695" y="21783"/>
                    <a:pt x="141308" y="22009"/>
                    <a:pt x="141886" y="22009"/>
                  </a:cubicBezTo>
                  <a:cubicBezTo>
                    <a:pt x="142668" y="22009"/>
                    <a:pt x="143387" y="21596"/>
                    <a:pt x="143512" y="20374"/>
                  </a:cubicBezTo>
                  <a:cubicBezTo>
                    <a:pt x="143764" y="18246"/>
                    <a:pt x="141961" y="12980"/>
                    <a:pt x="136226" y="7245"/>
                  </a:cubicBezTo>
                  <a:cubicBezTo>
                    <a:pt x="132064" y="3083"/>
                    <a:pt x="128730" y="1480"/>
                    <a:pt x="126700" y="1480"/>
                  </a:cubicBezTo>
                  <a:cubicBezTo>
                    <a:pt x="125950" y="1480"/>
                    <a:pt x="125379" y="1698"/>
                    <a:pt x="125009" y="2087"/>
                  </a:cubicBezTo>
                  <a:cubicBezTo>
                    <a:pt x="123675" y="3566"/>
                    <a:pt x="124577" y="6704"/>
                    <a:pt x="123675" y="11285"/>
                  </a:cubicBezTo>
                  <a:cubicBezTo>
                    <a:pt x="122773" y="15901"/>
                    <a:pt x="117183" y="32492"/>
                    <a:pt x="114370" y="40355"/>
                  </a:cubicBezTo>
                  <a:cubicBezTo>
                    <a:pt x="111556" y="48181"/>
                    <a:pt x="112458" y="58857"/>
                    <a:pt x="112458" y="58857"/>
                  </a:cubicBezTo>
                  <a:cubicBezTo>
                    <a:pt x="112458" y="58857"/>
                    <a:pt x="108671" y="60192"/>
                    <a:pt x="105966" y="62211"/>
                  </a:cubicBezTo>
                  <a:cubicBezTo>
                    <a:pt x="103261" y="64231"/>
                    <a:pt x="99113" y="67044"/>
                    <a:pt x="99113" y="67044"/>
                  </a:cubicBezTo>
                  <a:lnTo>
                    <a:pt x="97995" y="66467"/>
                  </a:lnTo>
                  <a:cubicBezTo>
                    <a:pt x="97995" y="66467"/>
                    <a:pt x="104271" y="60192"/>
                    <a:pt x="106182" y="56585"/>
                  </a:cubicBezTo>
                  <a:cubicBezTo>
                    <a:pt x="108094" y="53014"/>
                    <a:pt x="108671" y="52798"/>
                    <a:pt x="107661" y="50670"/>
                  </a:cubicBezTo>
                  <a:cubicBezTo>
                    <a:pt x="106651" y="48542"/>
                    <a:pt x="98464" y="38227"/>
                    <a:pt x="94857" y="33610"/>
                  </a:cubicBezTo>
                  <a:cubicBezTo>
                    <a:pt x="91287" y="29030"/>
                    <a:pt x="86886" y="21275"/>
                    <a:pt x="86021" y="19039"/>
                  </a:cubicBezTo>
                  <a:cubicBezTo>
                    <a:pt x="85119" y="16803"/>
                    <a:pt x="85227" y="14567"/>
                    <a:pt x="85877" y="12980"/>
                  </a:cubicBezTo>
                  <a:cubicBezTo>
                    <a:pt x="86562" y="11393"/>
                    <a:pt x="92837" y="8255"/>
                    <a:pt x="92946" y="3458"/>
                  </a:cubicBezTo>
                  <a:cubicBezTo>
                    <a:pt x="93005" y="788"/>
                    <a:pt x="92075" y="0"/>
                    <a:pt x="907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47"/>
            <p:cNvSpPr/>
            <p:nvPr/>
          </p:nvSpPr>
          <p:spPr>
            <a:xfrm>
              <a:off x="3621525" y="3838525"/>
              <a:ext cx="734900" cy="798900"/>
            </a:xfrm>
            <a:custGeom>
              <a:rect b="b" l="l" r="r" t="t"/>
              <a:pathLst>
                <a:path extrusionOk="0" h="31956" w="29396">
                  <a:moveTo>
                    <a:pt x="26835" y="0"/>
                  </a:moveTo>
                  <a:cubicBezTo>
                    <a:pt x="26655" y="1948"/>
                    <a:pt x="26186" y="5086"/>
                    <a:pt x="25104" y="7358"/>
                  </a:cubicBezTo>
                  <a:cubicBezTo>
                    <a:pt x="23481" y="10856"/>
                    <a:pt x="20920" y="12046"/>
                    <a:pt x="20920" y="12046"/>
                  </a:cubicBezTo>
                  <a:cubicBezTo>
                    <a:pt x="20920" y="12046"/>
                    <a:pt x="21136" y="16014"/>
                    <a:pt x="17854" y="19043"/>
                  </a:cubicBezTo>
                  <a:cubicBezTo>
                    <a:pt x="14608" y="22073"/>
                    <a:pt x="6421" y="26978"/>
                    <a:pt x="1263" y="30260"/>
                  </a:cubicBezTo>
                  <a:cubicBezTo>
                    <a:pt x="831" y="30549"/>
                    <a:pt x="398" y="30837"/>
                    <a:pt x="1" y="31162"/>
                  </a:cubicBezTo>
                  <a:lnTo>
                    <a:pt x="975" y="31956"/>
                  </a:lnTo>
                  <a:cubicBezTo>
                    <a:pt x="1985" y="31162"/>
                    <a:pt x="7142" y="27375"/>
                    <a:pt x="14067" y="23876"/>
                  </a:cubicBezTo>
                  <a:cubicBezTo>
                    <a:pt x="17926" y="21929"/>
                    <a:pt x="20307" y="20234"/>
                    <a:pt x="21966" y="18502"/>
                  </a:cubicBezTo>
                  <a:cubicBezTo>
                    <a:pt x="23661" y="16771"/>
                    <a:pt x="24707" y="14968"/>
                    <a:pt x="25825" y="12696"/>
                  </a:cubicBezTo>
                  <a:cubicBezTo>
                    <a:pt x="27015" y="10243"/>
                    <a:pt x="28350" y="6600"/>
                    <a:pt x="29396" y="3607"/>
                  </a:cubicBezTo>
                  <a:cubicBezTo>
                    <a:pt x="28927" y="2272"/>
                    <a:pt x="28169" y="1010"/>
                    <a:pt x="268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47"/>
            <p:cNvSpPr/>
            <p:nvPr/>
          </p:nvSpPr>
          <p:spPr>
            <a:xfrm>
              <a:off x="2437625" y="3653675"/>
              <a:ext cx="495950" cy="734875"/>
            </a:xfrm>
            <a:custGeom>
              <a:rect b="b" l="l" r="r" t="t"/>
              <a:pathLst>
                <a:path extrusionOk="0" h="29395" w="19838">
                  <a:moveTo>
                    <a:pt x="19621" y="0"/>
                  </a:moveTo>
                  <a:cubicBezTo>
                    <a:pt x="17493" y="1118"/>
                    <a:pt x="15690" y="2128"/>
                    <a:pt x="15690" y="2128"/>
                  </a:cubicBezTo>
                  <a:cubicBezTo>
                    <a:pt x="15690" y="2128"/>
                    <a:pt x="15438" y="8692"/>
                    <a:pt x="10785" y="12660"/>
                  </a:cubicBezTo>
                  <a:cubicBezTo>
                    <a:pt x="6096" y="16627"/>
                    <a:pt x="722" y="25896"/>
                    <a:pt x="722" y="25896"/>
                  </a:cubicBezTo>
                  <a:lnTo>
                    <a:pt x="1" y="28385"/>
                  </a:lnTo>
                  <a:lnTo>
                    <a:pt x="2201" y="29395"/>
                  </a:lnTo>
                  <a:cubicBezTo>
                    <a:pt x="2417" y="28277"/>
                    <a:pt x="3391" y="25031"/>
                    <a:pt x="7972" y="20559"/>
                  </a:cubicBezTo>
                  <a:cubicBezTo>
                    <a:pt x="11723" y="16844"/>
                    <a:pt x="14572" y="11361"/>
                    <a:pt x="16123" y="8188"/>
                  </a:cubicBezTo>
                  <a:cubicBezTo>
                    <a:pt x="16628" y="7106"/>
                    <a:pt x="17025" y="6312"/>
                    <a:pt x="17241" y="5879"/>
                  </a:cubicBezTo>
                  <a:cubicBezTo>
                    <a:pt x="17313" y="5771"/>
                    <a:pt x="17349" y="5663"/>
                    <a:pt x="17421" y="5591"/>
                  </a:cubicBezTo>
                  <a:cubicBezTo>
                    <a:pt x="17457" y="5555"/>
                    <a:pt x="17493" y="5519"/>
                    <a:pt x="17566" y="5482"/>
                  </a:cubicBezTo>
                  <a:cubicBezTo>
                    <a:pt x="17566" y="5482"/>
                    <a:pt x="17602" y="5446"/>
                    <a:pt x="17674" y="5410"/>
                  </a:cubicBezTo>
                  <a:cubicBezTo>
                    <a:pt x="17746" y="5374"/>
                    <a:pt x="17818" y="5338"/>
                    <a:pt x="17890" y="5266"/>
                  </a:cubicBezTo>
                  <a:cubicBezTo>
                    <a:pt x="18107" y="5158"/>
                    <a:pt x="18359" y="4978"/>
                    <a:pt x="18648" y="4797"/>
                  </a:cubicBezTo>
                  <a:cubicBezTo>
                    <a:pt x="18972" y="4581"/>
                    <a:pt x="19333" y="4364"/>
                    <a:pt x="19694" y="4112"/>
                  </a:cubicBezTo>
                  <a:cubicBezTo>
                    <a:pt x="19766" y="3571"/>
                    <a:pt x="19838" y="2886"/>
                    <a:pt x="19838" y="2200"/>
                  </a:cubicBezTo>
                  <a:cubicBezTo>
                    <a:pt x="19838" y="1479"/>
                    <a:pt x="19766" y="722"/>
                    <a:pt x="196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47"/>
            <p:cNvSpPr/>
            <p:nvPr/>
          </p:nvSpPr>
          <p:spPr>
            <a:xfrm>
              <a:off x="2333950" y="1018075"/>
              <a:ext cx="3604025" cy="3636025"/>
            </a:xfrm>
            <a:custGeom>
              <a:rect b="b" l="l" r="r" t="t"/>
              <a:pathLst>
                <a:path extrusionOk="0" h="145441" w="144161">
                  <a:moveTo>
                    <a:pt x="91070" y="613"/>
                  </a:moveTo>
                  <a:cubicBezTo>
                    <a:pt x="91394" y="613"/>
                    <a:pt x="91647" y="649"/>
                    <a:pt x="91863" y="721"/>
                  </a:cubicBezTo>
                  <a:cubicBezTo>
                    <a:pt x="92188" y="866"/>
                    <a:pt x="92440" y="1082"/>
                    <a:pt x="92657" y="1515"/>
                  </a:cubicBezTo>
                  <a:cubicBezTo>
                    <a:pt x="92873" y="1948"/>
                    <a:pt x="92981" y="2597"/>
                    <a:pt x="92981" y="3499"/>
                  </a:cubicBezTo>
                  <a:cubicBezTo>
                    <a:pt x="92981" y="3571"/>
                    <a:pt x="92981" y="3643"/>
                    <a:pt x="92981" y="3751"/>
                  </a:cubicBezTo>
                  <a:cubicBezTo>
                    <a:pt x="92945" y="4869"/>
                    <a:pt x="92548" y="5915"/>
                    <a:pt x="91971" y="6889"/>
                  </a:cubicBezTo>
                  <a:cubicBezTo>
                    <a:pt x="91070" y="8332"/>
                    <a:pt x="89735" y="9594"/>
                    <a:pt x="88509" y="10604"/>
                  </a:cubicBezTo>
                  <a:cubicBezTo>
                    <a:pt x="87932" y="11109"/>
                    <a:pt x="87355" y="11578"/>
                    <a:pt x="86922" y="12010"/>
                  </a:cubicBezTo>
                  <a:cubicBezTo>
                    <a:pt x="86453" y="12407"/>
                    <a:pt x="86092" y="12768"/>
                    <a:pt x="85948" y="13165"/>
                  </a:cubicBezTo>
                  <a:cubicBezTo>
                    <a:pt x="85587" y="13994"/>
                    <a:pt x="85371" y="14968"/>
                    <a:pt x="85371" y="16050"/>
                  </a:cubicBezTo>
                  <a:cubicBezTo>
                    <a:pt x="85371" y="17132"/>
                    <a:pt x="85587" y="18286"/>
                    <a:pt x="86056" y="19440"/>
                  </a:cubicBezTo>
                  <a:cubicBezTo>
                    <a:pt x="86525" y="20594"/>
                    <a:pt x="87824" y="23083"/>
                    <a:pt x="89483" y="25896"/>
                  </a:cubicBezTo>
                  <a:cubicBezTo>
                    <a:pt x="91142" y="28673"/>
                    <a:pt x="93161" y="31775"/>
                    <a:pt x="94965" y="34084"/>
                  </a:cubicBezTo>
                  <a:cubicBezTo>
                    <a:pt x="96732" y="36392"/>
                    <a:pt x="99690" y="40107"/>
                    <a:pt x="102323" y="43533"/>
                  </a:cubicBezTo>
                  <a:cubicBezTo>
                    <a:pt x="103621" y="45228"/>
                    <a:pt x="104847" y="46887"/>
                    <a:pt x="105821" y="48222"/>
                  </a:cubicBezTo>
                  <a:cubicBezTo>
                    <a:pt x="106759" y="49556"/>
                    <a:pt x="107480" y="50602"/>
                    <a:pt x="107697" y="51071"/>
                  </a:cubicBezTo>
                  <a:cubicBezTo>
                    <a:pt x="108021" y="51756"/>
                    <a:pt x="108165" y="52225"/>
                    <a:pt x="108165" y="52622"/>
                  </a:cubicBezTo>
                  <a:cubicBezTo>
                    <a:pt x="108165" y="53019"/>
                    <a:pt x="108021" y="53452"/>
                    <a:pt x="107697" y="54065"/>
                  </a:cubicBezTo>
                  <a:cubicBezTo>
                    <a:pt x="107372" y="54714"/>
                    <a:pt x="106903" y="55543"/>
                    <a:pt x="106254" y="56734"/>
                  </a:cubicBezTo>
                  <a:cubicBezTo>
                    <a:pt x="105316" y="58501"/>
                    <a:pt x="103296" y="60954"/>
                    <a:pt x="101493" y="62973"/>
                  </a:cubicBezTo>
                  <a:cubicBezTo>
                    <a:pt x="100591" y="63983"/>
                    <a:pt x="99726" y="64885"/>
                    <a:pt x="99113" y="65498"/>
                  </a:cubicBezTo>
                  <a:cubicBezTo>
                    <a:pt x="98824" y="65823"/>
                    <a:pt x="98572" y="66111"/>
                    <a:pt x="98391" y="66255"/>
                  </a:cubicBezTo>
                  <a:cubicBezTo>
                    <a:pt x="98211" y="66436"/>
                    <a:pt x="98103" y="66544"/>
                    <a:pt x="98103" y="66544"/>
                  </a:cubicBezTo>
                  <a:cubicBezTo>
                    <a:pt x="98031" y="66616"/>
                    <a:pt x="98031" y="66724"/>
                    <a:pt x="98031" y="66796"/>
                  </a:cubicBezTo>
                  <a:cubicBezTo>
                    <a:pt x="98031" y="66905"/>
                    <a:pt x="98103" y="66977"/>
                    <a:pt x="98211" y="67013"/>
                  </a:cubicBezTo>
                  <a:lnTo>
                    <a:pt x="99329" y="67590"/>
                  </a:lnTo>
                  <a:cubicBezTo>
                    <a:pt x="99359" y="67605"/>
                    <a:pt x="99401" y="67614"/>
                    <a:pt x="99445" y="67614"/>
                  </a:cubicBezTo>
                  <a:cubicBezTo>
                    <a:pt x="99508" y="67614"/>
                    <a:pt x="99575" y="67596"/>
                    <a:pt x="99617" y="67554"/>
                  </a:cubicBezTo>
                  <a:cubicBezTo>
                    <a:pt x="99617" y="67554"/>
                    <a:pt x="103765" y="64777"/>
                    <a:pt x="106470" y="62757"/>
                  </a:cubicBezTo>
                  <a:cubicBezTo>
                    <a:pt x="107769" y="61747"/>
                    <a:pt x="109392" y="60917"/>
                    <a:pt x="110690" y="60340"/>
                  </a:cubicBezTo>
                  <a:cubicBezTo>
                    <a:pt x="111303" y="60052"/>
                    <a:pt x="111880" y="59799"/>
                    <a:pt x="112277" y="59655"/>
                  </a:cubicBezTo>
                  <a:cubicBezTo>
                    <a:pt x="112457" y="59583"/>
                    <a:pt x="112638" y="59511"/>
                    <a:pt x="112746" y="59475"/>
                  </a:cubicBezTo>
                  <a:cubicBezTo>
                    <a:pt x="112854" y="59439"/>
                    <a:pt x="112890" y="59403"/>
                    <a:pt x="112890" y="59403"/>
                  </a:cubicBezTo>
                  <a:cubicBezTo>
                    <a:pt x="113034" y="59367"/>
                    <a:pt x="113107" y="59258"/>
                    <a:pt x="113107" y="59114"/>
                  </a:cubicBezTo>
                  <a:cubicBezTo>
                    <a:pt x="113107" y="59114"/>
                    <a:pt x="113071" y="59006"/>
                    <a:pt x="113071" y="58826"/>
                  </a:cubicBezTo>
                  <a:cubicBezTo>
                    <a:pt x="113034" y="58248"/>
                    <a:pt x="112962" y="56878"/>
                    <a:pt x="112962" y="55075"/>
                  </a:cubicBezTo>
                  <a:cubicBezTo>
                    <a:pt x="112962" y="51251"/>
                    <a:pt x="113287" y="45445"/>
                    <a:pt x="114982" y="40720"/>
                  </a:cubicBezTo>
                  <a:cubicBezTo>
                    <a:pt x="116389" y="36789"/>
                    <a:pt x="118481" y="30693"/>
                    <a:pt x="120356" y="24995"/>
                  </a:cubicBezTo>
                  <a:cubicBezTo>
                    <a:pt x="122232" y="19260"/>
                    <a:pt x="123855" y="13994"/>
                    <a:pt x="124287" y="11650"/>
                  </a:cubicBezTo>
                  <a:cubicBezTo>
                    <a:pt x="124756" y="9305"/>
                    <a:pt x="124756" y="7358"/>
                    <a:pt x="124828" y="5843"/>
                  </a:cubicBezTo>
                  <a:cubicBezTo>
                    <a:pt x="124828" y="5049"/>
                    <a:pt x="124864" y="4400"/>
                    <a:pt x="125009" y="3859"/>
                  </a:cubicBezTo>
                  <a:cubicBezTo>
                    <a:pt x="125117" y="3318"/>
                    <a:pt x="125297" y="2922"/>
                    <a:pt x="125586" y="2597"/>
                  </a:cubicBezTo>
                  <a:cubicBezTo>
                    <a:pt x="125874" y="2272"/>
                    <a:pt x="126343" y="2092"/>
                    <a:pt x="127028" y="2092"/>
                  </a:cubicBezTo>
                  <a:cubicBezTo>
                    <a:pt x="127966" y="2092"/>
                    <a:pt x="129265" y="2453"/>
                    <a:pt x="130852" y="3354"/>
                  </a:cubicBezTo>
                  <a:cubicBezTo>
                    <a:pt x="132439" y="4256"/>
                    <a:pt x="134278" y="5699"/>
                    <a:pt x="136370" y="7754"/>
                  </a:cubicBezTo>
                  <a:cubicBezTo>
                    <a:pt x="139039" y="10460"/>
                    <a:pt x="140842" y="13020"/>
                    <a:pt x="141996" y="15220"/>
                  </a:cubicBezTo>
                  <a:cubicBezTo>
                    <a:pt x="143114" y="17420"/>
                    <a:pt x="143583" y="19224"/>
                    <a:pt x="143583" y="20306"/>
                  </a:cubicBezTo>
                  <a:cubicBezTo>
                    <a:pt x="143583" y="20414"/>
                    <a:pt x="143547" y="20522"/>
                    <a:pt x="143547" y="20630"/>
                  </a:cubicBezTo>
                  <a:cubicBezTo>
                    <a:pt x="143511" y="21208"/>
                    <a:pt x="143295" y="21532"/>
                    <a:pt x="143078" y="21712"/>
                  </a:cubicBezTo>
                  <a:cubicBezTo>
                    <a:pt x="142862" y="21929"/>
                    <a:pt x="142573" y="22001"/>
                    <a:pt x="142213" y="22001"/>
                  </a:cubicBezTo>
                  <a:cubicBezTo>
                    <a:pt x="141708" y="22001"/>
                    <a:pt x="141131" y="21785"/>
                    <a:pt x="140770" y="21532"/>
                  </a:cubicBezTo>
                  <a:cubicBezTo>
                    <a:pt x="140662" y="21460"/>
                    <a:pt x="140445" y="21316"/>
                    <a:pt x="140157" y="21063"/>
                  </a:cubicBezTo>
                  <a:cubicBezTo>
                    <a:pt x="139111" y="20234"/>
                    <a:pt x="137199" y="18647"/>
                    <a:pt x="135360" y="17204"/>
                  </a:cubicBezTo>
                  <a:cubicBezTo>
                    <a:pt x="134422" y="16519"/>
                    <a:pt x="133521" y="15834"/>
                    <a:pt x="132763" y="15365"/>
                  </a:cubicBezTo>
                  <a:cubicBezTo>
                    <a:pt x="132366" y="15112"/>
                    <a:pt x="132042" y="14932"/>
                    <a:pt x="131717" y="14788"/>
                  </a:cubicBezTo>
                  <a:cubicBezTo>
                    <a:pt x="131429" y="14643"/>
                    <a:pt x="131176" y="14535"/>
                    <a:pt x="130924" y="14535"/>
                  </a:cubicBezTo>
                  <a:lnTo>
                    <a:pt x="130779" y="14535"/>
                  </a:lnTo>
                  <a:cubicBezTo>
                    <a:pt x="129986" y="14679"/>
                    <a:pt x="129373" y="15365"/>
                    <a:pt x="128904" y="16050"/>
                  </a:cubicBezTo>
                  <a:cubicBezTo>
                    <a:pt x="128688" y="16375"/>
                    <a:pt x="128471" y="16735"/>
                    <a:pt x="128363" y="17024"/>
                  </a:cubicBezTo>
                  <a:cubicBezTo>
                    <a:pt x="128219" y="17312"/>
                    <a:pt x="128110" y="17529"/>
                    <a:pt x="128074" y="17673"/>
                  </a:cubicBezTo>
                  <a:lnTo>
                    <a:pt x="128074" y="17745"/>
                  </a:lnTo>
                  <a:cubicBezTo>
                    <a:pt x="128038" y="18106"/>
                    <a:pt x="127786" y="20198"/>
                    <a:pt x="127461" y="23263"/>
                  </a:cubicBezTo>
                  <a:cubicBezTo>
                    <a:pt x="126487" y="32424"/>
                    <a:pt x="124612" y="50350"/>
                    <a:pt x="124035" y="55976"/>
                  </a:cubicBezTo>
                  <a:cubicBezTo>
                    <a:pt x="123638" y="59763"/>
                    <a:pt x="123169" y="62685"/>
                    <a:pt x="121799" y="65678"/>
                  </a:cubicBezTo>
                  <a:cubicBezTo>
                    <a:pt x="120428" y="68708"/>
                    <a:pt x="118228" y="71846"/>
                    <a:pt x="114369" y="76102"/>
                  </a:cubicBezTo>
                  <a:cubicBezTo>
                    <a:pt x="110510" y="80322"/>
                    <a:pt x="106290" y="83351"/>
                    <a:pt x="103008" y="85335"/>
                  </a:cubicBezTo>
                  <a:cubicBezTo>
                    <a:pt x="101385" y="86345"/>
                    <a:pt x="99978" y="87066"/>
                    <a:pt x="99004" y="87535"/>
                  </a:cubicBezTo>
                  <a:cubicBezTo>
                    <a:pt x="98499" y="87787"/>
                    <a:pt x="98103" y="87932"/>
                    <a:pt x="97850" y="88076"/>
                  </a:cubicBezTo>
                  <a:cubicBezTo>
                    <a:pt x="97706" y="88112"/>
                    <a:pt x="97598" y="88148"/>
                    <a:pt x="97526" y="88184"/>
                  </a:cubicBezTo>
                  <a:cubicBezTo>
                    <a:pt x="97453" y="88220"/>
                    <a:pt x="97417" y="88220"/>
                    <a:pt x="97417" y="88220"/>
                  </a:cubicBezTo>
                  <a:lnTo>
                    <a:pt x="97345" y="88292"/>
                  </a:lnTo>
                  <a:lnTo>
                    <a:pt x="85551" y="98824"/>
                  </a:lnTo>
                  <a:cubicBezTo>
                    <a:pt x="85515" y="98896"/>
                    <a:pt x="85479" y="98968"/>
                    <a:pt x="85479" y="99040"/>
                  </a:cubicBezTo>
                  <a:cubicBezTo>
                    <a:pt x="85479" y="99040"/>
                    <a:pt x="85479" y="99040"/>
                    <a:pt x="85443" y="99654"/>
                  </a:cubicBezTo>
                  <a:cubicBezTo>
                    <a:pt x="85371" y="100231"/>
                    <a:pt x="85299" y="101457"/>
                    <a:pt x="85119" y="103837"/>
                  </a:cubicBezTo>
                  <a:cubicBezTo>
                    <a:pt x="84974" y="106218"/>
                    <a:pt x="84325" y="107877"/>
                    <a:pt x="83748" y="109067"/>
                  </a:cubicBezTo>
                  <a:cubicBezTo>
                    <a:pt x="83423" y="109644"/>
                    <a:pt x="83135" y="110113"/>
                    <a:pt x="82918" y="110510"/>
                  </a:cubicBezTo>
                  <a:cubicBezTo>
                    <a:pt x="82774" y="110690"/>
                    <a:pt x="82702" y="110870"/>
                    <a:pt x="82594" y="111015"/>
                  </a:cubicBezTo>
                  <a:cubicBezTo>
                    <a:pt x="82522" y="111159"/>
                    <a:pt x="82450" y="111303"/>
                    <a:pt x="82450" y="111447"/>
                  </a:cubicBezTo>
                  <a:cubicBezTo>
                    <a:pt x="82450" y="111520"/>
                    <a:pt x="82377" y="111736"/>
                    <a:pt x="82305" y="112061"/>
                  </a:cubicBezTo>
                  <a:cubicBezTo>
                    <a:pt x="81656" y="114297"/>
                    <a:pt x="79276" y="121510"/>
                    <a:pt x="77328" y="125514"/>
                  </a:cubicBezTo>
                  <a:cubicBezTo>
                    <a:pt x="76210" y="127786"/>
                    <a:pt x="75164" y="129589"/>
                    <a:pt x="73469" y="131320"/>
                  </a:cubicBezTo>
                  <a:cubicBezTo>
                    <a:pt x="71810" y="133052"/>
                    <a:pt x="69429" y="134747"/>
                    <a:pt x="65570" y="136694"/>
                  </a:cubicBezTo>
                  <a:cubicBezTo>
                    <a:pt x="58632" y="140212"/>
                    <a:pt x="53484" y="143989"/>
                    <a:pt x="52477" y="144771"/>
                  </a:cubicBezTo>
                  <a:lnTo>
                    <a:pt x="52477" y="144771"/>
                  </a:lnTo>
                  <a:lnTo>
                    <a:pt x="47587" y="140819"/>
                  </a:lnTo>
                  <a:lnTo>
                    <a:pt x="47587" y="140819"/>
                  </a:lnTo>
                  <a:cubicBezTo>
                    <a:pt x="48029" y="140079"/>
                    <a:pt x="49617" y="137424"/>
                    <a:pt x="51360" y="134458"/>
                  </a:cubicBezTo>
                  <a:cubicBezTo>
                    <a:pt x="53416" y="130960"/>
                    <a:pt x="55652" y="127065"/>
                    <a:pt x="56445" y="125405"/>
                  </a:cubicBezTo>
                  <a:cubicBezTo>
                    <a:pt x="57167" y="123891"/>
                    <a:pt x="59078" y="122412"/>
                    <a:pt x="60773" y="121366"/>
                  </a:cubicBezTo>
                  <a:cubicBezTo>
                    <a:pt x="61639" y="120825"/>
                    <a:pt x="62468" y="120392"/>
                    <a:pt x="63045" y="120104"/>
                  </a:cubicBezTo>
                  <a:cubicBezTo>
                    <a:pt x="63334" y="119923"/>
                    <a:pt x="63586" y="119815"/>
                    <a:pt x="63767" y="119743"/>
                  </a:cubicBezTo>
                  <a:cubicBezTo>
                    <a:pt x="63947" y="119671"/>
                    <a:pt x="64019" y="119635"/>
                    <a:pt x="64019" y="119635"/>
                  </a:cubicBezTo>
                  <a:cubicBezTo>
                    <a:pt x="64091" y="119599"/>
                    <a:pt x="64164" y="119527"/>
                    <a:pt x="64200" y="119454"/>
                  </a:cubicBezTo>
                  <a:lnTo>
                    <a:pt x="66869" y="111159"/>
                  </a:lnTo>
                  <a:cubicBezTo>
                    <a:pt x="66905" y="111051"/>
                    <a:pt x="66905" y="110943"/>
                    <a:pt x="66833" y="110870"/>
                  </a:cubicBezTo>
                  <a:cubicBezTo>
                    <a:pt x="66778" y="110789"/>
                    <a:pt x="66704" y="110749"/>
                    <a:pt x="66625" y="110749"/>
                  </a:cubicBezTo>
                  <a:cubicBezTo>
                    <a:pt x="66598" y="110749"/>
                    <a:pt x="66571" y="110753"/>
                    <a:pt x="66544" y="110762"/>
                  </a:cubicBezTo>
                  <a:cubicBezTo>
                    <a:pt x="66544" y="110762"/>
                    <a:pt x="66255" y="110798"/>
                    <a:pt x="65787" y="110870"/>
                  </a:cubicBezTo>
                  <a:cubicBezTo>
                    <a:pt x="64272" y="111087"/>
                    <a:pt x="60737" y="111484"/>
                    <a:pt x="56589" y="111484"/>
                  </a:cubicBezTo>
                  <a:cubicBezTo>
                    <a:pt x="53993" y="111484"/>
                    <a:pt x="51179" y="111339"/>
                    <a:pt x="48474" y="110870"/>
                  </a:cubicBezTo>
                  <a:cubicBezTo>
                    <a:pt x="44218" y="110149"/>
                    <a:pt x="40179" y="108490"/>
                    <a:pt x="37185" y="106975"/>
                  </a:cubicBezTo>
                  <a:cubicBezTo>
                    <a:pt x="35707" y="106254"/>
                    <a:pt x="34480" y="105532"/>
                    <a:pt x="33651" y="105028"/>
                  </a:cubicBezTo>
                  <a:cubicBezTo>
                    <a:pt x="33218" y="104775"/>
                    <a:pt x="32893" y="104559"/>
                    <a:pt x="32677" y="104414"/>
                  </a:cubicBezTo>
                  <a:cubicBezTo>
                    <a:pt x="32569" y="104342"/>
                    <a:pt x="32497" y="104270"/>
                    <a:pt x="32424" y="104234"/>
                  </a:cubicBezTo>
                  <a:cubicBezTo>
                    <a:pt x="32352" y="104198"/>
                    <a:pt x="32352" y="104198"/>
                    <a:pt x="32352" y="104198"/>
                  </a:cubicBezTo>
                  <a:cubicBezTo>
                    <a:pt x="32298" y="104162"/>
                    <a:pt x="32235" y="104144"/>
                    <a:pt x="32172" y="104144"/>
                  </a:cubicBezTo>
                  <a:cubicBezTo>
                    <a:pt x="32109" y="104144"/>
                    <a:pt x="32046" y="104162"/>
                    <a:pt x="31992" y="104198"/>
                  </a:cubicBezTo>
                  <a:cubicBezTo>
                    <a:pt x="31992" y="104198"/>
                    <a:pt x="31379" y="104595"/>
                    <a:pt x="30441" y="105208"/>
                  </a:cubicBezTo>
                  <a:cubicBezTo>
                    <a:pt x="29070" y="106110"/>
                    <a:pt x="26942" y="107516"/>
                    <a:pt x="25139" y="108670"/>
                  </a:cubicBezTo>
                  <a:cubicBezTo>
                    <a:pt x="24237" y="109283"/>
                    <a:pt x="23444" y="109824"/>
                    <a:pt x="22795" y="110221"/>
                  </a:cubicBezTo>
                  <a:cubicBezTo>
                    <a:pt x="22506" y="110402"/>
                    <a:pt x="22254" y="110582"/>
                    <a:pt x="22037" y="110690"/>
                  </a:cubicBezTo>
                  <a:cubicBezTo>
                    <a:pt x="21965" y="110762"/>
                    <a:pt x="21893" y="110798"/>
                    <a:pt x="21821" y="110834"/>
                  </a:cubicBezTo>
                  <a:cubicBezTo>
                    <a:pt x="21749" y="110870"/>
                    <a:pt x="21713" y="110906"/>
                    <a:pt x="21713" y="110906"/>
                  </a:cubicBezTo>
                  <a:cubicBezTo>
                    <a:pt x="21640" y="110943"/>
                    <a:pt x="21604" y="110979"/>
                    <a:pt x="21568" y="111015"/>
                  </a:cubicBezTo>
                  <a:cubicBezTo>
                    <a:pt x="21496" y="111087"/>
                    <a:pt x="21460" y="111195"/>
                    <a:pt x="21388" y="111303"/>
                  </a:cubicBezTo>
                  <a:cubicBezTo>
                    <a:pt x="21172" y="111736"/>
                    <a:pt x="20775" y="112530"/>
                    <a:pt x="20270" y="113612"/>
                  </a:cubicBezTo>
                  <a:cubicBezTo>
                    <a:pt x="18719" y="116785"/>
                    <a:pt x="15870" y="122268"/>
                    <a:pt x="12119" y="125983"/>
                  </a:cubicBezTo>
                  <a:cubicBezTo>
                    <a:pt x="7545" y="130440"/>
                    <a:pt x="6571" y="133698"/>
                    <a:pt x="6366" y="134823"/>
                  </a:cubicBezTo>
                  <a:lnTo>
                    <a:pt x="6366" y="134823"/>
                  </a:lnTo>
                  <a:lnTo>
                    <a:pt x="656" y="132165"/>
                  </a:lnTo>
                  <a:lnTo>
                    <a:pt x="656" y="132165"/>
                  </a:lnTo>
                  <a:cubicBezTo>
                    <a:pt x="718" y="131825"/>
                    <a:pt x="848" y="131131"/>
                    <a:pt x="1046" y="130166"/>
                  </a:cubicBezTo>
                  <a:cubicBezTo>
                    <a:pt x="1840" y="126055"/>
                    <a:pt x="3607" y="117218"/>
                    <a:pt x="5086" y="112710"/>
                  </a:cubicBezTo>
                  <a:cubicBezTo>
                    <a:pt x="7069" y="106759"/>
                    <a:pt x="11037" y="104234"/>
                    <a:pt x="13489" y="102900"/>
                  </a:cubicBezTo>
                  <a:cubicBezTo>
                    <a:pt x="14752" y="102214"/>
                    <a:pt x="16663" y="100736"/>
                    <a:pt x="18322" y="99473"/>
                  </a:cubicBezTo>
                  <a:cubicBezTo>
                    <a:pt x="19945" y="98175"/>
                    <a:pt x="21280" y="97057"/>
                    <a:pt x="21280" y="97057"/>
                  </a:cubicBezTo>
                  <a:cubicBezTo>
                    <a:pt x="21316" y="96985"/>
                    <a:pt x="21352" y="96949"/>
                    <a:pt x="21352" y="96876"/>
                  </a:cubicBezTo>
                  <a:cubicBezTo>
                    <a:pt x="21352" y="96876"/>
                    <a:pt x="21388" y="96768"/>
                    <a:pt x="21460" y="96588"/>
                  </a:cubicBezTo>
                  <a:cubicBezTo>
                    <a:pt x="21821" y="95253"/>
                    <a:pt x="23624" y="89627"/>
                    <a:pt x="26978" y="86489"/>
                  </a:cubicBezTo>
                  <a:cubicBezTo>
                    <a:pt x="28890" y="84686"/>
                    <a:pt x="32172" y="83135"/>
                    <a:pt x="34985" y="82089"/>
                  </a:cubicBezTo>
                  <a:cubicBezTo>
                    <a:pt x="36392" y="81548"/>
                    <a:pt x="37654" y="81115"/>
                    <a:pt x="38592" y="80826"/>
                  </a:cubicBezTo>
                  <a:cubicBezTo>
                    <a:pt x="39061" y="80682"/>
                    <a:pt x="39422" y="80574"/>
                    <a:pt x="39710" y="80502"/>
                  </a:cubicBezTo>
                  <a:cubicBezTo>
                    <a:pt x="39963" y="80430"/>
                    <a:pt x="40107" y="80394"/>
                    <a:pt x="40107" y="80394"/>
                  </a:cubicBezTo>
                  <a:lnTo>
                    <a:pt x="40215" y="80322"/>
                  </a:lnTo>
                  <a:cubicBezTo>
                    <a:pt x="41730" y="79023"/>
                    <a:pt x="44146" y="77797"/>
                    <a:pt x="46923" y="76715"/>
                  </a:cubicBezTo>
                  <a:cubicBezTo>
                    <a:pt x="51071" y="75128"/>
                    <a:pt x="56012" y="73829"/>
                    <a:pt x="59908" y="72928"/>
                  </a:cubicBezTo>
                  <a:cubicBezTo>
                    <a:pt x="61855" y="72459"/>
                    <a:pt x="63550" y="72134"/>
                    <a:pt x="64741" y="71882"/>
                  </a:cubicBezTo>
                  <a:cubicBezTo>
                    <a:pt x="65354" y="71774"/>
                    <a:pt x="65823" y="71702"/>
                    <a:pt x="66147" y="71629"/>
                  </a:cubicBezTo>
                  <a:cubicBezTo>
                    <a:pt x="66472" y="71557"/>
                    <a:pt x="66652" y="71557"/>
                    <a:pt x="66652" y="71557"/>
                  </a:cubicBezTo>
                  <a:cubicBezTo>
                    <a:pt x="66724" y="71521"/>
                    <a:pt x="66833" y="71449"/>
                    <a:pt x="66869" y="71377"/>
                  </a:cubicBezTo>
                  <a:cubicBezTo>
                    <a:pt x="66869" y="71377"/>
                    <a:pt x="66869" y="71341"/>
                    <a:pt x="66905" y="71305"/>
                  </a:cubicBezTo>
                  <a:cubicBezTo>
                    <a:pt x="67085" y="70908"/>
                    <a:pt x="68023" y="69141"/>
                    <a:pt x="69970" y="66616"/>
                  </a:cubicBezTo>
                  <a:cubicBezTo>
                    <a:pt x="71016" y="65209"/>
                    <a:pt x="73036" y="64091"/>
                    <a:pt x="74803" y="63298"/>
                  </a:cubicBezTo>
                  <a:cubicBezTo>
                    <a:pt x="75669" y="62901"/>
                    <a:pt x="76462" y="62613"/>
                    <a:pt x="77039" y="62432"/>
                  </a:cubicBezTo>
                  <a:cubicBezTo>
                    <a:pt x="77364" y="62324"/>
                    <a:pt x="77580" y="62252"/>
                    <a:pt x="77761" y="62180"/>
                  </a:cubicBezTo>
                  <a:cubicBezTo>
                    <a:pt x="77905" y="62144"/>
                    <a:pt x="78013" y="62108"/>
                    <a:pt x="78013" y="62108"/>
                  </a:cubicBezTo>
                  <a:lnTo>
                    <a:pt x="78085" y="62072"/>
                  </a:lnTo>
                  <a:cubicBezTo>
                    <a:pt x="78085" y="62072"/>
                    <a:pt x="80213" y="60629"/>
                    <a:pt x="84614" y="57491"/>
                  </a:cubicBezTo>
                  <a:cubicBezTo>
                    <a:pt x="86778" y="55904"/>
                    <a:pt x="89519" y="54353"/>
                    <a:pt x="91683" y="53163"/>
                  </a:cubicBezTo>
                  <a:cubicBezTo>
                    <a:pt x="92801" y="52586"/>
                    <a:pt x="93775" y="52117"/>
                    <a:pt x="94460" y="51756"/>
                  </a:cubicBezTo>
                  <a:cubicBezTo>
                    <a:pt x="95145" y="51432"/>
                    <a:pt x="95542" y="51215"/>
                    <a:pt x="95542" y="51215"/>
                  </a:cubicBezTo>
                  <a:cubicBezTo>
                    <a:pt x="95650" y="51179"/>
                    <a:pt x="95722" y="51071"/>
                    <a:pt x="95722" y="50927"/>
                  </a:cubicBezTo>
                  <a:cubicBezTo>
                    <a:pt x="95722" y="50819"/>
                    <a:pt x="95614" y="50710"/>
                    <a:pt x="95506" y="50674"/>
                  </a:cubicBezTo>
                  <a:cubicBezTo>
                    <a:pt x="93522" y="49989"/>
                    <a:pt x="91899" y="48330"/>
                    <a:pt x="90493" y="46130"/>
                  </a:cubicBezTo>
                  <a:cubicBezTo>
                    <a:pt x="89086" y="43930"/>
                    <a:pt x="87968" y="41189"/>
                    <a:pt x="86958" y="38412"/>
                  </a:cubicBezTo>
                  <a:cubicBezTo>
                    <a:pt x="84902" y="32749"/>
                    <a:pt x="81079" y="26798"/>
                    <a:pt x="77905" y="23804"/>
                  </a:cubicBezTo>
                  <a:cubicBezTo>
                    <a:pt x="76787" y="22794"/>
                    <a:pt x="75885" y="21929"/>
                    <a:pt x="75272" y="21063"/>
                  </a:cubicBezTo>
                  <a:cubicBezTo>
                    <a:pt x="74659" y="20198"/>
                    <a:pt x="74334" y="19332"/>
                    <a:pt x="74334" y="18214"/>
                  </a:cubicBezTo>
                  <a:cubicBezTo>
                    <a:pt x="74334" y="17312"/>
                    <a:pt x="74551" y="16194"/>
                    <a:pt x="75056" y="14824"/>
                  </a:cubicBezTo>
                  <a:cubicBezTo>
                    <a:pt x="75921" y="12515"/>
                    <a:pt x="78338" y="9414"/>
                    <a:pt x="80863" y="6781"/>
                  </a:cubicBezTo>
                  <a:cubicBezTo>
                    <a:pt x="82125" y="5482"/>
                    <a:pt x="83423" y="4292"/>
                    <a:pt x="84578" y="3354"/>
                  </a:cubicBezTo>
                  <a:cubicBezTo>
                    <a:pt x="85732" y="2453"/>
                    <a:pt x="86778" y="1803"/>
                    <a:pt x="87427" y="1551"/>
                  </a:cubicBezTo>
                  <a:cubicBezTo>
                    <a:pt x="88761" y="1118"/>
                    <a:pt x="90096" y="613"/>
                    <a:pt x="91070" y="613"/>
                  </a:cubicBezTo>
                  <a:close/>
                  <a:moveTo>
                    <a:pt x="91070" y="0"/>
                  </a:moveTo>
                  <a:cubicBezTo>
                    <a:pt x="89915" y="0"/>
                    <a:pt x="88545" y="541"/>
                    <a:pt x="87246" y="974"/>
                  </a:cubicBezTo>
                  <a:cubicBezTo>
                    <a:pt x="86453" y="1262"/>
                    <a:pt x="85407" y="1948"/>
                    <a:pt x="84217" y="2885"/>
                  </a:cubicBezTo>
                  <a:cubicBezTo>
                    <a:pt x="82450" y="4292"/>
                    <a:pt x="80358" y="6312"/>
                    <a:pt x="78554" y="8440"/>
                  </a:cubicBezTo>
                  <a:cubicBezTo>
                    <a:pt x="76751" y="10532"/>
                    <a:pt x="75200" y="12768"/>
                    <a:pt x="74515" y="14643"/>
                  </a:cubicBezTo>
                  <a:cubicBezTo>
                    <a:pt x="73974" y="16050"/>
                    <a:pt x="73721" y="17204"/>
                    <a:pt x="73721" y="18214"/>
                  </a:cubicBezTo>
                  <a:cubicBezTo>
                    <a:pt x="73721" y="19440"/>
                    <a:pt x="74118" y="20486"/>
                    <a:pt x="74767" y="21388"/>
                  </a:cubicBezTo>
                  <a:cubicBezTo>
                    <a:pt x="75453" y="22362"/>
                    <a:pt x="76390" y="23227"/>
                    <a:pt x="77508" y="24273"/>
                  </a:cubicBezTo>
                  <a:cubicBezTo>
                    <a:pt x="80574" y="27123"/>
                    <a:pt x="84397" y="33038"/>
                    <a:pt x="86381" y="38592"/>
                  </a:cubicBezTo>
                  <a:cubicBezTo>
                    <a:pt x="87391" y="41405"/>
                    <a:pt x="88545" y="44182"/>
                    <a:pt x="89988" y="46455"/>
                  </a:cubicBezTo>
                  <a:cubicBezTo>
                    <a:pt x="91288" y="48469"/>
                    <a:pt x="92822" y="50104"/>
                    <a:pt x="94696" y="50961"/>
                  </a:cubicBezTo>
                  <a:lnTo>
                    <a:pt x="94696" y="50961"/>
                  </a:lnTo>
                  <a:cubicBezTo>
                    <a:pt x="92972" y="51806"/>
                    <a:pt x="87861" y="54384"/>
                    <a:pt x="84253" y="56986"/>
                  </a:cubicBezTo>
                  <a:cubicBezTo>
                    <a:pt x="82053" y="58537"/>
                    <a:pt x="80430" y="59691"/>
                    <a:pt x="79348" y="60449"/>
                  </a:cubicBezTo>
                  <a:cubicBezTo>
                    <a:pt x="78807" y="60845"/>
                    <a:pt x="78410" y="61134"/>
                    <a:pt x="78158" y="61314"/>
                  </a:cubicBezTo>
                  <a:cubicBezTo>
                    <a:pt x="77968" y="61432"/>
                    <a:pt x="77857" y="61504"/>
                    <a:pt x="77802" y="61540"/>
                  </a:cubicBezTo>
                  <a:lnTo>
                    <a:pt x="77802" y="61540"/>
                  </a:lnTo>
                  <a:cubicBezTo>
                    <a:pt x="77579" y="61605"/>
                    <a:pt x="76171" y="62029"/>
                    <a:pt x="74551" y="62757"/>
                  </a:cubicBezTo>
                  <a:cubicBezTo>
                    <a:pt x="72748" y="63550"/>
                    <a:pt x="70692" y="64704"/>
                    <a:pt x="69501" y="66255"/>
                  </a:cubicBezTo>
                  <a:cubicBezTo>
                    <a:pt x="67589" y="68714"/>
                    <a:pt x="66648" y="70458"/>
                    <a:pt x="66397" y="70970"/>
                  </a:cubicBezTo>
                  <a:lnTo>
                    <a:pt x="66397" y="70970"/>
                  </a:lnTo>
                  <a:cubicBezTo>
                    <a:pt x="65525" y="71123"/>
                    <a:pt x="60874" y="71964"/>
                    <a:pt x="55580" y="73361"/>
                  </a:cubicBezTo>
                  <a:cubicBezTo>
                    <a:pt x="52658" y="74154"/>
                    <a:pt x="49520" y="75092"/>
                    <a:pt x="46707" y="76174"/>
                  </a:cubicBezTo>
                  <a:cubicBezTo>
                    <a:pt x="43936" y="77240"/>
                    <a:pt x="41514" y="78446"/>
                    <a:pt x="39891" y="79826"/>
                  </a:cubicBezTo>
                  <a:lnTo>
                    <a:pt x="39891" y="79826"/>
                  </a:lnTo>
                  <a:cubicBezTo>
                    <a:pt x="39591" y="79907"/>
                    <a:pt x="37413" y="80508"/>
                    <a:pt x="34769" y="81512"/>
                  </a:cubicBezTo>
                  <a:cubicBezTo>
                    <a:pt x="31920" y="82594"/>
                    <a:pt x="28601" y="84145"/>
                    <a:pt x="26582" y="86056"/>
                  </a:cubicBezTo>
                  <a:cubicBezTo>
                    <a:pt x="24562" y="87968"/>
                    <a:pt x="23119" y="90601"/>
                    <a:pt x="22181" y="92801"/>
                  </a:cubicBezTo>
                  <a:cubicBezTo>
                    <a:pt x="21351" y="94750"/>
                    <a:pt x="20888" y="96331"/>
                    <a:pt x="20793" y="96666"/>
                  </a:cubicBezTo>
                  <a:lnTo>
                    <a:pt x="20793" y="96666"/>
                  </a:lnTo>
                  <a:cubicBezTo>
                    <a:pt x="20662" y="96780"/>
                    <a:pt x="20391" y="97010"/>
                    <a:pt x="20017" y="97309"/>
                  </a:cubicBezTo>
                  <a:cubicBezTo>
                    <a:pt x="19224" y="97958"/>
                    <a:pt x="17962" y="98968"/>
                    <a:pt x="16699" y="99978"/>
                  </a:cubicBezTo>
                  <a:cubicBezTo>
                    <a:pt x="15401" y="100952"/>
                    <a:pt x="14066" y="101890"/>
                    <a:pt x="13201" y="102395"/>
                  </a:cubicBezTo>
                  <a:cubicBezTo>
                    <a:pt x="10712" y="103729"/>
                    <a:pt x="6564" y="106362"/>
                    <a:pt x="4509" y="112530"/>
                  </a:cubicBezTo>
                  <a:cubicBezTo>
                    <a:pt x="3499" y="115595"/>
                    <a:pt x="2381" y="120500"/>
                    <a:pt x="1515" y="124684"/>
                  </a:cubicBezTo>
                  <a:cubicBezTo>
                    <a:pt x="649" y="128868"/>
                    <a:pt x="36" y="132294"/>
                    <a:pt x="36" y="132294"/>
                  </a:cubicBezTo>
                  <a:cubicBezTo>
                    <a:pt x="0" y="132439"/>
                    <a:pt x="72" y="132583"/>
                    <a:pt x="181" y="132619"/>
                  </a:cubicBezTo>
                  <a:lnTo>
                    <a:pt x="6492" y="135540"/>
                  </a:lnTo>
                  <a:cubicBezTo>
                    <a:pt x="6528" y="135558"/>
                    <a:pt x="6573" y="135567"/>
                    <a:pt x="6618" y="135567"/>
                  </a:cubicBezTo>
                  <a:cubicBezTo>
                    <a:pt x="6664" y="135567"/>
                    <a:pt x="6709" y="135558"/>
                    <a:pt x="6745" y="135540"/>
                  </a:cubicBezTo>
                  <a:cubicBezTo>
                    <a:pt x="6853" y="135468"/>
                    <a:pt x="6889" y="135396"/>
                    <a:pt x="6889" y="135288"/>
                  </a:cubicBezTo>
                  <a:cubicBezTo>
                    <a:pt x="6925" y="135144"/>
                    <a:pt x="7141" y="131681"/>
                    <a:pt x="12515" y="126415"/>
                  </a:cubicBezTo>
                  <a:cubicBezTo>
                    <a:pt x="15365" y="123602"/>
                    <a:pt x="17637" y="119887"/>
                    <a:pt x="19296" y="116858"/>
                  </a:cubicBezTo>
                  <a:cubicBezTo>
                    <a:pt x="20090" y="115307"/>
                    <a:pt x="20775" y="113972"/>
                    <a:pt x="21244" y="112962"/>
                  </a:cubicBezTo>
                  <a:cubicBezTo>
                    <a:pt x="21460" y="112457"/>
                    <a:pt x="21676" y="112061"/>
                    <a:pt x="21821" y="111772"/>
                  </a:cubicBezTo>
                  <a:cubicBezTo>
                    <a:pt x="21893" y="111664"/>
                    <a:pt x="21929" y="111556"/>
                    <a:pt x="22001" y="111484"/>
                  </a:cubicBezTo>
                  <a:lnTo>
                    <a:pt x="22032" y="111422"/>
                  </a:lnTo>
                  <a:lnTo>
                    <a:pt x="22032" y="111422"/>
                  </a:lnTo>
                  <a:cubicBezTo>
                    <a:pt x="22072" y="111393"/>
                    <a:pt x="22134" y="111359"/>
                    <a:pt x="22217" y="111303"/>
                  </a:cubicBezTo>
                  <a:cubicBezTo>
                    <a:pt x="23547" y="110473"/>
                    <a:pt x="30999" y="105570"/>
                    <a:pt x="32191" y="104804"/>
                  </a:cubicBezTo>
                  <a:lnTo>
                    <a:pt x="32191" y="104804"/>
                  </a:lnTo>
                  <a:cubicBezTo>
                    <a:pt x="33450" y="105644"/>
                    <a:pt x="40477" y="110105"/>
                    <a:pt x="48366" y="111447"/>
                  </a:cubicBezTo>
                  <a:cubicBezTo>
                    <a:pt x="51143" y="111916"/>
                    <a:pt x="53993" y="112097"/>
                    <a:pt x="56589" y="112097"/>
                  </a:cubicBezTo>
                  <a:cubicBezTo>
                    <a:pt x="61074" y="112097"/>
                    <a:pt x="64816" y="111609"/>
                    <a:pt x="66140" y="111416"/>
                  </a:cubicBezTo>
                  <a:lnTo>
                    <a:pt x="66140" y="111416"/>
                  </a:lnTo>
                  <a:lnTo>
                    <a:pt x="63675" y="119111"/>
                  </a:lnTo>
                  <a:lnTo>
                    <a:pt x="63675" y="119111"/>
                  </a:lnTo>
                  <a:cubicBezTo>
                    <a:pt x="63317" y="119290"/>
                    <a:pt x="61962" y="119903"/>
                    <a:pt x="60449" y="120861"/>
                  </a:cubicBezTo>
                  <a:cubicBezTo>
                    <a:pt x="58717" y="121943"/>
                    <a:pt x="56734" y="123422"/>
                    <a:pt x="55904" y="125153"/>
                  </a:cubicBezTo>
                  <a:cubicBezTo>
                    <a:pt x="55111" y="126776"/>
                    <a:pt x="52875" y="130671"/>
                    <a:pt x="50819" y="134170"/>
                  </a:cubicBezTo>
                  <a:cubicBezTo>
                    <a:pt x="49809" y="135901"/>
                    <a:pt x="48835" y="137524"/>
                    <a:pt x="48114" y="138750"/>
                  </a:cubicBezTo>
                  <a:cubicBezTo>
                    <a:pt x="47392" y="139941"/>
                    <a:pt x="46923" y="140734"/>
                    <a:pt x="46923" y="140734"/>
                  </a:cubicBezTo>
                  <a:cubicBezTo>
                    <a:pt x="46851" y="140842"/>
                    <a:pt x="46887" y="141023"/>
                    <a:pt x="46996" y="141095"/>
                  </a:cubicBezTo>
                  <a:lnTo>
                    <a:pt x="52261" y="145387"/>
                  </a:lnTo>
                  <a:cubicBezTo>
                    <a:pt x="52315" y="145423"/>
                    <a:pt x="52388" y="145441"/>
                    <a:pt x="52460" y="145441"/>
                  </a:cubicBezTo>
                  <a:cubicBezTo>
                    <a:pt x="52532" y="145441"/>
                    <a:pt x="52604" y="145423"/>
                    <a:pt x="52658" y="145387"/>
                  </a:cubicBezTo>
                  <a:cubicBezTo>
                    <a:pt x="52658" y="145387"/>
                    <a:pt x="52730" y="145315"/>
                    <a:pt x="52911" y="145206"/>
                  </a:cubicBezTo>
                  <a:cubicBezTo>
                    <a:pt x="54029" y="144341"/>
                    <a:pt x="59078" y="140662"/>
                    <a:pt x="65823" y="137235"/>
                  </a:cubicBezTo>
                  <a:cubicBezTo>
                    <a:pt x="69718" y="135252"/>
                    <a:pt x="72170" y="133557"/>
                    <a:pt x="73902" y="131753"/>
                  </a:cubicBezTo>
                  <a:cubicBezTo>
                    <a:pt x="75669" y="129950"/>
                    <a:pt x="76715" y="128074"/>
                    <a:pt x="77869" y="125766"/>
                  </a:cubicBezTo>
                  <a:cubicBezTo>
                    <a:pt x="78987" y="123458"/>
                    <a:pt x="80249" y="120104"/>
                    <a:pt x="81259" y="117218"/>
                  </a:cubicBezTo>
                  <a:cubicBezTo>
                    <a:pt x="81728" y="115812"/>
                    <a:pt x="82161" y="114477"/>
                    <a:pt x="82486" y="113467"/>
                  </a:cubicBezTo>
                  <a:cubicBezTo>
                    <a:pt x="82630" y="112962"/>
                    <a:pt x="82774" y="112566"/>
                    <a:pt x="82882" y="112241"/>
                  </a:cubicBezTo>
                  <a:cubicBezTo>
                    <a:pt x="82954" y="111880"/>
                    <a:pt x="83027" y="111664"/>
                    <a:pt x="83027" y="111556"/>
                  </a:cubicBezTo>
                  <a:cubicBezTo>
                    <a:pt x="83027" y="111520"/>
                    <a:pt x="83063" y="111411"/>
                    <a:pt x="83135" y="111267"/>
                  </a:cubicBezTo>
                  <a:cubicBezTo>
                    <a:pt x="83387" y="110834"/>
                    <a:pt x="83964" y="110041"/>
                    <a:pt x="84505" y="108851"/>
                  </a:cubicBezTo>
                  <a:cubicBezTo>
                    <a:pt x="85046" y="107660"/>
                    <a:pt x="85587" y="106037"/>
                    <a:pt x="85732" y="103909"/>
                  </a:cubicBezTo>
                  <a:lnTo>
                    <a:pt x="86045" y="99238"/>
                  </a:lnTo>
                  <a:lnTo>
                    <a:pt x="86045" y="99238"/>
                  </a:lnTo>
                  <a:lnTo>
                    <a:pt x="97667" y="88792"/>
                  </a:lnTo>
                  <a:lnTo>
                    <a:pt x="97670" y="88797"/>
                  </a:lnTo>
                  <a:cubicBezTo>
                    <a:pt x="97670" y="88797"/>
                    <a:pt x="107011" y="85082"/>
                    <a:pt x="114802" y="76498"/>
                  </a:cubicBezTo>
                  <a:cubicBezTo>
                    <a:pt x="118697" y="72206"/>
                    <a:pt x="120969" y="69033"/>
                    <a:pt x="122340" y="65931"/>
                  </a:cubicBezTo>
                  <a:cubicBezTo>
                    <a:pt x="123746" y="62829"/>
                    <a:pt x="124251" y="59835"/>
                    <a:pt x="124648" y="56012"/>
                  </a:cubicBezTo>
                  <a:cubicBezTo>
                    <a:pt x="125045" y="52225"/>
                    <a:pt x="126019" y="42776"/>
                    <a:pt x="126920" y="34228"/>
                  </a:cubicBezTo>
                  <a:cubicBezTo>
                    <a:pt x="127353" y="29936"/>
                    <a:pt x="127786" y="25896"/>
                    <a:pt x="128110" y="22867"/>
                  </a:cubicBezTo>
                  <a:cubicBezTo>
                    <a:pt x="128255" y="21388"/>
                    <a:pt x="128399" y="20126"/>
                    <a:pt x="128507" y="19260"/>
                  </a:cubicBezTo>
                  <a:cubicBezTo>
                    <a:pt x="128543" y="18827"/>
                    <a:pt x="128579" y="18466"/>
                    <a:pt x="128615" y="18214"/>
                  </a:cubicBezTo>
                  <a:cubicBezTo>
                    <a:pt x="128652" y="18106"/>
                    <a:pt x="128652" y="17998"/>
                    <a:pt x="128652" y="17925"/>
                  </a:cubicBezTo>
                  <a:lnTo>
                    <a:pt x="128652" y="17853"/>
                  </a:lnTo>
                  <a:lnTo>
                    <a:pt x="128688" y="17817"/>
                  </a:lnTo>
                  <a:cubicBezTo>
                    <a:pt x="128688" y="17745"/>
                    <a:pt x="128760" y="17529"/>
                    <a:pt x="128904" y="17276"/>
                  </a:cubicBezTo>
                  <a:cubicBezTo>
                    <a:pt x="129084" y="16879"/>
                    <a:pt x="129373" y="16375"/>
                    <a:pt x="129734" y="15942"/>
                  </a:cubicBezTo>
                  <a:cubicBezTo>
                    <a:pt x="130094" y="15509"/>
                    <a:pt x="130491" y="15184"/>
                    <a:pt x="130888" y="15148"/>
                  </a:cubicBezTo>
                  <a:lnTo>
                    <a:pt x="130924" y="15148"/>
                  </a:lnTo>
                  <a:cubicBezTo>
                    <a:pt x="130996" y="15148"/>
                    <a:pt x="131284" y="15220"/>
                    <a:pt x="131609" y="15365"/>
                  </a:cubicBezTo>
                  <a:cubicBezTo>
                    <a:pt x="132763" y="15942"/>
                    <a:pt x="134747" y="17493"/>
                    <a:pt x="136550" y="18935"/>
                  </a:cubicBezTo>
                  <a:cubicBezTo>
                    <a:pt x="137452" y="19657"/>
                    <a:pt x="138317" y="20342"/>
                    <a:pt x="139003" y="20919"/>
                  </a:cubicBezTo>
                  <a:cubicBezTo>
                    <a:pt x="139688" y="21460"/>
                    <a:pt x="140193" y="21893"/>
                    <a:pt x="140445" y="22037"/>
                  </a:cubicBezTo>
                  <a:cubicBezTo>
                    <a:pt x="140914" y="22362"/>
                    <a:pt x="141564" y="22614"/>
                    <a:pt x="142213" y="22614"/>
                  </a:cubicBezTo>
                  <a:cubicBezTo>
                    <a:pt x="142682" y="22614"/>
                    <a:pt x="143114" y="22506"/>
                    <a:pt x="143475" y="22181"/>
                  </a:cubicBezTo>
                  <a:cubicBezTo>
                    <a:pt x="143836" y="21857"/>
                    <a:pt x="144088" y="21352"/>
                    <a:pt x="144160" y="20703"/>
                  </a:cubicBezTo>
                  <a:cubicBezTo>
                    <a:pt x="144160" y="20594"/>
                    <a:pt x="144160" y="20450"/>
                    <a:pt x="144160" y="20306"/>
                  </a:cubicBezTo>
                  <a:cubicBezTo>
                    <a:pt x="144160" y="19044"/>
                    <a:pt x="143691" y="17204"/>
                    <a:pt x="142501" y="14932"/>
                  </a:cubicBezTo>
                  <a:cubicBezTo>
                    <a:pt x="141347" y="12696"/>
                    <a:pt x="139508" y="10063"/>
                    <a:pt x="136767" y="7358"/>
                  </a:cubicBezTo>
                  <a:cubicBezTo>
                    <a:pt x="134675" y="5230"/>
                    <a:pt x="132799" y="3787"/>
                    <a:pt x="131140" y="2849"/>
                  </a:cubicBezTo>
                  <a:cubicBezTo>
                    <a:pt x="129517" y="1912"/>
                    <a:pt x="128147" y="1479"/>
                    <a:pt x="127028" y="1479"/>
                  </a:cubicBezTo>
                  <a:cubicBezTo>
                    <a:pt x="126235" y="1479"/>
                    <a:pt x="125550" y="1731"/>
                    <a:pt x="125117" y="2200"/>
                  </a:cubicBezTo>
                  <a:cubicBezTo>
                    <a:pt x="124756" y="2597"/>
                    <a:pt x="124540" y="3138"/>
                    <a:pt x="124396" y="3751"/>
                  </a:cubicBezTo>
                  <a:cubicBezTo>
                    <a:pt x="124215" y="4653"/>
                    <a:pt x="124215" y="5735"/>
                    <a:pt x="124179" y="7033"/>
                  </a:cubicBezTo>
                  <a:cubicBezTo>
                    <a:pt x="124143" y="8332"/>
                    <a:pt x="124035" y="9846"/>
                    <a:pt x="123710" y="11542"/>
                  </a:cubicBezTo>
                  <a:cubicBezTo>
                    <a:pt x="123278" y="13778"/>
                    <a:pt x="121654" y="19116"/>
                    <a:pt x="119779" y="24814"/>
                  </a:cubicBezTo>
                  <a:cubicBezTo>
                    <a:pt x="117904" y="30513"/>
                    <a:pt x="115812" y="36608"/>
                    <a:pt x="114405" y="40540"/>
                  </a:cubicBezTo>
                  <a:cubicBezTo>
                    <a:pt x="112674" y="45373"/>
                    <a:pt x="112349" y="51215"/>
                    <a:pt x="112349" y="55075"/>
                  </a:cubicBezTo>
                  <a:cubicBezTo>
                    <a:pt x="112349" y="57010"/>
                    <a:pt x="112439" y="58429"/>
                    <a:pt x="112477" y="58941"/>
                  </a:cubicBezTo>
                  <a:lnTo>
                    <a:pt x="112477" y="58941"/>
                  </a:lnTo>
                  <a:cubicBezTo>
                    <a:pt x="111604" y="59257"/>
                    <a:pt x="108459" y="60490"/>
                    <a:pt x="106110" y="62252"/>
                  </a:cubicBezTo>
                  <a:cubicBezTo>
                    <a:pt x="104775" y="63262"/>
                    <a:pt x="103044" y="64452"/>
                    <a:pt x="101673" y="65426"/>
                  </a:cubicBezTo>
                  <a:cubicBezTo>
                    <a:pt x="100988" y="65895"/>
                    <a:pt x="100411" y="66291"/>
                    <a:pt x="99978" y="66616"/>
                  </a:cubicBezTo>
                  <a:cubicBezTo>
                    <a:pt x="99741" y="66774"/>
                    <a:pt x="99558" y="66900"/>
                    <a:pt x="99441" y="66981"/>
                  </a:cubicBezTo>
                  <a:lnTo>
                    <a:pt x="99441" y="66981"/>
                  </a:lnTo>
                  <a:lnTo>
                    <a:pt x="98825" y="66683"/>
                  </a:lnTo>
                  <a:lnTo>
                    <a:pt x="98825" y="66683"/>
                  </a:lnTo>
                  <a:cubicBezTo>
                    <a:pt x="99364" y="66134"/>
                    <a:pt x="100585" y="64872"/>
                    <a:pt x="101926" y="63370"/>
                  </a:cubicBezTo>
                  <a:cubicBezTo>
                    <a:pt x="103729" y="61350"/>
                    <a:pt x="105785" y="58862"/>
                    <a:pt x="106795" y="57022"/>
                  </a:cubicBezTo>
                  <a:cubicBezTo>
                    <a:pt x="107408" y="55832"/>
                    <a:pt x="107913" y="55002"/>
                    <a:pt x="108238" y="54353"/>
                  </a:cubicBezTo>
                  <a:cubicBezTo>
                    <a:pt x="108562" y="53704"/>
                    <a:pt x="108779" y="53199"/>
                    <a:pt x="108779" y="52622"/>
                  </a:cubicBezTo>
                  <a:cubicBezTo>
                    <a:pt x="108779" y="52081"/>
                    <a:pt x="108562" y="51540"/>
                    <a:pt x="108238" y="50819"/>
                  </a:cubicBezTo>
                  <a:cubicBezTo>
                    <a:pt x="107949" y="50242"/>
                    <a:pt x="107264" y="49196"/>
                    <a:pt x="106290" y="47861"/>
                  </a:cubicBezTo>
                  <a:cubicBezTo>
                    <a:pt x="103405" y="43822"/>
                    <a:pt x="98103" y="37185"/>
                    <a:pt x="95434" y="33723"/>
                  </a:cubicBezTo>
                  <a:cubicBezTo>
                    <a:pt x="93630" y="31451"/>
                    <a:pt x="91647" y="28349"/>
                    <a:pt x="90024" y="25572"/>
                  </a:cubicBezTo>
                  <a:cubicBezTo>
                    <a:pt x="88365" y="22794"/>
                    <a:pt x="87030" y="20306"/>
                    <a:pt x="86597" y="19224"/>
                  </a:cubicBezTo>
                  <a:cubicBezTo>
                    <a:pt x="86164" y="18142"/>
                    <a:pt x="85984" y="17060"/>
                    <a:pt x="85984" y="16050"/>
                  </a:cubicBezTo>
                  <a:cubicBezTo>
                    <a:pt x="85984" y="15040"/>
                    <a:pt x="86164" y="14138"/>
                    <a:pt x="86489" y="13381"/>
                  </a:cubicBezTo>
                  <a:cubicBezTo>
                    <a:pt x="86561" y="13273"/>
                    <a:pt x="86705" y="13056"/>
                    <a:pt x="86922" y="12804"/>
                  </a:cubicBezTo>
                  <a:cubicBezTo>
                    <a:pt x="87715" y="12010"/>
                    <a:pt x="89338" y="10820"/>
                    <a:pt x="90781" y="9305"/>
                  </a:cubicBezTo>
                  <a:cubicBezTo>
                    <a:pt x="92224" y="7827"/>
                    <a:pt x="93522" y="5987"/>
                    <a:pt x="93594" y="3751"/>
                  </a:cubicBezTo>
                  <a:cubicBezTo>
                    <a:pt x="93594" y="3679"/>
                    <a:pt x="93594" y="3571"/>
                    <a:pt x="93594" y="3499"/>
                  </a:cubicBezTo>
                  <a:cubicBezTo>
                    <a:pt x="93594" y="2236"/>
                    <a:pt x="93342" y="1371"/>
                    <a:pt x="92909" y="794"/>
                  </a:cubicBezTo>
                  <a:cubicBezTo>
                    <a:pt x="92693" y="505"/>
                    <a:pt x="92404" y="289"/>
                    <a:pt x="92079" y="180"/>
                  </a:cubicBezTo>
                  <a:cubicBezTo>
                    <a:pt x="91791" y="36"/>
                    <a:pt x="91430" y="0"/>
                    <a:pt x="910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47"/>
            <p:cNvSpPr/>
            <p:nvPr/>
          </p:nvSpPr>
          <p:spPr>
            <a:xfrm>
              <a:off x="2728875" y="2701500"/>
              <a:ext cx="2002650" cy="1227200"/>
            </a:xfrm>
            <a:custGeom>
              <a:rect b="b" l="l" r="r" t="t"/>
              <a:pathLst>
                <a:path extrusionOk="0" h="49088" w="80106">
                  <a:moveTo>
                    <a:pt x="57852" y="0"/>
                  </a:moveTo>
                  <a:cubicBezTo>
                    <a:pt x="56446" y="0"/>
                    <a:pt x="54714" y="109"/>
                    <a:pt x="53055" y="289"/>
                  </a:cubicBezTo>
                  <a:cubicBezTo>
                    <a:pt x="51468" y="2525"/>
                    <a:pt x="50783" y="3896"/>
                    <a:pt x="50783" y="3896"/>
                  </a:cubicBezTo>
                  <a:cubicBezTo>
                    <a:pt x="50783" y="3896"/>
                    <a:pt x="30513" y="7394"/>
                    <a:pt x="24238" y="12768"/>
                  </a:cubicBezTo>
                  <a:cubicBezTo>
                    <a:pt x="24238" y="12768"/>
                    <a:pt x="14932" y="15221"/>
                    <a:pt x="11001" y="18936"/>
                  </a:cubicBezTo>
                  <a:cubicBezTo>
                    <a:pt x="7070" y="22651"/>
                    <a:pt x="5266" y="29467"/>
                    <a:pt x="5266" y="29467"/>
                  </a:cubicBezTo>
                  <a:cubicBezTo>
                    <a:pt x="5266" y="29467"/>
                    <a:pt x="2489" y="31848"/>
                    <a:pt x="1" y="33651"/>
                  </a:cubicBezTo>
                  <a:cubicBezTo>
                    <a:pt x="364" y="33624"/>
                    <a:pt x="773" y="33606"/>
                    <a:pt x="1210" y="33606"/>
                  </a:cubicBezTo>
                  <a:cubicBezTo>
                    <a:pt x="3118" y="33606"/>
                    <a:pt x="5553" y="33951"/>
                    <a:pt x="6962" y="35418"/>
                  </a:cubicBezTo>
                  <a:cubicBezTo>
                    <a:pt x="8729" y="37258"/>
                    <a:pt x="8585" y="40504"/>
                    <a:pt x="8332" y="42379"/>
                  </a:cubicBezTo>
                  <a:cubicBezTo>
                    <a:pt x="11398" y="40396"/>
                    <a:pt x="16375" y="37113"/>
                    <a:pt x="16375" y="37113"/>
                  </a:cubicBezTo>
                  <a:cubicBezTo>
                    <a:pt x="16375" y="37113"/>
                    <a:pt x="23985" y="42379"/>
                    <a:pt x="32641" y="43822"/>
                  </a:cubicBezTo>
                  <a:cubicBezTo>
                    <a:pt x="35381" y="44292"/>
                    <a:pt x="38212" y="44452"/>
                    <a:pt x="40799" y="44452"/>
                  </a:cubicBezTo>
                  <a:cubicBezTo>
                    <a:pt x="46352" y="44452"/>
                    <a:pt x="50783" y="43714"/>
                    <a:pt x="50783" y="43714"/>
                  </a:cubicBezTo>
                  <a:lnTo>
                    <a:pt x="50783" y="43714"/>
                  </a:lnTo>
                  <a:lnTo>
                    <a:pt x="50350" y="45048"/>
                  </a:lnTo>
                  <a:cubicBezTo>
                    <a:pt x="51450" y="44242"/>
                    <a:pt x="53412" y="43153"/>
                    <a:pt x="56145" y="43153"/>
                  </a:cubicBezTo>
                  <a:cubicBezTo>
                    <a:pt x="57445" y="43153"/>
                    <a:pt x="58919" y="43399"/>
                    <a:pt x="60557" y="44038"/>
                  </a:cubicBezTo>
                  <a:cubicBezTo>
                    <a:pt x="63334" y="45156"/>
                    <a:pt x="64741" y="47068"/>
                    <a:pt x="65390" y="49088"/>
                  </a:cubicBezTo>
                  <a:cubicBezTo>
                    <a:pt x="66256" y="46563"/>
                    <a:pt x="66905" y="44507"/>
                    <a:pt x="66941" y="44147"/>
                  </a:cubicBezTo>
                  <a:cubicBezTo>
                    <a:pt x="67049" y="43389"/>
                    <a:pt x="69285" y="41369"/>
                    <a:pt x="69646" y="36536"/>
                  </a:cubicBezTo>
                  <a:lnTo>
                    <a:pt x="69971" y="31703"/>
                  </a:lnTo>
                  <a:lnTo>
                    <a:pt x="79889" y="22831"/>
                  </a:lnTo>
                  <a:cubicBezTo>
                    <a:pt x="80106" y="20667"/>
                    <a:pt x="79817" y="17349"/>
                    <a:pt x="77833" y="12768"/>
                  </a:cubicBezTo>
                  <a:cubicBezTo>
                    <a:pt x="73902" y="3787"/>
                    <a:pt x="61351" y="0"/>
                    <a:pt x="578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47"/>
            <p:cNvSpPr/>
            <p:nvPr/>
          </p:nvSpPr>
          <p:spPr>
            <a:xfrm>
              <a:off x="2941675" y="3491375"/>
              <a:ext cx="1069400" cy="313800"/>
            </a:xfrm>
            <a:custGeom>
              <a:rect b="b" l="l" r="r" t="t"/>
              <a:pathLst>
                <a:path extrusionOk="0" h="12552" w="42776">
                  <a:moveTo>
                    <a:pt x="8620" y="0"/>
                  </a:moveTo>
                  <a:cubicBezTo>
                    <a:pt x="8620" y="0"/>
                    <a:pt x="7683" y="2777"/>
                    <a:pt x="5122" y="3715"/>
                  </a:cubicBezTo>
                  <a:cubicBezTo>
                    <a:pt x="3968" y="4148"/>
                    <a:pt x="1912" y="5194"/>
                    <a:pt x="0" y="6204"/>
                  </a:cubicBezTo>
                  <a:cubicBezTo>
                    <a:pt x="217" y="7033"/>
                    <a:pt x="289" y="7899"/>
                    <a:pt x="289" y="8692"/>
                  </a:cubicBezTo>
                  <a:cubicBezTo>
                    <a:pt x="289" y="9233"/>
                    <a:pt x="253" y="9738"/>
                    <a:pt x="217" y="10171"/>
                  </a:cubicBezTo>
                  <a:cubicBezTo>
                    <a:pt x="2453" y="8692"/>
                    <a:pt x="5447" y="6745"/>
                    <a:pt x="6853" y="5807"/>
                  </a:cubicBezTo>
                  <a:cubicBezTo>
                    <a:pt x="7394" y="5446"/>
                    <a:pt x="7683" y="5266"/>
                    <a:pt x="7683" y="5266"/>
                  </a:cubicBezTo>
                  <a:cubicBezTo>
                    <a:pt x="7755" y="5230"/>
                    <a:pt x="7791" y="5194"/>
                    <a:pt x="7863" y="5194"/>
                  </a:cubicBezTo>
                  <a:cubicBezTo>
                    <a:pt x="7935" y="5194"/>
                    <a:pt x="7971" y="5230"/>
                    <a:pt x="8043" y="5266"/>
                  </a:cubicBezTo>
                  <a:cubicBezTo>
                    <a:pt x="8043" y="5266"/>
                    <a:pt x="8043" y="5266"/>
                    <a:pt x="8115" y="5302"/>
                  </a:cubicBezTo>
                  <a:cubicBezTo>
                    <a:pt x="8188" y="5338"/>
                    <a:pt x="8260" y="5410"/>
                    <a:pt x="8368" y="5482"/>
                  </a:cubicBezTo>
                  <a:cubicBezTo>
                    <a:pt x="8584" y="5627"/>
                    <a:pt x="8909" y="5843"/>
                    <a:pt x="9342" y="6096"/>
                  </a:cubicBezTo>
                  <a:cubicBezTo>
                    <a:pt x="10171" y="6600"/>
                    <a:pt x="11398" y="7322"/>
                    <a:pt x="12876" y="8043"/>
                  </a:cubicBezTo>
                  <a:cubicBezTo>
                    <a:pt x="15870" y="9558"/>
                    <a:pt x="19909" y="11217"/>
                    <a:pt x="24165" y="11938"/>
                  </a:cubicBezTo>
                  <a:cubicBezTo>
                    <a:pt x="26870" y="12407"/>
                    <a:pt x="29684" y="12552"/>
                    <a:pt x="32280" y="12552"/>
                  </a:cubicBezTo>
                  <a:cubicBezTo>
                    <a:pt x="36428" y="12552"/>
                    <a:pt x="39963" y="12155"/>
                    <a:pt x="41478" y="11938"/>
                  </a:cubicBezTo>
                  <a:cubicBezTo>
                    <a:pt x="41802" y="11902"/>
                    <a:pt x="42055" y="11866"/>
                    <a:pt x="42163" y="11830"/>
                  </a:cubicBezTo>
                  <a:cubicBezTo>
                    <a:pt x="42596" y="10640"/>
                    <a:pt x="42776" y="9378"/>
                    <a:pt x="42019" y="8873"/>
                  </a:cubicBezTo>
                  <a:cubicBezTo>
                    <a:pt x="40612" y="7935"/>
                    <a:pt x="41081" y="5375"/>
                    <a:pt x="41081" y="5374"/>
                  </a:cubicBezTo>
                  <a:lnTo>
                    <a:pt x="41081" y="5374"/>
                  </a:lnTo>
                  <a:cubicBezTo>
                    <a:pt x="41081" y="5375"/>
                    <a:pt x="40287" y="7142"/>
                    <a:pt x="34697" y="7719"/>
                  </a:cubicBezTo>
                  <a:cubicBezTo>
                    <a:pt x="33651" y="8981"/>
                    <a:pt x="32389" y="9414"/>
                    <a:pt x="31162" y="9414"/>
                  </a:cubicBezTo>
                  <a:cubicBezTo>
                    <a:pt x="29215" y="9414"/>
                    <a:pt x="27303" y="8296"/>
                    <a:pt x="26257" y="7466"/>
                  </a:cubicBezTo>
                  <a:cubicBezTo>
                    <a:pt x="17781" y="5735"/>
                    <a:pt x="8620" y="0"/>
                    <a:pt x="86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47"/>
            <p:cNvSpPr/>
            <p:nvPr/>
          </p:nvSpPr>
          <p:spPr>
            <a:xfrm>
              <a:off x="4294200" y="3286675"/>
              <a:ext cx="393150" cy="620400"/>
            </a:xfrm>
            <a:custGeom>
              <a:rect b="b" l="l" r="r" t="t"/>
              <a:pathLst>
                <a:path extrusionOk="0" h="24816" w="15726">
                  <a:moveTo>
                    <a:pt x="15256" y="1"/>
                  </a:moveTo>
                  <a:lnTo>
                    <a:pt x="5663" y="4437"/>
                  </a:lnTo>
                  <a:cubicBezTo>
                    <a:pt x="5663" y="4437"/>
                    <a:pt x="6131" y="11687"/>
                    <a:pt x="3571" y="15402"/>
                  </a:cubicBezTo>
                  <a:cubicBezTo>
                    <a:pt x="1010" y="19153"/>
                    <a:pt x="72" y="20307"/>
                    <a:pt x="72" y="20307"/>
                  </a:cubicBezTo>
                  <a:cubicBezTo>
                    <a:pt x="72" y="20307"/>
                    <a:pt x="72" y="20740"/>
                    <a:pt x="0" y="21389"/>
                  </a:cubicBezTo>
                  <a:cubicBezTo>
                    <a:pt x="1335" y="22327"/>
                    <a:pt x="2236" y="23517"/>
                    <a:pt x="2777" y="24815"/>
                  </a:cubicBezTo>
                  <a:cubicBezTo>
                    <a:pt x="3282" y="23264"/>
                    <a:pt x="3715" y="21966"/>
                    <a:pt x="3895" y="21244"/>
                  </a:cubicBezTo>
                  <a:cubicBezTo>
                    <a:pt x="3967" y="20956"/>
                    <a:pt x="4040" y="20776"/>
                    <a:pt x="4040" y="20703"/>
                  </a:cubicBezTo>
                  <a:cubicBezTo>
                    <a:pt x="4040" y="20559"/>
                    <a:pt x="4112" y="20415"/>
                    <a:pt x="4184" y="20271"/>
                  </a:cubicBezTo>
                  <a:cubicBezTo>
                    <a:pt x="4292" y="20126"/>
                    <a:pt x="4364" y="19946"/>
                    <a:pt x="4508" y="19766"/>
                  </a:cubicBezTo>
                  <a:cubicBezTo>
                    <a:pt x="4725" y="19369"/>
                    <a:pt x="5013" y="18900"/>
                    <a:pt x="5338" y="18323"/>
                  </a:cubicBezTo>
                  <a:cubicBezTo>
                    <a:pt x="5915" y="17133"/>
                    <a:pt x="6564" y="15474"/>
                    <a:pt x="6709" y="13093"/>
                  </a:cubicBezTo>
                  <a:cubicBezTo>
                    <a:pt x="6889" y="10713"/>
                    <a:pt x="6961" y="9487"/>
                    <a:pt x="7033" y="8910"/>
                  </a:cubicBezTo>
                  <a:cubicBezTo>
                    <a:pt x="7069" y="8296"/>
                    <a:pt x="7069" y="8296"/>
                    <a:pt x="7069" y="8296"/>
                  </a:cubicBezTo>
                  <a:cubicBezTo>
                    <a:pt x="7069" y="8224"/>
                    <a:pt x="7105" y="8152"/>
                    <a:pt x="7141" y="8080"/>
                  </a:cubicBezTo>
                  <a:lnTo>
                    <a:pt x="15725" y="398"/>
                  </a:lnTo>
                  <a:lnTo>
                    <a:pt x="152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47"/>
            <p:cNvSpPr/>
            <p:nvPr/>
          </p:nvSpPr>
          <p:spPr>
            <a:xfrm>
              <a:off x="2720750" y="2693375"/>
              <a:ext cx="2014375" cy="1243450"/>
            </a:xfrm>
            <a:custGeom>
              <a:rect b="b" l="l" r="r" t="t"/>
              <a:pathLst>
                <a:path extrusionOk="0" h="49738" w="80575">
                  <a:moveTo>
                    <a:pt x="58177" y="614"/>
                  </a:moveTo>
                  <a:cubicBezTo>
                    <a:pt x="59007" y="614"/>
                    <a:pt x="60413" y="830"/>
                    <a:pt x="62145" y="1335"/>
                  </a:cubicBezTo>
                  <a:cubicBezTo>
                    <a:pt x="64705" y="2057"/>
                    <a:pt x="67915" y="3391"/>
                    <a:pt x="70873" y="5339"/>
                  </a:cubicBezTo>
                  <a:cubicBezTo>
                    <a:pt x="73794" y="7322"/>
                    <a:pt x="76427" y="9919"/>
                    <a:pt x="77870" y="13201"/>
                  </a:cubicBezTo>
                  <a:cubicBezTo>
                    <a:pt x="79493" y="16952"/>
                    <a:pt x="79962" y="19838"/>
                    <a:pt x="79962" y="21894"/>
                  </a:cubicBezTo>
                  <a:cubicBezTo>
                    <a:pt x="79962" y="22323"/>
                    <a:pt x="79962" y="22692"/>
                    <a:pt x="79934" y="23029"/>
                  </a:cubicBezTo>
                  <a:lnTo>
                    <a:pt x="79934" y="23029"/>
                  </a:lnTo>
                  <a:lnTo>
                    <a:pt x="70079" y="31812"/>
                  </a:lnTo>
                  <a:cubicBezTo>
                    <a:pt x="70043" y="31884"/>
                    <a:pt x="70007" y="31956"/>
                    <a:pt x="70007" y="32028"/>
                  </a:cubicBezTo>
                  <a:cubicBezTo>
                    <a:pt x="70007" y="32028"/>
                    <a:pt x="70007" y="32028"/>
                    <a:pt x="69971" y="32642"/>
                  </a:cubicBezTo>
                  <a:cubicBezTo>
                    <a:pt x="69899" y="33219"/>
                    <a:pt x="69827" y="34445"/>
                    <a:pt x="69647" y="36825"/>
                  </a:cubicBezTo>
                  <a:cubicBezTo>
                    <a:pt x="69502" y="39206"/>
                    <a:pt x="68853" y="40865"/>
                    <a:pt x="68276" y="42055"/>
                  </a:cubicBezTo>
                  <a:cubicBezTo>
                    <a:pt x="67951" y="42632"/>
                    <a:pt x="67663" y="43101"/>
                    <a:pt x="67446" y="43498"/>
                  </a:cubicBezTo>
                  <a:cubicBezTo>
                    <a:pt x="67302" y="43678"/>
                    <a:pt x="67230" y="43858"/>
                    <a:pt x="67122" y="44003"/>
                  </a:cubicBezTo>
                  <a:cubicBezTo>
                    <a:pt x="67050" y="44147"/>
                    <a:pt x="66978" y="44291"/>
                    <a:pt x="66978" y="44435"/>
                  </a:cubicBezTo>
                  <a:cubicBezTo>
                    <a:pt x="66978" y="44508"/>
                    <a:pt x="66905" y="44688"/>
                    <a:pt x="66833" y="44976"/>
                  </a:cubicBezTo>
                  <a:cubicBezTo>
                    <a:pt x="66648" y="45688"/>
                    <a:pt x="66250" y="46984"/>
                    <a:pt x="65707" y="48545"/>
                  </a:cubicBezTo>
                  <a:lnTo>
                    <a:pt x="65707" y="48545"/>
                  </a:lnTo>
                  <a:cubicBezTo>
                    <a:pt x="64932" y="46727"/>
                    <a:pt x="63512" y="45088"/>
                    <a:pt x="60990" y="44111"/>
                  </a:cubicBezTo>
                  <a:cubicBezTo>
                    <a:pt x="59295" y="43426"/>
                    <a:pt x="57780" y="43173"/>
                    <a:pt x="56446" y="43173"/>
                  </a:cubicBezTo>
                  <a:cubicBezTo>
                    <a:pt x="54166" y="43173"/>
                    <a:pt x="52431" y="43907"/>
                    <a:pt x="51241" y="44627"/>
                  </a:cubicBezTo>
                  <a:lnTo>
                    <a:pt x="51241" y="44627"/>
                  </a:lnTo>
                  <a:lnTo>
                    <a:pt x="51397" y="44147"/>
                  </a:lnTo>
                  <a:cubicBezTo>
                    <a:pt x="51433" y="44039"/>
                    <a:pt x="51433" y="43931"/>
                    <a:pt x="51361" y="43858"/>
                  </a:cubicBezTo>
                  <a:cubicBezTo>
                    <a:pt x="51306" y="43777"/>
                    <a:pt x="51232" y="43737"/>
                    <a:pt x="51153" y="43737"/>
                  </a:cubicBezTo>
                  <a:cubicBezTo>
                    <a:pt x="51126" y="43737"/>
                    <a:pt x="51099" y="43741"/>
                    <a:pt x="51072" y="43750"/>
                  </a:cubicBezTo>
                  <a:cubicBezTo>
                    <a:pt x="51072" y="43750"/>
                    <a:pt x="50783" y="43786"/>
                    <a:pt x="50315" y="43858"/>
                  </a:cubicBezTo>
                  <a:cubicBezTo>
                    <a:pt x="48800" y="44075"/>
                    <a:pt x="45265" y="44472"/>
                    <a:pt x="41117" y="44472"/>
                  </a:cubicBezTo>
                  <a:cubicBezTo>
                    <a:pt x="38521" y="44472"/>
                    <a:pt x="35707" y="44327"/>
                    <a:pt x="33002" y="43858"/>
                  </a:cubicBezTo>
                  <a:cubicBezTo>
                    <a:pt x="28746" y="43137"/>
                    <a:pt x="24707" y="41478"/>
                    <a:pt x="21713" y="39963"/>
                  </a:cubicBezTo>
                  <a:cubicBezTo>
                    <a:pt x="20235" y="39242"/>
                    <a:pt x="19008" y="38520"/>
                    <a:pt x="18179" y="38016"/>
                  </a:cubicBezTo>
                  <a:cubicBezTo>
                    <a:pt x="17746" y="37763"/>
                    <a:pt x="17421" y="37547"/>
                    <a:pt x="17205" y="37402"/>
                  </a:cubicBezTo>
                  <a:cubicBezTo>
                    <a:pt x="17097" y="37330"/>
                    <a:pt x="17025" y="37258"/>
                    <a:pt x="16952" y="37222"/>
                  </a:cubicBezTo>
                  <a:cubicBezTo>
                    <a:pt x="16880" y="37186"/>
                    <a:pt x="16880" y="37186"/>
                    <a:pt x="16880" y="37186"/>
                  </a:cubicBezTo>
                  <a:cubicBezTo>
                    <a:pt x="16826" y="37150"/>
                    <a:pt x="16763" y="37132"/>
                    <a:pt x="16700" y="37132"/>
                  </a:cubicBezTo>
                  <a:cubicBezTo>
                    <a:pt x="16637" y="37132"/>
                    <a:pt x="16574" y="37150"/>
                    <a:pt x="16520" y="37186"/>
                  </a:cubicBezTo>
                  <a:cubicBezTo>
                    <a:pt x="16520" y="37186"/>
                    <a:pt x="16231" y="37366"/>
                    <a:pt x="15690" y="37727"/>
                  </a:cubicBezTo>
                  <a:cubicBezTo>
                    <a:pt x="14291" y="38660"/>
                    <a:pt x="11291" y="40639"/>
                    <a:pt x="9050" y="42102"/>
                  </a:cubicBezTo>
                  <a:lnTo>
                    <a:pt x="9050" y="42102"/>
                  </a:lnTo>
                  <a:cubicBezTo>
                    <a:pt x="9093" y="41645"/>
                    <a:pt x="9126" y="41145"/>
                    <a:pt x="9126" y="40612"/>
                  </a:cubicBezTo>
                  <a:cubicBezTo>
                    <a:pt x="9126" y="38917"/>
                    <a:pt x="8801" y="36897"/>
                    <a:pt x="7503" y="35527"/>
                  </a:cubicBezTo>
                  <a:cubicBezTo>
                    <a:pt x="6745" y="34733"/>
                    <a:pt x="5736" y="34265"/>
                    <a:pt x="4690" y="34012"/>
                  </a:cubicBezTo>
                  <a:cubicBezTo>
                    <a:pt x="3644" y="33724"/>
                    <a:pt x="2526" y="33651"/>
                    <a:pt x="1588" y="33651"/>
                  </a:cubicBezTo>
                  <a:cubicBezTo>
                    <a:pt x="1486" y="33651"/>
                    <a:pt x="1385" y="33651"/>
                    <a:pt x="1287" y="33652"/>
                  </a:cubicBezTo>
                  <a:lnTo>
                    <a:pt x="1287" y="33652"/>
                  </a:lnTo>
                  <a:cubicBezTo>
                    <a:pt x="3541" y="31957"/>
                    <a:pt x="5775" y="30045"/>
                    <a:pt x="5808" y="30045"/>
                  </a:cubicBezTo>
                  <a:cubicBezTo>
                    <a:pt x="5844" y="29973"/>
                    <a:pt x="5880" y="29937"/>
                    <a:pt x="5880" y="29864"/>
                  </a:cubicBezTo>
                  <a:cubicBezTo>
                    <a:pt x="5880" y="29864"/>
                    <a:pt x="5916" y="29756"/>
                    <a:pt x="5988" y="29576"/>
                  </a:cubicBezTo>
                  <a:cubicBezTo>
                    <a:pt x="6349" y="28241"/>
                    <a:pt x="8152" y="22615"/>
                    <a:pt x="11506" y="19477"/>
                  </a:cubicBezTo>
                  <a:cubicBezTo>
                    <a:pt x="13418" y="17674"/>
                    <a:pt x="16700" y="16123"/>
                    <a:pt x="19513" y="15077"/>
                  </a:cubicBezTo>
                  <a:cubicBezTo>
                    <a:pt x="20920" y="14536"/>
                    <a:pt x="22182" y="14103"/>
                    <a:pt x="23120" y="13814"/>
                  </a:cubicBezTo>
                  <a:cubicBezTo>
                    <a:pt x="23589" y="13670"/>
                    <a:pt x="23950" y="13562"/>
                    <a:pt x="24238" y="13490"/>
                  </a:cubicBezTo>
                  <a:cubicBezTo>
                    <a:pt x="24491" y="13418"/>
                    <a:pt x="24635" y="13382"/>
                    <a:pt x="24635" y="13382"/>
                  </a:cubicBezTo>
                  <a:lnTo>
                    <a:pt x="24743" y="13310"/>
                  </a:lnTo>
                  <a:cubicBezTo>
                    <a:pt x="26258" y="12011"/>
                    <a:pt x="28674" y="10785"/>
                    <a:pt x="31451" y="9703"/>
                  </a:cubicBezTo>
                  <a:cubicBezTo>
                    <a:pt x="35599" y="8116"/>
                    <a:pt x="40540" y="6817"/>
                    <a:pt x="44436" y="5916"/>
                  </a:cubicBezTo>
                  <a:cubicBezTo>
                    <a:pt x="46383" y="5447"/>
                    <a:pt x="48078" y="5122"/>
                    <a:pt x="49269" y="4870"/>
                  </a:cubicBezTo>
                  <a:cubicBezTo>
                    <a:pt x="49882" y="4762"/>
                    <a:pt x="50351" y="4690"/>
                    <a:pt x="50675" y="4617"/>
                  </a:cubicBezTo>
                  <a:cubicBezTo>
                    <a:pt x="51000" y="4545"/>
                    <a:pt x="51180" y="4545"/>
                    <a:pt x="51180" y="4545"/>
                  </a:cubicBezTo>
                  <a:cubicBezTo>
                    <a:pt x="51252" y="4509"/>
                    <a:pt x="51361" y="4437"/>
                    <a:pt x="51397" y="4365"/>
                  </a:cubicBezTo>
                  <a:lnTo>
                    <a:pt x="51433" y="4293"/>
                  </a:lnTo>
                  <a:cubicBezTo>
                    <a:pt x="51575" y="4009"/>
                    <a:pt x="52205" y="2747"/>
                    <a:pt x="53565" y="886"/>
                  </a:cubicBezTo>
                  <a:lnTo>
                    <a:pt x="53565" y="886"/>
                  </a:lnTo>
                  <a:cubicBezTo>
                    <a:pt x="55147" y="716"/>
                    <a:pt x="56848" y="614"/>
                    <a:pt x="58177" y="614"/>
                  </a:cubicBezTo>
                  <a:close/>
                  <a:moveTo>
                    <a:pt x="58177" y="1"/>
                  </a:moveTo>
                  <a:cubicBezTo>
                    <a:pt x="56771" y="1"/>
                    <a:pt x="55003" y="145"/>
                    <a:pt x="53344" y="325"/>
                  </a:cubicBezTo>
                  <a:cubicBezTo>
                    <a:pt x="53272" y="325"/>
                    <a:pt x="53164" y="361"/>
                    <a:pt x="53128" y="434"/>
                  </a:cubicBezTo>
                  <a:cubicBezTo>
                    <a:pt x="51832" y="2259"/>
                    <a:pt x="51137" y="3532"/>
                    <a:pt x="50926" y="3957"/>
                  </a:cubicBezTo>
                  <a:lnTo>
                    <a:pt x="50926" y="3957"/>
                  </a:lnTo>
                  <a:cubicBezTo>
                    <a:pt x="50056" y="4111"/>
                    <a:pt x="45404" y="4952"/>
                    <a:pt x="40108" y="6349"/>
                  </a:cubicBezTo>
                  <a:cubicBezTo>
                    <a:pt x="37186" y="7142"/>
                    <a:pt x="34048" y="8080"/>
                    <a:pt x="31235" y="9162"/>
                  </a:cubicBezTo>
                  <a:cubicBezTo>
                    <a:pt x="28464" y="10228"/>
                    <a:pt x="26042" y="11434"/>
                    <a:pt x="24419" y="12814"/>
                  </a:cubicBezTo>
                  <a:lnTo>
                    <a:pt x="24419" y="12814"/>
                  </a:lnTo>
                  <a:cubicBezTo>
                    <a:pt x="24119" y="12895"/>
                    <a:pt x="21941" y="13496"/>
                    <a:pt x="19297" y="14500"/>
                  </a:cubicBezTo>
                  <a:cubicBezTo>
                    <a:pt x="16448" y="15582"/>
                    <a:pt x="13129" y="17133"/>
                    <a:pt x="11110" y="19044"/>
                  </a:cubicBezTo>
                  <a:cubicBezTo>
                    <a:pt x="9090" y="20956"/>
                    <a:pt x="7647" y="23589"/>
                    <a:pt x="6709" y="25789"/>
                  </a:cubicBezTo>
                  <a:cubicBezTo>
                    <a:pt x="5884" y="27725"/>
                    <a:pt x="5422" y="29299"/>
                    <a:pt x="5323" y="29648"/>
                  </a:cubicBezTo>
                  <a:lnTo>
                    <a:pt x="5323" y="29648"/>
                  </a:lnTo>
                  <a:cubicBezTo>
                    <a:pt x="5243" y="29714"/>
                    <a:pt x="5111" y="29825"/>
                    <a:pt x="4942" y="29973"/>
                  </a:cubicBezTo>
                  <a:cubicBezTo>
                    <a:pt x="4040" y="30730"/>
                    <a:pt x="1985" y="32389"/>
                    <a:pt x="145" y="33760"/>
                  </a:cubicBezTo>
                  <a:cubicBezTo>
                    <a:pt x="37" y="33832"/>
                    <a:pt x="1" y="33976"/>
                    <a:pt x="37" y="34084"/>
                  </a:cubicBezTo>
                  <a:cubicBezTo>
                    <a:pt x="109" y="34228"/>
                    <a:pt x="217" y="34301"/>
                    <a:pt x="362" y="34301"/>
                  </a:cubicBezTo>
                  <a:cubicBezTo>
                    <a:pt x="722" y="34265"/>
                    <a:pt x="1119" y="34228"/>
                    <a:pt x="1588" y="34228"/>
                  </a:cubicBezTo>
                  <a:cubicBezTo>
                    <a:pt x="2490" y="34228"/>
                    <a:pt x="3572" y="34337"/>
                    <a:pt x="4545" y="34589"/>
                  </a:cubicBezTo>
                  <a:cubicBezTo>
                    <a:pt x="5519" y="34842"/>
                    <a:pt x="6421" y="35274"/>
                    <a:pt x="7070" y="35960"/>
                  </a:cubicBezTo>
                  <a:cubicBezTo>
                    <a:pt x="8188" y="37114"/>
                    <a:pt x="8513" y="38953"/>
                    <a:pt x="8513" y="40612"/>
                  </a:cubicBezTo>
                  <a:cubicBezTo>
                    <a:pt x="8513" y="41370"/>
                    <a:pt x="8441" y="42091"/>
                    <a:pt x="8369" y="42668"/>
                  </a:cubicBezTo>
                  <a:cubicBezTo>
                    <a:pt x="8369" y="42776"/>
                    <a:pt x="8405" y="42885"/>
                    <a:pt x="8513" y="42957"/>
                  </a:cubicBezTo>
                  <a:cubicBezTo>
                    <a:pt x="8567" y="42975"/>
                    <a:pt x="8621" y="42984"/>
                    <a:pt x="8675" y="42984"/>
                  </a:cubicBezTo>
                  <a:cubicBezTo>
                    <a:pt x="8729" y="42984"/>
                    <a:pt x="8783" y="42975"/>
                    <a:pt x="8837" y="42957"/>
                  </a:cubicBezTo>
                  <a:cubicBezTo>
                    <a:pt x="11549" y="41181"/>
                    <a:pt x="15850" y="38365"/>
                    <a:pt x="16723" y="37794"/>
                  </a:cubicBezTo>
                  <a:lnTo>
                    <a:pt x="16723" y="37794"/>
                  </a:lnTo>
                  <a:cubicBezTo>
                    <a:pt x="17991" y="38640"/>
                    <a:pt x="25012" y="43095"/>
                    <a:pt x="32894" y="44435"/>
                  </a:cubicBezTo>
                  <a:cubicBezTo>
                    <a:pt x="35671" y="44904"/>
                    <a:pt x="38521" y="45085"/>
                    <a:pt x="41117" y="45085"/>
                  </a:cubicBezTo>
                  <a:cubicBezTo>
                    <a:pt x="45600" y="45085"/>
                    <a:pt x="49341" y="44598"/>
                    <a:pt x="50666" y="44405"/>
                  </a:cubicBezTo>
                  <a:lnTo>
                    <a:pt x="50666" y="44405"/>
                  </a:lnTo>
                  <a:lnTo>
                    <a:pt x="50387" y="45265"/>
                  </a:lnTo>
                  <a:cubicBezTo>
                    <a:pt x="50351" y="45409"/>
                    <a:pt x="50423" y="45554"/>
                    <a:pt x="50531" y="45626"/>
                  </a:cubicBezTo>
                  <a:cubicBezTo>
                    <a:pt x="50567" y="45662"/>
                    <a:pt x="50621" y="45680"/>
                    <a:pt x="50680" y="45680"/>
                  </a:cubicBezTo>
                  <a:cubicBezTo>
                    <a:pt x="50738" y="45680"/>
                    <a:pt x="50801" y="45662"/>
                    <a:pt x="50856" y="45626"/>
                  </a:cubicBezTo>
                  <a:cubicBezTo>
                    <a:pt x="51938" y="44832"/>
                    <a:pt x="53813" y="43786"/>
                    <a:pt x="56446" y="43786"/>
                  </a:cubicBezTo>
                  <a:cubicBezTo>
                    <a:pt x="57708" y="43786"/>
                    <a:pt x="59151" y="44039"/>
                    <a:pt x="60774" y="44652"/>
                  </a:cubicBezTo>
                  <a:cubicBezTo>
                    <a:pt x="63479" y="45734"/>
                    <a:pt x="64814" y="47537"/>
                    <a:pt x="65427" y="49521"/>
                  </a:cubicBezTo>
                  <a:cubicBezTo>
                    <a:pt x="65499" y="49629"/>
                    <a:pt x="65607" y="49737"/>
                    <a:pt x="65715" y="49737"/>
                  </a:cubicBezTo>
                  <a:cubicBezTo>
                    <a:pt x="65859" y="49737"/>
                    <a:pt x="65968" y="49665"/>
                    <a:pt x="66004" y="49521"/>
                  </a:cubicBezTo>
                  <a:cubicBezTo>
                    <a:pt x="66437" y="48259"/>
                    <a:pt x="66833" y="47104"/>
                    <a:pt x="67086" y="46239"/>
                  </a:cubicBezTo>
                  <a:cubicBezTo>
                    <a:pt x="67230" y="45806"/>
                    <a:pt x="67338" y="45409"/>
                    <a:pt x="67410" y="45121"/>
                  </a:cubicBezTo>
                  <a:cubicBezTo>
                    <a:pt x="67482" y="44832"/>
                    <a:pt x="67555" y="44652"/>
                    <a:pt x="67555" y="44544"/>
                  </a:cubicBezTo>
                  <a:cubicBezTo>
                    <a:pt x="67555" y="44508"/>
                    <a:pt x="67591" y="44399"/>
                    <a:pt x="67663" y="44255"/>
                  </a:cubicBezTo>
                  <a:cubicBezTo>
                    <a:pt x="67915" y="43822"/>
                    <a:pt x="68492" y="43029"/>
                    <a:pt x="69033" y="41839"/>
                  </a:cubicBezTo>
                  <a:cubicBezTo>
                    <a:pt x="69574" y="40648"/>
                    <a:pt x="70115" y="39025"/>
                    <a:pt x="70260" y="36897"/>
                  </a:cubicBezTo>
                  <a:lnTo>
                    <a:pt x="70573" y="32226"/>
                  </a:lnTo>
                  <a:lnTo>
                    <a:pt x="80431" y="23372"/>
                  </a:lnTo>
                  <a:cubicBezTo>
                    <a:pt x="80467" y="23336"/>
                    <a:pt x="80503" y="23264"/>
                    <a:pt x="80503" y="23192"/>
                  </a:cubicBezTo>
                  <a:cubicBezTo>
                    <a:pt x="80539" y="22795"/>
                    <a:pt x="80575" y="22362"/>
                    <a:pt x="80575" y="21894"/>
                  </a:cubicBezTo>
                  <a:cubicBezTo>
                    <a:pt x="80575" y="19730"/>
                    <a:pt x="80106" y="16772"/>
                    <a:pt x="78411" y="12985"/>
                  </a:cubicBezTo>
                  <a:cubicBezTo>
                    <a:pt x="76427" y="8404"/>
                    <a:pt x="72243" y="5158"/>
                    <a:pt x="68132" y="3066"/>
                  </a:cubicBezTo>
                  <a:cubicBezTo>
                    <a:pt x="66076" y="2021"/>
                    <a:pt x="64056" y="1263"/>
                    <a:pt x="62289" y="758"/>
                  </a:cubicBezTo>
                  <a:cubicBezTo>
                    <a:pt x="60558" y="253"/>
                    <a:pt x="59115" y="1"/>
                    <a:pt x="581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47"/>
            <p:cNvSpPr/>
            <p:nvPr/>
          </p:nvSpPr>
          <p:spPr>
            <a:xfrm>
              <a:off x="3962375" y="3422450"/>
              <a:ext cx="140675" cy="348425"/>
            </a:xfrm>
            <a:custGeom>
              <a:rect b="b" l="l" r="r" t="t"/>
              <a:pathLst>
                <a:path extrusionOk="0" h="13937" w="5627">
                  <a:moveTo>
                    <a:pt x="5273" y="0"/>
                  </a:moveTo>
                  <a:cubicBezTo>
                    <a:pt x="5222" y="0"/>
                    <a:pt x="5170" y="16"/>
                    <a:pt x="5122" y="52"/>
                  </a:cubicBezTo>
                  <a:cubicBezTo>
                    <a:pt x="5086" y="52"/>
                    <a:pt x="1659" y="2108"/>
                    <a:pt x="505" y="6616"/>
                  </a:cubicBezTo>
                  <a:cubicBezTo>
                    <a:pt x="145" y="8023"/>
                    <a:pt x="0" y="9213"/>
                    <a:pt x="0" y="10259"/>
                  </a:cubicBezTo>
                  <a:cubicBezTo>
                    <a:pt x="0" y="12495"/>
                    <a:pt x="613" y="13758"/>
                    <a:pt x="613" y="13758"/>
                  </a:cubicBezTo>
                  <a:cubicBezTo>
                    <a:pt x="663" y="13881"/>
                    <a:pt x="763" y="13937"/>
                    <a:pt x="867" y="13937"/>
                  </a:cubicBezTo>
                  <a:cubicBezTo>
                    <a:pt x="915" y="13937"/>
                    <a:pt x="965" y="13925"/>
                    <a:pt x="1010" y="13902"/>
                  </a:cubicBezTo>
                  <a:cubicBezTo>
                    <a:pt x="1191" y="13830"/>
                    <a:pt x="1227" y="13649"/>
                    <a:pt x="1154" y="13505"/>
                  </a:cubicBezTo>
                  <a:cubicBezTo>
                    <a:pt x="1118" y="13397"/>
                    <a:pt x="613" y="12243"/>
                    <a:pt x="613" y="10259"/>
                  </a:cubicBezTo>
                  <a:cubicBezTo>
                    <a:pt x="613" y="9285"/>
                    <a:pt x="722" y="8095"/>
                    <a:pt x="1082" y="6761"/>
                  </a:cubicBezTo>
                  <a:cubicBezTo>
                    <a:pt x="1623" y="4633"/>
                    <a:pt x="2705" y="3082"/>
                    <a:pt x="3679" y="2072"/>
                  </a:cubicBezTo>
                  <a:cubicBezTo>
                    <a:pt x="4148" y="1567"/>
                    <a:pt x="4581" y="1170"/>
                    <a:pt x="4905" y="918"/>
                  </a:cubicBezTo>
                  <a:cubicBezTo>
                    <a:pt x="5086" y="810"/>
                    <a:pt x="5194" y="701"/>
                    <a:pt x="5302" y="629"/>
                  </a:cubicBezTo>
                  <a:lnTo>
                    <a:pt x="5410" y="593"/>
                  </a:lnTo>
                  <a:lnTo>
                    <a:pt x="5410" y="557"/>
                  </a:lnTo>
                  <a:cubicBezTo>
                    <a:pt x="5555" y="485"/>
                    <a:pt x="5627" y="305"/>
                    <a:pt x="5519" y="160"/>
                  </a:cubicBezTo>
                  <a:cubicBezTo>
                    <a:pt x="5471" y="64"/>
                    <a:pt x="5374" y="0"/>
                    <a:pt x="52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47"/>
            <p:cNvSpPr/>
            <p:nvPr/>
          </p:nvSpPr>
          <p:spPr>
            <a:xfrm>
              <a:off x="3011100" y="2579750"/>
              <a:ext cx="993675" cy="569675"/>
            </a:xfrm>
            <a:custGeom>
              <a:rect b="b" l="l" r="r" t="t"/>
              <a:pathLst>
                <a:path extrusionOk="0" h="22787" w="39747">
                  <a:moveTo>
                    <a:pt x="18201" y="0"/>
                  </a:moveTo>
                  <a:cubicBezTo>
                    <a:pt x="13076" y="0"/>
                    <a:pt x="8219" y="1488"/>
                    <a:pt x="6168" y="3103"/>
                  </a:cubicBezTo>
                  <a:cubicBezTo>
                    <a:pt x="3283" y="5375"/>
                    <a:pt x="5916" y="6097"/>
                    <a:pt x="7286" y="6493"/>
                  </a:cubicBezTo>
                  <a:cubicBezTo>
                    <a:pt x="8693" y="6854"/>
                    <a:pt x="4545" y="7107"/>
                    <a:pt x="2381" y="9523"/>
                  </a:cubicBezTo>
                  <a:cubicBezTo>
                    <a:pt x="253" y="11903"/>
                    <a:pt x="1" y="16195"/>
                    <a:pt x="1768" y="17169"/>
                  </a:cubicBezTo>
                  <a:cubicBezTo>
                    <a:pt x="2093" y="17355"/>
                    <a:pt x="2529" y="17431"/>
                    <a:pt x="3023" y="17431"/>
                  </a:cubicBezTo>
                  <a:cubicBezTo>
                    <a:pt x="5212" y="17431"/>
                    <a:pt x="8548" y="15943"/>
                    <a:pt x="8548" y="15943"/>
                  </a:cubicBezTo>
                  <a:lnTo>
                    <a:pt x="9811" y="16809"/>
                  </a:lnTo>
                  <a:lnTo>
                    <a:pt x="22651" y="13527"/>
                  </a:lnTo>
                  <a:lnTo>
                    <a:pt x="22759" y="14428"/>
                  </a:lnTo>
                  <a:cubicBezTo>
                    <a:pt x="22850" y="14975"/>
                    <a:pt x="24797" y="15076"/>
                    <a:pt x="26501" y="15076"/>
                  </a:cubicBezTo>
                  <a:cubicBezTo>
                    <a:pt x="27495" y="15076"/>
                    <a:pt x="28406" y="15041"/>
                    <a:pt x="28818" y="15041"/>
                  </a:cubicBezTo>
                  <a:cubicBezTo>
                    <a:pt x="29936" y="15041"/>
                    <a:pt x="30946" y="20199"/>
                    <a:pt x="32713" y="21714"/>
                  </a:cubicBezTo>
                  <a:cubicBezTo>
                    <a:pt x="33597" y="22471"/>
                    <a:pt x="34418" y="22787"/>
                    <a:pt x="35143" y="22787"/>
                  </a:cubicBezTo>
                  <a:cubicBezTo>
                    <a:pt x="35869" y="22787"/>
                    <a:pt x="36500" y="22471"/>
                    <a:pt x="37005" y="21966"/>
                  </a:cubicBezTo>
                  <a:cubicBezTo>
                    <a:pt x="38015" y="20956"/>
                    <a:pt x="39747" y="18576"/>
                    <a:pt x="39494" y="15943"/>
                  </a:cubicBezTo>
                  <a:cubicBezTo>
                    <a:pt x="39278" y="13274"/>
                    <a:pt x="38123" y="12156"/>
                    <a:pt x="38123" y="12156"/>
                  </a:cubicBezTo>
                  <a:cubicBezTo>
                    <a:pt x="38123" y="12156"/>
                    <a:pt x="38881" y="11507"/>
                    <a:pt x="38376" y="10533"/>
                  </a:cubicBezTo>
                  <a:cubicBezTo>
                    <a:pt x="38232" y="10244"/>
                    <a:pt x="37881" y="10141"/>
                    <a:pt x="37454" y="10141"/>
                  </a:cubicBezTo>
                  <a:cubicBezTo>
                    <a:pt x="36387" y="10141"/>
                    <a:pt x="34841" y="10785"/>
                    <a:pt x="34841" y="10785"/>
                  </a:cubicBezTo>
                  <a:cubicBezTo>
                    <a:pt x="34841" y="10785"/>
                    <a:pt x="34841" y="10136"/>
                    <a:pt x="34336" y="8369"/>
                  </a:cubicBezTo>
                  <a:cubicBezTo>
                    <a:pt x="33831" y="6602"/>
                    <a:pt x="31343" y="2851"/>
                    <a:pt x="24418" y="831"/>
                  </a:cubicBezTo>
                  <a:cubicBezTo>
                    <a:pt x="22415" y="247"/>
                    <a:pt x="20286" y="0"/>
                    <a:pt x="182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47"/>
            <p:cNvSpPr/>
            <p:nvPr/>
          </p:nvSpPr>
          <p:spPr>
            <a:xfrm>
              <a:off x="3018325" y="2572550"/>
              <a:ext cx="988250" cy="584325"/>
            </a:xfrm>
            <a:custGeom>
              <a:rect b="b" l="l" r="r" t="t"/>
              <a:pathLst>
                <a:path extrusionOk="0" h="23373" w="39530">
                  <a:moveTo>
                    <a:pt x="17925" y="578"/>
                  </a:moveTo>
                  <a:cubicBezTo>
                    <a:pt x="19981" y="578"/>
                    <a:pt x="22073" y="830"/>
                    <a:pt x="24057" y="1407"/>
                  </a:cubicBezTo>
                  <a:cubicBezTo>
                    <a:pt x="27447" y="2417"/>
                    <a:pt x="29792" y="3824"/>
                    <a:pt x="31306" y="5194"/>
                  </a:cubicBezTo>
                  <a:cubicBezTo>
                    <a:pt x="32821" y="6601"/>
                    <a:pt x="33542" y="7936"/>
                    <a:pt x="33759" y="8765"/>
                  </a:cubicBezTo>
                  <a:cubicBezTo>
                    <a:pt x="34011" y="9631"/>
                    <a:pt x="34156" y="10208"/>
                    <a:pt x="34192" y="10568"/>
                  </a:cubicBezTo>
                  <a:cubicBezTo>
                    <a:pt x="34228" y="10749"/>
                    <a:pt x="34264" y="10893"/>
                    <a:pt x="34264" y="10965"/>
                  </a:cubicBezTo>
                  <a:lnTo>
                    <a:pt x="34264" y="11037"/>
                  </a:lnTo>
                  <a:lnTo>
                    <a:pt x="34264" y="11073"/>
                  </a:lnTo>
                  <a:cubicBezTo>
                    <a:pt x="34264" y="11146"/>
                    <a:pt x="34300" y="11254"/>
                    <a:pt x="34408" y="11290"/>
                  </a:cubicBezTo>
                  <a:cubicBezTo>
                    <a:pt x="34450" y="11332"/>
                    <a:pt x="34505" y="11350"/>
                    <a:pt x="34565" y="11350"/>
                  </a:cubicBezTo>
                  <a:cubicBezTo>
                    <a:pt x="34607" y="11350"/>
                    <a:pt x="34652" y="11341"/>
                    <a:pt x="34697" y="11326"/>
                  </a:cubicBezTo>
                  <a:lnTo>
                    <a:pt x="34733" y="11326"/>
                  </a:lnTo>
                  <a:cubicBezTo>
                    <a:pt x="34877" y="11254"/>
                    <a:pt x="35274" y="11109"/>
                    <a:pt x="35743" y="10965"/>
                  </a:cubicBezTo>
                  <a:cubicBezTo>
                    <a:pt x="36211" y="10821"/>
                    <a:pt x="36752" y="10713"/>
                    <a:pt x="37185" y="10713"/>
                  </a:cubicBezTo>
                  <a:cubicBezTo>
                    <a:pt x="37366" y="10713"/>
                    <a:pt x="37510" y="10749"/>
                    <a:pt x="37618" y="10785"/>
                  </a:cubicBezTo>
                  <a:cubicBezTo>
                    <a:pt x="37726" y="10821"/>
                    <a:pt x="37798" y="10857"/>
                    <a:pt x="37834" y="10929"/>
                  </a:cubicBezTo>
                  <a:cubicBezTo>
                    <a:pt x="37943" y="11146"/>
                    <a:pt x="37979" y="11326"/>
                    <a:pt x="37979" y="11470"/>
                  </a:cubicBezTo>
                  <a:cubicBezTo>
                    <a:pt x="37979" y="11723"/>
                    <a:pt x="37871" y="11903"/>
                    <a:pt x="37798" y="12011"/>
                  </a:cubicBezTo>
                  <a:cubicBezTo>
                    <a:pt x="37762" y="12083"/>
                    <a:pt x="37726" y="12155"/>
                    <a:pt x="37690" y="12155"/>
                  </a:cubicBezTo>
                  <a:lnTo>
                    <a:pt x="37654" y="12191"/>
                  </a:lnTo>
                  <a:lnTo>
                    <a:pt x="37654" y="12228"/>
                  </a:lnTo>
                  <a:cubicBezTo>
                    <a:pt x="37582" y="12264"/>
                    <a:pt x="37546" y="12336"/>
                    <a:pt x="37546" y="12444"/>
                  </a:cubicBezTo>
                  <a:cubicBezTo>
                    <a:pt x="37546" y="12516"/>
                    <a:pt x="37582" y="12588"/>
                    <a:pt x="37618" y="12660"/>
                  </a:cubicBezTo>
                  <a:cubicBezTo>
                    <a:pt x="37654" y="12696"/>
                    <a:pt x="38700" y="13778"/>
                    <a:pt x="38916" y="16231"/>
                  </a:cubicBezTo>
                  <a:cubicBezTo>
                    <a:pt x="38953" y="16411"/>
                    <a:pt x="38953" y="16556"/>
                    <a:pt x="38953" y="16736"/>
                  </a:cubicBezTo>
                  <a:cubicBezTo>
                    <a:pt x="38953" y="17890"/>
                    <a:pt x="38556" y="18972"/>
                    <a:pt x="38051" y="19910"/>
                  </a:cubicBezTo>
                  <a:cubicBezTo>
                    <a:pt x="37582" y="20848"/>
                    <a:pt x="36933" y="21605"/>
                    <a:pt x="36500" y="22038"/>
                  </a:cubicBezTo>
                  <a:cubicBezTo>
                    <a:pt x="36031" y="22507"/>
                    <a:pt x="35490" y="22759"/>
                    <a:pt x="34841" y="22759"/>
                  </a:cubicBezTo>
                  <a:cubicBezTo>
                    <a:pt x="34228" y="22759"/>
                    <a:pt x="33470" y="22507"/>
                    <a:pt x="32641" y="21785"/>
                  </a:cubicBezTo>
                  <a:cubicBezTo>
                    <a:pt x="32244" y="21461"/>
                    <a:pt x="31847" y="20884"/>
                    <a:pt x="31487" y="20198"/>
                  </a:cubicBezTo>
                  <a:cubicBezTo>
                    <a:pt x="30982" y="19152"/>
                    <a:pt x="30513" y="17926"/>
                    <a:pt x="30080" y="16916"/>
                  </a:cubicBezTo>
                  <a:cubicBezTo>
                    <a:pt x="29864" y="16411"/>
                    <a:pt x="29647" y="15979"/>
                    <a:pt x="29395" y="15654"/>
                  </a:cubicBezTo>
                  <a:cubicBezTo>
                    <a:pt x="29287" y="15474"/>
                    <a:pt x="29178" y="15329"/>
                    <a:pt x="29034" y="15221"/>
                  </a:cubicBezTo>
                  <a:cubicBezTo>
                    <a:pt x="28890" y="15113"/>
                    <a:pt x="28710" y="15041"/>
                    <a:pt x="28529" y="15041"/>
                  </a:cubicBezTo>
                  <a:cubicBezTo>
                    <a:pt x="28096" y="15041"/>
                    <a:pt x="27231" y="15077"/>
                    <a:pt x="26257" y="15077"/>
                  </a:cubicBezTo>
                  <a:cubicBezTo>
                    <a:pt x="25391" y="15077"/>
                    <a:pt x="24490" y="15041"/>
                    <a:pt x="23804" y="14933"/>
                  </a:cubicBezTo>
                  <a:cubicBezTo>
                    <a:pt x="23444" y="14897"/>
                    <a:pt x="23155" y="14824"/>
                    <a:pt x="22975" y="14752"/>
                  </a:cubicBezTo>
                  <a:cubicBezTo>
                    <a:pt x="22903" y="14716"/>
                    <a:pt x="22831" y="14680"/>
                    <a:pt x="22795" y="14680"/>
                  </a:cubicBezTo>
                  <a:lnTo>
                    <a:pt x="22795" y="14644"/>
                  </a:lnTo>
                  <a:lnTo>
                    <a:pt x="22790" y="14649"/>
                  </a:lnTo>
                  <a:lnTo>
                    <a:pt x="22790" y="14649"/>
                  </a:lnTo>
                  <a:lnTo>
                    <a:pt x="22650" y="13778"/>
                  </a:lnTo>
                  <a:cubicBezTo>
                    <a:pt x="22650" y="13706"/>
                    <a:pt x="22614" y="13634"/>
                    <a:pt x="22542" y="13562"/>
                  </a:cubicBezTo>
                  <a:cubicBezTo>
                    <a:pt x="22470" y="13526"/>
                    <a:pt x="22362" y="13526"/>
                    <a:pt x="22290" y="13526"/>
                  </a:cubicBezTo>
                  <a:lnTo>
                    <a:pt x="9594" y="16772"/>
                  </a:lnTo>
                  <a:lnTo>
                    <a:pt x="8440" y="15979"/>
                  </a:lnTo>
                  <a:cubicBezTo>
                    <a:pt x="8398" y="15936"/>
                    <a:pt x="8343" y="15919"/>
                    <a:pt x="8283" y="15919"/>
                  </a:cubicBezTo>
                  <a:cubicBezTo>
                    <a:pt x="8241" y="15919"/>
                    <a:pt x="8196" y="15928"/>
                    <a:pt x="8151" y="15942"/>
                  </a:cubicBezTo>
                  <a:cubicBezTo>
                    <a:pt x="8151" y="15942"/>
                    <a:pt x="8079" y="15979"/>
                    <a:pt x="8007" y="16015"/>
                  </a:cubicBezTo>
                  <a:cubicBezTo>
                    <a:pt x="7682" y="16159"/>
                    <a:pt x="6817" y="16520"/>
                    <a:pt x="5807" y="16844"/>
                  </a:cubicBezTo>
                  <a:cubicBezTo>
                    <a:pt x="4761" y="17169"/>
                    <a:pt x="3607" y="17421"/>
                    <a:pt x="2705" y="17421"/>
                  </a:cubicBezTo>
                  <a:cubicBezTo>
                    <a:pt x="2236" y="17421"/>
                    <a:pt x="1876" y="17349"/>
                    <a:pt x="1623" y="17205"/>
                  </a:cubicBezTo>
                  <a:cubicBezTo>
                    <a:pt x="1299" y="17024"/>
                    <a:pt x="1046" y="16700"/>
                    <a:pt x="866" y="16267"/>
                  </a:cubicBezTo>
                  <a:cubicBezTo>
                    <a:pt x="685" y="15834"/>
                    <a:pt x="613" y="15257"/>
                    <a:pt x="613" y="14644"/>
                  </a:cubicBezTo>
                  <a:cubicBezTo>
                    <a:pt x="613" y="13129"/>
                    <a:pt x="1190" y="11254"/>
                    <a:pt x="2344" y="9991"/>
                  </a:cubicBezTo>
                  <a:cubicBezTo>
                    <a:pt x="3210" y="9018"/>
                    <a:pt x="4436" y="8404"/>
                    <a:pt x="5482" y="8008"/>
                  </a:cubicBezTo>
                  <a:cubicBezTo>
                    <a:pt x="6023" y="7791"/>
                    <a:pt x="6492" y="7647"/>
                    <a:pt x="6853" y="7503"/>
                  </a:cubicBezTo>
                  <a:cubicBezTo>
                    <a:pt x="6997" y="7467"/>
                    <a:pt x="7141" y="7395"/>
                    <a:pt x="7286" y="7322"/>
                  </a:cubicBezTo>
                  <a:cubicBezTo>
                    <a:pt x="7322" y="7286"/>
                    <a:pt x="7394" y="7286"/>
                    <a:pt x="7466" y="7214"/>
                  </a:cubicBezTo>
                  <a:lnTo>
                    <a:pt x="7538" y="7106"/>
                  </a:lnTo>
                  <a:cubicBezTo>
                    <a:pt x="7574" y="7070"/>
                    <a:pt x="7574" y="6998"/>
                    <a:pt x="7574" y="6926"/>
                  </a:cubicBezTo>
                  <a:cubicBezTo>
                    <a:pt x="7574" y="6854"/>
                    <a:pt x="7538" y="6745"/>
                    <a:pt x="7502" y="6709"/>
                  </a:cubicBezTo>
                  <a:cubicBezTo>
                    <a:pt x="7430" y="6637"/>
                    <a:pt x="7358" y="6601"/>
                    <a:pt x="7322" y="6565"/>
                  </a:cubicBezTo>
                  <a:cubicBezTo>
                    <a:pt x="7250" y="6529"/>
                    <a:pt x="7177" y="6529"/>
                    <a:pt x="7105" y="6493"/>
                  </a:cubicBezTo>
                  <a:cubicBezTo>
                    <a:pt x="6636" y="6349"/>
                    <a:pt x="6023" y="6204"/>
                    <a:pt x="5590" y="5952"/>
                  </a:cubicBezTo>
                  <a:cubicBezTo>
                    <a:pt x="5374" y="5844"/>
                    <a:pt x="5158" y="5699"/>
                    <a:pt x="5049" y="5591"/>
                  </a:cubicBezTo>
                  <a:cubicBezTo>
                    <a:pt x="4941" y="5447"/>
                    <a:pt x="4869" y="5303"/>
                    <a:pt x="4869" y="5158"/>
                  </a:cubicBezTo>
                  <a:cubicBezTo>
                    <a:pt x="4869" y="5014"/>
                    <a:pt x="4941" y="4798"/>
                    <a:pt x="5122" y="4545"/>
                  </a:cubicBezTo>
                  <a:cubicBezTo>
                    <a:pt x="5302" y="4293"/>
                    <a:pt x="5590" y="3968"/>
                    <a:pt x="6059" y="3608"/>
                  </a:cubicBezTo>
                  <a:cubicBezTo>
                    <a:pt x="7033" y="2850"/>
                    <a:pt x="8728" y="2093"/>
                    <a:pt x="10820" y="1516"/>
                  </a:cubicBezTo>
                  <a:cubicBezTo>
                    <a:pt x="12912" y="975"/>
                    <a:pt x="15365" y="578"/>
                    <a:pt x="17925" y="578"/>
                  </a:cubicBezTo>
                  <a:close/>
                  <a:moveTo>
                    <a:pt x="17925" y="1"/>
                  </a:moveTo>
                  <a:cubicBezTo>
                    <a:pt x="15329" y="1"/>
                    <a:pt x="12804" y="361"/>
                    <a:pt x="10676" y="939"/>
                  </a:cubicBezTo>
                  <a:cubicBezTo>
                    <a:pt x="8512" y="1516"/>
                    <a:pt x="6781" y="2309"/>
                    <a:pt x="5699" y="3139"/>
                  </a:cubicBezTo>
                  <a:cubicBezTo>
                    <a:pt x="5194" y="3535"/>
                    <a:pt x="4869" y="3860"/>
                    <a:pt x="4617" y="4221"/>
                  </a:cubicBezTo>
                  <a:cubicBezTo>
                    <a:pt x="4400" y="4545"/>
                    <a:pt x="4292" y="4834"/>
                    <a:pt x="4292" y="5158"/>
                  </a:cubicBezTo>
                  <a:cubicBezTo>
                    <a:pt x="4292" y="5483"/>
                    <a:pt x="4400" y="5772"/>
                    <a:pt x="4617" y="5988"/>
                  </a:cubicBezTo>
                  <a:cubicBezTo>
                    <a:pt x="4905" y="6313"/>
                    <a:pt x="5302" y="6493"/>
                    <a:pt x="5735" y="6673"/>
                  </a:cubicBezTo>
                  <a:cubicBezTo>
                    <a:pt x="6016" y="6801"/>
                    <a:pt x="6315" y="6893"/>
                    <a:pt x="6594" y="6974"/>
                  </a:cubicBezTo>
                  <a:lnTo>
                    <a:pt x="6594" y="6974"/>
                  </a:lnTo>
                  <a:cubicBezTo>
                    <a:pt x="6121" y="7126"/>
                    <a:pt x="5394" y="7360"/>
                    <a:pt x="4617" y="7719"/>
                  </a:cubicBezTo>
                  <a:cubicBezTo>
                    <a:pt x="3679" y="8116"/>
                    <a:pt x="2669" y="8729"/>
                    <a:pt x="1876" y="9595"/>
                  </a:cubicBezTo>
                  <a:cubicBezTo>
                    <a:pt x="613" y="11001"/>
                    <a:pt x="0" y="12985"/>
                    <a:pt x="0" y="14644"/>
                  </a:cubicBezTo>
                  <a:cubicBezTo>
                    <a:pt x="0" y="15329"/>
                    <a:pt x="108" y="15942"/>
                    <a:pt x="325" y="16483"/>
                  </a:cubicBezTo>
                  <a:cubicBezTo>
                    <a:pt x="541" y="17024"/>
                    <a:pt x="866" y="17457"/>
                    <a:pt x="1335" y="17746"/>
                  </a:cubicBezTo>
                  <a:cubicBezTo>
                    <a:pt x="1731" y="17962"/>
                    <a:pt x="2200" y="18034"/>
                    <a:pt x="2705" y="18034"/>
                  </a:cubicBezTo>
                  <a:cubicBezTo>
                    <a:pt x="3859" y="18034"/>
                    <a:pt x="5266" y="17638"/>
                    <a:pt x="6420" y="17277"/>
                  </a:cubicBezTo>
                  <a:cubicBezTo>
                    <a:pt x="7244" y="16985"/>
                    <a:pt x="7930" y="16692"/>
                    <a:pt x="8235" y="16559"/>
                  </a:cubicBezTo>
                  <a:lnTo>
                    <a:pt x="8235" y="16559"/>
                  </a:lnTo>
                  <a:lnTo>
                    <a:pt x="9341" y="17349"/>
                  </a:lnTo>
                  <a:cubicBezTo>
                    <a:pt x="9392" y="17375"/>
                    <a:pt x="9462" y="17400"/>
                    <a:pt x="9523" y="17400"/>
                  </a:cubicBezTo>
                  <a:cubicBezTo>
                    <a:pt x="9549" y="17400"/>
                    <a:pt x="9573" y="17396"/>
                    <a:pt x="9594" y="17385"/>
                  </a:cubicBezTo>
                  <a:lnTo>
                    <a:pt x="22106" y="14187"/>
                  </a:lnTo>
                  <a:lnTo>
                    <a:pt x="22106" y="14187"/>
                  </a:lnTo>
                  <a:cubicBezTo>
                    <a:pt x="22121" y="14314"/>
                    <a:pt x="22138" y="14495"/>
                    <a:pt x="22181" y="14752"/>
                  </a:cubicBezTo>
                  <a:cubicBezTo>
                    <a:pt x="22217" y="14897"/>
                    <a:pt x="22290" y="15041"/>
                    <a:pt x="22398" y="15113"/>
                  </a:cubicBezTo>
                  <a:cubicBezTo>
                    <a:pt x="22578" y="15293"/>
                    <a:pt x="22795" y="15365"/>
                    <a:pt x="23083" y="15438"/>
                  </a:cubicBezTo>
                  <a:cubicBezTo>
                    <a:pt x="23877" y="15618"/>
                    <a:pt x="25103" y="15654"/>
                    <a:pt x="26257" y="15654"/>
                  </a:cubicBezTo>
                  <a:lnTo>
                    <a:pt x="28529" y="15654"/>
                  </a:lnTo>
                  <a:cubicBezTo>
                    <a:pt x="28538" y="15645"/>
                    <a:pt x="28549" y="15640"/>
                    <a:pt x="28563" y="15640"/>
                  </a:cubicBezTo>
                  <a:cubicBezTo>
                    <a:pt x="28604" y="15640"/>
                    <a:pt x="28664" y="15681"/>
                    <a:pt x="28746" y="15762"/>
                  </a:cubicBezTo>
                  <a:cubicBezTo>
                    <a:pt x="28926" y="15979"/>
                    <a:pt x="29178" y="16411"/>
                    <a:pt x="29431" y="16916"/>
                  </a:cubicBezTo>
                  <a:cubicBezTo>
                    <a:pt x="29792" y="17746"/>
                    <a:pt x="30188" y="18792"/>
                    <a:pt x="30621" y="19766"/>
                  </a:cubicBezTo>
                  <a:cubicBezTo>
                    <a:pt x="31090" y="20775"/>
                    <a:pt x="31595" y="21677"/>
                    <a:pt x="32244" y="22218"/>
                  </a:cubicBezTo>
                  <a:cubicBezTo>
                    <a:pt x="33146" y="23012"/>
                    <a:pt x="34047" y="23372"/>
                    <a:pt x="34841" y="23372"/>
                  </a:cubicBezTo>
                  <a:cubicBezTo>
                    <a:pt x="35670" y="23372"/>
                    <a:pt x="36356" y="23012"/>
                    <a:pt x="36933" y="22471"/>
                  </a:cubicBezTo>
                  <a:cubicBezTo>
                    <a:pt x="37402" y="21966"/>
                    <a:pt x="38051" y="21172"/>
                    <a:pt x="38592" y="20198"/>
                  </a:cubicBezTo>
                  <a:cubicBezTo>
                    <a:pt x="39133" y="19225"/>
                    <a:pt x="39530" y="17998"/>
                    <a:pt x="39530" y="16736"/>
                  </a:cubicBezTo>
                  <a:cubicBezTo>
                    <a:pt x="39530" y="16556"/>
                    <a:pt x="39530" y="16375"/>
                    <a:pt x="39530" y="16195"/>
                  </a:cubicBezTo>
                  <a:cubicBezTo>
                    <a:pt x="39335" y="14081"/>
                    <a:pt x="38583" y="12890"/>
                    <a:pt x="38232" y="12438"/>
                  </a:cubicBezTo>
                  <a:lnTo>
                    <a:pt x="38232" y="12438"/>
                  </a:lnTo>
                  <a:cubicBezTo>
                    <a:pt x="38255" y="12407"/>
                    <a:pt x="38278" y="12373"/>
                    <a:pt x="38303" y="12336"/>
                  </a:cubicBezTo>
                  <a:cubicBezTo>
                    <a:pt x="38448" y="12155"/>
                    <a:pt x="38556" y="11867"/>
                    <a:pt x="38556" y="11470"/>
                  </a:cubicBezTo>
                  <a:cubicBezTo>
                    <a:pt x="38556" y="11254"/>
                    <a:pt x="38520" y="10965"/>
                    <a:pt x="38375" y="10677"/>
                  </a:cubicBezTo>
                  <a:cubicBezTo>
                    <a:pt x="38267" y="10460"/>
                    <a:pt x="38051" y="10316"/>
                    <a:pt x="37834" y="10208"/>
                  </a:cubicBezTo>
                  <a:cubicBezTo>
                    <a:pt x="37618" y="10136"/>
                    <a:pt x="37402" y="10100"/>
                    <a:pt x="37185" y="10100"/>
                  </a:cubicBezTo>
                  <a:cubicBezTo>
                    <a:pt x="36572" y="10100"/>
                    <a:pt x="35923" y="10280"/>
                    <a:pt x="35382" y="10460"/>
                  </a:cubicBezTo>
                  <a:cubicBezTo>
                    <a:pt x="35174" y="10516"/>
                    <a:pt x="34987" y="10577"/>
                    <a:pt x="34836" y="10630"/>
                  </a:cubicBezTo>
                  <a:lnTo>
                    <a:pt x="34836" y="10630"/>
                  </a:lnTo>
                  <a:cubicBezTo>
                    <a:pt x="34780" y="10251"/>
                    <a:pt x="34648" y="9604"/>
                    <a:pt x="34336" y="8585"/>
                  </a:cubicBezTo>
                  <a:cubicBezTo>
                    <a:pt x="34084" y="7647"/>
                    <a:pt x="33290" y="6204"/>
                    <a:pt x="31703" y="4762"/>
                  </a:cubicBezTo>
                  <a:cubicBezTo>
                    <a:pt x="30116" y="3319"/>
                    <a:pt x="27700" y="1840"/>
                    <a:pt x="24201" y="830"/>
                  </a:cubicBezTo>
                  <a:cubicBezTo>
                    <a:pt x="22181" y="253"/>
                    <a:pt x="20017" y="1"/>
                    <a:pt x="179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47"/>
            <p:cNvSpPr/>
            <p:nvPr/>
          </p:nvSpPr>
          <p:spPr>
            <a:xfrm>
              <a:off x="3553000" y="3237875"/>
              <a:ext cx="350775" cy="489200"/>
            </a:xfrm>
            <a:custGeom>
              <a:rect b="b" l="l" r="r" t="t"/>
              <a:pathLst>
                <a:path extrusionOk="0" h="19568" w="14031">
                  <a:moveTo>
                    <a:pt x="12612" y="1"/>
                  </a:moveTo>
                  <a:cubicBezTo>
                    <a:pt x="11647" y="1"/>
                    <a:pt x="9796" y="3410"/>
                    <a:pt x="8513" y="6678"/>
                  </a:cubicBezTo>
                  <a:cubicBezTo>
                    <a:pt x="6962" y="10717"/>
                    <a:pt x="1" y="15875"/>
                    <a:pt x="1227" y="17101"/>
                  </a:cubicBezTo>
                  <a:cubicBezTo>
                    <a:pt x="1976" y="17850"/>
                    <a:pt x="4325" y="19567"/>
                    <a:pt x="6731" y="19567"/>
                  </a:cubicBezTo>
                  <a:cubicBezTo>
                    <a:pt x="8265" y="19567"/>
                    <a:pt x="9822" y="18869"/>
                    <a:pt x="11001" y="16777"/>
                  </a:cubicBezTo>
                  <a:cubicBezTo>
                    <a:pt x="14031" y="11366"/>
                    <a:pt x="13129" y="618"/>
                    <a:pt x="13129" y="618"/>
                  </a:cubicBezTo>
                  <a:cubicBezTo>
                    <a:pt x="13019" y="191"/>
                    <a:pt x="12840" y="1"/>
                    <a:pt x="126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47"/>
            <p:cNvSpPr/>
            <p:nvPr/>
          </p:nvSpPr>
          <p:spPr>
            <a:xfrm>
              <a:off x="3580050" y="3238000"/>
              <a:ext cx="303900" cy="488725"/>
            </a:xfrm>
            <a:custGeom>
              <a:rect b="b" l="l" r="r" t="t"/>
              <a:pathLst>
                <a:path extrusionOk="0" h="19549" w="12156">
                  <a:moveTo>
                    <a:pt x="11542" y="0"/>
                  </a:moveTo>
                  <a:cubicBezTo>
                    <a:pt x="10569" y="0"/>
                    <a:pt x="8729" y="3391"/>
                    <a:pt x="7431" y="6673"/>
                  </a:cubicBezTo>
                  <a:cubicBezTo>
                    <a:pt x="5988" y="10388"/>
                    <a:pt x="1" y="15040"/>
                    <a:pt x="1" y="16735"/>
                  </a:cubicBezTo>
                  <a:cubicBezTo>
                    <a:pt x="1" y="16880"/>
                    <a:pt x="73" y="16988"/>
                    <a:pt x="145" y="17096"/>
                  </a:cubicBezTo>
                  <a:cubicBezTo>
                    <a:pt x="903" y="17854"/>
                    <a:pt x="3247" y="19549"/>
                    <a:pt x="5627" y="19549"/>
                  </a:cubicBezTo>
                  <a:cubicBezTo>
                    <a:pt x="7178" y="19549"/>
                    <a:pt x="8729" y="18863"/>
                    <a:pt x="9919" y="16772"/>
                  </a:cubicBezTo>
                  <a:cubicBezTo>
                    <a:pt x="11795" y="13381"/>
                    <a:pt x="12156" y="7863"/>
                    <a:pt x="12156" y="4256"/>
                  </a:cubicBezTo>
                  <a:cubicBezTo>
                    <a:pt x="12156" y="2092"/>
                    <a:pt x="12047" y="613"/>
                    <a:pt x="12047" y="613"/>
                  </a:cubicBezTo>
                  <a:cubicBezTo>
                    <a:pt x="11939" y="181"/>
                    <a:pt x="11759" y="0"/>
                    <a:pt x="11542"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47"/>
            <p:cNvSpPr/>
            <p:nvPr/>
          </p:nvSpPr>
          <p:spPr>
            <a:xfrm>
              <a:off x="3572850" y="3229875"/>
              <a:ext cx="319225" cy="504975"/>
            </a:xfrm>
            <a:custGeom>
              <a:rect b="b" l="l" r="r" t="t"/>
              <a:pathLst>
                <a:path extrusionOk="0" h="20199" w="12769">
                  <a:moveTo>
                    <a:pt x="11830" y="614"/>
                  </a:moveTo>
                  <a:lnTo>
                    <a:pt x="11903" y="650"/>
                  </a:lnTo>
                  <a:cubicBezTo>
                    <a:pt x="11939" y="722"/>
                    <a:pt x="11975" y="830"/>
                    <a:pt x="12047" y="1011"/>
                  </a:cubicBezTo>
                  <a:cubicBezTo>
                    <a:pt x="12047" y="1049"/>
                    <a:pt x="12047" y="1118"/>
                    <a:pt x="12047" y="1227"/>
                  </a:cubicBezTo>
                  <a:cubicBezTo>
                    <a:pt x="12083" y="1732"/>
                    <a:pt x="12155" y="2958"/>
                    <a:pt x="12155" y="4581"/>
                  </a:cubicBezTo>
                  <a:cubicBezTo>
                    <a:pt x="12155" y="6385"/>
                    <a:pt x="12047" y="8657"/>
                    <a:pt x="11758" y="10893"/>
                  </a:cubicBezTo>
                  <a:cubicBezTo>
                    <a:pt x="11434" y="13129"/>
                    <a:pt x="10857" y="15293"/>
                    <a:pt x="9919" y="16952"/>
                  </a:cubicBezTo>
                  <a:cubicBezTo>
                    <a:pt x="9378" y="17962"/>
                    <a:pt x="8729" y="18611"/>
                    <a:pt x="8043" y="19008"/>
                  </a:cubicBezTo>
                  <a:cubicBezTo>
                    <a:pt x="7358" y="19405"/>
                    <a:pt x="6637" y="19585"/>
                    <a:pt x="5915" y="19585"/>
                  </a:cubicBezTo>
                  <a:cubicBezTo>
                    <a:pt x="4797" y="19585"/>
                    <a:pt x="3643" y="19188"/>
                    <a:pt x="2705" y="18684"/>
                  </a:cubicBezTo>
                  <a:cubicBezTo>
                    <a:pt x="1768" y="18179"/>
                    <a:pt x="1010" y="17565"/>
                    <a:pt x="650" y="17205"/>
                  </a:cubicBezTo>
                  <a:cubicBezTo>
                    <a:pt x="614" y="17169"/>
                    <a:pt x="614" y="17133"/>
                    <a:pt x="614" y="17060"/>
                  </a:cubicBezTo>
                  <a:cubicBezTo>
                    <a:pt x="577" y="16916"/>
                    <a:pt x="650" y="16700"/>
                    <a:pt x="830" y="16447"/>
                  </a:cubicBezTo>
                  <a:cubicBezTo>
                    <a:pt x="1082" y="15942"/>
                    <a:pt x="1587" y="15329"/>
                    <a:pt x="2200" y="14608"/>
                  </a:cubicBezTo>
                  <a:cubicBezTo>
                    <a:pt x="3138" y="13562"/>
                    <a:pt x="4364" y="12300"/>
                    <a:pt x="5446" y="11001"/>
                  </a:cubicBezTo>
                  <a:cubicBezTo>
                    <a:pt x="6529" y="9703"/>
                    <a:pt x="7502" y="8368"/>
                    <a:pt x="8007" y="7106"/>
                  </a:cubicBezTo>
                  <a:cubicBezTo>
                    <a:pt x="8656" y="5483"/>
                    <a:pt x="9414" y="3824"/>
                    <a:pt x="10135" y="2598"/>
                  </a:cubicBezTo>
                  <a:cubicBezTo>
                    <a:pt x="10532" y="1948"/>
                    <a:pt x="10857" y="1443"/>
                    <a:pt x="11181" y="1119"/>
                  </a:cubicBezTo>
                  <a:cubicBezTo>
                    <a:pt x="11325" y="938"/>
                    <a:pt x="11470" y="794"/>
                    <a:pt x="11578" y="722"/>
                  </a:cubicBezTo>
                  <a:cubicBezTo>
                    <a:pt x="11686" y="650"/>
                    <a:pt x="11794" y="614"/>
                    <a:pt x="11830" y="614"/>
                  </a:cubicBezTo>
                  <a:close/>
                  <a:moveTo>
                    <a:pt x="11830" y="1"/>
                  </a:moveTo>
                  <a:cubicBezTo>
                    <a:pt x="11614" y="37"/>
                    <a:pt x="11434" y="109"/>
                    <a:pt x="11253" y="217"/>
                  </a:cubicBezTo>
                  <a:cubicBezTo>
                    <a:pt x="10929" y="434"/>
                    <a:pt x="10640" y="758"/>
                    <a:pt x="10316" y="1191"/>
                  </a:cubicBezTo>
                  <a:cubicBezTo>
                    <a:pt x="9378" y="2525"/>
                    <a:pt x="8296" y="4726"/>
                    <a:pt x="7466" y="6890"/>
                  </a:cubicBezTo>
                  <a:cubicBezTo>
                    <a:pt x="6781" y="8657"/>
                    <a:pt x="4942" y="10749"/>
                    <a:pt x="3246" y="12588"/>
                  </a:cubicBezTo>
                  <a:cubicBezTo>
                    <a:pt x="2417" y="13490"/>
                    <a:pt x="1623" y="14355"/>
                    <a:pt x="1010" y="15113"/>
                  </a:cubicBezTo>
                  <a:cubicBezTo>
                    <a:pt x="722" y="15474"/>
                    <a:pt x="469" y="15834"/>
                    <a:pt x="289" y="16123"/>
                  </a:cubicBezTo>
                  <a:cubicBezTo>
                    <a:pt x="109" y="16447"/>
                    <a:pt x="0" y="16736"/>
                    <a:pt x="0" y="17060"/>
                  </a:cubicBezTo>
                  <a:cubicBezTo>
                    <a:pt x="0" y="17241"/>
                    <a:pt x="72" y="17493"/>
                    <a:pt x="217" y="17638"/>
                  </a:cubicBezTo>
                  <a:cubicBezTo>
                    <a:pt x="650" y="18034"/>
                    <a:pt x="1407" y="18647"/>
                    <a:pt x="2417" y="19188"/>
                  </a:cubicBezTo>
                  <a:cubicBezTo>
                    <a:pt x="3427" y="19729"/>
                    <a:pt x="4653" y="20198"/>
                    <a:pt x="5915" y="20198"/>
                  </a:cubicBezTo>
                  <a:cubicBezTo>
                    <a:pt x="6745" y="20198"/>
                    <a:pt x="7574" y="19982"/>
                    <a:pt x="8332" y="19513"/>
                  </a:cubicBezTo>
                  <a:cubicBezTo>
                    <a:pt x="9125" y="19080"/>
                    <a:pt x="9847" y="18323"/>
                    <a:pt x="10460" y="17241"/>
                  </a:cubicBezTo>
                  <a:cubicBezTo>
                    <a:pt x="11434" y="15474"/>
                    <a:pt x="12011" y="13237"/>
                    <a:pt x="12335" y="10965"/>
                  </a:cubicBezTo>
                  <a:cubicBezTo>
                    <a:pt x="12660" y="8693"/>
                    <a:pt x="12768" y="6385"/>
                    <a:pt x="12768" y="4581"/>
                  </a:cubicBezTo>
                  <a:cubicBezTo>
                    <a:pt x="12768" y="2417"/>
                    <a:pt x="12624" y="902"/>
                    <a:pt x="12624" y="902"/>
                  </a:cubicBezTo>
                  <a:lnTo>
                    <a:pt x="12624" y="866"/>
                  </a:lnTo>
                  <a:cubicBezTo>
                    <a:pt x="12552" y="614"/>
                    <a:pt x="12480" y="434"/>
                    <a:pt x="12335" y="289"/>
                  </a:cubicBezTo>
                  <a:cubicBezTo>
                    <a:pt x="12227" y="109"/>
                    <a:pt x="12011" y="1"/>
                    <a:pt x="118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47"/>
            <p:cNvSpPr/>
            <p:nvPr/>
          </p:nvSpPr>
          <p:spPr>
            <a:xfrm>
              <a:off x="3224800" y="2836750"/>
              <a:ext cx="786275" cy="880150"/>
            </a:xfrm>
            <a:custGeom>
              <a:rect b="b" l="l" r="r" t="t"/>
              <a:pathLst>
                <a:path extrusionOk="0" h="35206" w="31451">
                  <a:moveTo>
                    <a:pt x="19513" y="0"/>
                  </a:moveTo>
                  <a:cubicBezTo>
                    <a:pt x="19512" y="1"/>
                    <a:pt x="3138" y="4256"/>
                    <a:pt x="0" y="5663"/>
                  </a:cubicBezTo>
                  <a:cubicBezTo>
                    <a:pt x="0" y="5663"/>
                    <a:pt x="253" y="14211"/>
                    <a:pt x="3535" y="23156"/>
                  </a:cubicBezTo>
                  <a:cubicBezTo>
                    <a:pt x="6817" y="32064"/>
                    <a:pt x="12335" y="35094"/>
                    <a:pt x="14716" y="35202"/>
                  </a:cubicBezTo>
                  <a:cubicBezTo>
                    <a:pt x="14753" y="35204"/>
                    <a:pt x="14791" y="35205"/>
                    <a:pt x="14830" y="35205"/>
                  </a:cubicBezTo>
                  <a:cubicBezTo>
                    <a:pt x="17272" y="35205"/>
                    <a:pt x="21672" y="30736"/>
                    <a:pt x="23660" y="26546"/>
                  </a:cubicBezTo>
                  <a:cubicBezTo>
                    <a:pt x="25680" y="22254"/>
                    <a:pt x="27051" y="17349"/>
                    <a:pt x="27051" y="17349"/>
                  </a:cubicBezTo>
                  <a:cubicBezTo>
                    <a:pt x="27051" y="17349"/>
                    <a:pt x="29972" y="16339"/>
                    <a:pt x="30730" y="13706"/>
                  </a:cubicBezTo>
                  <a:cubicBezTo>
                    <a:pt x="31451" y="11073"/>
                    <a:pt x="31343" y="8657"/>
                    <a:pt x="29323" y="8404"/>
                  </a:cubicBezTo>
                  <a:cubicBezTo>
                    <a:pt x="29239" y="8394"/>
                    <a:pt x="29158" y="8389"/>
                    <a:pt x="29078" y="8389"/>
                  </a:cubicBezTo>
                  <a:cubicBezTo>
                    <a:pt x="27233" y="8389"/>
                    <a:pt x="26438" y="11073"/>
                    <a:pt x="26438" y="11073"/>
                  </a:cubicBezTo>
                  <a:cubicBezTo>
                    <a:pt x="26438" y="11073"/>
                    <a:pt x="23913" y="9414"/>
                    <a:pt x="22903" y="6168"/>
                  </a:cubicBezTo>
                  <a:cubicBezTo>
                    <a:pt x="22001" y="3236"/>
                    <a:pt x="23517" y="908"/>
                    <a:pt x="23130" y="908"/>
                  </a:cubicBezTo>
                  <a:cubicBezTo>
                    <a:pt x="23084" y="908"/>
                    <a:pt x="23011" y="941"/>
                    <a:pt x="22903" y="1010"/>
                  </a:cubicBezTo>
                  <a:cubicBezTo>
                    <a:pt x="21982" y="1569"/>
                    <a:pt x="20222" y="3298"/>
                    <a:pt x="19180" y="3298"/>
                  </a:cubicBezTo>
                  <a:cubicBezTo>
                    <a:pt x="19080" y="3298"/>
                    <a:pt x="18986" y="3282"/>
                    <a:pt x="18900" y="3247"/>
                  </a:cubicBezTo>
                  <a:cubicBezTo>
                    <a:pt x="17890" y="2886"/>
                    <a:pt x="19513" y="1"/>
                    <a:pt x="195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47"/>
            <p:cNvSpPr/>
            <p:nvPr/>
          </p:nvSpPr>
          <p:spPr>
            <a:xfrm>
              <a:off x="3217575" y="2829200"/>
              <a:ext cx="793500" cy="895725"/>
            </a:xfrm>
            <a:custGeom>
              <a:rect b="b" l="l" r="r" t="t"/>
              <a:pathLst>
                <a:path extrusionOk="0" h="35829" w="31740">
                  <a:moveTo>
                    <a:pt x="19227" y="757"/>
                  </a:moveTo>
                  <a:cubicBezTo>
                    <a:pt x="19168" y="873"/>
                    <a:pt x="19106" y="999"/>
                    <a:pt x="19044" y="1132"/>
                  </a:cubicBezTo>
                  <a:cubicBezTo>
                    <a:pt x="18792" y="1709"/>
                    <a:pt x="18539" y="2358"/>
                    <a:pt x="18539" y="2935"/>
                  </a:cubicBezTo>
                  <a:cubicBezTo>
                    <a:pt x="18539" y="3116"/>
                    <a:pt x="18575" y="3296"/>
                    <a:pt x="18648" y="3476"/>
                  </a:cubicBezTo>
                  <a:cubicBezTo>
                    <a:pt x="18720" y="3621"/>
                    <a:pt x="18864" y="3765"/>
                    <a:pt x="19080" y="3837"/>
                  </a:cubicBezTo>
                  <a:cubicBezTo>
                    <a:pt x="19189" y="3873"/>
                    <a:pt x="19333" y="3909"/>
                    <a:pt x="19441" y="3909"/>
                  </a:cubicBezTo>
                  <a:cubicBezTo>
                    <a:pt x="19802" y="3909"/>
                    <a:pt x="20126" y="3765"/>
                    <a:pt x="20487" y="3585"/>
                  </a:cubicBezTo>
                  <a:cubicBezTo>
                    <a:pt x="21028" y="3332"/>
                    <a:pt x="21569" y="2899"/>
                    <a:pt x="22074" y="2503"/>
                  </a:cubicBezTo>
                  <a:cubicBezTo>
                    <a:pt x="22443" y="2239"/>
                    <a:pt x="22794" y="1955"/>
                    <a:pt x="23082" y="1752"/>
                  </a:cubicBezTo>
                  <a:lnTo>
                    <a:pt x="23082" y="1752"/>
                  </a:lnTo>
                  <a:cubicBezTo>
                    <a:pt x="22898" y="2318"/>
                    <a:pt x="22615" y="3308"/>
                    <a:pt x="22615" y="4486"/>
                  </a:cubicBezTo>
                  <a:cubicBezTo>
                    <a:pt x="22615" y="5135"/>
                    <a:pt x="22687" y="5821"/>
                    <a:pt x="22904" y="6542"/>
                  </a:cubicBezTo>
                  <a:cubicBezTo>
                    <a:pt x="23949" y="9932"/>
                    <a:pt x="26546" y="11591"/>
                    <a:pt x="26546" y="11628"/>
                  </a:cubicBezTo>
                  <a:cubicBezTo>
                    <a:pt x="26600" y="11646"/>
                    <a:pt x="26645" y="11655"/>
                    <a:pt x="26691" y="11655"/>
                  </a:cubicBezTo>
                  <a:cubicBezTo>
                    <a:pt x="26736" y="11655"/>
                    <a:pt x="26781" y="11646"/>
                    <a:pt x="26835" y="11628"/>
                  </a:cubicBezTo>
                  <a:cubicBezTo>
                    <a:pt x="26907" y="11628"/>
                    <a:pt x="26979" y="11555"/>
                    <a:pt x="27015" y="11447"/>
                  </a:cubicBezTo>
                  <a:lnTo>
                    <a:pt x="27015" y="11411"/>
                  </a:lnTo>
                  <a:cubicBezTo>
                    <a:pt x="27051" y="11303"/>
                    <a:pt x="27268" y="10654"/>
                    <a:pt x="27700" y="10077"/>
                  </a:cubicBezTo>
                  <a:cubicBezTo>
                    <a:pt x="27881" y="9788"/>
                    <a:pt x="28133" y="9500"/>
                    <a:pt x="28422" y="9319"/>
                  </a:cubicBezTo>
                  <a:cubicBezTo>
                    <a:pt x="28710" y="9139"/>
                    <a:pt x="28999" y="8995"/>
                    <a:pt x="29360" y="8995"/>
                  </a:cubicBezTo>
                  <a:cubicBezTo>
                    <a:pt x="29432" y="8995"/>
                    <a:pt x="29504" y="8995"/>
                    <a:pt x="29576" y="9031"/>
                  </a:cubicBezTo>
                  <a:cubicBezTo>
                    <a:pt x="30153" y="9103"/>
                    <a:pt x="30514" y="9319"/>
                    <a:pt x="30766" y="9716"/>
                  </a:cubicBezTo>
                  <a:cubicBezTo>
                    <a:pt x="31019" y="10113"/>
                    <a:pt x="31127" y="10690"/>
                    <a:pt x="31127" y="11375"/>
                  </a:cubicBezTo>
                  <a:cubicBezTo>
                    <a:pt x="31127" y="12096"/>
                    <a:pt x="30983" y="12998"/>
                    <a:pt x="30694" y="13936"/>
                  </a:cubicBezTo>
                  <a:cubicBezTo>
                    <a:pt x="30369" y="15162"/>
                    <a:pt x="29504" y="16028"/>
                    <a:pt x="28710" y="16569"/>
                  </a:cubicBezTo>
                  <a:cubicBezTo>
                    <a:pt x="28314" y="16857"/>
                    <a:pt x="27953" y="17038"/>
                    <a:pt x="27700" y="17182"/>
                  </a:cubicBezTo>
                  <a:cubicBezTo>
                    <a:pt x="27556" y="17254"/>
                    <a:pt x="27448" y="17290"/>
                    <a:pt x="27376" y="17326"/>
                  </a:cubicBezTo>
                  <a:lnTo>
                    <a:pt x="27268" y="17362"/>
                  </a:lnTo>
                  <a:cubicBezTo>
                    <a:pt x="27159" y="17398"/>
                    <a:pt x="27087" y="17470"/>
                    <a:pt x="27051" y="17579"/>
                  </a:cubicBezTo>
                  <a:cubicBezTo>
                    <a:pt x="27051" y="17579"/>
                    <a:pt x="26979" y="17867"/>
                    <a:pt x="26835" y="18408"/>
                  </a:cubicBezTo>
                  <a:cubicBezTo>
                    <a:pt x="26330" y="19959"/>
                    <a:pt x="25176" y="23530"/>
                    <a:pt x="23697" y="26704"/>
                  </a:cubicBezTo>
                  <a:cubicBezTo>
                    <a:pt x="22723" y="28795"/>
                    <a:pt x="21136" y="30923"/>
                    <a:pt x="19477" y="32546"/>
                  </a:cubicBezTo>
                  <a:cubicBezTo>
                    <a:pt x="18684" y="33376"/>
                    <a:pt x="17854" y="34025"/>
                    <a:pt x="17097" y="34494"/>
                  </a:cubicBezTo>
                  <a:cubicBezTo>
                    <a:pt x="16339" y="34963"/>
                    <a:pt x="15618" y="35215"/>
                    <a:pt x="15113" y="35215"/>
                  </a:cubicBezTo>
                  <a:lnTo>
                    <a:pt x="15041" y="35215"/>
                  </a:lnTo>
                  <a:cubicBezTo>
                    <a:pt x="13959" y="35179"/>
                    <a:pt x="12011" y="34422"/>
                    <a:pt x="9955" y="32546"/>
                  </a:cubicBezTo>
                  <a:cubicBezTo>
                    <a:pt x="7900" y="30707"/>
                    <a:pt x="5736" y="27750"/>
                    <a:pt x="4113" y="23349"/>
                  </a:cubicBezTo>
                  <a:cubicBezTo>
                    <a:pt x="2490" y="18913"/>
                    <a:pt x="1588" y="14549"/>
                    <a:pt x="1119" y="11303"/>
                  </a:cubicBezTo>
                  <a:cubicBezTo>
                    <a:pt x="903" y="9680"/>
                    <a:pt x="758" y="8345"/>
                    <a:pt x="686" y="7408"/>
                  </a:cubicBezTo>
                  <a:cubicBezTo>
                    <a:pt x="650" y="6939"/>
                    <a:pt x="614" y="6578"/>
                    <a:pt x="614" y="6326"/>
                  </a:cubicBezTo>
                  <a:cubicBezTo>
                    <a:pt x="614" y="6256"/>
                    <a:pt x="614" y="6195"/>
                    <a:pt x="614" y="6142"/>
                  </a:cubicBezTo>
                  <a:lnTo>
                    <a:pt x="614" y="6142"/>
                  </a:lnTo>
                  <a:cubicBezTo>
                    <a:pt x="1427" y="5813"/>
                    <a:pt x="2924" y="5309"/>
                    <a:pt x="4762" y="4775"/>
                  </a:cubicBezTo>
                  <a:cubicBezTo>
                    <a:pt x="7719" y="3873"/>
                    <a:pt x="11506" y="2827"/>
                    <a:pt x="14536" y="1998"/>
                  </a:cubicBezTo>
                  <a:cubicBezTo>
                    <a:pt x="16051" y="1601"/>
                    <a:pt x="17385" y="1240"/>
                    <a:pt x="18359" y="988"/>
                  </a:cubicBezTo>
                  <a:cubicBezTo>
                    <a:pt x="18699" y="896"/>
                    <a:pt x="18992" y="819"/>
                    <a:pt x="19227" y="757"/>
                  </a:cubicBezTo>
                  <a:close/>
                  <a:moveTo>
                    <a:pt x="19816" y="0"/>
                  </a:moveTo>
                  <a:cubicBezTo>
                    <a:pt x="19786" y="0"/>
                    <a:pt x="19757" y="5"/>
                    <a:pt x="19730" y="14"/>
                  </a:cubicBezTo>
                  <a:cubicBezTo>
                    <a:pt x="19730" y="14"/>
                    <a:pt x="15618" y="1060"/>
                    <a:pt x="11146" y="2322"/>
                  </a:cubicBezTo>
                  <a:cubicBezTo>
                    <a:pt x="8909" y="2935"/>
                    <a:pt x="6565" y="3585"/>
                    <a:pt x="4581" y="4198"/>
                  </a:cubicBezTo>
                  <a:cubicBezTo>
                    <a:pt x="2598" y="4775"/>
                    <a:pt x="1011" y="5316"/>
                    <a:pt x="181" y="5676"/>
                  </a:cubicBezTo>
                  <a:cubicBezTo>
                    <a:pt x="73" y="5713"/>
                    <a:pt x="1" y="5821"/>
                    <a:pt x="1" y="5965"/>
                  </a:cubicBezTo>
                  <a:cubicBezTo>
                    <a:pt x="1" y="5965"/>
                    <a:pt x="253" y="14549"/>
                    <a:pt x="3536" y="23530"/>
                  </a:cubicBezTo>
                  <a:cubicBezTo>
                    <a:pt x="5195" y="28038"/>
                    <a:pt x="7431" y="31068"/>
                    <a:pt x="9559" y="33015"/>
                  </a:cubicBezTo>
                  <a:cubicBezTo>
                    <a:pt x="11687" y="34927"/>
                    <a:pt x="13706" y="35756"/>
                    <a:pt x="15005" y="35829"/>
                  </a:cubicBezTo>
                  <a:lnTo>
                    <a:pt x="15113" y="35829"/>
                  </a:lnTo>
                  <a:cubicBezTo>
                    <a:pt x="15798" y="35829"/>
                    <a:pt x="16592" y="35504"/>
                    <a:pt x="17385" y="34999"/>
                  </a:cubicBezTo>
                  <a:cubicBezTo>
                    <a:pt x="19838" y="33520"/>
                    <a:pt x="22687" y="30202"/>
                    <a:pt x="24238" y="26956"/>
                  </a:cubicBezTo>
                  <a:cubicBezTo>
                    <a:pt x="26041" y="23124"/>
                    <a:pt x="27327" y="18802"/>
                    <a:pt x="27582" y="17895"/>
                  </a:cubicBezTo>
                  <a:lnTo>
                    <a:pt x="27582" y="17895"/>
                  </a:lnTo>
                  <a:cubicBezTo>
                    <a:pt x="27834" y="17799"/>
                    <a:pt x="28411" y="17541"/>
                    <a:pt x="29071" y="17074"/>
                  </a:cubicBezTo>
                  <a:cubicBezTo>
                    <a:pt x="29901" y="16461"/>
                    <a:pt x="30874" y="15487"/>
                    <a:pt x="31307" y="14080"/>
                  </a:cubicBezTo>
                  <a:cubicBezTo>
                    <a:pt x="31560" y="13142"/>
                    <a:pt x="31740" y="12205"/>
                    <a:pt x="31740" y="11375"/>
                  </a:cubicBezTo>
                  <a:cubicBezTo>
                    <a:pt x="31740" y="10618"/>
                    <a:pt x="31596" y="9932"/>
                    <a:pt x="31271" y="9391"/>
                  </a:cubicBezTo>
                  <a:cubicBezTo>
                    <a:pt x="30946" y="8886"/>
                    <a:pt x="30369" y="8490"/>
                    <a:pt x="29648" y="8418"/>
                  </a:cubicBezTo>
                  <a:lnTo>
                    <a:pt x="29360" y="8418"/>
                  </a:lnTo>
                  <a:cubicBezTo>
                    <a:pt x="28855" y="8418"/>
                    <a:pt x="28386" y="8598"/>
                    <a:pt x="27989" y="8886"/>
                  </a:cubicBezTo>
                  <a:cubicBezTo>
                    <a:pt x="27448" y="9283"/>
                    <a:pt x="27051" y="9896"/>
                    <a:pt x="26799" y="10365"/>
                  </a:cubicBezTo>
                  <a:cubicBezTo>
                    <a:pt x="26706" y="10551"/>
                    <a:pt x="26632" y="10723"/>
                    <a:pt x="26577" y="10865"/>
                  </a:cubicBezTo>
                  <a:lnTo>
                    <a:pt x="26577" y="10865"/>
                  </a:lnTo>
                  <a:cubicBezTo>
                    <a:pt x="25881" y="10313"/>
                    <a:pt x="24225" y="8805"/>
                    <a:pt x="23481" y="6362"/>
                  </a:cubicBezTo>
                  <a:cubicBezTo>
                    <a:pt x="23300" y="5713"/>
                    <a:pt x="23192" y="5063"/>
                    <a:pt x="23192" y="4486"/>
                  </a:cubicBezTo>
                  <a:cubicBezTo>
                    <a:pt x="23192" y="3729"/>
                    <a:pt x="23336" y="3044"/>
                    <a:pt x="23481" y="2503"/>
                  </a:cubicBezTo>
                  <a:cubicBezTo>
                    <a:pt x="23553" y="2214"/>
                    <a:pt x="23625" y="1998"/>
                    <a:pt x="23697" y="1781"/>
                  </a:cubicBezTo>
                  <a:cubicBezTo>
                    <a:pt x="23733" y="1601"/>
                    <a:pt x="23769" y="1457"/>
                    <a:pt x="23805" y="1312"/>
                  </a:cubicBezTo>
                  <a:cubicBezTo>
                    <a:pt x="23805" y="1240"/>
                    <a:pt x="23769" y="1168"/>
                    <a:pt x="23733" y="1060"/>
                  </a:cubicBezTo>
                  <a:cubicBezTo>
                    <a:pt x="23697" y="1024"/>
                    <a:pt x="23625" y="952"/>
                    <a:pt x="23589" y="916"/>
                  </a:cubicBezTo>
                  <a:cubicBezTo>
                    <a:pt x="23517" y="916"/>
                    <a:pt x="23481" y="880"/>
                    <a:pt x="23408" y="880"/>
                  </a:cubicBezTo>
                  <a:cubicBezTo>
                    <a:pt x="23336" y="916"/>
                    <a:pt x="23264" y="916"/>
                    <a:pt x="23228" y="952"/>
                  </a:cubicBezTo>
                  <a:cubicBezTo>
                    <a:pt x="23156" y="988"/>
                    <a:pt x="23084" y="988"/>
                    <a:pt x="23048" y="1024"/>
                  </a:cubicBezTo>
                  <a:cubicBezTo>
                    <a:pt x="22543" y="1348"/>
                    <a:pt x="21894" y="1925"/>
                    <a:pt x="21208" y="2430"/>
                  </a:cubicBezTo>
                  <a:cubicBezTo>
                    <a:pt x="20848" y="2683"/>
                    <a:pt x="20523" y="2899"/>
                    <a:pt x="20198" y="3044"/>
                  </a:cubicBezTo>
                  <a:cubicBezTo>
                    <a:pt x="19910" y="3224"/>
                    <a:pt x="19621" y="3296"/>
                    <a:pt x="19441" y="3296"/>
                  </a:cubicBezTo>
                  <a:lnTo>
                    <a:pt x="19297" y="3296"/>
                  </a:lnTo>
                  <a:lnTo>
                    <a:pt x="19189" y="3188"/>
                  </a:lnTo>
                  <a:cubicBezTo>
                    <a:pt x="19153" y="3152"/>
                    <a:pt x="19153" y="3080"/>
                    <a:pt x="19153" y="2935"/>
                  </a:cubicBezTo>
                  <a:cubicBezTo>
                    <a:pt x="19153" y="2539"/>
                    <a:pt x="19369" y="1889"/>
                    <a:pt x="19585" y="1384"/>
                  </a:cubicBezTo>
                  <a:cubicBezTo>
                    <a:pt x="19730" y="1096"/>
                    <a:pt x="19838" y="880"/>
                    <a:pt x="19910" y="699"/>
                  </a:cubicBezTo>
                  <a:cubicBezTo>
                    <a:pt x="19946" y="627"/>
                    <a:pt x="19982" y="555"/>
                    <a:pt x="20018" y="519"/>
                  </a:cubicBezTo>
                  <a:lnTo>
                    <a:pt x="20054" y="447"/>
                  </a:lnTo>
                  <a:cubicBezTo>
                    <a:pt x="20126" y="339"/>
                    <a:pt x="20126" y="194"/>
                    <a:pt x="20054" y="122"/>
                  </a:cubicBezTo>
                  <a:cubicBezTo>
                    <a:pt x="20000" y="41"/>
                    <a:pt x="19905" y="0"/>
                    <a:pt x="198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47"/>
            <p:cNvSpPr/>
            <p:nvPr/>
          </p:nvSpPr>
          <p:spPr>
            <a:xfrm>
              <a:off x="3751375" y="3083575"/>
              <a:ext cx="155125" cy="68600"/>
            </a:xfrm>
            <a:custGeom>
              <a:rect b="b" l="l" r="r" t="t"/>
              <a:pathLst>
                <a:path extrusionOk="0" h="2744" w="6205">
                  <a:moveTo>
                    <a:pt x="5848" y="1"/>
                  </a:moveTo>
                  <a:cubicBezTo>
                    <a:pt x="5822" y="1"/>
                    <a:pt x="5796" y="4"/>
                    <a:pt x="5771" y="10"/>
                  </a:cubicBezTo>
                  <a:lnTo>
                    <a:pt x="217" y="2174"/>
                  </a:lnTo>
                  <a:cubicBezTo>
                    <a:pt x="73" y="2210"/>
                    <a:pt x="1" y="2390"/>
                    <a:pt x="73" y="2571"/>
                  </a:cubicBezTo>
                  <a:cubicBezTo>
                    <a:pt x="99" y="2676"/>
                    <a:pt x="203" y="2743"/>
                    <a:pt x="313" y="2743"/>
                  </a:cubicBezTo>
                  <a:cubicBezTo>
                    <a:pt x="354" y="2743"/>
                    <a:pt x="395" y="2734"/>
                    <a:pt x="433" y="2715"/>
                  </a:cubicBezTo>
                  <a:lnTo>
                    <a:pt x="5988" y="587"/>
                  </a:lnTo>
                  <a:cubicBezTo>
                    <a:pt x="6132" y="515"/>
                    <a:pt x="6204" y="334"/>
                    <a:pt x="6168" y="190"/>
                  </a:cubicBezTo>
                  <a:cubicBezTo>
                    <a:pt x="6108" y="71"/>
                    <a:pt x="5974" y="1"/>
                    <a:pt x="58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47"/>
            <p:cNvSpPr/>
            <p:nvPr/>
          </p:nvSpPr>
          <p:spPr>
            <a:xfrm>
              <a:off x="3156275" y="3109950"/>
              <a:ext cx="628500" cy="217975"/>
            </a:xfrm>
            <a:custGeom>
              <a:rect b="b" l="l" r="r" t="t"/>
              <a:pathLst>
                <a:path extrusionOk="0" h="8719" w="25140">
                  <a:moveTo>
                    <a:pt x="0" y="1"/>
                  </a:moveTo>
                  <a:cubicBezTo>
                    <a:pt x="0" y="1"/>
                    <a:pt x="109" y="3535"/>
                    <a:pt x="1876" y="5555"/>
                  </a:cubicBezTo>
                  <a:cubicBezTo>
                    <a:pt x="3144" y="6979"/>
                    <a:pt x="5380" y="7511"/>
                    <a:pt x="7047" y="7511"/>
                  </a:cubicBezTo>
                  <a:cubicBezTo>
                    <a:pt x="7702" y="7511"/>
                    <a:pt x="8270" y="7429"/>
                    <a:pt x="8656" y="7286"/>
                  </a:cubicBezTo>
                  <a:cubicBezTo>
                    <a:pt x="9996" y="6840"/>
                    <a:pt x="9831" y="3255"/>
                    <a:pt x="11120" y="3255"/>
                  </a:cubicBezTo>
                  <a:cubicBezTo>
                    <a:pt x="11184" y="3255"/>
                    <a:pt x="11253" y="3264"/>
                    <a:pt x="11325" y="3283"/>
                  </a:cubicBezTo>
                  <a:cubicBezTo>
                    <a:pt x="12804" y="3644"/>
                    <a:pt x="12552" y="5303"/>
                    <a:pt x="13201" y="6817"/>
                  </a:cubicBezTo>
                  <a:cubicBezTo>
                    <a:pt x="13814" y="8296"/>
                    <a:pt x="14463" y="8188"/>
                    <a:pt x="17204" y="8549"/>
                  </a:cubicBezTo>
                  <a:cubicBezTo>
                    <a:pt x="17971" y="8658"/>
                    <a:pt x="18726" y="8718"/>
                    <a:pt x="19439" y="8718"/>
                  </a:cubicBezTo>
                  <a:cubicBezTo>
                    <a:pt x="21311" y="8718"/>
                    <a:pt x="22893" y="8305"/>
                    <a:pt x="23624" y="7286"/>
                  </a:cubicBezTo>
                  <a:cubicBezTo>
                    <a:pt x="24634" y="5916"/>
                    <a:pt x="25139" y="1624"/>
                    <a:pt x="24129" y="1407"/>
                  </a:cubicBezTo>
                  <a:cubicBezTo>
                    <a:pt x="23922" y="1355"/>
                    <a:pt x="23613" y="1334"/>
                    <a:pt x="23223" y="1334"/>
                  </a:cubicBezTo>
                  <a:cubicBezTo>
                    <a:pt x="21714" y="1334"/>
                    <a:pt x="18980" y="1653"/>
                    <a:pt x="16086" y="1768"/>
                  </a:cubicBezTo>
                  <a:cubicBezTo>
                    <a:pt x="12444" y="1876"/>
                    <a:pt x="11073" y="2021"/>
                    <a:pt x="11073" y="2021"/>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47"/>
            <p:cNvSpPr/>
            <p:nvPr/>
          </p:nvSpPr>
          <p:spPr>
            <a:xfrm>
              <a:off x="3501625" y="3169475"/>
              <a:ext cx="275025" cy="158450"/>
            </a:xfrm>
            <a:custGeom>
              <a:rect b="b" l="l" r="r" t="t"/>
              <a:pathLst>
                <a:path extrusionOk="0" h="6338" w="11001">
                  <a:moveTo>
                    <a:pt x="10820" y="0"/>
                  </a:moveTo>
                  <a:lnTo>
                    <a:pt x="0" y="5374"/>
                  </a:lnTo>
                  <a:cubicBezTo>
                    <a:pt x="577" y="5879"/>
                    <a:pt x="1443" y="5915"/>
                    <a:pt x="3390" y="6168"/>
                  </a:cubicBezTo>
                  <a:cubicBezTo>
                    <a:pt x="4157" y="6277"/>
                    <a:pt x="4912" y="6337"/>
                    <a:pt x="5625" y="6337"/>
                  </a:cubicBezTo>
                  <a:cubicBezTo>
                    <a:pt x="7497" y="6337"/>
                    <a:pt x="9079" y="5924"/>
                    <a:pt x="9810" y="4905"/>
                  </a:cubicBezTo>
                  <a:cubicBezTo>
                    <a:pt x="10568" y="3932"/>
                    <a:pt x="11001" y="1407"/>
                    <a:pt x="10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47"/>
            <p:cNvSpPr/>
            <p:nvPr/>
          </p:nvSpPr>
          <p:spPr>
            <a:xfrm>
              <a:off x="3217575" y="3153250"/>
              <a:ext cx="351700" cy="144800"/>
            </a:xfrm>
            <a:custGeom>
              <a:rect b="b" l="l" r="r" t="t"/>
              <a:pathLst>
                <a:path extrusionOk="0" h="5792" w="14068">
                  <a:moveTo>
                    <a:pt x="14067" y="0"/>
                  </a:moveTo>
                  <a:lnTo>
                    <a:pt x="14067" y="0"/>
                  </a:lnTo>
                  <a:cubicBezTo>
                    <a:pt x="13923" y="36"/>
                    <a:pt x="13779" y="36"/>
                    <a:pt x="13634" y="36"/>
                  </a:cubicBezTo>
                  <a:cubicBezTo>
                    <a:pt x="12552" y="72"/>
                    <a:pt x="11687" y="108"/>
                    <a:pt x="10965" y="144"/>
                  </a:cubicBezTo>
                  <a:lnTo>
                    <a:pt x="1" y="4364"/>
                  </a:lnTo>
                  <a:cubicBezTo>
                    <a:pt x="1302" y="5395"/>
                    <a:pt x="3138" y="5791"/>
                    <a:pt x="4564" y="5791"/>
                  </a:cubicBezTo>
                  <a:cubicBezTo>
                    <a:pt x="5234" y="5791"/>
                    <a:pt x="5813" y="5704"/>
                    <a:pt x="6204" y="5554"/>
                  </a:cubicBezTo>
                  <a:cubicBezTo>
                    <a:pt x="7544" y="5108"/>
                    <a:pt x="7379" y="1523"/>
                    <a:pt x="8668" y="1523"/>
                  </a:cubicBezTo>
                  <a:cubicBezTo>
                    <a:pt x="8732" y="1523"/>
                    <a:pt x="8801" y="1532"/>
                    <a:pt x="8873" y="1551"/>
                  </a:cubicBezTo>
                  <a:cubicBezTo>
                    <a:pt x="9739" y="1767"/>
                    <a:pt x="10028" y="2453"/>
                    <a:pt x="10244" y="3282"/>
                  </a:cubicBezTo>
                  <a:lnTo>
                    <a:pt x="140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47"/>
            <p:cNvSpPr/>
            <p:nvPr/>
          </p:nvSpPr>
          <p:spPr>
            <a:xfrm>
              <a:off x="3148150" y="3102400"/>
              <a:ext cx="633000" cy="233000"/>
            </a:xfrm>
            <a:custGeom>
              <a:rect b="b" l="l" r="r" t="t"/>
              <a:pathLst>
                <a:path extrusionOk="0" h="9320" w="25320">
                  <a:moveTo>
                    <a:pt x="638" y="661"/>
                  </a:moveTo>
                  <a:lnTo>
                    <a:pt x="11326" y="2611"/>
                  </a:lnTo>
                  <a:lnTo>
                    <a:pt x="11686" y="2611"/>
                  </a:lnTo>
                  <a:cubicBezTo>
                    <a:pt x="12228" y="2575"/>
                    <a:pt x="13706" y="2467"/>
                    <a:pt x="16411" y="2359"/>
                  </a:cubicBezTo>
                  <a:cubicBezTo>
                    <a:pt x="19369" y="2250"/>
                    <a:pt x="22146" y="1926"/>
                    <a:pt x="23625" y="1926"/>
                  </a:cubicBezTo>
                  <a:cubicBezTo>
                    <a:pt x="23985" y="1926"/>
                    <a:pt x="24238" y="1962"/>
                    <a:pt x="24382" y="1998"/>
                  </a:cubicBezTo>
                  <a:lnTo>
                    <a:pt x="24490" y="2034"/>
                  </a:lnTo>
                  <a:cubicBezTo>
                    <a:pt x="24526" y="2142"/>
                    <a:pt x="24599" y="2286"/>
                    <a:pt x="24635" y="2539"/>
                  </a:cubicBezTo>
                  <a:cubicBezTo>
                    <a:pt x="24707" y="2755"/>
                    <a:pt x="24707" y="3044"/>
                    <a:pt x="24707" y="3369"/>
                  </a:cubicBezTo>
                  <a:cubicBezTo>
                    <a:pt x="24707" y="4054"/>
                    <a:pt x="24599" y="4883"/>
                    <a:pt x="24418" y="5641"/>
                  </a:cubicBezTo>
                  <a:cubicBezTo>
                    <a:pt x="24238" y="6398"/>
                    <a:pt x="23985" y="7047"/>
                    <a:pt x="23733" y="7444"/>
                  </a:cubicBezTo>
                  <a:cubicBezTo>
                    <a:pt x="23408" y="7877"/>
                    <a:pt x="22867" y="8202"/>
                    <a:pt x="22182" y="8418"/>
                  </a:cubicBezTo>
                  <a:cubicBezTo>
                    <a:pt x="21497" y="8634"/>
                    <a:pt x="20667" y="8706"/>
                    <a:pt x="19729" y="8706"/>
                  </a:cubicBezTo>
                  <a:cubicBezTo>
                    <a:pt x="19044" y="8706"/>
                    <a:pt x="18323" y="8670"/>
                    <a:pt x="17602" y="8562"/>
                  </a:cubicBezTo>
                  <a:cubicBezTo>
                    <a:pt x="16195" y="8382"/>
                    <a:pt x="15329" y="8310"/>
                    <a:pt x="14824" y="8129"/>
                  </a:cubicBezTo>
                  <a:cubicBezTo>
                    <a:pt x="14572" y="8021"/>
                    <a:pt x="14392" y="7913"/>
                    <a:pt x="14247" y="7769"/>
                  </a:cubicBezTo>
                  <a:cubicBezTo>
                    <a:pt x="14103" y="7588"/>
                    <a:pt x="13959" y="7336"/>
                    <a:pt x="13814" y="6975"/>
                  </a:cubicBezTo>
                  <a:cubicBezTo>
                    <a:pt x="13490" y="6290"/>
                    <a:pt x="13418" y="5496"/>
                    <a:pt x="13201" y="4811"/>
                  </a:cubicBezTo>
                  <a:cubicBezTo>
                    <a:pt x="13093" y="4487"/>
                    <a:pt x="12949" y="4162"/>
                    <a:pt x="12696" y="3873"/>
                  </a:cubicBezTo>
                  <a:cubicBezTo>
                    <a:pt x="12480" y="3621"/>
                    <a:pt x="12119" y="3405"/>
                    <a:pt x="11723" y="3296"/>
                  </a:cubicBezTo>
                  <a:cubicBezTo>
                    <a:pt x="11614" y="3260"/>
                    <a:pt x="11506" y="3260"/>
                    <a:pt x="11434" y="3260"/>
                  </a:cubicBezTo>
                  <a:cubicBezTo>
                    <a:pt x="11218" y="3260"/>
                    <a:pt x="11001" y="3332"/>
                    <a:pt x="10821" y="3477"/>
                  </a:cubicBezTo>
                  <a:cubicBezTo>
                    <a:pt x="10532" y="3729"/>
                    <a:pt x="10352" y="4054"/>
                    <a:pt x="10208" y="4451"/>
                  </a:cubicBezTo>
                  <a:cubicBezTo>
                    <a:pt x="9991" y="5028"/>
                    <a:pt x="9847" y="5713"/>
                    <a:pt x="9631" y="6254"/>
                  </a:cubicBezTo>
                  <a:cubicBezTo>
                    <a:pt x="9522" y="6542"/>
                    <a:pt x="9414" y="6795"/>
                    <a:pt x="9270" y="6975"/>
                  </a:cubicBezTo>
                  <a:cubicBezTo>
                    <a:pt x="9162" y="7156"/>
                    <a:pt x="9018" y="7264"/>
                    <a:pt x="8873" y="7336"/>
                  </a:cubicBezTo>
                  <a:cubicBezTo>
                    <a:pt x="8549" y="7444"/>
                    <a:pt x="8008" y="7516"/>
                    <a:pt x="7395" y="7516"/>
                  </a:cubicBezTo>
                  <a:cubicBezTo>
                    <a:pt x="6565" y="7516"/>
                    <a:pt x="5627" y="7408"/>
                    <a:pt x="4726" y="7083"/>
                  </a:cubicBezTo>
                  <a:cubicBezTo>
                    <a:pt x="3824" y="6795"/>
                    <a:pt x="2994" y="6326"/>
                    <a:pt x="2417" y="5641"/>
                  </a:cubicBezTo>
                  <a:cubicBezTo>
                    <a:pt x="1588" y="4703"/>
                    <a:pt x="1119" y="3369"/>
                    <a:pt x="866" y="2250"/>
                  </a:cubicBezTo>
                  <a:cubicBezTo>
                    <a:pt x="758" y="1709"/>
                    <a:pt x="686" y="1204"/>
                    <a:pt x="650" y="844"/>
                  </a:cubicBezTo>
                  <a:cubicBezTo>
                    <a:pt x="650" y="773"/>
                    <a:pt x="644" y="714"/>
                    <a:pt x="638" y="661"/>
                  </a:cubicBezTo>
                  <a:close/>
                  <a:moveTo>
                    <a:pt x="297" y="0"/>
                  </a:moveTo>
                  <a:cubicBezTo>
                    <a:pt x="234" y="0"/>
                    <a:pt x="162" y="34"/>
                    <a:pt x="109" y="86"/>
                  </a:cubicBezTo>
                  <a:cubicBezTo>
                    <a:pt x="37" y="122"/>
                    <a:pt x="1" y="231"/>
                    <a:pt x="1" y="303"/>
                  </a:cubicBezTo>
                  <a:cubicBezTo>
                    <a:pt x="1" y="339"/>
                    <a:pt x="37" y="1241"/>
                    <a:pt x="289" y="2395"/>
                  </a:cubicBezTo>
                  <a:cubicBezTo>
                    <a:pt x="542" y="3549"/>
                    <a:pt x="1047" y="4955"/>
                    <a:pt x="1984" y="6037"/>
                  </a:cubicBezTo>
                  <a:cubicBezTo>
                    <a:pt x="2634" y="6831"/>
                    <a:pt x="3571" y="7336"/>
                    <a:pt x="4545" y="7660"/>
                  </a:cubicBezTo>
                  <a:cubicBezTo>
                    <a:pt x="5519" y="7985"/>
                    <a:pt x="6529" y="8129"/>
                    <a:pt x="7395" y="8129"/>
                  </a:cubicBezTo>
                  <a:cubicBezTo>
                    <a:pt x="8044" y="8129"/>
                    <a:pt x="8657" y="8057"/>
                    <a:pt x="9090" y="7877"/>
                  </a:cubicBezTo>
                  <a:cubicBezTo>
                    <a:pt x="9306" y="7805"/>
                    <a:pt x="9486" y="7660"/>
                    <a:pt x="9631" y="7480"/>
                  </a:cubicBezTo>
                  <a:cubicBezTo>
                    <a:pt x="9919" y="7192"/>
                    <a:pt x="10063" y="6795"/>
                    <a:pt x="10244" y="6398"/>
                  </a:cubicBezTo>
                  <a:cubicBezTo>
                    <a:pt x="10460" y="5785"/>
                    <a:pt x="10604" y="5100"/>
                    <a:pt x="10821" y="4595"/>
                  </a:cubicBezTo>
                  <a:cubicBezTo>
                    <a:pt x="10893" y="4342"/>
                    <a:pt x="11001" y="4126"/>
                    <a:pt x="11109" y="4018"/>
                  </a:cubicBezTo>
                  <a:cubicBezTo>
                    <a:pt x="11254" y="3910"/>
                    <a:pt x="11326" y="3873"/>
                    <a:pt x="11434" y="3837"/>
                  </a:cubicBezTo>
                  <a:lnTo>
                    <a:pt x="11542" y="3873"/>
                  </a:lnTo>
                  <a:cubicBezTo>
                    <a:pt x="11903" y="3946"/>
                    <a:pt x="12083" y="4090"/>
                    <a:pt x="12264" y="4270"/>
                  </a:cubicBezTo>
                  <a:cubicBezTo>
                    <a:pt x="12480" y="4559"/>
                    <a:pt x="12624" y="4955"/>
                    <a:pt x="12769" y="5496"/>
                  </a:cubicBezTo>
                  <a:cubicBezTo>
                    <a:pt x="12877" y="6001"/>
                    <a:pt x="12985" y="6615"/>
                    <a:pt x="13237" y="7228"/>
                  </a:cubicBezTo>
                  <a:cubicBezTo>
                    <a:pt x="13418" y="7624"/>
                    <a:pt x="13562" y="7913"/>
                    <a:pt x="13814" y="8165"/>
                  </a:cubicBezTo>
                  <a:cubicBezTo>
                    <a:pt x="14139" y="8526"/>
                    <a:pt x="14572" y="8706"/>
                    <a:pt x="15149" y="8851"/>
                  </a:cubicBezTo>
                  <a:cubicBezTo>
                    <a:pt x="15726" y="8959"/>
                    <a:pt x="16483" y="9031"/>
                    <a:pt x="17493" y="9175"/>
                  </a:cubicBezTo>
                  <a:cubicBezTo>
                    <a:pt x="18251" y="9247"/>
                    <a:pt x="19008" y="9320"/>
                    <a:pt x="19729" y="9320"/>
                  </a:cubicBezTo>
                  <a:cubicBezTo>
                    <a:pt x="20703" y="9320"/>
                    <a:pt x="21605" y="9211"/>
                    <a:pt x="22362" y="8995"/>
                  </a:cubicBezTo>
                  <a:cubicBezTo>
                    <a:pt x="23156" y="8743"/>
                    <a:pt x="23805" y="8346"/>
                    <a:pt x="24202" y="7769"/>
                  </a:cubicBezTo>
                  <a:cubicBezTo>
                    <a:pt x="24562" y="7300"/>
                    <a:pt x="24815" y="6578"/>
                    <a:pt x="25031" y="5785"/>
                  </a:cubicBezTo>
                  <a:cubicBezTo>
                    <a:pt x="25212" y="4955"/>
                    <a:pt x="25320" y="4090"/>
                    <a:pt x="25320" y="3369"/>
                  </a:cubicBezTo>
                  <a:cubicBezTo>
                    <a:pt x="25320" y="2900"/>
                    <a:pt x="25284" y="2467"/>
                    <a:pt x="25176" y="2142"/>
                  </a:cubicBezTo>
                  <a:cubicBezTo>
                    <a:pt x="25103" y="1962"/>
                    <a:pt x="25067" y="1818"/>
                    <a:pt x="24959" y="1673"/>
                  </a:cubicBezTo>
                  <a:cubicBezTo>
                    <a:pt x="24851" y="1565"/>
                    <a:pt x="24707" y="1457"/>
                    <a:pt x="24526" y="1385"/>
                  </a:cubicBezTo>
                  <a:cubicBezTo>
                    <a:pt x="24310" y="1349"/>
                    <a:pt x="23985" y="1313"/>
                    <a:pt x="23625" y="1313"/>
                  </a:cubicBezTo>
                  <a:cubicBezTo>
                    <a:pt x="22074" y="1313"/>
                    <a:pt x="19333" y="1673"/>
                    <a:pt x="16411" y="1782"/>
                  </a:cubicBezTo>
                  <a:cubicBezTo>
                    <a:pt x="13121" y="1878"/>
                    <a:pt x="11677" y="2004"/>
                    <a:pt x="11409" y="2029"/>
                  </a:cubicBezTo>
                  <a:lnTo>
                    <a:pt x="11409" y="2029"/>
                  </a:lnTo>
                  <a:lnTo>
                    <a:pt x="361" y="14"/>
                  </a:lnTo>
                  <a:cubicBezTo>
                    <a:pt x="342" y="5"/>
                    <a:pt x="320" y="0"/>
                    <a:pt x="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47"/>
            <p:cNvSpPr/>
            <p:nvPr/>
          </p:nvSpPr>
          <p:spPr>
            <a:xfrm>
              <a:off x="3403325" y="3253325"/>
              <a:ext cx="122650" cy="195700"/>
            </a:xfrm>
            <a:custGeom>
              <a:rect b="b" l="l" r="r" t="t"/>
              <a:pathLst>
                <a:path extrusionOk="0" h="7828" w="4906">
                  <a:moveTo>
                    <a:pt x="434" y="0"/>
                  </a:moveTo>
                  <a:cubicBezTo>
                    <a:pt x="253" y="0"/>
                    <a:pt x="109" y="145"/>
                    <a:pt x="109" y="289"/>
                  </a:cubicBezTo>
                  <a:cubicBezTo>
                    <a:pt x="109" y="289"/>
                    <a:pt x="1" y="3571"/>
                    <a:pt x="1" y="5591"/>
                  </a:cubicBezTo>
                  <a:cubicBezTo>
                    <a:pt x="1" y="6420"/>
                    <a:pt x="109" y="6961"/>
                    <a:pt x="434" y="7358"/>
                  </a:cubicBezTo>
                  <a:cubicBezTo>
                    <a:pt x="578" y="7539"/>
                    <a:pt x="758" y="7683"/>
                    <a:pt x="975" y="7755"/>
                  </a:cubicBezTo>
                  <a:cubicBezTo>
                    <a:pt x="1191" y="7791"/>
                    <a:pt x="1443" y="7827"/>
                    <a:pt x="1660" y="7827"/>
                  </a:cubicBezTo>
                  <a:cubicBezTo>
                    <a:pt x="1912" y="7827"/>
                    <a:pt x="2165" y="7791"/>
                    <a:pt x="2453" y="7791"/>
                  </a:cubicBezTo>
                  <a:cubicBezTo>
                    <a:pt x="3932" y="7647"/>
                    <a:pt x="4726" y="6997"/>
                    <a:pt x="4762" y="6961"/>
                  </a:cubicBezTo>
                  <a:cubicBezTo>
                    <a:pt x="4906" y="6853"/>
                    <a:pt x="4906" y="6673"/>
                    <a:pt x="4798" y="6529"/>
                  </a:cubicBezTo>
                  <a:cubicBezTo>
                    <a:pt x="4735" y="6466"/>
                    <a:pt x="4648" y="6427"/>
                    <a:pt x="4557" y="6427"/>
                  </a:cubicBezTo>
                  <a:cubicBezTo>
                    <a:pt x="4492" y="6427"/>
                    <a:pt x="4425" y="6447"/>
                    <a:pt x="4365" y="6493"/>
                  </a:cubicBezTo>
                  <a:cubicBezTo>
                    <a:pt x="4365" y="6493"/>
                    <a:pt x="3680" y="7070"/>
                    <a:pt x="2417" y="7178"/>
                  </a:cubicBezTo>
                  <a:cubicBezTo>
                    <a:pt x="2129" y="7214"/>
                    <a:pt x="1876" y="7214"/>
                    <a:pt x="1660" y="7214"/>
                  </a:cubicBezTo>
                  <a:cubicBezTo>
                    <a:pt x="1479" y="7214"/>
                    <a:pt x="1299" y="7214"/>
                    <a:pt x="1155" y="7178"/>
                  </a:cubicBezTo>
                  <a:cubicBezTo>
                    <a:pt x="975" y="7106"/>
                    <a:pt x="866" y="7034"/>
                    <a:pt x="758" y="6781"/>
                  </a:cubicBezTo>
                  <a:cubicBezTo>
                    <a:pt x="650" y="6565"/>
                    <a:pt x="578" y="6168"/>
                    <a:pt x="578" y="5591"/>
                  </a:cubicBezTo>
                  <a:cubicBezTo>
                    <a:pt x="578" y="4581"/>
                    <a:pt x="614" y="3283"/>
                    <a:pt x="650" y="2201"/>
                  </a:cubicBezTo>
                  <a:cubicBezTo>
                    <a:pt x="686" y="1155"/>
                    <a:pt x="722" y="325"/>
                    <a:pt x="722" y="325"/>
                  </a:cubicBezTo>
                  <a:cubicBezTo>
                    <a:pt x="722" y="145"/>
                    <a:pt x="614" y="0"/>
                    <a:pt x="4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47"/>
            <p:cNvSpPr/>
            <p:nvPr/>
          </p:nvSpPr>
          <p:spPr>
            <a:xfrm>
              <a:off x="3510625" y="3441775"/>
              <a:ext cx="207425" cy="137075"/>
            </a:xfrm>
            <a:custGeom>
              <a:rect b="b" l="l" r="r" t="t"/>
              <a:pathLst>
                <a:path extrusionOk="0" h="5483" w="8297">
                  <a:moveTo>
                    <a:pt x="5411" y="578"/>
                  </a:moveTo>
                  <a:cubicBezTo>
                    <a:pt x="5519" y="578"/>
                    <a:pt x="5663" y="614"/>
                    <a:pt x="5771" y="614"/>
                  </a:cubicBezTo>
                  <a:cubicBezTo>
                    <a:pt x="6493" y="722"/>
                    <a:pt x="6962" y="974"/>
                    <a:pt x="7250" y="1299"/>
                  </a:cubicBezTo>
                  <a:cubicBezTo>
                    <a:pt x="7575" y="1587"/>
                    <a:pt x="7683" y="1948"/>
                    <a:pt x="7683" y="2309"/>
                  </a:cubicBezTo>
                  <a:cubicBezTo>
                    <a:pt x="7683" y="2850"/>
                    <a:pt x="7394" y="3391"/>
                    <a:pt x="6926" y="3715"/>
                  </a:cubicBezTo>
                  <a:cubicBezTo>
                    <a:pt x="6385" y="4040"/>
                    <a:pt x="5483" y="4329"/>
                    <a:pt x="4545" y="4545"/>
                  </a:cubicBezTo>
                  <a:cubicBezTo>
                    <a:pt x="3607" y="4761"/>
                    <a:pt x="2598" y="4870"/>
                    <a:pt x="1948" y="4870"/>
                  </a:cubicBezTo>
                  <a:cubicBezTo>
                    <a:pt x="1696" y="4870"/>
                    <a:pt x="1479" y="4834"/>
                    <a:pt x="1371" y="4797"/>
                  </a:cubicBezTo>
                  <a:cubicBezTo>
                    <a:pt x="866" y="4689"/>
                    <a:pt x="614" y="4292"/>
                    <a:pt x="614" y="4004"/>
                  </a:cubicBezTo>
                  <a:cubicBezTo>
                    <a:pt x="614" y="3896"/>
                    <a:pt x="650" y="3788"/>
                    <a:pt x="758" y="3679"/>
                  </a:cubicBezTo>
                  <a:lnTo>
                    <a:pt x="758" y="3643"/>
                  </a:lnTo>
                  <a:lnTo>
                    <a:pt x="794" y="3607"/>
                  </a:lnTo>
                  <a:cubicBezTo>
                    <a:pt x="938" y="3463"/>
                    <a:pt x="1552" y="2669"/>
                    <a:pt x="2417" y="1948"/>
                  </a:cubicBezTo>
                  <a:cubicBezTo>
                    <a:pt x="3247" y="1227"/>
                    <a:pt x="4365" y="578"/>
                    <a:pt x="5411" y="578"/>
                  </a:cubicBezTo>
                  <a:close/>
                  <a:moveTo>
                    <a:pt x="5411" y="1"/>
                  </a:moveTo>
                  <a:cubicBezTo>
                    <a:pt x="4040" y="1"/>
                    <a:pt x="2778" y="830"/>
                    <a:pt x="1840" y="1660"/>
                  </a:cubicBezTo>
                  <a:cubicBezTo>
                    <a:pt x="902" y="2453"/>
                    <a:pt x="289" y="3283"/>
                    <a:pt x="289" y="3283"/>
                  </a:cubicBezTo>
                  <a:lnTo>
                    <a:pt x="290" y="3283"/>
                  </a:lnTo>
                  <a:lnTo>
                    <a:pt x="290" y="3283"/>
                  </a:lnTo>
                  <a:cubicBezTo>
                    <a:pt x="97" y="3495"/>
                    <a:pt x="1" y="3766"/>
                    <a:pt x="1" y="4004"/>
                  </a:cubicBezTo>
                  <a:cubicBezTo>
                    <a:pt x="1" y="4617"/>
                    <a:pt x="470" y="5194"/>
                    <a:pt x="1191" y="5375"/>
                  </a:cubicBezTo>
                  <a:cubicBezTo>
                    <a:pt x="1407" y="5447"/>
                    <a:pt x="1660" y="5483"/>
                    <a:pt x="1948" y="5483"/>
                  </a:cubicBezTo>
                  <a:cubicBezTo>
                    <a:pt x="2670" y="5483"/>
                    <a:pt x="3680" y="5338"/>
                    <a:pt x="4653" y="5122"/>
                  </a:cubicBezTo>
                  <a:cubicBezTo>
                    <a:pt x="5663" y="4906"/>
                    <a:pt x="6601" y="4617"/>
                    <a:pt x="7250" y="4220"/>
                  </a:cubicBezTo>
                  <a:cubicBezTo>
                    <a:pt x="7899" y="3788"/>
                    <a:pt x="8296" y="3066"/>
                    <a:pt x="8296" y="2309"/>
                  </a:cubicBezTo>
                  <a:cubicBezTo>
                    <a:pt x="8296" y="1804"/>
                    <a:pt x="8116" y="1263"/>
                    <a:pt x="7683" y="866"/>
                  </a:cubicBezTo>
                  <a:cubicBezTo>
                    <a:pt x="7286" y="433"/>
                    <a:pt x="6673" y="145"/>
                    <a:pt x="5844" y="37"/>
                  </a:cubicBezTo>
                  <a:cubicBezTo>
                    <a:pt x="5699" y="1"/>
                    <a:pt x="5555" y="1"/>
                    <a:pt x="54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47"/>
            <p:cNvSpPr/>
            <p:nvPr/>
          </p:nvSpPr>
          <p:spPr>
            <a:xfrm>
              <a:off x="3519650" y="3464200"/>
              <a:ext cx="179450" cy="87600"/>
            </a:xfrm>
            <a:custGeom>
              <a:rect b="b" l="l" r="r" t="t"/>
              <a:pathLst>
                <a:path extrusionOk="0" h="3504" w="7178">
                  <a:moveTo>
                    <a:pt x="6850" y="0"/>
                  </a:moveTo>
                  <a:cubicBezTo>
                    <a:pt x="6778" y="0"/>
                    <a:pt x="6704" y="27"/>
                    <a:pt x="6637" y="77"/>
                  </a:cubicBezTo>
                  <a:lnTo>
                    <a:pt x="6601" y="113"/>
                  </a:lnTo>
                  <a:cubicBezTo>
                    <a:pt x="6420" y="258"/>
                    <a:pt x="5591" y="943"/>
                    <a:pt x="4401" y="1592"/>
                  </a:cubicBezTo>
                  <a:cubicBezTo>
                    <a:pt x="3246" y="2241"/>
                    <a:pt x="1732" y="2854"/>
                    <a:pt x="289" y="2891"/>
                  </a:cubicBezTo>
                  <a:cubicBezTo>
                    <a:pt x="109" y="2891"/>
                    <a:pt x="0" y="3035"/>
                    <a:pt x="0" y="3215"/>
                  </a:cubicBezTo>
                  <a:cubicBezTo>
                    <a:pt x="0" y="3359"/>
                    <a:pt x="145" y="3504"/>
                    <a:pt x="289" y="3504"/>
                  </a:cubicBezTo>
                  <a:cubicBezTo>
                    <a:pt x="2020" y="3432"/>
                    <a:pt x="3679" y="2674"/>
                    <a:pt x="4942" y="1953"/>
                  </a:cubicBezTo>
                  <a:cubicBezTo>
                    <a:pt x="6204" y="1231"/>
                    <a:pt x="7033" y="546"/>
                    <a:pt x="7033" y="546"/>
                  </a:cubicBezTo>
                  <a:cubicBezTo>
                    <a:pt x="7142" y="438"/>
                    <a:pt x="7178" y="222"/>
                    <a:pt x="7070" y="113"/>
                  </a:cubicBezTo>
                  <a:cubicBezTo>
                    <a:pt x="7012" y="36"/>
                    <a:pt x="6933" y="0"/>
                    <a:pt x="68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47"/>
            <p:cNvSpPr/>
            <p:nvPr/>
          </p:nvSpPr>
          <p:spPr>
            <a:xfrm>
              <a:off x="3448425" y="3008125"/>
              <a:ext cx="265700" cy="114050"/>
            </a:xfrm>
            <a:custGeom>
              <a:rect b="b" l="l" r="r" t="t"/>
              <a:pathLst>
                <a:path extrusionOk="0" h="4562" w="10628">
                  <a:moveTo>
                    <a:pt x="6842" y="0"/>
                  </a:moveTo>
                  <a:cubicBezTo>
                    <a:pt x="6622" y="0"/>
                    <a:pt x="6397" y="11"/>
                    <a:pt x="6168" y="34"/>
                  </a:cubicBezTo>
                  <a:cubicBezTo>
                    <a:pt x="4040" y="287"/>
                    <a:pt x="2525" y="2451"/>
                    <a:pt x="1767" y="2811"/>
                  </a:cubicBezTo>
                  <a:cubicBezTo>
                    <a:pt x="1010" y="3208"/>
                    <a:pt x="0" y="3208"/>
                    <a:pt x="0" y="3208"/>
                  </a:cubicBezTo>
                  <a:cubicBezTo>
                    <a:pt x="0" y="3208"/>
                    <a:pt x="1243" y="4561"/>
                    <a:pt x="1988" y="4561"/>
                  </a:cubicBezTo>
                  <a:cubicBezTo>
                    <a:pt x="2095" y="4561"/>
                    <a:pt x="2191" y="4534"/>
                    <a:pt x="2272" y="4471"/>
                  </a:cubicBezTo>
                  <a:cubicBezTo>
                    <a:pt x="2885" y="3966"/>
                    <a:pt x="5158" y="1693"/>
                    <a:pt x="7791" y="1441"/>
                  </a:cubicBezTo>
                  <a:cubicBezTo>
                    <a:pt x="8395" y="1384"/>
                    <a:pt x="8881" y="1365"/>
                    <a:pt x="9268" y="1365"/>
                  </a:cubicBezTo>
                  <a:cubicBezTo>
                    <a:pt x="9956" y="1365"/>
                    <a:pt x="10327" y="1424"/>
                    <a:pt x="10484" y="1424"/>
                  </a:cubicBezTo>
                  <a:cubicBezTo>
                    <a:pt x="10628" y="1424"/>
                    <a:pt x="10593" y="1375"/>
                    <a:pt x="10460" y="1188"/>
                  </a:cubicBezTo>
                  <a:cubicBezTo>
                    <a:pt x="10106" y="738"/>
                    <a:pt x="8660" y="0"/>
                    <a:pt x="68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47"/>
            <p:cNvSpPr/>
            <p:nvPr/>
          </p:nvSpPr>
          <p:spPr>
            <a:xfrm>
              <a:off x="3440300" y="3000850"/>
              <a:ext cx="279550" cy="128075"/>
            </a:xfrm>
            <a:custGeom>
              <a:rect b="b" l="l" r="r" t="t"/>
              <a:pathLst>
                <a:path extrusionOk="0" h="5123" w="11182">
                  <a:moveTo>
                    <a:pt x="7250" y="614"/>
                  </a:moveTo>
                  <a:cubicBezTo>
                    <a:pt x="8116" y="614"/>
                    <a:pt x="8873" y="758"/>
                    <a:pt x="9450" y="1011"/>
                  </a:cubicBezTo>
                  <a:cubicBezTo>
                    <a:pt x="9731" y="1116"/>
                    <a:pt x="9977" y="1221"/>
                    <a:pt x="10156" y="1359"/>
                  </a:cubicBezTo>
                  <a:lnTo>
                    <a:pt x="10156" y="1359"/>
                  </a:lnTo>
                  <a:cubicBezTo>
                    <a:pt x="9999" y="1349"/>
                    <a:pt x="9817" y="1335"/>
                    <a:pt x="9594" y="1335"/>
                  </a:cubicBezTo>
                  <a:cubicBezTo>
                    <a:pt x="9198" y="1335"/>
                    <a:pt x="8693" y="1371"/>
                    <a:pt x="8080" y="1443"/>
                  </a:cubicBezTo>
                  <a:cubicBezTo>
                    <a:pt x="6709" y="1552"/>
                    <a:pt x="5447" y="2201"/>
                    <a:pt x="4437" y="2886"/>
                  </a:cubicBezTo>
                  <a:cubicBezTo>
                    <a:pt x="3932" y="3247"/>
                    <a:pt x="3499" y="3571"/>
                    <a:pt x="3138" y="3860"/>
                  </a:cubicBezTo>
                  <a:cubicBezTo>
                    <a:pt x="2814" y="4148"/>
                    <a:pt x="2561" y="4401"/>
                    <a:pt x="2417" y="4509"/>
                  </a:cubicBezTo>
                  <a:lnTo>
                    <a:pt x="2309" y="4545"/>
                  </a:lnTo>
                  <a:cubicBezTo>
                    <a:pt x="2237" y="4545"/>
                    <a:pt x="2020" y="4473"/>
                    <a:pt x="1840" y="4365"/>
                  </a:cubicBezTo>
                  <a:cubicBezTo>
                    <a:pt x="1571" y="4197"/>
                    <a:pt x="1270" y="3965"/>
                    <a:pt x="1026" y="3730"/>
                  </a:cubicBezTo>
                  <a:lnTo>
                    <a:pt x="1026" y="3730"/>
                  </a:lnTo>
                  <a:cubicBezTo>
                    <a:pt x="1382" y="3678"/>
                    <a:pt x="1826" y="3579"/>
                    <a:pt x="2237" y="3391"/>
                  </a:cubicBezTo>
                  <a:cubicBezTo>
                    <a:pt x="2453" y="3247"/>
                    <a:pt x="2706" y="3030"/>
                    <a:pt x="2994" y="2778"/>
                  </a:cubicBezTo>
                  <a:cubicBezTo>
                    <a:pt x="3860" y="1984"/>
                    <a:pt x="5050" y="794"/>
                    <a:pt x="6529" y="650"/>
                  </a:cubicBezTo>
                  <a:cubicBezTo>
                    <a:pt x="6781" y="614"/>
                    <a:pt x="6998" y="614"/>
                    <a:pt x="7250" y="614"/>
                  </a:cubicBezTo>
                  <a:close/>
                  <a:moveTo>
                    <a:pt x="7250" y="1"/>
                  </a:moveTo>
                  <a:cubicBezTo>
                    <a:pt x="6998" y="1"/>
                    <a:pt x="6709" y="1"/>
                    <a:pt x="6457" y="37"/>
                  </a:cubicBezTo>
                  <a:cubicBezTo>
                    <a:pt x="5302" y="181"/>
                    <a:pt x="4329" y="830"/>
                    <a:pt x="3571" y="1443"/>
                  </a:cubicBezTo>
                  <a:cubicBezTo>
                    <a:pt x="3210" y="1768"/>
                    <a:pt x="2850" y="2093"/>
                    <a:pt x="2597" y="2345"/>
                  </a:cubicBezTo>
                  <a:cubicBezTo>
                    <a:pt x="2309" y="2598"/>
                    <a:pt x="2092" y="2778"/>
                    <a:pt x="1948" y="2850"/>
                  </a:cubicBezTo>
                  <a:cubicBezTo>
                    <a:pt x="1624" y="2994"/>
                    <a:pt x="1191" y="3102"/>
                    <a:pt x="866" y="3139"/>
                  </a:cubicBezTo>
                  <a:cubicBezTo>
                    <a:pt x="722" y="3175"/>
                    <a:pt x="578" y="3175"/>
                    <a:pt x="469" y="3175"/>
                  </a:cubicBezTo>
                  <a:lnTo>
                    <a:pt x="325" y="3175"/>
                  </a:lnTo>
                  <a:cubicBezTo>
                    <a:pt x="217" y="3175"/>
                    <a:pt x="109" y="3247"/>
                    <a:pt x="37" y="3355"/>
                  </a:cubicBezTo>
                  <a:cubicBezTo>
                    <a:pt x="0" y="3463"/>
                    <a:pt x="37" y="3607"/>
                    <a:pt x="109" y="3680"/>
                  </a:cubicBezTo>
                  <a:cubicBezTo>
                    <a:pt x="109" y="3716"/>
                    <a:pt x="433" y="4040"/>
                    <a:pt x="866" y="4401"/>
                  </a:cubicBezTo>
                  <a:cubicBezTo>
                    <a:pt x="1046" y="4581"/>
                    <a:pt x="1299" y="4762"/>
                    <a:pt x="1551" y="4870"/>
                  </a:cubicBezTo>
                  <a:cubicBezTo>
                    <a:pt x="1768" y="5014"/>
                    <a:pt x="2020" y="5122"/>
                    <a:pt x="2309" y="5122"/>
                  </a:cubicBezTo>
                  <a:cubicBezTo>
                    <a:pt x="2453" y="5122"/>
                    <a:pt x="2633" y="5086"/>
                    <a:pt x="2778" y="4978"/>
                  </a:cubicBezTo>
                  <a:cubicBezTo>
                    <a:pt x="2958" y="4834"/>
                    <a:pt x="3210" y="4617"/>
                    <a:pt x="3535" y="4329"/>
                  </a:cubicBezTo>
                  <a:cubicBezTo>
                    <a:pt x="4545" y="3463"/>
                    <a:pt x="6276" y="2201"/>
                    <a:pt x="8152" y="2020"/>
                  </a:cubicBezTo>
                  <a:cubicBezTo>
                    <a:pt x="8729" y="1984"/>
                    <a:pt x="9234" y="1948"/>
                    <a:pt x="9594" y="1948"/>
                  </a:cubicBezTo>
                  <a:cubicBezTo>
                    <a:pt x="9919" y="1948"/>
                    <a:pt x="10171" y="1948"/>
                    <a:pt x="10388" y="1984"/>
                  </a:cubicBezTo>
                  <a:cubicBezTo>
                    <a:pt x="10568" y="1984"/>
                    <a:pt x="10676" y="2020"/>
                    <a:pt x="10785" y="2020"/>
                  </a:cubicBezTo>
                  <a:cubicBezTo>
                    <a:pt x="10857" y="2020"/>
                    <a:pt x="10893" y="2020"/>
                    <a:pt x="10965" y="1984"/>
                  </a:cubicBezTo>
                  <a:cubicBezTo>
                    <a:pt x="11001" y="1984"/>
                    <a:pt x="11073" y="1948"/>
                    <a:pt x="11109" y="1876"/>
                  </a:cubicBezTo>
                  <a:cubicBezTo>
                    <a:pt x="11181" y="1804"/>
                    <a:pt x="11181" y="1732"/>
                    <a:pt x="11181" y="1660"/>
                  </a:cubicBezTo>
                  <a:cubicBezTo>
                    <a:pt x="11181" y="1588"/>
                    <a:pt x="11181" y="1552"/>
                    <a:pt x="11145" y="1515"/>
                  </a:cubicBezTo>
                  <a:cubicBezTo>
                    <a:pt x="11109" y="1407"/>
                    <a:pt x="11073" y="1371"/>
                    <a:pt x="11001" y="1299"/>
                  </a:cubicBezTo>
                  <a:cubicBezTo>
                    <a:pt x="10893" y="1155"/>
                    <a:pt x="10712" y="1011"/>
                    <a:pt x="10496" y="866"/>
                  </a:cubicBezTo>
                  <a:cubicBezTo>
                    <a:pt x="9811" y="433"/>
                    <a:pt x="8657" y="1"/>
                    <a:pt x="72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47"/>
            <p:cNvSpPr/>
            <p:nvPr/>
          </p:nvSpPr>
          <p:spPr>
            <a:xfrm>
              <a:off x="3222100" y="3043825"/>
              <a:ext cx="154200" cy="61775"/>
            </a:xfrm>
            <a:custGeom>
              <a:rect b="b" l="l" r="r" t="t"/>
              <a:pathLst>
                <a:path extrusionOk="0" h="2471" w="6168">
                  <a:moveTo>
                    <a:pt x="1786" y="0"/>
                  </a:moveTo>
                  <a:cubicBezTo>
                    <a:pt x="1695" y="0"/>
                    <a:pt x="1604" y="4"/>
                    <a:pt x="1515" y="13"/>
                  </a:cubicBezTo>
                  <a:cubicBezTo>
                    <a:pt x="0" y="121"/>
                    <a:pt x="108" y="1131"/>
                    <a:pt x="108" y="1131"/>
                  </a:cubicBezTo>
                  <a:cubicBezTo>
                    <a:pt x="108" y="1131"/>
                    <a:pt x="758" y="1275"/>
                    <a:pt x="2886" y="1888"/>
                  </a:cubicBezTo>
                  <a:cubicBezTo>
                    <a:pt x="4332" y="2330"/>
                    <a:pt x="4862" y="2471"/>
                    <a:pt x="5166" y="2471"/>
                  </a:cubicBezTo>
                  <a:cubicBezTo>
                    <a:pt x="5310" y="2471"/>
                    <a:pt x="5403" y="2440"/>
                    <a:pt x="5519" y="2393"/>
                  </a:cubicBezTo>
                  <a:cubicBezTo>
                    <a:pt x="5915" y="2285"/>
                    <a:pt x="6168" y="1275"/>
                    <a:pt x="6168" y="1275"/>
                  </a:cubicBezTo>
                  <a:lnTo>
                    <a:pt x="6168" y="1275"/>
                  </a:lnTo>
                  <a:cubicBezTo>
                    <a:pt x="6078" y="1357"/>
                    <a:pt x="5963" y="1389"/>
                    <a:pt x="5840" y="1389"/>
                  </a:cubicBezTo>
                  <a:cubicBezTo>
                    <a:pt x="5422" y="1389"/>
                    <a:pt x="4905" y="1023"/>
                    <a:pt x="4905" y="1023"/>
                  </a:cubicBezTo>
                  <a:cubicBezTo>
                    <a:pt x="4905" y="1023"/>
                    <a:pt x="3244" y="0"/>
                    <a:pt x="17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47"/>
            <p:cNvSpPr/>
            <p:nvPr/>
          </p:nvSpPr>
          <p:spPr>
            <a:xfrm>
              <a:off x="3217575" y="3036025"/>
              <a:ext cx="166850" cy="76650"/>
            </a:xfrm>
            <a:custGeom>
              <a:rect b="b" l="l" r="r" t="t"/>
              <a:pathLst>
                <a:path extrusionOk="0" h="3066" w="6674">
                  <a:moveTo>
                    <a:pt x="1912" y="613"/>
                  </a:moveTo>
                  <a:cubicBezTo>
                    <a:pt x="2598" y="613"/>
                    <a:pt x="3355" y="866"/>
                    <a:pt x="3932" y="1082"/>
                  </a:cubicBezTo>
                  <a:cubicBezTo>
                    <a:pt x="4221" y="1227"/>
                    <a:pt x="4473" y="1335"/>
                    <a:pt x="4654" y="1443"/>
                  </a:cubicBezTo>
                  <a:cubicBezTo>
                    <a:pt x="4726" y="1479"/>
                    <a:pt x="4798" y="1515"/>
                    <a:pt x="4870" y="1551"/>
                  </a:cubicBezTo>
                  <a:lnTo>
                    <a:pt x="4916" y="1574"/>
                  </a:lnTo>
                  <a:lnTo>
                    <a:pt x="4916" y="1574"/>
                  </a:lnTo>
                  <a:lnTo>
                    <a:pt x="4906" y="1587"/>
                  </a:lnTo>
                  <a:cubicBezTo>
                    <a:pt x="4906" y="1587"/>
                    <a:pt x="5050" y="1659"/>
                    <a:pt x="5267" y="1768"/>
                  </a:cubicBezTo>
                  <a:cubicBezTo>
                    <a:pt x="5418" y="1859"/>
                    <a:pt x="5647" y="1950"/>
                    <a:pt x="5887" y="1976"/>
                  </a:cubicBezTo>
                  <a:lnTo>
                    <a:pt x="5887" y="1976"/>
                  </a:lnTo>
                  <a:cubicBezTo>
                    <a:pt x="5874" y="2004"/>
                    <a:pt x="5859" y="2031"/>
                    <a:pt x="5844" y="2056"/>
                  </a:cubicBezTo>
                  <a:cubicBezTo>
                    <a:pt x="5808" y="2164"/>
                    <a:pt x="5736" y="2273"/>
                    <a:pt x="5700" y="2345"/>
                  </a:cubicBezTo>
                  <a:lnTo>
                    <a:pt x="5627" y="2417"/>
                  </a:lnTo>
                  <a:cubicBezTo>
                    <a:pt x="5483" y="2453"/>
                    <a:pt x="5447" y="2489"/>
                    <a:pt x="5375" y="2489"/>
                  </a:cubicBezTo>
                  <a:cubicBezTo>
                    <a:pt x="5159" y="2489"/>
                    <a:pt x="4618" y="2345"/>
                    <a:pt x="3139" y="1912"/>
                  </a:cubicBezTo>
                  <a:cubicBezTo>
                    <a:pt x="1749" y="1511"/>
                    <a:pt x="990" y="1311"/>
                    <a:pt x="631" y="1220"/>
                  </a:cubicBezTo>
                  <a:lnTo>
                    <a:pt x="631" y="1220"/>
                  </a:lnTo>
                  <a:cubicBezTo>
                    <a:pt x="645" y="1152"/>
                    <a:pt x="672" y="1077"/>
                    <a:pt x="722" y="1010"/>
                  </a:cubicBezTo>
                  <a:cubicBezTo>
                    <a:pt x="867" y="866"/>
                    <a:pt x="1119" y="686"/>
                    <a:pt x="1696" y="613"/>
                  </a:cubicBezTo>
                  <a:close/>
                  <a:moveTo>
                    <a:pt x="1912" y="0"/>
                  </a:moveTo>
                  <a:cubicBezTo>
                    <a:pt x="1840" y="0"/>
                    <a:pt x="1732" y="0"/>
                    <a:pt x="1660" y="36"/>
                  </a:cubicBezTo>
                  <a:cubicBezTo>
                    <a:pt x="939" y="72"/>
                    <a:pt x="506" y="325"/>
                    <a:pt x="253" y="613"/>
                  </a:cubicBezTo>
                  <a:cubicBezTo>
                    <a:pt x="37" y="938"/>
                    <a:pt x="1" y="1263"/>
                    <a:pt x="1" y="1407"/>
                  </a:cubicBezTo>
                  <a:lnTo>
                    <a:pt x="1" y="1479"/>
                  </a:lnTo>
                  <a:cubicBezTo>
                    <a:pt x="1" y="1623"/>
                    <a:pt x="109" y="1732"/>
                    <a:pt x="253" y="1732"/>
                  </a:cubicBezTo>
                  <a:lnTo>
                    <a:pt x="253" y="1768"/>
                  </a:lnTo>
                  <a:cubicBezTo>
                    <a:pt x="398" y="1768"/>
                    <a:pt x="1119" y="1948"/>
                    <a:pt x="2994" y="2489"/>
                  </a:cubicBezTo>
                  <a:cubicBezTo>
                    <a:pt x="4473" y="2922"/>
                    <a:pt x="4978" y="3066"/>
                    <a:pt x="5375" y="3066"/>
                  </a:cubicBezTo>
                  <a:cubicBezTo>
                    <a:pt x="5555" y="3066"/>
                    <a:pt x="5700" y="3030"/>
                    <a:pt x="5808" y="2994"/>
                  </a:cubicBezTo>
                  <a:cubicBezTo>
                    <a:pt x="5988" y="2922"/>
                    <a:pt x="6132" y="2777"/>
                    <a:pt x="6204" y="2633"/>
                  </a:cubicBezTo>
                  <a:cubicBezTo>
                    <a:pt x="6349" y="2453"/>
                    <a:pt x="6457" y="2200"/>
                    <a:pt x="6529" y="2020"/>
                  </a:cubicBezTo>
                  <a:cubicBezTo>
                    <a:pt x="6601" y="1804"/>
                    <a:pt x="6637" y="1659"/>
                    <a:pt x="6637" y="1659"/>
                  </a:cubicBezTo>
                  <a:cubicBezTo>
                    <a:pt x="6673" y="1515"/>
                    <a:pt x="6601" y="1371"/>
                    <a:pt x="6493" y="1335"/>
                  </a:cubicBezTo>
                  <a:cubicBezTo>
                    <a:pt x="6444" y="1302"/>
                    <a:pt x="6381" y="1285"/>
                    <a:pt x="6320" y="1285"/>
                  </a:cubicBezTo>
                  <a:cubicBezTo>
                    <a:pt x="6245" y="1285"/>
                    <a:pt x="6172" y="1311"/>
                    <a:pt x="6132" y="1371"/>
                  </a:cubicBezTo>
                  <a:cubicBezTo>
                    <a:pt x="6096" y="1371"/>
                    <a:pt x="6096" y="1407"/>
                    <a:pt x="6024" y="1407"/>
                  </a:cubicBezTo>
                  <a:cubicBezTo>
                    <a:pt x="5880" y="1407"/>
                    <a:pt x="5700" y="1335"/>
                    <a:pt x="5519" y="1263"/>
                  </a:cubicBezTo>
                  <a:cubicBezTo>
                    <a:pt x="5447" y="1191"/>
                    <a:pt x="5375" y="1154"/>
                    <a:pt x="5339" y="1118"/>
                  </a:cubicBezTo>
                  <a:lnTo>
                    <a:pt x="5267" y="1082"/>
                  </a:lnTo>
                  <a:lnTo>
                    <a:pt x="5231" y="1082"/>
                  </a:lnTo>
                  <a:cubicBezTo>
                    <a:pt x="5231" y="1046"/>
                    <a:pt x="4798" y="794"/>
                    <a:pt x="4149" y="541"/>
                  </a:cubicBezTo>
                  <a:cubicBezTo>
                    <a:pt x="3536" y="289"/>
                    <a:pt x="2742" y="0"/>
                    <a:pt x="19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47"/>
            <p:cNvSpPr/>
            <p:nvPr/>
          </p:nvSpPr>
          <p:spPr>
            <a:xfrm>
              <a:off x="3744175" y="2649575"/>
              <a:ext cx="185750" cy="297200"/>
            </a:xfrm>
            <a:custGeom>
              <a:rect b="b" l="l" r="r" t="t"/>
              <a:pathLst>
                <a:path extrusionOk="0" h="11888" w="7430">
                  <a:moveTo>
                    <a:pt x="712" y="1"/>
                  </a:moveTo>
                  <a:cubicBezTo>
                    <a:pt x="275" y="1"/>
                    <a:pt x="0" y="58"/>
                    <a:pt x="0" y="58"/>
                  </a:cubicBezTo>
                  <a:cubicBezTo>
                    <a:pt x="0" y="58"/>
                    <a:pt x="5663" y="2438"/>
                    <a:pt x="6168" y="11888"/>
                  </a:cubicBezTo>
                  <a:lnTo>
                    <a:pt x="7286" y="11743"/>
                  </a:lnTo>
                  <a:cubicBezTo>
                    <a:pt x="7286" y="11743"/>
                    <a:pt x="7430" y="7343"/>
                    <a:pt x="5518" y="3304"/>
                  </a:cubicBezTo>
                  <a:cubicBezTo>
                    <a:pt x="4158" y="399"/>
                    <a:pt x="1867" y="1"/>
                    <a:pt x="7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47"/>
            <p:cNvSpPr/>
            <p:nvPr/>
          </p:nvSpPr>
          <p:spPr>
            <a:xfrm>
              <a:off x="3736050" y="2641975"/>
              <a:ext cx="198400" cy="312025"/>
            </a:xfrm>
            <a:custGeom>
              <a:rect b="b" l="l" r="r" t="t"/>
              <a:pathLst>
                <a:path extrusionOk="0" h="12481" w="7936">
                  <a:moveTo>
                    <a:pt x="1384" y="626"/>
                  </a:moveTo>
                  <a:cubicBezTo>
                    <a:pt x="1898" y="660"/>
                    <a:pt x="2554" y="777"/>
                    <a:pt x="3210" y="1119"/>
                  </a:cubicBezTo>
                  <a:cubicBezTo>
                    <a:pt x="4040" y="1552"/>
                    <a:pt x="4906" y="2345"/>
                    <a:pt x="5591" y="3752"/>
                  </a:cubicBezTo>
                  <a:cubicBezTo>
                    <a:pt x="7165" y="7109"/>
                    <a:pt x="7314" y="10806"/>
                    <a:pt x="7322" y="11783"/>
                  </a:cubicBezTo>
                  <a:lnTo>
                    <a:pt x="7322" y="11783"/>
                  </a:lnTo>
                  <a:lnTo>
                    <a:pt x="6762" y="11837"/>
                  </a:lnTo>
                  <a:lnTo>
                    <a:pt x="6762" y="11837"/>
                  </a:lnTo>
                  <a:cubicBezTo>
                    <a:pt x="6459" y="7259"/>
                    <a:pt x="4944" y="4324"/>
                    <a:pt x="3463" y="2526"/>
                  </a:cubicBezTo>
                  <a:cubicBezTo>
                    <a:pt x="2690" y="1626"/>
                    <a:pt x="1943" y="1014"/>
                    <a:pt x="1384" y="626"/>
                  </a:cubicBezTo>
                  <a:close/>
                  <a:moveTo>
                    <a:pt x="1010" y="1"/>
                  </a:moveTo>
                  <a:cubicBezTo>
                    <a:pt x="578" y="1"/>
                    <a:pt x="289" y="73"/>
                    <a:pt x="253" y="73"/>
                  </a:cubicBezTo>
                  <a:cubicBezTo>
                    <a:pt x="145" y="73"/>
                    <a:pt x="37" y="181"/>
                    <a:pt x="37" y="326"/>
                  </a:cubicBezTo>
                  <a:cubicBezTo>
                    <a:pt x="1" y="470"/>
                    <a:pt x="73" y="578"/>
                    <a:pt x="217" y="614"/>
                  </a:cubicBezTo>
                  <a:lnTo>
                    <a:pt x="217" y="650"/>
                  </a:lnTo>
                  <a:cubicBezTo>
                    <a:pt x="361" y="686"/>
                    <a:pt x="1732" y="1335"/>
                    <a:pt x="3102" y="3103"/>
                  </a:cubicBezTo>
                  <a:cubicBezTo>
                    <a:pt x="4509" y="4834"/>
                    <a:pt x="5952" y="7683"/>
                    <a:pt x="6204" y="12192"/>
                  </a:cubicBezTo>
                  <a:cubicBezTo>
                    <a:pt x="6204" y="12264"/>
                    <a:pt x="6240" y="12372"/>
                    <a:pt x="6276" y="12408"/>
                  </a:cubicBezTo>
                  <a:cubicBezTo>
                    <a:pt x="6348" y="12480"/>
                    <a:pt x="6420" y="12480"/>
                    <a:pt x="6529" y="12480"/>
                  </a:cubicBezTo>
                  <a:lnTo>
                    <a:pt x="7647" y="12336"/>
                  </a:lnTo>
                  <a:cubicBezTo>
                    <a:pt x="7791" y="12336"/>
                    <a:pt x="7899" y="12228"/>
                    <a:pt x="7935" y="12047"/>
                  </a:cubicBezTo>
                  <a:cubicBezTo>
                    <a:pt x="7935" y="12047"/>
                    <a:pt x="7935" y="12011"/>
                    <a:pt x="7935" y="11867"/>
                  </a:cubicBezTo>
                  <a:cubicBezTo>
                    <a:pt x="7935" y="11001"/>
                    <a:pt x="7827" y="7106"/>
                    <a:pt x="6132" y="3499"/>
                  </a:cubicBezTo>
                  <a:cubicBezTo>
                    <a:pt x="5411" y="1985"/>
                    <a:pt x="4437" y="1083"/>
                    <a:pt x="3499" y="614"/>
                  </a:cubicBezTo>
                  <a:cubicBezTo>
                    <a:pt x="2561" y="109"/>
                    <a:pt x="1624" y="1"/>
                    <a:pt x="10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47"/>
            <p:cNvSpPr/>
            <p:nvPr/>
          </p:nvSpPr>
          <p:spPr>
            <a:xfrm>
              <a:off x="3817200" y="2908125"/>
              <a:ext cx="233550" cy="136925"/>
            </a:xfrm>
            <a:custGeom>
              <a:rect b="b" l="l" r="r" t="t"/>
              <a:pathLst>
                <a:path extrusionOk="0" h="5477" w="9342">
                  <a:moveTo>
                    <a:pt x="7313" y="0"/>
                  </a:moveTo>
                  <a:cubicBezTo>
                    <a:pt x="7114" y="0"/>
                    <a:pt x="6910" y="34"/>
                    <a:pt x="6709" y="103"/>
                  </a:cubicBezTo>
                  <a:lnTo>
                    <a:pt x="1407" y="2015"/>
                  </a:lnTo>
                  <a:cubicBezTo>
                    <a:pt x="469" y="2339"/>
                    <a:pt x="1" y="3349"/>
                    <a:pt x="325" y="4287"/>
                  </a:cubicBezTo>
                  <a:cubicBezTo>
                    <a:pt x="578" y="5044"/>
                    <a:pt x="1263" y="5477"/>
                    <a:pt x="2020" y="5477"/>
                  </a:cubicBezTo>
                  <a:cubicBezTo>
                    <a:pt x="2201" y="5477"/>
                    <a:pt x="2417" y="5441"/>
                    <a:pt x="2633" y="5369"/>
                  </a:cubicBezTo>
                  <a:lnTo>
                    <a:pt x="7899" y="3493"/>
                  </a:lnTo>
                  <a:cubicBezTo>
                    <a:pt x="8837" y="3169"/>
                    <a:pt x="9342" y="2123"/>
                    <a:pt x="8981" y="1185"/>
                  </a:cubicBezTo>
                  <a:cubicBezTo>
                    <a:pt x="8726" y="448"/>
                    <a:pt x="8047" y="0"/>
                    <a:pt x="73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47"/>
            <p:cNvSpPr/>
            <p:nvPr/>
          </p:nvSpPr>
          <p:spPr>
            <a:xfrm>
              <a:off x="3815400" y="2900775"/>
              <a:ext cx="237175" cy="152400"/>
            </a:xfrm>
            <a:custGeom>
              <a:rect b="b" l="l" r="r" t="t"/>
              <a:pathLst>
                <a:path extrusionOk="0" h="6096" w="9487">
                  <a:moveTo>
                    <a:pt x="7394" y="613"/>
                  </a:moveTo>
                  <a:cubicBezTo>
                    <a:pt x="8007" y="613"/>
                    <a:pt x="8584" y="974"/>
                    <a:pt x="8801" y="1587"/>
                  </a:cubicBezTo>
                  <a:cubicBezTo>
                    <a:pt x="8837" y="1768"/>
                    <a:pt x="8873" y="1912"/>
                    <a:pt x="8873" y="2092"/>
                  </a:cubicBezTo>
                  <a:cubicBezTo>
                    <a:pt x="8873" y="2705"/>
                    <a:pt x="8476" y="3282"/>
                    <a:pt x="7899" y="3499"/>
                  </a:cubicBezTo>
                  <a:lnTo>
                    <a:pt x="2597" y="5410"/>
                  </a:lnTo>
                  <a:cubicBezTo>
                    <a:pt x="2417" y="5446"/>
                    <a:pt x="2237" y="5482"/>
                    <a:pt x="2092" y="5482"/>
                  </a:cubicBezTo>
                  <a:cubicBezTo>
                    <a:pt x="1479" y="5482"/>
                    <a:pt x="902" y="5086"/>
                    <a:pt x="686" y="4473"/>
                  </a:cubicBezTo>
                  <a:cubicBezTo>
                    <a:pt x="614" y="4328"/>
                    <a:pt x="577" y="4148"/>
                    <a:pt x="577" y="4004"/>
                  </a:cubicBezTo>
                  <a:cubicBezTo>
                    <a:pt x="577" y="3391"/>
                    <a:pt x="974" y="2813"/>
                    <a:pt x="1587" y="2597"/>
                  </a:cubicBezTo>
                  <a:lnTo>
                    <a:pt x="6889" y="686"/>
                  </a:lnTo>
                  <a:cubicBezTo>
                    <a:pt x="7033" y="613"/>
                    <a:pt x="7214" y="613"/>
                    <a:pt x="7394" y="613"/>
                  </a:cubicBezTo>
                  <a:close/>
                  <a:moveTo>
                    <a:pt x="7394" y="0"/>
                  </a:moveTo>
                  <a:cubicBezTo>
                    <a:pt x="7142" y="0"/>
                    <a:pt x="6889" y="36"/>
                    <a:pt x="6673" y="108"/>
                  </a:cubicBezTo>
                  <a:lnTo>
                    <a:pt x="1371" y="2020"/>
                  </a:lnTo>
                  <a:cubicBezTo>
                    <a:pt x="541" y="2309"/>
                    <a:pt x="0" y="3138"/>
                    <a:pt x="0" y="4004"/>
                  </a:cubicBezTo>
                  <a:cubicBezTo>
                    <a:pt x="0" y="4220"/>
                    <a:pt x="36" y="4473"/>
                    <a:pt x="109" y="4689"/>
                  </a:cubicBezTo>
                  <a:cubicBezTo>
                    <a:pt x="433" y="5555"/>
                    <a:pt x="1227" y="6096"/>
                    <a:pt x="2092" y="6096"/>
                  </a:cubicBezTo>
                  <a:cubicBezTo>
                    <a:pt x="2309" y="6096"/>
                    <a:pt x="2561" y="6060"/>
                    <a:pt x="2778" y="5951"/>
                  </a:cubicBezTo>
                  <a:lnTo>
                    <a:pt x="8079" y="4076"/>
                  </a:lnTo>
                  <a:cubicBezTo>
                    <a:pt x="8945" y="3751"/>
                    <a:pt x="9486" y="2958"/>
                    <a:pt x="9486" y="2092"/>
                  </a:cubicBezTo>
                  <a:cubicBezTo>
                    <a:pt x="9486" y="1876"/>
                    <a:pt x="9450" y="1623"/>
                    <a:pt x="9342" y="1371"/>
                  </a:cubicBezTo>
                  <a:cubicBezTo>
                    <a:pt x="9053" y="541"/>
                    <a:pt x="8224" y="0"/>
                    <a:pt x="73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47"/>
            <p:cNvSpPr/>
            <p:nvPr/>
          </p:nvSpPr>
          <p:spPr>
            <a:xfrm>
              <a:off x="3821700" y="2967975"/>
              <a:ext cx="66750" cy="73075"/>
            </a:xfrm>
            <a:custGeom>
              <a:rect b="b" l="l" r="r" t="t"/>
              <a:pathLst>
                <a:path extrusionOk="0" h="2923" w="2670">
                  <a:moveTo>
                    <a:pt x="1091" y="0"/>
                  </a:moveTo>
                  <a:cubicBezTo>
                    <a:pt x="990" y="0"/>
                    <a:pt x="890" y="17"/>
                    <a:pt x="794" y="53"/>
                  </a:cubicBezTo>
                  <a:cubicBezTo>
                    <a:pt x="217" y="270"/>
                    <a:pt x="1" y="1063"/>
                    <a:pt x="289" y="1857"/>
                  </a:cubicBezTo>
                  <a:cubicBezTo>
                    <a:pt x="528" y="2513"/>
                    <a:pt x="1062" y="2922"/>
                    <a:pt x="1566" y="2922"/>
                  </a:cubicBezTo>
                  <a:cubicBezTo>
                    <a:pt x="1672" y="2922"/>
                    <a:pt x="1776" y="2904"/>
                    <a:pt x="1876" y="2867"/>
                  </a:cubicBezTo>
                  <a:cubicBezTo>
                    <a:pt x="2453" y="2650"/>
                    <a:pt x="2670" y="1857"/>
                    <a:pt x="2381" y="1063"/>
                  </a:cubicBezTo>
                  <a:cubicBezTo>
                    <a:pt x="2141" y="431"/>
                    <a:pt x="1599" y="0"/>
                    <a:pt x="10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47"/>
            <p:cNvSpPr/>
            <p:nvPr/>
          </p:nvSpPr>
          <p:spPr>
            <a:xfrm>
              <a:off x="3818100" y="2960275"/>
              <a:ext cx="73975" cy="88400"/>
            </a:xfrm>
            <a:custGeom>
              <a:rect b="b" l="l" r="r" t="t"/>
              <a:pathLst>
                <a:path extrusionOk="0" h="3536" w="2959">
                  <a:moveTo>
                    <a:pt x="1263" y="614"/>
                  </a:moveTo>
                  <a:cubicBezTo>
                    <a:pt x="1407" y="614"/>
                    <a:pt x="1624" y="686"/>
                    <a:pt x="1804" y="830"/>
                  </a:cubicBezTo>
                  <a:cubicBezTo>
                    <a:pt x="1984" y="974"/>
                    <a:pt x="2129" y="1227"/>
                    <a:pt x="2237" y="1479"/>
                  </a:cubicBezTo>
                  <a:cubicBezTo>
                    <a:pt x="2309" y="1696"/>
                    <a:pt x="2345" y="1876"/>
                    <a:pt x="2345" y="2056"/>
                  </a:cubicBezTo>
                  <a:cubicBezTo>
                    <a:pt x="2345" y="2273"/>
                    <a:pt x="2309" y="2453"/>
                    <a:pt x="2201" y="2597"/>
                  </a:cubicBezTo>
                  <a:cubicBezTo>
                    <a:pt x="2129" y="2742"/>
                    <a:pt x="2020" y="2850"/>
                    <a:pt x="1912" y="2886"/>
                  </a:cubicBezTo>
                  <a:cubicBezTo>
                    <a:pt x="1840" y="2922"/>
                    <a:pt x="1768" y="2922"/>
                    <a:pt x="1696" y="2922"/>
                  </a:cubicBezTo>
                  <a:cubicBezTo>
                    <a:pt x="1551" y="2922"/>
                    <a:pt x="1335" y="2850"/>
                    <a:pt x="1155" y="2706"/>
                  </a:cubicBezTo>
                  <a:cubicBezTo>
                    <a:pt x="974" y="2561"/>
                    <a:pt x="830" y="2345"/>
                    <a:pt x="722" y="2056"/>
                  </a:cubicBezTo>
                  <a:cubicBezTo>
                    <a:pt x="650" y="1876"/>
                    <a:pt x="614" y="1660"/>
                    <a:pt x="614" y="1479"/>
                  </a:cubicBezTo>
                  <a:cubicBezTo>
                    <a:pt x="614" y="1263"/>
                    <a:pt x="650" y="1083"/>
                    <a:pt x="722" y="938"/>
                  </a:cubicBezTo>
                  <a:cubicBezTo>
                    <a:pt x="830" y="794"/>
                    <a:pt x="938" y="686"/>
                    <a:pt x="1047" y="650"/>
                  </a:cubicBezTo>
                  <a:cubicBezTo>
                    <a:pt x="1119" y="614"/>
                    <a:pt x="1191" y="614"/>
                    <a:pt x="1263" y="614"/>
                  </a:cubicBezTo>
                  <a:close/>
                  <a:moveTo>
                    <a:pt x="1263" y="1"/>
                  </a:moveTo>
                  <a:cubicBezTo>
                    <a:pt x="1119" y="1"/>
                    <a:pt x="974" y="37"/>
                    <a:pt x="830" y="73"/>
                  </a:cubicBezTo>
                  <a:cubicBezTo>
                    <a:pt x="578" y="181"/>
                    <a:pt x="361" y="397"/>
                    <a:pt x="217" y="650"/>
                  </a:cubicBezTo>
                  <a:cubicBezTo>
                    <a:pt x="73" y="902"/>
                    <a:pt x="1" y="1191"/>
                    <a:pt x="1" y="1479"/>
                  </a:cubicBezTo>
                  <a:cubicBezTo>
                    <a:pt x="1" y="1732"/>
                    <a:pt x="37" y="2020"/>
                    <a:pt x="145" y="2273"/>
                  </a:cubicBezTo>
                  <a:cubicBezTo>
                    <a:pt x="289" y="2634"/>
                    <a:pt x="506" y="2958"/>
                    <a:pt x="794" y="3175"/>
                  </a:cubicBezTo>
                  <a:cubicBezTo>
                    <a:pt x="1047" y="3391"/>
                    <a:pt x="1371" y="3535"/>
                    <a:pt x="1696" y="3535"/>
                  </a:cubicBezTo>
                  <a:cubicBezTo>
                    <a:pt x="1840" y="3535"/>
                    <a:pt x="1984" y="3499"/>
                    <a:pt x="2093" y="3463"/>
                  </a:cubicBezTo>
                  <a:cubicBezTo>
                    <a:pt x="2381" y="3355"/>
                    <a:pt x="2597" y="3138"/>
                    <a:pt x="2742" y="2922"/>
                  </a:cubicBezTo>
                  <a:cubicBezTo>
                    <a:pt x="2886" y="2670"/>
                    <a:pt x="2958" y="2381"/>
                    <a:pt x="2958" y="2056"/>
                  </a:cubicBezTo>
                  <a:cubicBezTo>
                    <a:pt x="2958" y="1804"/>
                    <a:pt x="2886" y="1552"/>
                    <a:pt x="2814" y="1263"/>
                  </a:cubicBezTo>
                  <a:cubicBezTo>
                    <a:pt x="2670" y="902"/>
                    <a:pt x="2453" y="614"/>
                    <a:pt x="2165" y="361"/>
                  </a:cubicBezTo>
                  <a:cubicBezTo>
                    <a:pt x="1912" y="145"/>
                    <a:pt x="1588" y="1"/>
                    <a:pt x="1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47"/>
            <p:cNvSpPr/>
            <p:nvPr/>
          </p:nvSpPr>
          <p:spPr>
            <a:xfrm>
              <a:off x="3797375" y="3155050"/>
              <a:ext cx="75750" cy="128050"/>
            </a:xfrm>
            <a:custGeom>
              <a:rect b="b" l="l" r="r" t="t"/>
              <a:pathLst>
                <a:path extrusionOk="0" h="5122" w="3030">
                  <a:moveTo>
                    <a:pt x="1516" y="1024"/>
                  </a:moveTo>
                  <a:cubicBezTo>
                    <a:pt x="1664" y="1404"/>
                    <a:pt x="1873" y="1892"/>
                    <a:pt x="2056" y="2381"/>
                  </a:cubicBezTo>
                  <a:cubicBezTo>
                    <a:pt x="2164" y="2633"/>
                    <a:pt x="2236" y="2922"/>
                    <a:pt x="2308" y="3138"/>
                  </a:cubicBezTo>
                  <a:cubicBezTo>
                    <a:pt x="2380" y="3354"/>
                    <a:pt x="2417" y="3535"/>
                    <a:pt x="2417" y="3607"/>
                  </a:cubicBezTo>
                  <a:cubicBezTo>
                    <a:pt x="2417" y="4112"/>
                    <a:pt x="2020" y="4509"/>
                    <a:pt x="1515" y="4509"/>
                  </a:cubicBezTo>
                  <a:cubicBezTo>
                    <a:pt x="1010" y="4509"/>
                    <a:pt x="613" y="4112"/>
                    <a:pt x="613" y="3607"/>
                  </a:cubicBezTo>
                  <a:cubicBezTo>
                    <a:pt x="613" y="3535"/>
                    <a:pt x="685" y="3210"/>
                    <a:pt x="794" y="2886"/>
                  </a:cubicBezTo>
                  <a:cubicBezTo>
                    <a:pt x="938" y="2417"/>
                    <a:pt x="1190" y="1767"/>
                    <a:pt x="1407" y="1263"/>
                  </a:cubicBezTo>
                  <a:cubicBezTo>
                    <a:pt x="1445" y="1180"/>
                    <a:pt x="1481" y="1100"/>
                    <a:pt x="1516" y="1024"/>
                  </a:cubicBezTo>
                  <a:close/>
                  <a:moveTo>
                    <a:pt x="1515" y="0"/>
                  </a:moveTo>
                  <a:cubicBezTo>
                    <a:pt x="1407" y="0"/>
                    <a:pt x="1298" y="36"/>
                    <a:pt x="1226" y="144"/>
                  </a:cubicBezTo>
                  <a:cubicBezTo>
                    <a:pt x="1226" y="144"/>
                    <a:pt x="938" y="830"/>
                    <a:pt x="649" y="1587"/>
                  </a:cubicBezTo>
                  <a:cubicBezTo>
                    <a:pt x="469" y="1948"/>
                    <a:pt x="325" y="2345"/>
                    <a:pt x="216" y="2705"/>
                  </a:cubicBezTo>
                  <a:cubicBezTo>
                    <a:pt x="108" y="3066"/>
                    <a:pt x="0" y="3354"/>
                    <a:pt x="0" y="3607"/>
                  </a:cubicBezTo>
                  <a:cubicBezTo>
                    <a:pt x="0" y="4436"/>
                    <a:pt x="685" y="5122"/>
                    <a:pt x="1515" y="5122"/>
                  </a:cubicBezTo>
                  <a:cubicBezTo>
                    <a:pt x="2344" y="5122"/>
                    <a:pt x="3030" y="4436"/>
                    <a:pt x="3030" y="3607"/>
                  </a:cubicBezTo>
                  <a:cubicBezTo>
                    <a:pt x="3030" y="3354"/>
                    <a:pt x="2922" y="3066"/>
                    <a:pt x="2813" y="2705"/>
                  </a:cubicBezTo>
                  <a:cubicBezTo>
                    <a:pt x="2453" y="1659"/>
                    <a:pt x="1803" y="180"/>
                    <a:pt x="1803" y="144"/>
                  </a:cubicBezTo>
                  <a:cubicBezTo>
                    <a:pt x="1731" y="36"/>
                    <a:pt x="1623" y="0"/>
                    <a:pt x="15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47"/>
            <p:cNvSpPr/>
            <p:nvPr/>
          </p:nvSpPr>
          <p:spPr>
            <a:xfrm>
              <a:off x="4011050" y="1025400"/>
              <a:ext cx="1925125" cy="2285650"/>
            </a:xfrm>
            <a:custGeom>
              <a:rect b="b" l="l" r="r" t="t"/>
              <a:pathLst>
                <a:path extrusionOk="0" h="91426" w="77005">
                  <a:moveTo>
                    <a:pt x="23983" y="0"/>
                  </a:moveTo>
                  <a:cubicBezTo>
                    <a:pt x="22904" y="0"/>
                    <a:pt x="21562" y="517"/>
                    <a:pt x="20271" y="969"/>
                  </a:cubicBezTo>
                  <a:cubicBezTo>
                    <a:pt x="17349" y="1979"/>
                    <a:pt x="9487" y="9626"/>
                    <a:pt x="7683" y="14422"/>
                  </a:cubicBezTo>
                  <a:cubicBezTo>
                    <a:pt x="5916" y="19255"/>
                    <a:pt x="7467" y="20842"/>
                    <a:pt x="10605" y="23728"/>
                  </a:cubicBezTo>
                  <a:cubicBezTo>
                    <a:pt x="13743" y="26649"/>
                    <a:pt x="17566" y="32600"/>
                    <a:pt x="19585" y="38227"/>
                  </a:cubicBezTo>
                  <a:cubicBezTo>
                    <a:pt x="21605" y="43817"/>
                    <a:pt x="24166" y="49191"/>
                    <a:pt x="28314" y="50670"/>
                  </a:cubicBezTo>
                  <a:cubicBezTo>
                    <a:pt x="28314" y="50670"/>
                    <a:pt x="21713" y="53808"/>
                    <a:pt x="17349" y="56946"/>
                  </a:cubicBezTo>
                  <a:cubicBezTo>
                    <a:pt x="12949" y="60083"/>
                    <a:pt x="10821" y="61526"/>
                    <a:pt x="10821" y="61526"/>
                  </a:cubicBezTo>
                  <a:cubicBezTo>
                    <a:pt x="10821" y="61526"/>
                    <a:pt x="4906" y="63221"/>
                    <a:pt x="2634" y="66143"/>
                  </a:cubicBezTo>
                  <a:cubicBezTo>
                    <a:pt x="1299" y="67874"/>
                    <a:pt x="470" y="69244"/>
                    <a:pt x="1" y="70074"/>
                  </a:cubicBezTo>
                  <a:cubicBezTo>
                    <a:pt x="1227" y="69625"/>
                    <a:pt x="3287" y="69061"/>
                    <a:pt x="5893" y="69061"/>
                  </a:cubicBezTo>
                  <a:cubicBezTo>
                    <a:pt x="8731" y="69061"/>
                    <a:pt x="12218" y="69731"/>
                    <a:pt x="15979" y="71950"/>
                  </a:cubicBezTo>
                  <a:cubicBezTo>
                    <a:pt x="24995" y="77251"/>
                    <a:pt x="26871" y="86016"/>
                    <a:pt x="26871" y="91426"/>
                  </a:cubicBezTo>
                  <a:lnTo>
                    <a:pt x="30442" y="88216"/>
                  </a:lnTo>
                  <a:cubicBezTo>
                    <a:pt x="30442" y="88216"/>
                    <a:pt x="39783" y="84537"/>
                    <a:pt x="47501" y="75989"/>
                  </a:cubicBezTo>
                  <a:cubicBezTo>
                    <a:pt x="55256" y="67477"/>
                    <a:pt x="56482" y="63329"/>
                    <a:pt x="57276" y="55719"/>
                  </a:cubicBezTo>
                  <a:cubicBezTo>
                    <a:pt x="58033" y="48073"/>
                    <a:pt x="61171" y="17921"/>
                    <a:pt x="61279" y="17452"/>
                  </a:cubicBezTo>
                  <a:cubicBezTo>
                    <a:pt x="61423" y="17019"/>
                    <a:pt x="62433" y="14783"/>
                    <a:pt x="63768" y="14567"/>
                  </a:cubicBezTo>
                  <a:cubicBezTo>
                    <a:pt x="63793" y="14562"/>
                    <a:pt x="63820" y="14560"/>
                    <a:pt x="63850" y="14560"/>
                  </a:cubicBezTo>
                  <a:cubicBezTo>
                    <a:pt x="65380" y="14560"/>
                    <a:pt x="72515" y="20855"/>
                    <a:pt x="73506" y="21492"/>
                  </a:cubicBezTo>
                  <a:cubicBezTo>
                    <a:pt x="73935" y="21783"/>
                    <a:pt x="74548" y="22009"/>
                    <a:pt x="75126" y="22009"/>
                  </a:cubicBezTo>
                  <a:cubicBezTo>
                    <a:pt x="75908" y="22009"/>
                    <a:pt x="76627" y="21596"/>
                    <a:pt x="76752" y="20374"/>
                  </a:cubicBezTo>
                  <a:cubicBezTo>
                    <a:pt x="77004" y="18246"/>
                    <a:pt x="75201" y="12980"/>
                    <a:pt x="69466" y="7245"/>
                  </a:cubicBezTo>
                  <a:cubicBezTo>
                    <a:pt x="65304" y="3083"/>
                    <a:pt x="61970" y="1480"/>
                    <a:pt x="59954" y="1480"/>
                  </a:cubicBezTo>
                  <a:cubicBezTo>
                    <a:pt x="59210" y="1480"/>
                    <a:pt x="58645" y="1698"/>
                    <a:pt x="58285" y="2087"/>
                  </a:cubicBezTo>
                  <a:cubicBezTo>
                    <a:pt x="56915" y="3566"/>
                    <a:pt x="57817" y="6704"/>
                    <a:pt x="56915" y="11285"/>
                  </a:cubicBezTo>
                  <a:cubicBezTo>
                    <a:pt x="56013" y="15901"/>
                    <a:pt x="50423" y="32492"/>
                    <a:pt x="47610" y="40355"/>
                  </a:cubicBezTo>
                  <a:cubicBezTo>
                    <a:pt x="44796" y="48181"/>
                    <a:pt x="45698" y="58857"/>
                    <a:pt x="45698" y="58857"/>
                  </a:cubicBezTo>
                  <a:cubicBezTo>
                    <a:pt x="45698" y="58857"/>
                    <a:pt x="41911" y="60192"/>
                    <a:pt x="39206" y="62211"/>
                  </a:cubicBezTo>
                  <a:cubicBezTo>
                    <a:pt x="36501" y="64231"/>
                    <a:pt x="32353" y="67044"/>
                    <a:pt x="32353" y="67044"/>
                  </a:cubicBezTo>
                  <a:lnTo>
                    <a:pt x="31235" y="66467"/>
                  </a:lnTo>
                  <a:cubicBezTo>
                    <a:pt x="31235" y="66467"/>
                    <a:pt x="37511" y="60192"/>
                    <a:pt x="39422" y="56585"/>
                  </a:cubicBezTo>
                  <a:cubicBezTo>
                    <a:pt x="41334" y="53014"/>
                    <a:pt x="41911" y="52798"/>
                    <a:pt x="40901" y="50670"/>
                  </a:cubicBezTo>
                  <a:cubicBezTo>
                    <a:pt x="39891" y="48542"/>
                    <a:pt x="31704" y="38227"/>
                    <a:pt x="28097" y="33610"/>
                  </a:cubicBezTo>
                  <a:cubicBezTo>
                    <a:pt x="24527" y="29030"/>
                    <a:pt x="20126" y="21275"/>
                    <a:pt x="19261" y="19039"/>
                  </a:cubicBezTo>
                  <a:cubicBezTo>
                    <a:pt x="18359" y="16803"/>
                    <a:pt x="18467" y="14567"/>
                    <a:pt x="19117" y="12980"/>
                  </a:cubicBezTo>
                  <a:cubicBezTo>
                    <a:pt x="19802" y="11393"/>
                    <a:pt x="26077" y="8255"/>
                    <a:pt x="26186" y="3458"/>
                  </a:cubicBezTo>
                  <a:cubicBezTo>
                    <a:pt x="26245" y="788"/>
                    <a:pt x="25315" y="0"/>
                    <a:pt x="239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47"/>
            <p:cNvSpPr/>
            <p:nvPr/>
          </p:nvSpPr>
          <p:spPr>
            <a:xfrm>
              <a:off x="4002950" y="1018075"/>
              <a:ext cx="1935025" cy="2300275"/>
            </a:xfrm>
            <a:custGeom>
              <a:rect b="b" l="l" r="r" t="t"/>
              <a:pathLst>
                <a:path extrusionOk="0" h="92011" w="77401">
                  <a:moveTo>
                    <a:pt x="24310" y="613"/>
                  </a:moveTo>
                  <a:cubicBezTo>
                    <a:pt x="24634" y="613"/>
                    <a:pt x="24887" y="649"/>
                    <a:pt x="25103" y="721"/>
                  </a:cubicBezTo>
                  <a:cubicBezTo>
                    <a:pt x="25428" y="866"/>
                    <a:pt x="25680" y="1082"/>
                    <a:pt x="25897" y="1515"/>
                  </a:cubicBezTo>
                  <a:cubicBezTo>
                    <a:pt x="26113" y="1948"/>
                    <a:pt x="26221" y="2597"/>
                    <a:pt x="26221" y="3499"/>
                  </a:cubicBezTo>
                  <a:cubicBezTo>
                    <a:pt x="26221" y="3571"/>
                    <a:pt x="26221" y="3643"/>
                    <a:pt x="26221" y="3751"/>
                  </a:cubicBezTo>
                  <a:cubicBezTo>
                    <a:pt x="26185" y="4869"/>
                    <a:pt x="25788" y="5915"/>
                    <a:pt x="25211" y="6889"/>
                  </a:cubicBezTo>
                  <a:cubicBezTo>
                    <a:pt x="24310" y="8332"/>
                    <a:pt x="22975" y="9594"/>
                    <a:pt x="21749" y="10604"/>
                  </a:cubicBezTo>
                  <a:cubicBezTo>
                    <a:pt x="21172" y="11109"/>
                    <a:pt x="20595" y="11578"/>
                    <a:pt x="20162" y="12010"/>
                  </a:cubicBezTo>
                  <a:cubicBezTo>
                    <a:pt x="19693" y="12407"/>
                    <a:pt x="19332" y="12768"/>
                    <a:pt x="19188" y="13165"/>
                  </a:cubicBezTo>
                  <a:cubicBezTo>
                    <a:pt x="18827" y="13994"/>
                    <a:pt x="18611" y="14968"/>
                    <a:pt x="18611" y="16050"/>
                  </a:cubicBezTo>
                  <a:cubicBezTo>
                    <a:pt x="18611" y="17132"/>
                    <a:pt x="18827" y="18286"/>
                    <a:pt x="19296" y="19440"/>
                  </a:cubicBezTo>
                  <a:cubicBezTo>
                    <a:pt x="19765" y="20594"/>
                    <a:pt x="21064" y="23083"/>
                    <a:pt x="22723" y="25896"/>
                  </a:cubicBezTo>
                  <a:cubicBezTo>
                    <a:pt x="24382" y="28673"/>
                    <a:pt x="26401" y="31775"/>
                    <a:pt x="28205" y="34084"/>
                  </a:cubicBezTo>
                  <a:cubicBezTo>
                    <a:pt x="29972" y="36392"/>
                    <a:pt x="32930" y="40107"/>
                    <a:pt x="35563" y="43533"/>
                  </a:cubicBezTo>
                  <a:cubicBezTo>
                    <a:pt x="36861" y="45228"/>
                    <a:pt x="38087" y="46887"/>
                    <a:pt x="39061" y="48222"/>
                  </a:cubicBezTo>
                  <a:cubicBezTo>
                    <a:pt x="39999" y="49556"/>
                    <a:pt x="40720" y="50602"/>
                    <a:pt x="40937" y="51071"/>
                  </a:cubicBezTo>
                  <a:cubicBezTo>
                    <a:pt x="41261" y="51756"/>
                    <a:pt x="41405" y="52225"/>
                    <a:pt x="41405" y="52622"/>
                  </a:cubicBezTo>
                  <a:cubicBezTo>
                    <a:pt x="41405" y="53019"/>
                    <a:pt x="41261" y="53452"/>
                    <a:pt x="40937" y="54065"/>
                  </a:cubicBezTo>
                  <a:cubicBezTo>
                    <a:pt x="40612" y="54714"/>
                    <a:pt x="40143" y="55543"/>
                    <a:pt x="39494" y="56734"/>
                  </a:cubicBezTo>
                  <a:cubicBezTo>
                    <a:pt x="38556" y="58501"/>
                    <a:pt x="36536" y="60954"/>
                    <a:pt x="34733" y="62973"/>
                  </a:cubicBezTo>
                  <a:cubicBezTo>
                    <a:pt x="33831" y="63983"/>
                    <a:pt x="32966" y="64885"/>
                    <a:pt x="32353" y="65498"/>
                  </a:cubicBezTo>
                  <a:cubicBezTo>
                    <a:pt x="32064" y="65823"/>
                    <a:pt x="31812" y="66111"/>
                    <a:pt x="31631" y="66255"/>
                  </a:cubicBezTo>
                  <a:cubicBezTo>
                    <a:pt x="31451" y="66436"/>
                    <a:pt x="31343" y="66544"/>
                    <a:pt x="31343" y="66544"/>
                  </a:cubicBezTo>
                  <a:cubicBezTo>
                    <a:pt x="31271" y="66616"/>
                    <a:pt x="31271" y="66724"/>
                    <a:pt x="31271" y="66796"/>
                  </a:cubicBezTo>
                  <a:cubicBezTo>
                    <a:pt x="31271" y="66905"/>
                    <a:pt x="31343" y="66977"/>
                    <a:pt x="31451" y="67013"/>
                  </a:cubicBezTo>
                  <a:lnTo>
                    <a:pt x="32569" y="67590"/>
                  </a:lnTo>
                  <a:cubicBezTo>
                    <a:pt x="32599" y="67605"/>
                    <a:pt x="32641" y="67614"/>
                    <a:pt x="32685" y="67614"/>
                  </a:cubicBezTo>
                  <a:cubicBezTo>
                    <a:pt x="32748" y="67614"/>
                    <a:pt x="32815" y="67596"/>
                    <a:pt x="32857" y="67554"/>
                  </a:cubicBezTo>
                  <a:cubicBezTo>
                    <a:pt x="32857" y="67554"/>
                    <a:pt x="37005" y="64777"/>
                    <a:pt x="39710" y="62757"/>
                  </a:cubicBezTo>
                  <a:cubicBezTo>
                    <a:pt x="41009" y="61747"/>
                    <a:pt x="42632" y="60917"/>
                    <a:pt x="43930" y="60340"/>
                  </a:cubicBezTo>
                  <a:cubicBezTo>
                    <a:pt x="44543" y="60052"/>
                    <a:pt x="45120" y="59799"/>
                    <a:pt x="45517" y="59655"/>
                  </a:cubicBezTo>
                  <a:cubicBezTo>
                    <a:pt x="45697" y="59583"/>
                    <a:pt x="45878" y="59511"/>
                    <a:pt x="45986" y="59475"/>
                  </a:cubicBezTo>
                  <a:cubicBezTo>
                    <a:pt x="46094" y="59439"/>
                    <a:pt x="46130" y="59403"/>
                    <a:pt x="46130" y="59403"/>
                  </a:cubicBezTo>
                  <a:cubicBezTo>
                    <a:pt x="46274" y="59367"/>
                    <a:pt x="46347" y="59258"/>
                    <a:pt x="46347" y="59114"/>
                  </a:cubicBezTo>
                  <a:cubicBezTo>
                    <a:pt x="46347" y="59114"/>
                    <a:pt x="46311" y="59006"/>
                    <a:pt x="46311" y="58826"/>
                  </a:cubicBezTo>
                  <a:cubicBezTo>
                    <a:pt x="46274" y="58248"/>
                    <a:pt x="46202" y="56878"/>
                    <a:pt x="46202" y="55075"/>
                  </a:cubicBezTo>
                  <a:cubicBezTo>
                    <a:pt x="46202" y="51251"/>
                    <a:pt x="46527" y="45445"/>
                    <a:pt x="48222" y="40720"/>
                  </a:cubicBezTo>
                  <a:cubicBezTo>
                    <a:pt x="49629" y="36789"/>
                    <a:pt x="51721" y="30693"/>
                    <a:pt x="53596" y="24995"/>
                  </a:cubicBezTo>
                  <a:cubicBezTo>
                    <a:pt x="55472" y="19260"/>
                    <a:pt x="57095" y="13994"/>
                    <a:pt x="57527" y="11650"/>
                  </a:cubicBezTo>
                  <a:cubicBezTo>
                    <a:pt x="57996" y="9305"/>
                    <a:pt x="57996" y="7358"/>
                    <a:pt x="58068" y="5843"/>
                  </a:cubicBezTo>
                  <a:cubicBezTo>
                    <a:pt x="58068" y="5049"/>
                    <a:pt x="58104" y="4400"/>
                    <a:pt x="58249" y="3859"/>
                  </a:cubicBezTo>
                  <a:cubicBezTo>
                    <a:pt x="58357" y="3318"/>
                    <a:pt x="58537" y="2922"/>
                    <a:pt x="58826" y="2597"/>
                  </a:cubicBezTo>
                  <a:cubicBezTo>
                    <a:pt x="59114" y="2272"/>
                    <a:pt x="59583" y="2092"/>
                    <a:pt x="60268" y="2092"/>
                  </a:cubicBezTo>
                  <a:cubicBezTo>
                    <a:pt x="61206" y="2092"/>
                    <a:pt x="62505" y="2453"/>
                    <a:pt x="64092" y="3354"/>
                  </a:cubicBezTo>
                  <a:cubicBezTo>
                    <a:pt x="65679" y="4256"/>
                    <a:pt x="67518" y="5699"/>
                    <a:pt x="69610" y="7754"/>
                  </a:cubicBezTo>
                  <a:cubicBezTo>
                    <a:pt x="72279" y="10460"/>
                    <a:pt x="74082" y="13020"/>
                    <a:pt x="75236" y="15220"/>
                  </a:cubicBezTo>
                  <a:cubicBezTo>
                    <a:pt x="76354" y="17420"/>
                    <a:pt x="76823" y="19224"/>
                    <a:pt x="76823" y="20306"/>
                  </a:cubicBezTo>
                  <a:cubicBezTo>
                    <a:pt x="76823" y="20414"/>
                    <a:pt x="76787" y="20522"/>
                    <a:pt x="76787" y="20630"/>
                  </a:cubicBezTo>
                  <a:cubicBezTo>
                    <a:pt x="76751" y="21208"/>
                    <a:pt x="76535" y="21532"/>
                    <a:pt x="76318" y="21712"/>
                  </a:cubicBezTo>
                  <a:cubicBezTo>
                    <a:pt x="76102" y="21929"/>
                    <a:pt x="75813" y="22001"/>
                    <a:pt x="75453" y="22001"/>
                  </a:cubicBezTo>
                  <a:cubicBezTo>
                    <a:pt x="74948" y="22001"/>
                    <a:pt x="74371" y="21785"/>
                    <a:pt x="74010" y="21532"/>
                  </a:cubicBezTo>
                  <a:cubicBezTo>
                    <a:pt x="73902" y="21460"/>
                    <a:pt x="73685" y="21316"/>
                    <a:pt x="73397" y="21063"/>
                  </a:cubicBezTo>
                  <a:cubicBezTo>
                    <a:pt x="72351" y="20234"/>
                    <a:pt x="70439" y="18647"/>
                    <a:pt x="68600" y="17204"/>
                  </a:cubicBezTo>
                  <a:cubicBezTo>
                    <a:pt x="67662" y="16519"/>
                    <a:pt x="66761" y="15834"/>
                    <a:pt x="66003" y="15365"/>
                  </a:cubicBezTo>
                  <a:cubicBezTo>
                    <a:pt x="65606" y="15112"/>
                    <a:pt x="65282" y="14932"/>
                    <a:pt x="64957" y="14788"/>
                  </a:cubicBezTo>
                  <a:cubicBezTo>
                    <a:pt x="64669" y="14643"/>
                    <a:pt x="64416" y="14535"/>
                    <a:pt x="64164" y="14535"/>
                  </a:cubicBezTo>
                  <a:lnTo>
                    <a:pt x="64019" y="14535"/>
                  </a:lnTo>
                  <a:cubicBezTo>
                    <a:pt x="63226" y="14679"/>
                    <a:pt x="62613" y="15365"/>
                    <a:pt x="62144" y="16050"/>
                  </a:cubicBezTo>
                  <a:cubicBezTo>
                    <a:pt x="61928" y="16375"/>
                    <a:pt x="61711" y="16735"/>
                    <a:pt x="61603" y="17024"/>
                  </a:cubicBezTo>
                  <a:cubicBezTo>
                    <a:pt x="61459" y="17312"/>
                    <a:pt x="61350" y="17529"/>
                    <a:pt x="61314" y="17673"/>
                  </a:cubicBezTo>
                  <a:lnTo>
                    <a:pt x="61314" y="17745"/>
                  </a:lnTo>
                  <a:cubicBezTo>
                    <a:pt x="61278" y="18106"/>
                    <a:pt x="61026" y="20198"/>
                    <a:pt x="60701" y="23263"/>
                  </a:cubicBezTo>
                  <a:cubicBezTo>
                    <a:pt x="59727" y="32424"/>
                    <a:pt x="57852" y="50350"/>
                    <a:pt x="57275" y="55976"/>
                  </a:cubicBezTo>
                  <a:cubicBezTo>
                    <a:pt x="56878" y="59763"/>
                    <a:pt x="56409" y="62685"/>
                    <a:pt x="55039" y="65678"/>
                  </a:cubicBezTo>
                  <a:cubicBezTo>
                    <a:pt x="53668" y="68708"/>
                    <a:pt x="51468" y="71846"/>
                    <a:pt x="47609" y="76102"/>
                  </a:cubicBezTo>
                  <a:cubicBezTo>
                    <a:pt x="43750" y="80322"/>
                    <a:pt x="39530" y="83351"/>
                    <a:pt x="36248" y="85335"/>
                  </a:cubicBezTo>
                  <a:cubicBezTo>
                    <a:pt x="34625" y="86345"/>
                    <a:pt x="33218" y="87066"/>
                    <a:pt x="32244" y="87535"/>
                  </a:cubicBezTo>
                  <a:cubicBezTo>
                    <a:pt x="31739" y="87787"/>
                    <a:pt x="31343" y="87932"/>
                    <a:pt x="31090" y="88076"/>
                  </a:cubicBezTo>
                  <a:cubicBezTo>
                    <a:pt x="30946" y="88112"/>
                    <a:pt x="30838" y="88148"/>
                    <a:pt x="30766" y="88184"/>
                  </a:cubicBezTo>
                  <a:cubicBezTo>
                    <a:pt x="30693" y="88220"/>
                    <a:pt x="30657" y="88220"/>
                    <a:pt x="30657" y="88220"/>
                  </a:cubicBezTo>
                  <a:lnTo>
                    <a:pt x="30585" y="88292"/>
                  </a:lnTo>
                  <a:lnTo>
                    <a:pt x="27510" y="91057"/>
                  </a:lnTo>
                  <a:lnTo>
                    <a:pt x="27510" y="91057"/>
                  </a:lnTo>
                  <a:cubicBezTo>
                    <a:pt x="27433" y="88416"/>
                    <a:pt x="26887" y="85123"/>
                    <a:pt x="25392" y="81800"/>
                  </a:cubicBezTo>
                  <a:cubicBezTo>
                    <a:pt x="23769" y="78230"/>
                    <a:pt x="21027" y="74659"/>
                    <a:pt x="16483" y="71990"/>
                  </a:cubicBezTo>
                  <a:cubicBezTo>
                    <a:pt x="12624" y="69754"/>
                    <a:pt x="9089" y="69069"/>
                    <a:pt x="6204" y="69069"/>
                  </a:cubicBezTo>
                  <a:cubicBezTo>
                    <a:pt x="4025" y="69069"/>
                    <a:pt x="2231" y="69453"/>
                    <a:pt x="978" y="69830"/>
                  </a:cubicBezTo>
                  <a:lnTo>
                    <a:pt x="978" y="69830"/>
                  </a:lnTo>
                  <a:cubicBezTo>
                    <a:pt x="1473" y="69020"/>
                    <a:pt x="2195" y="67933"/>
                    <a:pt x="3210" y="66616"/>
                  </a:cubicBezTo>
                  <a:cubicBezTo>
                    <a:pt x="4256" y="65209"/>
                    <a:pt x="6276" y="64091"/>
                    <a:pt x="8043" y="63298"/>
                  </a:cubicBezTo>
                  <a:cubicBezTo>
                    <a:pt x="8909" y="62901"/>
                    <a:pt x="9702" y="62613"/>
                    <a:pt x="10279" y="62432"/>
                  </a:cubicBezTo>
                  <a:cubicBezTo>
                    <a:pt x="10604" y="62324"/>
                    <a:pt x="10820" y="62252"/>
                    <a:pt x="11001" y="62180"/>
                  </a:cubicBezTo>
                  <a:cubicBezTo>
                    <a:pt x="11145" y="62144"/>
                    <a:pt x="11253" y="62108"/>
                    <a:pt x="11253" y="62108"/>
                  </a:cubicBezTo>
                  <a:lnTo>
                    <a:pt x="11325" y="62072"/>
                  </a:lnTo>
                  <a:cubicBezTo>
                    <a:pt x="11325" y="62072"/>
                    <a:pt x="13453" y="60629"/>
                    <a:pt x="17854" y="57491"/>
                  </a:cubicBezTo>
                  <a:cubicBezTo>
                    <a:pt x="20018" y="55904"/>
                    <a:pt x="22759" y="54353"/>
                    <a:pt x="24923" y="53163"/>
                  </a:cubicBezTo>
                  <a:cubicBezTo>
                    <a:pt x="26041" y="52586"/>
                    <a:pt x="27015" y="52117"/>
                    <a:pt x="27700" y="51756"/>
                  </a:cubicBezTo>
                  <a:cubicBezTo>
                    <a:pt x="28385" y="51432"/>
                    <a:pt x="28782" y="51215"/>
                    <a:pt x="28782" y="51215"/>
                  </a:cubicBezTo>
                  <a:cubicBezTo>
                    <a:pt x="28890" y="51179"/>
                    <a:pt x="28962" y="51071"/>
                    <a:pt x="28962" y="50927"/>
                  </a:cubicBezTo>
                  <a:cubicBezTo>
                    <a:pt x="28962" y="50819"/>
                    <a:pt x="28854" y="50710"/>
                    <a:pt x="28746" y="50674"/>
                  </a:cubicBezTo>
                  <a:cubicBezTo>
                    <a:pt x="26762" y="49989"/>
                    <a:pt x="25139" y="48330"/>
                    <a:pt x="23733" y="46130"/>
                  </a:cubicBezTo>
                  <a:cubicBezTo>
                    <a:pt x="22326" y="43930"/>
                    <a:pt x="21208" y="41189"/>
                    <a:pt x="20198" y="38412"/>
                  </a:cubicBezTo>
                  <a:cubicBezTo>
                    <a:pt x="18142" y="32749"/>
                    <a:pt x="14319" y="26798"/>
                    <a:pt x="11145" y="23804"/>
                  </a:cubicBezTo>
                  <a:cubicBezTo>
                    <a:pt x="10027" y="22794"/>
                    <a:pt x="9125" y="21929"/>
                    <a:pt x="8512" y="21063"/>
                  </a:cubicBezTo>
                  <a:cubicBezTo>
                    <a:pt x="7899" y="20198"/>
                    <a:pt x="7574" y="19332"/>
                    <a:pt x="7574" y="18214"/>
                  </a:cubicBezTo>
                  <a:cubicBezTo>
                    <a:pt x="7574" y="17312"/>
                    <a:pt x="7791" y="16194"/>
                    <a:pt x="8296" y="14824"/>
                  </a:cubicBezTo>
                  <a:cubicBezTo>
                    <a:pt x="9161" y="12515"/>
                    <a:pt x="11578" y="9414"/>
                    <a:pt x="14103" y="6781"/>
                  </a:cubicBezTo>
                  <a:cubicBezTo>
                    <a:pt x="15365" y="5482"/>
                    <a:pt x="16663" y="4292"/>
                    <a:pt x="17818" y="3354"/>
                  </a:cubicBezTo>
                  <a:cubicBezTo>
                    <a:pt x="18972" y="2453"/>
                    <a:pt x="20018" y="1803"/>
                    <a:pt x="20667" y="1551"/>
                  </a:cubicBezTo>
                  <a:cubicBezTo>
                    <a:pt x="22001" y="1118"/>
                    <a:pt x="23336" y="613"/>
                    <a:pt x="24310" y="613"/>
                  </a:cubicBezTo>
                  <a:close/>
                  <a:moveTo>
                    <a:pt x="24310" y="0"/>
                  </a:moveTo>
                  <a:cubicBezTo>
                    <a:pt x="23155" y="0"/>
                    <a:pt x="21785" y="541"/>
                    <a:pt x="20486" y="974"/>
                  </a:cubicBezTo>
                  <a:cubicBezTo>
                    <a:pt x="19693" y="1262"/>
                    <a:pt x="18647" y="1948"/>
                    <a:pt x="17457" y="2885"/>
                  </a:cubicBezTo>
                  <a:cubicBezTo>
                    <a:pt x="15690" y="4292"/>
                    <a:pt x="13598" y="6312"/>
                    <a:pt x="11794" y="8440"/>
                  </a:cubicBezTo>
                  <a:cubicBezTo>
                    <a:pt x="9991" y="10532"/>
                    <a:pt x="8440" y="12768"/>
                    <a:pt x="7755" y="14643"/>
                  </a:cubicBezTo>
                  <a:cubicBezTo>
                    <a:pt x="7214" y="16050"/>
                    <a:pt x="6961" y="17204"/>
                    <a:pt x="6961" y="18214"/>
                  </a:cubicBezTo>
                  <a:cubicBezTo>
                    <a:pt x="6961" y="19440"/>
                    <a:pt x="7358" y="20486"/>
                    <a:pt x="8007" y="21388"/>
                  </a:cubicBezTo>
                  <a:cubicBezTo>
                    <a:pt x="8693" y="22362"/>
                    <a:pt x="9630" y="23227"/>
                    <a:pt x="10748" y="24273"/>
                  </a:cubicBezTo>
                  <a:cubicBezTo>
                    <a:pt x="13814" y="27123"/>
                    <a:pt x="17637" y="33038"/>
                    <a:pt x="19621" y="38592"/>
                  </a:cubicBezTo>
                  <a:cubicBezTo>
                    <a:pt x="20631" y="41405"/>
                    <a:pt x="21785" y="44182"/>
                    <a:pt x="23228" y="46455"/>
                  </a:cubicBezTo>
                  <a:cubicBezTo>
                    <a:pt x="24528" y="48469"/>
                    <a:pt x="26062" y="50104"/>
                    <a:pt x="27936" y="50961"/>
                  </a:cubicBezTo>
                  <a:lnTo>
                    <a:pt x="27936" y="50961"/>
                  </a:lnTo>
                  <a:cubicBezTo>
                    <a:pt x="26212" y="51806"/>
                    <a:pt x="21101" y="54384"/>
                    <a:pt x="17493" y="56986"/>
                  </a:cubicBezTo>
                  <a:cubicBezTo>
                    <a:pt x="15293" y="58537"/>
                    <a:pt x="13670" y="59691"/>
                    <a:pt x="12588" y="60449"/>
                  </a:cubicBezTo>
                  <a:cubicBezTo>
                    <a:pt x="12047" y="60845"/>
                    <a:pt x="11650" y="61134"/>
                    <a:pt x="11398" y="61314"/>
                  </a:cubicBezTo>
                  <a:cubicBezTo>
                    <a:pt x="11208" y="61432"/>
                    <a:pt x="11097" y="61504"/>
                    <a:pt x="11042" y="61540"/>
                  </a:cubicBezTo>
                  <a:lnTo>
                    <a:pt x="11042" y="61540"/>
                  </a:lnTo>
                  <a:cubicBezTo>
                    <a:pt x="10819" y="61605"/>
                    <a:pt x="9411" y="62029"/>
                    <a:pt x="7791" y="62757"/>
                  </a:cubicBezTo>
                  <a:cubicBezTo>
                    <a:pt x="5988" y="63550"/>
                    <a:pt x="3932" y="64704"/>
                    <a:pt x="2741" y="66255"/>
                  </a:cubicBezTo>
                  <a:cubicBezTo>
                    <a:pt x="1371" y="67987"/>
                    <a:pt x="541" y="69393"/>
                    <a:pt x="36" y="70223"/>
                  </a:cubicBezTo>
                  <a:cubicBezTo>
                    <a:pt x="0" y="70331"/>
                    <a:pt x="0" y="70475"/>
                    <a:pt x="73" y="70547"/>
                  </a:cubicBezTo>
                  <a:cubicBezTo>
                    <a:pt x="127" y="70629"/>
                    <a:pt x="221" y="70669"/>
                    <a:pt x="311" y="70669"/>
                  </a:cubicBezTo>
                  <a:cubicBezTo>
                    <a:pt x="341" y="70669"/>
                    <a:pt x="370" y="70665"/>
                    <a:pt x="397" y="70656"/>
                  </a:cubicBezTo>
                  <a:cubicBezTo>
                    <a:pt x="1623" y="70223"/>
                    <a:pt x="3643" y="69646"/>
                    <a:pt x="6204" y="69646"/>
                  </a:cubicBezTo>
                  <a:cubicBezTo>
                    <a:pt x="8981" y="69646"/>
                    <a:pt x="12444" y="70331"/>
                    <a:pt x="16158" y="72531"/>
                  </a:cubicBezTo>
                  <a:cubicBezTo>
                    <a:pt x="20595" y="75128"/>
                    <a:pt x="23264" y="78590"/>
                    <a:pt x="24851" y="82053"/>
                  </a:cubicBezTo>
                  <a:cubicBezTo>
                    <a:pt x="26438" y="85551"/>
                    <a:pt x="26906" y="89050"/>
                    <a:pt x="26906" y="91719"/>
                  </a:cubicBezTo>
                  <a:cubicBezTo>
                    <a:pt x="26906" y="91827"/>
                    <a:pt x="26979" y="91935"/>
                    <a:pt x="27087" y="91971"/>
                  </a:cubicBezTo>
                  <a:cubicBezTo>
                    <a:pt x="27128" y="91999"/>
                    <a:pt x="27175" y="92011"/>
                    <a:pt x="27221" y="92011"/>
                  </a:cubicBezTo>
                  <a:cubicBezTo>
                    <a:pt x="27295" y="92011"/>
                    <a:pt x="27367" y="91980"/>
                    <a:pt x="27411" y="91935"/>
                  </a:cubicBezTo>
                  <a:lnTo>
                    <a:pt x="30907" y="88792"/>
                  </a:lnTo>
                  <a:lnTo>
                    <a:pt x="30907" y="88792"/>
                  </a:lnTo>
                  <a:lnTo>
                    <a:pt x="30910" y="88797"/>
                  </a:lnTo>
                  <a:cubicBezTo>
                    <a:pt x="30910" y="88797"/>
                    <a:pt x="40251" y="85082"/>
                    <a:pt x="48042" y="76498"/>
                  </a:cubicBezTo>
                  <a:cubicBezTo>
                    <a:pt x="51937" y="72206"/>
                    <a:pt x="54209" y="69033"/>
                    <a:pt x="55580" y="65931"/>
                  </a:cubicBezTo>
                  <a:cubicBezTo>
                    <a:pt x="56986" y="62829"/>
                    <a:pt x="57491" y="59835"/>
                    <a:pt x="57888" y="56012"/>
                  </a:cubicBezTo>
                  <a:cubicBezTo>
                    <a:pt x="58285" y="52225"/>
                    <a:pt x="59259" y="42776"/>
                    <a:pt x="60160" y="34228"/>
                  </a:cubicBezTo>
                  <a:cubicBezTo>
                    <a:pt x="60593" y="29936"/>
                    <a:pt x="61026" y="25896"/>
                    <a:pt x="61350" y="22867"/>
                  </a:cubicBezTo>
                  <a:cubicBezTo>
                    <a:pt x="61495" y="21388"/>
                    <a:pt x="61639" y="20126"/>
                    <a:pt x="61747" y="19260"/>
                  </a:cubicBezTo>
                  <a:cubicBezTo>
                    <a:pt x="61783" y="18827"/>
                    <a:pt x="61819" y="18466"/>
                    <a:pt x="61855" y="18214"/>
                  </a:cubicBezTo>
                  <a:cubicBezTo>
                    <a:pt x="61892" y="18106"/>
                    <a:pt x="61892" y="17998"/>
                    <a:pt x="61892" y="17925"/>
                  </a:cubicBezTo>
                  <a:lnTo>
                    <a:pt x="61892" y="17853"/>
                  </a:lnTo>
                  <a:lnTo>
                    <a:pt x="61928" y="17817"/>
                  </a:lnTo>
                  <a:cubicBezTo>
                    <a:pt x="61928" y="17745"/>
                    <a:pt x="62000" y="17529"/>
                    <a:pt x="62144" y="17276"/>
                  </a:cubicBezTo>
                  <a:cubicBezTo>
                    <a:pt x="62324" y="16879"/>
                    <a:pt x="62613" y="16375"/>
                    <a:pt x="62974" y="15942"/>
                  </a:cubicBezTo>
                  <a:cubicBezTo>
                    <a:pt x="63334" y="15509"/>
                    <a:pt x="63731" y="15184"/>
                    <a:pt x="64128" y="15148"/>
                  </a:cubicBezTo>
                  <a:lnTo>
                    <a:pt x="64164" y="15148"/>
                  </a:lnTo>
                  <a:cubicBezTo>
                    <a:pt x="64236" y="15148"/>
                    <a:pt x="64524" y="15220"/>
                    <a:pt x="64849" y="15365"/>
                  </a:cubicBezTo>
                  <a:cubicBezTo>
                    <a:pt x="66003" y="15942"/>
                    <a:pt x="67987" y="17493"/>
                    <a:pt x="69790" y="18935"/>
                  </a:cubicBezTo>
                  <a:cubicBezTo>
                    <a:pt x="70692" y="19657"/>
                    <a:pt x="71557" y="20342"/>
                    <a:pt x="72243" y="20919"/>
                  </a:cubicBezTo>
                  <a:cubicBezTo>
                    <a:pt x="72928" y="21460"/>
                    <a:pt x="73433" y="21893"/>
                    <a:pt x="73685" y="22037"/>
                  </a:cubicBezTo>
                  <a:cubicBezTo>
                    <a:pt x="74154" y="22362"/>
                    <a:pt x="74804" y="22614"/>
                    <a:pt x="75453" y="22614"/>
                  </a:cubicBezTo>
                  <a:cubicBezTo>
                    <a:pt x="75922" y="22614"/>
                    <a:pt x="76354" y="22506"/>
                    <a:pt x="76715" y="22181"/>
                  </a:cubicBezTo>
                  <a:cubicBezTo>
                    <a:pt x="77076" y="21857"/>
                    <a:pt x="77328" y="21352"/>
                    <a:pt x="77400" y="20703"/>
                  </a:cubicBezTo>
                  <a:cubicBezTo>
                    <a:pt x="77400" y="20594"/>
                    <a:pt x="77400" y="20450"/>
                    <a:pt x="77400" y="20306"/>
                  </a:cubicBezTo>
                  <a:cubicBezTo>
                    <a:pt x="77400" y="19044"/>
                    <a:pt x="76931" y="17204"/>
                    <a:pt x="75741" y="14932"/>
                  </a:cubicBezTo>
                  <a:cubicBezTo>
                    <a:pt x="74587" y="12696"/>
                    <a:pt x="72748" y="10063"/>
                    <a:pt x="70007" y="7358"/>
                  </a:cubicBezTo>
                  <a:cubicBezTo>
                    <a:pt x="67915" y="5230"/>
                    <a:pt x="66039" y="3787"/>
                    <a:pt x="64380" y="2849"/>
                  </a:cubicBezTo>
                  <a:cubicBezTo>
                    <a:pt x="62757" y="1912"/>
                    <a:pt x="61387" y="1479"/>
                    <a:pt x="60268" y="1479"/>
                  </a:cubicBezTo>
                  <a:cubicBezTo>
                    <a:pt x="59475" y="1479"/>
                    <a:pt x="58790" y="1731"/>
                    <a:pt x="58357" y="2200"/>
                  </a:cubicBezTo>
                  <a:cubicBezTo>
                    <a:pt x="57996" y="2597"/>
                    <a:pt x="57780" y="3138"/>
                    <a:pt x="57636" y="3751"/>
                  </a:cubicBezTo>
                  <a:cubicBezTo>
                    <a:pt x="57455" y="4653"/>
                    <a:pt x="57455" y="5735"/>
                    <a:pt x="57419" y="7033"/>
                  </a:cubicBezTo>
                  <a:cubicBezTo>
                    <a:pt x="57383" y="8332"/>
                    <a:pt x="57275" y="9846"/>
                    <a:pt x="56950" y="11542"/>
                  </a:cubicBezTo>
                  <a:cubicBezTo>
                    <a:pt x="56518" y="13778"/>
                    <a:pt x="54894" y="19116"/>
                    <a:pt x="53019" y="24814"/>
                  </a:cubicBezTo>
                  <a:cubicBezTo>
                    <a:pt x="51144" y="30513"/>
                    <a:pt x="49052" y="36608"/>
                    <a:pt x="47645" y="40540"/>
                  </a:cubicBezTo>
                  <a:cubicBezTo>
                    <a:pt x="45914" y="45373"/>
                    <a:pt x="45589" y="51215"/>
                    <a:pt x="45589" y="55075"/>
                  </a:cubicBezTo>
                  <a:cubicBezTo>
                    <a:pt x="45589" y="57010"/>
                    <a:pt x="45679" y="58429"/>
                    <a:pt x="45717" y="58941"/>
                  </a:cubicBezTo>
                  <a:lnTo>
                    <a:pt x="45717" y="58941"/>
                  </a:lnTo>
                  <a:cubicBezTo>
                    <a:pt x="44844" y="59257"/>
                    <a:pt x="41699" y="60490"/>
                    <a:pt x="39350" y="62252"/>
                  </a:cubicBezTo>
                  <a:cubicBezTo>
                    <a:pt x="38015" y="63262"/>
                    <a:pt x="36284" y="64452"/>
                    <a:pt x="34913" y="65426"/>
                  </a:cubicBezTo>
                  <a:cubicBezTo>
                    <a:pt x="34228" y="65895"/>
                    <a:pt x="33651" y="66291"/>
                    <a:pt x="33218" y="66616"/>
                  </a:cubicBezTo>
                  <a:cubicBezTo>
                    <a:pt x="32981" y="66774"/>
                    <a:pt x="32798" y="66900"/>
                    <a:pt x="32681" y="66981"/>
                  </a:cubicBezTo>
                  <a:lnTo>
                    <a:pt x="32681" y="66981"/>
                  </a:lnTo>
                  <a:lnTo>
                    <a:pt x="32065" y="66683"/>
                  </a:lnTo>
                  <a:lnTo>
                    <a:pt x="32065" y="66683"/>
                  </a:lnTo>
                  <a:cubicBezTo>
                    <a:pt x="32604" y="66134"/>
                    <a:pt x="33825" y="64872"/>
                    <a:pt x="35166" y="63370"/>
                  </a:cubicBezTo>
                  <a:cubicBezTo>
                    <a:pt x="36969" y="61350"/>
                    <a:pt x="39025" y="58862"/>
                    <a:pt x="40035" y="57022"/>
                  </a:cubicBezTo>
                  <a:cubicBezTo>
                    <a:pt x="40648" y="55832"/>
                    <a:pt x="41153" y="55002"/>
                    <a:pt x="41478" y="54353"/>
                  </a:cubicBezTo>
                  <a:cubicBezTo>
                    <a:pt x="41802" y="53704"/>
                    <a:pt x="42019" y="53199"/>
                    <a:pt x="42019" y="52622"/>
                  </a:cubicBezTo>
                  <a:cubicBezTo>
                    <a:pt x="42019" y="52081"/>
                    <a:pt x="41802" y="51540"/>
                    <a:pt x="41478" y="50819"/>
                  </a:cubicBezTo>
                  <a:cubicBezTo>
                    <a:pt x="41189" y="50242"/>
                    <a:pt x="40504" y="49196"/>
                    <a:pt x="39530" y="47861"/>
                  </a:cubicBezTo>
                  <a:cubicBezTo>
                    <a:pt x="36645" y="43822"/>
                    <a:pt x="31343" y="37185"/>
                    <a:pt x="28674" y="33723"/>
                  </a:cubicBezTo>
                  <a:cubicBezTo>
                    <a:pt x="26870" y="31451"/>
                    <a:pt x="24887" y="28349"/>
                    <a:pt x="23264" y="25572"/>
                  </a:cubicBezTo>
                  <a:cubicBezTo>
                    <a:pt x="21605" y="22794"/>
                    <a:pt x="20270" y="20306"/>
                    <a:pt x="19837" y="19224"/>
                  </a:cubicBezTo>
                  <a:cubicBezTo>
                    <a:pt x="19404" y="18142"/>
                    <a:pt x="19224" y="17060"/>
                    <a:pt x="19224" y="16050"/>
                  </a:cubicBezTo>
                  <a:cubicBezTo>
                    <a:pt x="19224" y="15040"/>
                    <a:pt x="19404" y="14138"/>
                    <a:pt x="19729" y="13381"/>
                  </a:cubicBezTo>
                  <a:cubicBezTo>
                    <a:pt x="19801" y="13273"/>
                    <a:pt x="19945" y="13056"/>
                    <a:pt x="20162" y="12804"/>
                  </a:cubicBezTo>
                  <a:cubicBezTo>
                    <a:pt x="20955" y="12010"/>
                    <a:pt x="22578" y="10820"/>
                    <a:pt x="24021" y="9305"/>
                  </a:cubicBezTo>
                  <a:cubicBezTo>
                    <a:pt x="25464" y="7827"/>
                    <a:pt x="26762" y="5987"/>
                    <a:pt x="26834" y="3751"/>
                  </a:cubicBezTo>
                  <a:cubicBezTo>
                    <a:pt x="26834" y="3679"/>
                    <a:pt x="26834" y="3571"/>
                    <a:pt x="26834" y="3499"/>
                  </a:cubicBezTo>
                  <a:cubicBezTo>
                    <a:pt x="26834" y="2236"/>
                    <a:pt x="26582" y="1371"/>
                    <a:pt x="26149" y="794"/>
                  </a:cubicBezTo>
                  <a:cubicBezTo>
                    <a:pt x="25933" y="505"/>
                    <a:pt x="25644" y="289"/>
                    <a:pt x="25319" y="180"/>
                  </a:cubicBezTo>
                  <a:cubicBezTo>
                    <a:pt x="25031" y="36"/>
                    <a:pt x="24670" y="0"/>
                    <a:pt x="24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47"/>
            <p:cNvSpPr/>
            <p:nvPr/>
          </p:nvSpPr>
          <p:spPr>
            <a:xfrm>
              <a:off x="4489850" y="2578700"/>
              <a:ext cx="470700" cy="295075"/>
            </a:xfrm>
            <a:custGeom>
              <a:rect b="b" l="l" r="r" t="t"/>
              <a:pathLst>
                <a:path extrusionOk="0" h="11803" w="18828">
                  <a:moveTo>
                    <a:pt x="293" y="0"/>
                  </a:moveTo>
                  <a:cubicBezTo>
                    <a:pt x="146" y="0"/>
                    <a:pt x="37" y="103"/>
                    <a:pt x="37" y="260"/>
                  </a:cubicBezTo>
                  <a:cubicBezTo>
                    <a:pt x="1" y="440"/>
                    <a:pt x="109" y="584"/>
                    <a:pt x="289" y="584"/>
                  </a:cubicBezTo>
                  <a:cubicBezTo>
                    <a:pt x="289" y="584"/>
                    <a:pt x="325" y="584"/>
                    <a:pt x="397" y="620"/>
                  </a:cubicBezTo>
                  <a:cubicBezTo>
                    <a:pt x="1047" y="729"/>
                    <a:pt x="4076" y="1234"/>
                    <a:pt x="7647" y="2893"/>
                  </a:cubicBezTo>
                  <a:cubicBezTo>
                    <a:pt x="11217" y="4516"/>
                    <a:pt x="15329" y="7221"/>
                    <a:pt x="18214" y="11693"/>
                  </a:cubicBezTo>
                  <a:cubicBezTo>
                    <a:pt x="18284" y="11763"/>
                    <a:pt x="18384" y="11803"/>
                    <a:pt x="18485" y="11803"/>
                  </a:cubicBezTo>
                  <a:cubicBezTo>
                    <a:pt x="18541" y="11803"/>
                    <a:pt x="18596" y="11791"/>
                    <a:pt x="18647" y="11765"/>
                  </a:cubicBezTo>
                  <a:cubicBezTo>
                    <a:pt x="18792" y="11657"/>
                    <a:pt x="18828" y="11477"/>
                    <a:pt x="18719" y="11332"/>
                  </a:cubicBezTo>
                  <a:cubicBezTo>
                    <a:pt x="15546" y="6463"/>
                    <a:pt x="10965" y="3614"/>
                    <a:pt x="7178" y="2027"/>
                  </a:cubicBezTo>
                  <a:cubicBezTo>
                    <a:pt x="3355" y="404"/>
                    <a:pt x="361" y="7"/>
                    <a:pt x="361" y="7"/>
                  </a:cubicBezTo>
                  <a:cubicBezTo>
                    <a:pt x="338" y="3"/>
                    <a:pt x="315" y="0"/>
                    <a:pt x="2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47"/>
            <p:cNvSpPr/>
            <p:nvPr/>
          </p:nvSpPr>
          <p:spPr>
            <a:xfrm>
              <a:off x="5419475" y="1062375"/>
              <a:ext cx="516700" cy="513275"/>
            </a:xfrm>
            <a:custGeom>
              <a:rect b="b" l="l" r="r" t="t"/>
              <a:pathLst>
                <a:path extrusionOk="0" h="20531" w="20668">
                  <a:moveTo>
                    <a:pt x="3617" y="1"/>
                  </a:moveTo>
                  <a:cubicBezTo>
                    <a:pt x="2873" y="1"/>
                    <a:pt x="2308" y="219"/>
                    <a:pt x="1948" y="608"/>
                  </a:cubicBezTo>
                  <a:cubicBezTo>
                    <a:pt x="578" y="2087"/>
                    <a:pt x="1480" y="5225"/>
                    <a:pt x="578" y="9806"/>
                  </a:cubicBezTo>
                  <a:cubicBezTo>
                    <a:pt x="470" y="10419"/>
                    <a:pt x="253" y="11284"/>
                    <a:pt x="1" y="12258"/>
                  </a:cubicBezTo>
                  <a:cubicBezTo>
                    <a:pt x="207" y="12224"/>
                    <a:pt x="438" y="12202"/>
                    <a:pt x="692" y="12202"/>
                  </a:cubicBezTo>
                  <a:cubicBezTo>
                    <a:pt x="1500" y="12202"/>
                    <a:pt x="2535" y="12427"/>
                    <a:pt x="3716" y="13196"/>
                  </a:cubicBezTo>
                  <a:cubicBezTo>
                    <a:pt x="4473" y="13665"/>
                    <a:pt x="5050" y="14206"/>
                    <a:pt x="5519" y="14783"/>
                  </a:cubicBezTo>
                  <a:cubicBezTo>
                    <a:pt x="5952" y="14025"/>
                    <a:pt x="6637" y="13196"/>
                    <a:pt x="7431" y="13088"/>
                  </a:cubicBezTo>
                  <a:cubicBezTo>
                    <a:pt x="7456" y="13083"/>
                    <a:pt x="7483" y="13081"/>
                    <a:pt x="7513" y="13081"/>
                  </a:cubicBezTo>
                  <a:cubicBezTo>
                    <a:pt x="9043" y="13081"/>
                    <a:pt x="16178" y="19376"/>
                    <a:pt x="17169" y="20013"/>
                  </a:cubicBezTo>
                  <a:cubicBezTo>
                    <a:pt x="17598" y="20304"/>
                    <a:pt x="18211" y="20530"/>
                    <a:pt x="18789" y="20530"/>
                  </a:cubicBezTo>
                  <a:cubicBezTo>
                    <a:pt x="19571" y="20530"/>
                    <a:pt x="20290" y="20117"/>
                    <a:pt x="20415" y="18895"/>
                  </a:cubicBezTo>
                  <a:cubicBezTo>
                    <a:pt x="20667" y="16767"/>
                    <a:pt x="18864" y="11501"/>
                    <a:pt x="13129" y="5766"/>
                  </a:cubicBezTo>
                  <a:cubicBezTo>
                    <a:pt x="8967" y="1604"/>
                    <a:pt x="5633" y="1"/>
                    <a:pt x="36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47"/>
            <p:cNvSpPr/>
            <p:nvPr/>
          </p:nvSpPr>
          <p:spPr>
            <a:xfrm>
              <a:off x="5411375" y="1055025"/>
              <a:ext cx="526600" cy="528425"/>
            </a:xfrm>
            <a:custGeom>
              <a:rect b="b" l="l" r="r" t="t"/>
              <a:pathLst>
                <a:path extrusionOk="0" h="21137" w="21064">
                  <a:moveTo>
                    <a:pt x="3931" y="614"/>
                  </a:moveTo>
                  <a:cubicBezTo>
                    <a:pt x="4869" y="614"/>
                    <a:pt x="6168" y="975"/>
                    <a:pt x="7755" y="1876"/>
                  </a:cubicBezTo>
                  <a:cubicBezTo>
                    <a:pt x="9342" y="2778"/>
                    <a:pt x="11181" y="4221"/>
                    <a:pt x="13273" y="6276"/>
                  </a:cubicBezTo>
                  <a:cubicBezTo>
                    <a:pt x="15942" y="8982"/>
                    <a:pt x="17745" y="11542"/>
                    <a:pt x="18899" y="13742"/>
                  </a:cubicBezTo>
                  <a:cubicBezTo>
                    <a:pt x="20017" y="15942"/>
                    <a:pt x="20486" y="17746"/>
                    <a:pt x="20486" y="18828"/>
                  </a:cubicBezTo>
                  <a:cubicBezTo>
                    <a:pt x="20486" y="18936"/>
                    <a:pt x="20450" y="19044"/>
                    <a:pt x="20450" y="19152"/>
                  </a:cubicBezTo>
                  <a:cubicBezTo>
                    <a:pt x="20414" y="19730"/>
                    <a:pt x="20198" y="20054"/>
                    <a:pt x="19981" y="20234"/>
                  </a:cubicBezTo>
                  <a:cubicBezTo>
                    <a:pt x="19765" y="20451"/>
                    <a:pt x="19476" y="20523"/>
                    <a:pt x="19116" y="20523"/>
                  </a:cubicBezTo>
                  <a:cubicBezTo>
                    <a:pt x="18611" y="20523"/>
                    <a:pt x="18034" y="20307"/>
                    <a:pt x="17673" y="20054"/>
                  </a:cubicBezTo>
                  <a:cubicBezTo>
                    <a:pt x="17565" y="19982"/>
                    <a:pt x="17348" y="19838"/>
                    <a:pt x="17060" y="19585"/>
                  </a:cubicBezTo>
                  <a:cubicBezTo>
                    <a:pt x="16014" y="18756"/>
                    <a:pt x="14102" y="17169"/>
                    <a:pt x="12263" y="15726"/>
                  </a:cubicBezTo>
                  <a:cubicBezTo>
                    <a:pt x="11325" y="15041"/>
                    <a:pt x="10424" y="14356"/>
                    <a:pt x="9666" y="13887"/>
                  </a:cubicBezTo>
                  <a:cubicBezTo>
                    <a:pt x="9269" y="13634"/>
                    <a:pt x="8945" y="13454"/>
                    <a:pt x="8620" y="13310"/>
                  </a:cubicBezTo>
                  <a:cubicBezTo>
                    <a:pt x="8332" y="13165"/>
                    <a:pt x="8079" y="13057"/>
                    <a:pt x="7827" y="13057"/>
                  </a:cubicBezTo>
                  <a:lnTo>
                    <a:pt x="7682" y="13057"/>
                  </a:lnTo>
                  <a:cubicBezTo>
                    <a:pt x="7214" y="13165"/>
                    <a:pt x="6817" y="13418"/>
                    <a:pt x="6456" y="13778"/>
                  </a:cubicBezTo>
                  <a:cubicBezTo>
                    <a:pt x="6199" y="14010"/>
                    <a:pt x="5979" y="14296"/>
                    <a:pt x="5795" y="14585"/>
                  </a:cubicBezTo>
                  <a:lnTo>
                    <a:pt x="5795" y="14585"/>
                  </a:lnTo>
                  <a:cubicBezTo>
                    <a:pt x="5367" y="14105"/>
                    <a:pt x="4842" y="13623"/>
                    <a:pt x="4220" y="13237"/>
                  </a:cubicBezTo>
                  <a:cubicBezTo>
                    <a:pt x="2994" y="12444"/>
                    <a:pt x="1876" y="12192"/>
                    <a:pt x="1010" y="12192"/>
                  </a:cubicBezTo>
                  <a:cubicBezTo>
                    <a:pt x="914" y="12192"/>
                    <a:pt x="818" y="12197"/>
                    <a:pt x="721" y="12205"/>
                  </a:cubicBezTo>
                  <a:lnTo>
                    <a:pt x="721" y="12205"/>
                  </a:lnTo>
                  <a:cubicBezTo>
                    <a:pt x="927" y="11403"/>
                    <a:pt x="1098" y="10695"/>
                    <a:pt x="1190" y="10172"/>
                  </a:cubicBezTo>
                  <a:cubicBezTo>
                    <a:pt x="1659" y="7827"/>
                    <a:pt x="1659" y="5880"/>
                    <a:pt x="1731" y="4365"/>
                  </a:cubicBezTo>
                  <a:cubicBezTo>
                    <a:pt x="1731" y="3571"/>
                    <a:pt x="1767" y="2922"/>
                    <a:pt x="1912" y="2381"/>
                  </a:cubicBezTo>
                  <a:cubicBezTo>
                    <a:pt x="2020" y="1840"/>
                    <a:pt x="2200" y="1444"/>
                    <a:pt x="2489" y="1119"/>
                  </a:cubicBezTo>
                  <a:cubicBezTo>
                    <a:pt x="2777" y="794"/>
                    <a:pt x="3246" y="614"/>
                    <a:pt x="3931" y="614"/>
                  </a:cubicBezTo>
                  <a:close/>
                  <a:moveTo>
                    <a:pt x="3931" y="1"/>
                  </a:moveTo>
                  <a:cubicBezTo>
                    <a:pt x="3138" y="1"/>
                    <a:pt x="2453" y="253"/>
                    <a:pt x="2020" y="722"/>
                  </a:cubicBezTo>
                  <a:cubicBezTo>
                    <a:pt x="1659" y="1119"/>
                    <a:pt x="1443" y="1660"/>
                    <a:pt x="1299" y="2273"/>
                  </a:cubicBezTo>
                  <a:cubicBezTo>
                    <a:pt x="1118" y="3175"/>
                    <a:pt x="1118" y="4257"/>
                    <a:pt x="1082" y="5555"/>
                  </a:cubicBezTo>
                  <a:cubicBezTo>
                    <a:pt x="1046" y="6854"/>
                    <a:pt x="938" y="8368"/>
                    <a:pt x="613" y="10064"/>
                  </a:cubicBezTo>
                  <a:cubicBezTo>
                    <a:pt x="505" y="10641"/>
                    <a:pt x="289" y="11506"/>
                    <a:pt x="36" y="12480"/>
                  </a:cubicBezTo>
                  <a:cubicBezTo>
                    <a:pt x="0" y="12588"/>
                    <a:pt x="36" y="12696"/>
                    <a:pt x="72" y="12769"/>
                  </a:cubicBezTo>
                  <a:cubicBezTo>
                    <a:pt x="125" y="12821"/>
                    <a:pt x="197" y="12855"/>
                    <a:pt x="275" y="12855"/>
                  </a:cubicBezTo>
                  <a:cubicBezTo>
                    <a:pt x="303" y="12855"/>
                    <a:pt x="332" y="12850"/>
                    <a:pt x="361" y="12841"/>
                  </a:cubicBezTo>
                  <a:cubicBezTo>
                    <a:pt x="541" y="12841"/>
                    <a:pt x="794" y="12805"/>
                    <a:pt x="1010" y="12805"/>
                  </a:cubicBezTo>
                  <a:cubicBezTo>
                    <a:pt x="1767" y="12805"/>
                    <a:pt x="2741" y="13021"/>
                    <a:pt x="3895" y="13742"/>
                  </a:cubicBezTo>
                  <a:cubicBezTo>
                    <a:pt x="4617" y="14175"/>
                    <a:pt x="5158" y="14716"/>
                    <a:pt x="5627" y="15257"/>
                  </a:cubicBezTo>
                  <a:cubicBezTo>
                    <a:pt x="5656" y="15316"/>
                    <a:pt x="5734" y="15375"/>
                    <a:pt x="5820" y="15375"/>
                  </a:cubicBezTo>
                  <a:cubicBezTo>
                    <a:pt x="5839" y="15375"/>
                    <a:pt x="5859" y="15372"/>
                    <a:pt x="5879" y="15365"/>
                  </a:cubicBezTo>
                  <a:cubicBezTo>
                    <a:pt x="5951" y="15365"/>
                    <a:pt x="6059" y="15329"/>
                    <a:pt x="6096" y="15221"/>
                  </a:cubicBezTo>
                  <a:cubicBezTo>
                    <a:pt x="6312" y="14860"/>
                    <a:pt x="6564" y="14500"/>
                    <a:pt x="6889" y="14211"/>
                  </a:cubicBezTo>
                  <a:cubicBezTo>
                    <a:pt x="7178" y="13923"/>
                    <a:pt x="7502" y="13706"/>
                    <a:pt x="7791" y="13670"/>
                  </a:cubicBezTo>
                  <a:lnTo>
                    <a:pt x="7827" y="13670"/>
                  </a:lnTo>
                  <a:cubicBezTo>
                    <a:pt x="7899" y="13670"/>
                    <a:pt x="8187" y="13742"/>
                    <a:pt x="8512" y="13887"/>
                  </a:cubicBezTo>
                  <a:cubicBezTo>
                    <a:pt x="9666" y="14464"/>
                    <a:pt x="11650" y="16015"/>
                    <a:pt x="13453" y="17457"/>
                  </a:cubicBezTo>
                  <a:cubicBezTo>
                    <a:pt x="14355" y="18179"/>
                    <a:pt x="15220" y="18864"/>
                    <a:pt x="15906" y="19441"/>
                  </a:cubicBezTo>
                  <a:cubicBezTo>
                    <a:pt x="16591" y="19982"/>
                    <a:pt x="17096" y="20415"/>
                    <a:pt x="17348" y="20559"/>
                  </a:cubicBezTo>
                  <a:cubicBezTo>
                    <a:pt x="17817" y="20884"/>
                    <a:pt x="18467" y="21136"/>
                    <a:pt x="19116" y="21136"/>
                  </a:cubicBezTo>
                  <a:cubicBezTo>
                    <a:pt x="19585" y="21136"/>
                    <a:pt x="20017" y="21028"/>
                    <a:pt x="20378" y="20703"/>
                  </a:cubicBezTo>
                  <a:cubicBezTo>
                    <a:pt x="20739" y="20379"/>
                    <a:pt x="20991" y="19874"/>
                    <a:pt x="21063" y="19225"/>
                  </a:cubicBezTo>
                  <a:cubicBezTo>
                    <a:pt x="21063" y="19116"/>
                    <a:pt x="21063" y="18972"/>
                    <a:pt x="21063" y="18828"/>
                  </a:cubicBezTo>
                  <a:cubicBezTo>
                    <a:pt x="21063" y="17566"/>
                    <a:pt x="20594" y="15726"/>
                    <a:pt x="19404" y="13454"/>
                  </a:cubicBezTo>
                  <a:cubicBezTo>
                    <a:pt x="18250" y="11218"/>
                    <a:pt x="16411" y="8585"/>
                    <a:pt x="13670" y="5880"/>
                  </a:cubicBezTo>
                  <a:cubicBezTo>
                    <a:pt x="11578" y="3752"/>
                    <a:pt x="9702" y="2309"/>
                    <a:pt x="8043" y="1371"/>
                  </a:cubicBezTo>
                  <a:cubicBezTo>
                    <a:pt x="6420" y="434"/>
                    <a:pt x="5050" y="1"/>
                    <a:pt x="39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47"/>
            <p:cNvSpPr/>
            <p:nvPr/>
          </p:nvSpPr>
          <p:spPr>
            <a:xfrm>
              <a:off x="4158925" y="1025400"/>
              <a:ext cx="508275" cy="645500"/>
            </a:xfrm>
            <a:custGeom>
              <a:rect b="b" l="l" r="r" t="t"/>
              <a:pathLst>
                <a:path extrusionOk="0" h="25820" w="20331">
                  <a:moveTo>
                    <a:pt x="18068" y="0"/>
                  </a:moveTo>
                  <a:cubicBezTo>
                    <a:pt x="16989" y="0"/>
                    <a:pt x="15647" y="517"/>
                    <a:pt x="14356" y="969"/>
                  </a:cubicBezTo>
                  <a:cubicBezTo>
                    <a:pt x="11434" y="1979"/>
                    <a:pt x="3572" y="9626"/>
                    <a:pt x="1768" y="14422"/>
                  </a:cubicBezTo>
                  <a:cubicBezTo>
                    <a:pt x="1" y="19255"/>
                    <a:pt x="1552" y="20842"/>
                    <a:pt x="4690" y="23728"/>
                  </a:cubicBezTo>
                  <a:cubicBezTo>
                    <a:pt x="5303" y="24305"/>
                    <a:pt x="5952" y="25026"/>
                    <a:pt x="6637" y="25820"/>
                  </a:cubicBezTo>
                  <a:cubicBezTo>
                    <a:pt x="8946" y="25784"/>
                    <a:pt x="12192" y="24954"/>
                    <a:pt x="14392" y="21239"/>
                  </a:cubicBezTo>
                  <a:cubicBezTo>
                    <a:pt x="13887" y="20301"/>
                    <a:pt x="13526" y="19544"/>
                    <a:pt x="13346" y="19039"/>
                  </a:cubicBezTo>
                  <a:cubicBezTo>
                    <a:pt x="12444" y="16803"/>
                    <a:pt x="12552" y="14567"/>
                    <a:pt x="13202" y="12980"/>
                  </a:cubicBezTo>
                  <a:cubicBezTo>
                    <a:pt x="13887" y="11393"/>
                    <a:pt x="20162" y="8255"/>
                    <a:pt x="20271" y="3458"/>
                  </a:cubicBezTo>
                  <a:cubicBezTo>
                    <a:pt x="20330" y="788"/>
                    <a:pt x="19400" y="0"/>
                    <a:pt x="180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47"/>
            <p:cNvSpPr/>
            <p:nvPr/>
          </p:nvSpPr>
          <p:spPr>
            <a:xfrm>
              <a:off x="4176975" y="1018075"/>
              <a:ext cx="496850" cy="660050"/>
            </a:xfrm>
            <a:custGeom>
              <a:rect b="b" l="l" r="r" t="t"/>
              <a:pathLst>
                <a:path extrusionOk="0" h="26402" w="19874">
                  <a:moveTo>
                    <a:pt x="17349" y="613"/>
                  </a:moveTo>
                  <a:cubicBezTo>
                    <a:pt x="17673" y="613"/>
                    <a:pt x="17926" y="649"/>
                    <a:pt x="18142" y="721"/>
                  </a:cubicBezTo>
                  <a:cubicBezTo>
                    <a:pt x="18467" y="866"/>
                    <a:pt x="18719" y="1082"/>
                    <a:pt x="18936" y="1515"/>
                  </a:cubicBezTo>
                  <a:cubicBezTo>
                    <a:pt x="19152" y="1948"/>
                    <a:pt x="19260" y="2597"/>
                    <a:pt x="19260" y="3499"/>
                  </a:cubicBezTo>
                  <a:cubicBezTo>
                    <a:pt x="19260" y="3571"/>
                    <a:pt x="19260" y="3643"/>
                    <a:pt x="19260" y="3751"/>
                  </a:cubicBezTo>
                  <a:cubicBezTo>
                    <a:pt x="19224" y="4869"/>
                    <a:pt x="18827" y="5915"/>
                    <a:pt x="18250" y="6889"/>
                  </a:cubicBezTo>
                  <a:cubicBezTo>
                    <a:pt x="17349" y="8332"/>
                    <a:pt x="16014" y="9594"/>
                    <a:pt x="14788" y="10604"/>
                  </a:cubicBezTo>
                  <a:cubicBezTo>
                    <a:pt x="14211" y="11109"/>
                    <a:pt x="13634" y="11578"/>
                    <a:pt x="13201" y="12010"/>
                  </a:cubicBezTo>
                  <a:cubicBezTo>
                    <a:pt x="12732" y="12407"/>
                    <a:pt x="12371" y="12768"/>
                    <a:pt x="12227" y="13165"/>
                  </a:cubicBezTo>
                  <a:cubicBezTo>
                    <a:pt x="11866" y="13994"/>
                    <a:pt x="11650" y="14968"/>
                    <a:pt x="11650" y="16050"/>
                  </a:cubicBezTo>
                  <a:cubicBezTo>
                    <a:pt x="11650" y="17132"/>
                    <a:pt x="11866" y="18286"/>
                    <a:pt x="12335" y="19440"/>
                  </a:cubicBezTo>
                  <a:cubicBezTo>
                    <a:pt x="12540" y="19917"/>
                    <a:pt x="12873" y="20652"/>
                    <a:pt x="13335" y="21523"/>
                  </a:cubicBezTo>
                  <a:lnTo>
                    <a:pt x="13335" y="21523"/>
                  </a:lnTo>
                  <a:cubicBezTo>
                    <a:pt x="12270" y="23245"/>
                    <a:pt x="11003" y="24290"/>
                    <a:pt x="9702" y="24922"/>
                  </a:cubicBezTo>
                  <a:cubicBezTo>
                    <a:pt x="8430" y="25542"/>
                    <a:pt x="7157" y="25767"/>
                    <a:pt x="6041" y="25787"/>
                  </a:cubicBezTo>
                  <a:lnTo>
                    <a:pt x="6041" y="25787"/>
                  </a:lnTo>
                  <a:cubicBezTo>
                    <a:pt x="5419" y="25039"/>
                    <a:pt x="4769" y="24389"/>
                    <a:pt x="4184" y="23804"/>
                  </a:cubicBezTo>
                  <a:cubicBezTo>
                    <a:pt x="3066" y="22794"/>
                    <a:pt x="2164" y="21929"/>
                    <a:pt x="1551" y="21063"/>
                  </a:cubicBezTo>
                  <a:cubicBezTo>
                    <a:pt x="938" y="20198"/>
                    <a:pt x="613" y="19332"/>
                    <a:pt x="613" y="18214"/>
                  </a:cubicBezTo>
                  <a:cubicBezTo>
                    <a:pt x="613" y="17312"/>
                    <a:pt x="830" y="16194"/>
                    <a:pt x="1335" y="14824"/>
                  </a:cubicBezTo>
                  <a:cubicBezTo>
                    <a:pt x="2200" y="12515"/>
                    <a:pt x="4617" y="9414"/>
                    <a:pt x="7142" y="6781"/>
                  </a:cubicBezTo>
                  <a:cubicBezTo>
                    <a:pt x="8404" y="5482"/>
                    <a:pt x="9702" y="4292"/>
                    <a:pt x="10857" y="3354"/>
                  </a:cubicBezTo>
                  <a:cubicBezTo>
                    <a:pt x="12011" y="2453"/>
                    <a:pt x="13057" y="1803"/>
                    <a:pt x="13706" y="1551"/>
                  </a:cubicBezTo>
                  <a:cubicBezTo>
                    <a:pt x="15040" y="1118"/>
                    <a:pt x="16375" y="613"/>
                    <a:pt x="17349" y="613"/>
                  </a:cubicBezTo>
                  <a:close/>
                  <a:moveTo>
                    <a:pt x="17349" y="0"/>
                  </a:moveTo>
                  <a:cubicBezTo>
                    <a:pt x="16194" y="0"/>
                    <a:pt x="14824" y="541"/>
                    <a:pt x="13525" y="974"/>
                  </a:cubicBezTo>
                  <a:cubicBezTo>
                    <a:pt x="12732" y="1262"/>
                    <a:pt x="11686" y="1948"/>
                    <a:pt x="10496" y="2885"/>
                  </a:cubicBezTo>
                  <a:cubicBezTo>
                    <a:pt x="8729" y="4292"/>
                    <a:pt x="6637" y="6312"/>
                    <a:pt x="4833" y="8440"/>
                  </a:cubicBezTo>
                  <a:cubicBezTo>
                    <a:pt x="3030" y="10532"/>
                    <a:pt x="1479" y="12768"/>
                    <a:pt x="794" y="14643"/>
                  </a:cubicBezTo>
                  <a:cubicBezTo>
                    <a:pt x="253" y="16050"/>
                    <a:pt x="0" y="17204"/>
                    <a:pt x="0" y="18214"/>
                  </a:cubicBezTo>
                  <a:cubicBezTo>
                    <a:pt x="0" y="19440"/>
                    <a:pt x="397" y="20486"/>
                    <a:pt x="1046" y="21388"/>
                  </a:cubicBezTo>
                  <a:cubicBezTo>
                    <a:pt x="1732" y="22362"/>
                    <a:pt x="2669" y="23227"/>
                    <a:pt x="3787" y="24273"/>
                  </a:cubicBezTo>
                  <a:cubicBezTo>
                    <a:pt x="4364" y="24814"/>
                    <a:pt x="5014" y="25500"/>
                    <a:pt x="5663" y="26293"/>
                  </a:cubicBezTo>
                  <a:cubicBezTo>
                    <a:pt x="5735" y="26365"/>
                    <a:pt x="5807" y="26401"/>
                    <a:pt x="5915" y="26401"/>
                  </a:cubicBezTo>
                  <a:cubicBezTo>
                    <a:pt x="7106" y="26401"/>
                    <a:pt x="8548" y="26185"/>
                    <a:pt x="9955" y="25463"/>
                  </a:cubicBezTo>
                  <a:cubicBezTo>
                    <a:pt x="11398" y="24778"/>
                    <a:pt x="12804" y="23588"/>
                    <a:pt x="13922" y="21676"/>
                  </a:cubicBezTo>
                  <a:cubicBezTo>
                    <a:pt x="13994" y="21604"/>
                    <a:pt x="13994" y="21460"/>
                    <a:pt x="13922" y="21388"/>
                  </a:cubicBezTo>
                  <a:cubicBezTo>
                    <a:pt x="13453" y="20450"/>
                    <a:pt x="13093" y="19693"/>
                    <a:pt x="12876" y="19224"/>
                  </a:cubicBezTo>
                  <a:cubicBezTo>
                    <a:pt x="12443" y="18142"/>
                    <a:pt x="12263" y="17060"/>
                    <a:pt x="12263" y="16050"/>
                  </a:cubicBezTo>
                  <a:cubicBezTo>
                    <a:pt x="12263" y="15040"/>
                    <a:pt x="12443" y="14138"/>
                    <a:pt x="12768" y="13381"/>
                  </a:cubicBezTo>
                  <a:cubicBezTo>
                    <a:pt x="12840" y="13273"/>
                    <a:pt x="12984" y="13056"/>
                    <a:pt x="13201" y="12804"/>
                  </a:cubicBezTo>
                  <a:cubicBezTo>
                    <a:pt x="13994" y="12010"/>
                    <a:pt x="15617" y="10820"/>
                    <a:pt x="17060" y="9305"/>
                  </a:cubicBezTo>
                  <a:cubicBezTo>
                    <a:pt x="18503" y="7827"/>
                    <a:pt x="19801" y="5987"/>
                    <a:pt x="19873" y="3751"/>
                  </a:cubicBezTo>
                  <a:cubicBezTo>
                    <a:pt x="19873" y="3679"/>
                    <a:pt x="19873" y="3571"/>
                    <a:pt x="19873" y="3499"/>
                  </a:cubicBezTo>
                  <a:cubicBezTo>
                    <a:pt x="19873" y="2236"/>
                    <a:pt x="19621" y="1371"/>
                    <a:pt x="19188" y="794"/>
                  </a:cubicBezTo>
                  <a:cubicBezTo>
                    <a:pt x="18972" y="505"/>
                    <a:pt x="18683" y="289"/>
                    <a:pt x="18358" y="180"/>
                  </a:cubicBezTo>
                  <a:cubicBezTo>
                    <a:pt x="18070" y="36"/>
                    <a:pt x="17709" y="0"/>
                    <a:pt x="173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47"/>
            <p:cNvSpPr/>
            <p:nvPr/>
          </p:nvSpPr>
          <p:spPr>
            <a:xfrm>
              <a:off x="4167950" y="1025400"/>
              <a:ext cx="499250" cy="549925"/>
            </a:xfrm>
            <a:custGeom>
              <a:rect b="b" l="l" r="r" t="t"/>
              <a:pathLst>
                <a:path extrusionOk="0" h="21997" w="19970">
                  <a:moveTo>
                    <a:pt x="17707" y="0"/>
                  </a:moveTo>
                  <a:cubicBezTo>
                    <a:pt x="16628" y="0"/>
                    <a:pt x="15286" y="517"/>
                    <a:pt x="13995" y="969"/>
                  </a:cubicBezTo>
                  <a:cubicBezTo>
                    <a:pt x="11073" y="1979"/>
                    <a:pt x="3211" y="9626"/>
                    <a:pt x="1407" y="14422"/>
                  </a:cubicBezTo>
                  <a:cubicBezTo>
                    <a:pt x="1" y="18210"/>
                    <a:pt x="686" y="20013"/>
                    <a:pt x="2561" y="21997"/>
                  </a:cubicBezTo>
                  <a:cubicBezTo>
                    <a:pt x="3211" y="21852"/>
                    <a:pt x="4004" y="21492"/>
                    <a:pt x="4906" y="20842"/>
                  </a:cubicBezTo>
                  <a:cubicBezTo>
                    <a:pt x="7575" y="18823"/>
                    <a:pt x="8693" y="15216"/>
                    <a:pt x="10388" y="13990"/>
                  </a:cubicBezTo>
                  <a:cubicBezTo>
                    <a:pt x="11362" y="13304"/>
                    <a:pt x="13057" y="12186"/>
                    <a:pt x="14824" y="11032"/>
                  </a:cubicBezTo>
                  <a:cubicBezTo>
                    <a:pt x="16880" y="9265"/>
                    <a:pt x="19838" y="6740"/>
                    <a:pt x="19910" y="3458"/>
                  </a:cubicBezTo>
                  <a:cubicBezTo>
                    <a:pt x="19969" y="788"/>
                    <a:pt x="19039" y="0"/>
                    <a:pt x="177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47"/>
            <p:cNvSpPr/>
            <p:nvPr/>
          </p:nvSpPr>
          <p:spPr>
            <a:xfrm>
              <a:off x="4176975" y="1018075"/>
              <a:ext cx="496850" cy="564825"/>
            </a:xfrm>
            <a:custGeom>
              <a:rect b="b" l="l" r="r" t="t"/>
              <a:pathLst>
                <a:path extrusionOk="0" h="22593" w="19874">
                  <a:moveTo>
                    <a:pt x="17349" y="613"/>
                  </a:moveTo>
                  <a:cubicBezTo>
                    <a:pt x="17673" y="613"/>
                    <a:pt x="17926" y="649"/>
                    <a:pt x="18142" y="721"/>
                  </a:cubicBezTo>
                  <a:cubicBezTo>
                    <a:pt x="18467" y="866"/>
                    <a:pt x="18719" y="1082"/>
                    <a:pt x="18936" y="1515"/>
                  </a:cubicBezTo>
                  <a:cubicBezTo>
                    <a:pt x="19152" y="1948"/>
                    <a:pt x="19260" y="2597"/>
                    <a:pt x="19260" y="3499"/>
                  </a:cubicBezTo>
                  <a:cubicBezTo>
                    <a:pt x="19260" y="3571"/>
                    <a:pt x="19260" y="3643"/>
                    <a:pt x="19260" y="3751"/>
                  </a:cubicBezTo>
                  <a:cubicBezTo>
                    <a:pt x="19224" y="5302"/>
                    <a:pt x="18503" y="6672"/>
                    <a:pt x="17529" y="7899"/>
                  </a:cubicBezTo>
                  <a:cubicBezTo>
                    <a:pt x="16519" y="9125"/>
                    <a:pt x="15293" y="10207"/>
                    <a:pt x="14247" y="11073"/>
                  </a:cubicBezTo>
                  <a:lnTo>
                    <a:pt x="14260" y="11088"/>
                  </a:lnTo>
                  <a:lnTo>
                    <a:pt x="14260" y="11088"/>
                  </a:lnTo>
                  <a:cubicBezTo>
                    <a:pt x="12536" y="12237"/>
                    <a:pt x="10816" y="13348"/>
                    <a:pt x="9847" y="14030"/>
                  </a:cubicBezTo>
                  <a:cubicBezTo>
                    <a:pt x="8945" y="14715"/>
                    <a:pt x="8224" y="15942"/>
                    <a:pt x="7394" y="17240"/>
                  </a:cubicBezTo>
                  <a:cubicBezTo>
                    <a:pt x="6601" y="18539"/>
                    <a:pt x="5663" y="19909"/>
                    <a:pt x="4364" y="20883"/>
                  </a:cubicBezTo>
                  <a:cubicBezTo>
                    <a:pt x="3571" y="21478"/>
                    <a:pt x="2869" y="21800"/>
                    <a:pt x="2286" y="21961"/>
                  </a:cubicBezTo>
                  <a:lnTo>
                    <a:pt x="2286" y="21961"/>
                  </a:lnTo>
                  <a:cubicBezTo>
                    <a:pt x="1769" y="21371"/>
                    <a:pt x="1349" y="20836"/>
                    <a:pt x="1082" y="20270"/>
                  </a:cubicBezTo>
                  <a:cubicBezTo>
                    <a:pt x="758" y="19657"/>
                    <a:pt x="613" y="18971"/>
                    <a:pt x="613" y="18214"/>
                  </a:cubicBezTo>
                  <a:cubicBezTo>
                    <a:pt x="613" y="17276"/>
                    <a:pt x="830" y="16194"/>
                    <a:pt x="1335" y="14824"/>
                  </a:cubicBezTo>
                  <a:cubicBezTo>
                    <a:pt x="2200" y="12515"/>
                    <a:pt x="4617" y="9414"/>
                    <a:pt x="7142" y="6781"/>
                  </a:cubicBezTo>
                  <a:cubicBezTo>
                    <a:pt x="8404" y="5482"/>
                    <a:pt x="9702" y="4292"/>
                    <a:pt x="10857" y="3354"/>
                  </a:cubicBezTo>
                  <a:cubicBezTo>
                    <a:pt x="12011" y="2453"/>
                    <a:pt x="13057" y="1803"/>
                    <a:pt x="13706" y="1551"/>
                  </a:cubicBezTo>
                  <a:cubicBezTo>
                    <a:pt x="15040" y="1118"/>
                    <a:pt x="16375" y="613"/>
                    <a:pt x="17349" y="613"/>
                  </a:cubicBezTo>
                  <a:close/>
                  <a:moveTo>
                    <a:pt x="17349" y="0"/>
                  </a:moveTo>
                  <a:cubicBezTo>
                    <a:pt x="16194" y="0"/>
                    <a:pt x="14824" y="541"/>
                    <a:pt x="13525" y="974"/>
                  </a:cubicBezTo>
                  <a:cubicBezTo>
                    <a:pt x="12732" y="1262"/>
                    <a:pt x="11686" y="1948"/>
                    <a:pt x="10496" y="2885"/>
                  </a:cubicBezTo>
                  <a:cubicBezTo>
                    <a:pt x="8729" y="4292"/>
                    <a:pt x="6637" y="6312"/>
                    <a:pt x="4833" y="8440"/>
                  </a:cubicBezTo>
                  <a:cubicBezTo>
                    <a:pt x="3030" y="10532"/>
                    <a:pt x="1479" y="12768"/>
                    <a:pt x="794" y="14643"/>
                  </a:cubicBezTo>
                  <a:cubicBezTo>
                    <a:pt x="253" y="16050"/>
                    <a:pt x="0" y="17204"/>
                    <a:pt x="0" y="18214"/>
                  </a:cubicBezTo>
                  <a:cubicBezTo>
                    <a:pt x="0" y="19080"/>
                    <a:pt x="181" y="19837"/>
                    <a:pt x="541" y="20522"/>
                  </a:cubicBezTo>
                  <a:cubicBezTo>
                    <a:pt x="866" y="21208"/>
                    <a:pt x="1371" y="21857"/>
                    <a:pt x="1984" y="22506"/>
                  </a:cubicBezTo>
                  <a:cubicBezTo>
                    <a:pt x="2037" y="22559"/>
                    <a:pt x="2109" y="22592"/>
                    <a:pt x="2186" y="22592"/>
                  </a:cubicBezTo>
                  <a:cubicBezTo>
                    <a:pt x="2215" y="22592"/>
                    <a:pt x="2244" y="22588"/>
                    <a:pt x="2273" y="22578"/>
                  </a:cubicBezTo>
                  <a:cubicBezTo>
                    <a:pt x="2958" y="22398"/>
                    <a:pt x="3823" y="22037"/>
                    <a:pt x="4725" y="21352"/>
                  </a:cubicBezTo>
                  <a:cubicBezTo>
                    <a:pt x="6096" y="20306"/>
                    <a:pt x="7069" y="18863"/>
                    <a:pt x="7899" y="17565"/>
                  </a:cubicBezTo>
                  <a:cubicBezTo>
                    <a:pt x="8729" y="16266"/>
                    <a:pt x="9450" y="15076"/>
                    <a:pt x="10207" y="14535"/>
                  </a:cubicBezTo>
                  <a:cubicBezTo>
                    <a:pt x="11145" y="13850"/>
                    <a:pt x="12876" y="12732"/>
                    <a:pt x="14607" y="11542"/>
                  </a:cubicBezTo>
                  <a:lnTo>
                    <a:pt x="14644" y="11542"/>
                  </a:lnTo>
                  <a:cubicBezTo>
                    <a:pt x="15690" y="10640"/>
                    <a:pt x="16952" y="9594"/>
                    <a:pt x="17998" y="8296"/>
                  </a:cubicBezTo>
                  <a:cubicBezTo>
                    <a:pt x="19008" y="6997"/>
                    <a:pt x="19837" y="5482"/>
                    <a:pt x="19873" y="3751"/>
                  </a:cubicBezTo>
                  <a:cubicBezTo>
                    <a:pt x="19873" y="3679"/>
                    <a:pt x="19873" y="3571"/>
                    <a:pt x="19873" y="3499"/>
                  </a:cubicBezTo>
                  <a:cubicBezTo>
                    <a:pt x="19873" y="2236"/>
                    <a:pt x="19621" y="1371"/>
                    <a:pt x="19188" y="794"/>
                  </a:cubicBezTo>
                  <a:cubicBezTo>
                    <a:pt x="18972" y="505"/>
                    <a:pt x="18683" y="289"/>
                    <a:pt x="18358" y="180"/>
                  </a:cubicBezTo>
                  <a:cubicBezTo>
                    <a:pt x="18070" y="36"/>
                    <a:pt x="17709" y="0"/>
                    <a:pt x="173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47"/>
            <p:cNvSpPr/>
            <p:nvPr/>
          </p:nvSpPr>
          <p:spPr>
            <a:xfrm>
              <a:off x="4178775" y="1025400"/>
              <a:ext cx="488425" cy="508700"/>
            </a:xfrm>
            <a:custGeom>
              <a:rect b="b" l="l" r="r" t="t"/>
              <a:pathLst>
                <a:path extrusionOk="0" h="20348" w="19537">
                  <a:moveTo>
                    <a:pt x="17274" y="0"/>
                  </a:moveTo>
                  <a:cubicBezTo>
                    <a:pt x="16195" y="0"/>
                    <a:pt x="14853" y="517"/>
                    <a:pt x="13562" y="969"/>
                  </a:cubicBezTo>
                  <a:cubicBezTo>
                    <a:pt x="10640" y="1979"/>
                    <a:pt x="2778" y="9626"/>
                    <a:pt x="974" y="14422"/>
                  </a:cubicBezTo>
                  <a:cubicBezTo>
                    <a:pt x="0" y="17127"/>
                    <a:pt x="37" y="18823"/>
                    <a:pt x="830" y="20265"/>
                  </a:cubicBezTo>
                  <a:cubicBezTo>
                    <a:pt x="1060" y="20318"/>
                    <a:pt x="1303" y="20348"/>
                    <a:pt x="1559" y="20348"/>
                  </a:cubicBezTo>
                  <a:cubicBezTo>
                    <a:pt x="2345" y="20348"/>
                    <a:pt x="3249" y="20071"/>
                    <a:pt x="4256" y="19364"/>
                  </a:cubicBezTo>
                  <a:cubicBezTo>
                    <a:pt x="7935" y="16695"/>
                    <a:pt x="6601" y="13881"/>
                    <a:pt x="9847" y="12294"/>
                  </a:cubicBezTo>
                  <a:cubicBezTo>
                    <a:pt x="12480" y="11032"/>
                    <a:pt x="16303" y="8580"/>
                    <a:pt x="18900" y="5838"/>
                  </a:cubicBezTo>
                  <a:cubicBezTo>
                    <a:pt x="19260" y="5081"/>
                    <a:pt x="19477" y="4288"/>
                    <a:pt x="19477" y="3458"/>
                  </a:cubicBezTo>
                  <a:cubicBezTo>
                    <a:pt x="19536" y="788"/>
                    <a:pt x="18606" y="0"/>
                    <a:pt x="172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47"/>
            <p:cNvSpPr/>
            <p:nvPr/>
          </p:nvSpPr>
          <p:spPr>
            <a:xfrm>
              <a:off x="4176975" y="1018075"/>
              <a:ext cx="496850" cy="523900"/>
            </a:xfrm>
            <a:custGeom>
              <a:rect b="b" l="l" r="r" t="t"/>
              <a:pathLst>
                <a:path extrusionOk="0" h="20956" w="19874">
                  <a:moveTo>
                    <a:pt x="17349" y="613"/>
                  </a:moveTo>
                  <a:cubicBezTo>
                    <a:pt x="17673" y="613"/>
                    <a:pt x="17926" y="649"/>
                    <a:pt x="18142" y="721"/>
                  </a:cubicBezTo>
                  <a:cubicBezTo>
                    <a:pt x="18467" y="866"/>
                    <a:pt x="18719" y="1082"/>
                    <a:pt x="18936" y="1515"/>
                  </a:cubicBezTo>
                  <a:cubicBezTo>
                    <a:pt x="19152" y="1948"/>
                    <a:pt x="19260" y="2597"/>
                    <a:pt x="19260" y="3499"/>
                  </a:cubicBezTo>
                  <a:cubicBezTo>
                    <a:pt x="19260" y="3571"/>
                    <a:pt x="19260" y="3643"/>
                    <a:pt x="19260" y="3751"/>
                  </a:cubicBezTo>
                  <a:cubicBezTo>
                    <a:pt x="19225" y="4519"/>
                    <a:pt x="19055" y="5253"/>
                    <a:pt x="18750" y="5920"/>
                  </a:cubicBezTo>
                  <a:lnTo>
                    <a:pt x="18750" y="5920"/>
                  </a:lnTo>
                  <a:cubicBezTo>
                    <a:pt x="16190" y="8623"/>
                    <a:pt x="12406" y="11073"/>
                    <a:pt x="9774" y="12335"/>
                  </a:cubicBezTo>
                  <a:cubicBezTo>
                    <a:pt x="8945" y="12732"/>
                    <a:pt x="8368" y="13237"/>
                    <a:pt x="7935" y="13814"/>
                  </a:cubicBezTo>
                  <a:cubicBezTo>
                    <a:pt x="7322" y="14643"/>
                    <a:pt x="7033" y="15581"/>
                    <a:pt x="6601" y="16519"/>
                  </a:cubicBezTo>
                  <a:cubicBezTo>
                    <a:pt x="6132" y="17457"/>
                    <a:pt x="5483" y="18430"/>
                    <a:pt x="4148" y="19404"/>
                  </a:cubicBezTo>
                  <a:cubicBezTo>
                    <a:pt x="3210" y="20089"/>
                    <a:pt x="2345" y="20342"/>
                    <a:pt x="1623" y="20342"/>
                  </a:cubicBezTo>
                  <a:cubicBezTo>
                    <a:pt x="1456" y="20342"/>
                    <a:pt x="1267" y="20320"/>
                    <a:pt x="1090" y="20294"/>
                  </a:cubicBezTo>
                  <a:lnTo>
                    <a:pt x="1090" y="20294"/>
                  </a:lnTo>
                  <a:cubicBezTo>
                    <a:pt x="772" y="19676"/>
                    <a:pt x="613" y="18993"/>
                    <a:pt x="613" y="18214"/>
                  </a:cubicBezTo>
                  <a:cubicBezTo>
                    <a:pt x="613" y="17276"/>
                    <a:pt x="830" y="16194"/>
                    <a:pt x="1335" y="14824"/>
                  </a:cubicBezTo>
                  <a:cubicBezTo>
                    <a:pt x="2200" y="12515"/>
                    <a:pt x="4617" y="9414"/>
                    <a:pt x="7142" y="6781"/>
                  </a:cubicBezTo>
                  <a:cubicBezTo>
                    <a:pt x="8404" y="5482"/>
                    <a:pt x="9702" y="4292"/>
                    <a:pt x="10857" y="3354"/>
                  </a:cubicBezTo>
                  <a:cubicBezTo>
                    <a:pt x="12011" y="2453"/>
                    <a:pt x="13057" y="1803"/>
                    <a:pt x="13706" y="1551"/>
                  </a:cubicBezTo>
                  <a:cubicBezTo>
                    <a:pt x="15040" y="1118"/>
                    <a:pt x="16375" y="613"/>
                    <a:pt x="17349" y="613"/>
                  </a:cubicBezTo>
                  <a:close/>
                  <a:moveTo>
                    <a:pt x="17349" y="0"/>
                  </a:moveTo>
                  <a:cubicBezTo>
                    <a:pt x="16194" y="0"/>
                    <a:pt x="14824" y="541"/>
                    <a:pt x="13525" y="974"/>
                  </a:cubicBezTo>
                  <a:cubicBezTo>
                    <a:pt x="12732" y="1262"/>
                    <a:pt x="11686" y="1948"/>
                    <a:pt x="10496" y="2885"/>
                  </a:cubicBezTo>
                  <a:cubicBezTo>
                    <a:pt x="8729" y="4292"/>
                    <a:pt x="6637" y="6312"/>
                    <a:pt x="4833" y="8440"/>
                  </a:cubicBezTo>
                  <a:cubicBezTo>
                    <a:pt x="3030" y="10532"/>
                    <a:pt x="1479" y="12768"/>
                    <a:pt x="794" y="14643"/>
                  </a:cubicBezTo>
                  <a:cubicBezTo>
                    <a:pt x="253" y="16050"/>
                    <a:pt x="0" y="17204"/>
                    <a:pt x="0" y="18214"/>
                  </a:cubicBezTo>
                  <a:cubicBezTo>
                    <a:pt x="0" y="19152"/>
                    <a:pt x="217" y="19945"/>
                    <a:pt x="613" y="20703"/>
                  </a:cubicBezTo>
                  <a:cubicBezTo>
                    <a:pt x="650" y="20775"/>
                    <a:pt x="758" y="20847"/>
                    <a:pt x="830" y="20847"/>
                  </a:cubicBezTo>
                  <a:cubicBezTo>
                    <a:pt x="1082" y="20919"/>
                    <a:pt x="1335" y="20955"/>
                    <a:pt x="1623" y="20955"/>
                  </a:cubicBezTo>
                  <a:cubicBezTo>
                    <a:pt x="2489" y="20955"/>
                    <a:pt x="3463" y="20667"/>
                    <a:pt x="4473" y="19909"/>
                  </a:cubicBezTo>
                  <a:cubicBezTo>
                    <a:pt x="6384" y="18539"/>
                    <a:pt x="7033" y="17060"/>
                    <a:pt x="7574" y="15834"/>
                  </a:cubicBezTo>
                  <a:cubicBezTo>
                    <a:pt x="7827" y="15220"/>
                    <a:pt x="8079" y="14643"/>
                    <a:pt x="8440" y="14174"/>
                  </a:cubicBezTo>
                  <a:cubicBezTo>
                    <a:pt x="8801" y="13670"/>
                    <a:pt x="9270" y="13237"/>
                    <a:pt x="10063" y="12876"/>
                  </a:cubicBezTo>
                  <a:cubicBezTo>
                    <a:pt x="12732" y="11578"/>
                    <a:pt x="16555" y="9125"/>
                    <a:pt x="19188" y="6348"/>
                  </a:cubicBezTo>
                  <a:lnTo>
                    <a:pt x="19260" y="6240"/>
                  </a:lnTo>
                  <a:cubicBezTo>
                    <a:pt x="19621" y="5482"/>
                    <a:pt x="19837" y="4653"/>
                    <a:pt x="19873" y="3751"/>
                  </a:cubicBezTo>
                  <a:cubicBezTo>
                    <a:pt x="19873" y="3679"/>
                    <a:pt x="19873" y="3571"/>
                    <a:pt x="19873" y="3499"/>
                  </a:cubicBezTo>
                  <a:cubicBezTo>
                    <a:pt x="19873" y="2236"/>
                    <a:pt x="19621" y="1371"/>
                    <a:pt x="19188" y="794"/>
                  </a:cubicBezTo>
                  <a:cubicBezTo>
                    <a:pt x="18972" y="505"/>
                    <a:pt x="18683" y="289"/>
                    <a:pt x="18358" y="180"/>
                  </a:cubicBezTo>
                  <a:cubicBezTo>
                    <a:pt x="18070" y="36"/>
                    <a:pt x="17709" y="0"/>
                    <a:pt x="173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47"/>
            <p:cNvSpPr/>
            <p:nvPr/>
          </p:nvSpPr>
          <p:spPr>
            <a:xfrm>
              <a:off x="5450150" y="1062375"/>
              <a:ext cx="486025" cy="512950"/>
            </a:xfrm>
            <a:custGeom>
              <a:rect b="b" l="l" r="r" t="t"/>
              <a:pathLst>
                <a:path extrusionOk="0" h="20518" w="19441">
                  <a:moveTo>
                    <a:pt x="2390" y="1"/>
                  </a:moveTo>
                  <a:cubicBezTo>
                    <a:pt x="1646" y="1"/>
                    <a:pt x="1081" y="219"/>
                    <a:pt x="721" y="608"/>
                  </a:cubicBezTo>
                  <a:cubicBezTo>
                    <a:pt x="325" y="1041"/>
                    <a:pt x="108" y="1618"/>
                    <a:pt x="0" y="2304"/>
                  </a:cubicBezTo>
                  <a:cubicBezTo>
                    <a:pt x="482" y="2137"/>
                    <a:pt x="1126" y="1994"/>
                    <a:pt x="1909" y="1994"/>
                  </a:cubicBezTo>
                  <a:cubicBezTo>
                    <a:pt x="2825" y="1994"/>
                    <a:pt x="3931" y="2190"/>
                    <a:pt x="5194" y="2773"/>
                  </a:cubicBezTo>
                  <a:cubicBezTo>
                    <a:pt x="9125" y="4540"/>
                    <a:pt x="16302" y="13521"/>
                    <a:pt x="17420" y="15973"/>
                  </a:cubicBezTo>
                  <a:cubicBezTo>
                    <a:pt x="18070" y="17416"/>
                    <a:pt x="17889" y="19219"/>
                    <a:pt x="17709" y="20518"/>
                  </a:cubicBezTo>
                  <a:cubicBezTo>
                    <a:pt x="18430" y="20481"/>
                    <a:pt x="19080" y="20049"/>
                    <a:pt x="19188" y="18895"/>
                  </a:cubicBezTo>
                  <a:cubicBezTo>
                    <a:pt x="19440" y="16767"/>
                    <a:pt x="17637" y="11501"/>
                    <a:pt x="11902" y="5766"/>
                  </a:cubicBezTo>
                  <a:cubicBezTo>
                    <a:pt x="7740" y="1604"/>
                    <a:pt x="4406" y="1"/>
                    <a:pt x="23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47"/>
            <p:cNvSpPr/>
            <p:nvPr/>
          </p:nvSpPr>
          <p:spPr>
            <a:xfrm>
              <a:off x="5442025" y="1055025"/>
              <a:ext cx="495950" cy="528425"/>
            </a:xfrm>
            <a:custGeom>
              <a:rect b="b" l="l" r="r" t="t"/>
              <a:pathLst>
                <a:path extrusionOk="0" h="21137" w="19838">
                  <a:moveTo>
                    <a:pt x="2705" y="614"/>
                  </a:moveTo>
                  <a:cubicBezTo>
                    <a:pt x="3643" y="614"/>
                    <a:pt x="4942" y="975"/>
                    <a:pt x="6529" y="1876"/>
                  </a:cubicBezTo>
                  <a:cubicBezTo>
                    <a:pt x="8116" y="2778"/>
                    <a:pt x="9955" y="4221"/>
                    <a:pt x="12047" y="6276"/>
                  </a:cubicBezTo>
                  <a:cubicBezTo>
                    <a:pt x="14716" y="8982"/>
                    <a:pt x="16519" y="11542"/>
                    <a:pt x="17673" y="13742"/>
                  </a:cubicBezTo>
                  <a:cubicBezTo>
                    <a:pt x="18791" y="15942"/>
                    <a:pt x="19260" y="17746"/>
                    <a:pt x="19260" y="18828"/>
                  </a:cubicBezTo>
                  <a:cubicBezTo>
                    <a:pt x="19260" y="18936"/>
                    <a:pt x="19224" y="19044"/>
                    <a:pt x="19224" y="19152"/>
                  </a:cubicBezTo>
                  <a:cubicBezTo>
                    <a:pt x="19188" y="19693"/>
                    <a:pt x="19008" y="20018"/>
                    <a:pt x="18791" y="20198"/>
                  </a:cubicBezTo>
                  <a:cubicBezTo>
                    <a:pt x="18690" y="20320"/>
                    <a:pt x="18555" y="20396"/>
                    <a:pt x="18404" y="20446"/>
                  </a:cubicBezTo>
                  <a:lnTo>
                    <a:pt x="18404" y="20446"/>
                  </a:lnTo>
                  <a:cubicBezTo>
                    <a:pt x="18458" y="19939"/>
                    <a:pt x="18503" y="19388"/>
                    <a:pt x="18503" y="18792"/>
                  </a:cubicBezTo>
                  <a:cubicBezTo>
                    <a:pt x="18503" y="17926"/>
                    <a:pt x="18395" y="16988"/>
                    <a:pt x="17998" y="16159"/>
                  </a:cubicBezTo>
                  <a:cubicBezTo>
                    <a:pt x="17709" y="15510"/>
                    <a:pt x="17060" y="14464"/>
                    <a:pt x="16159" y="13237"/>
                  </a:cubicBezTo>
                  <a:cubicBezTo>
                    <a:pt x="14788" y="11398"/>
                    <a:pt x="12949" y="9162"/>
                    <a:pt x="11037" y="7178"/>
                  </a:cubicBezTo>
                  <a:cubicBezTo>
                    <a:pt x="9125" y="5194"/>
                    <a:pt x="7178" y="3499"/>
                    <a:pt x="5627" y="2778"/>
                  </a:cubicBezTo>
                  <a:cubicBezTo>
                    <a:pt x="4365" y="2201"/>
                    <a:pt x="3210" y="1985"/>
                    <a:pt x="2273" y="1985"/>
                  </a:cubicBezTo>
                  <a:cubicBezTo>
                    <a:pt x="1678" y="1985"/>
                    <a:pt x="1158" y="2059"/>
                    <a:pt x="712" y="2167"/>
                  </a:cubicBezTo>
                  <a:lnTo>
                    <a:pt x="712" y="2167"/>
                  </a:lnTo>
                  <a:cubicBezTo>
                    <a:pt x="825" y="1737"/>
                    <a:pt x="994" y="1388"/>
                    <a:pt x="1263" y="1119"/>
                  </a:cubicBezTo>
                  <a:cubicBezTo>
                    <a:pt x="1551" y="794"/>
                    <a:pt x="2020" y="614"/>
                    <a:pt x="2705" y="614"/>
                  </a:cubicBezTo>
                  <a:close/>
                  <a:moveTo>
                    <a:pt x="2705" y="1"/>
                  </a:moveTo>
                  <a:cubicBezTo>
                    <a:pt x="1912" y="1"/>
                    <a:pt x="1227" y="253"/>
                    <a:pt x="794" y="722"/>
                  </a:cubicBezTo>
                  <a:cubicBezTo>
                    <a:pt x="361" y="1191"/>
                    <a:pt x="145" y="1840"/>
                    <a:pt x="37" y="2562"/>
                  </a:cubicBezTo>
                  <a:cubicBezTo>
                    <a:pt x="0" y="2670"/>
                    <a:pt x="73" y="2778"/>
                    <a:pt x="145" y="2850"/>
                  </a:cubicBezTo>
                  <a:cubicBezTo>
                    <a:pt x="196" y="2876"/>
                    <a:pt x="265" y="2901"/>
                    <a:pt x="339" y="2901"/>
                  </a:cubicBezTo>
                  <a:cubicBezTo>
                    <a:pt x="370" y="2901"/>
                    <a:pt x="402" y="2897"/>
                    <a:pt x="433" y="2886"/>
                  </a:cubicBezTo>
                  <a:cubicBezTo>
                    <a:pt x="902" y="2706"/>
                    <a:pt x="1515" y="2598"/>
                    <a:pt x="2273" y="2598"/>
                  </a:cubicBezTo>
                  <a:cubicBezTo>
                    <a:pt x="3138" y="2598"/>
                    <a:pt x="4184" y="2778"/>
                    <a:pt x="5374" y="3319"/>
                  </a:cubicBezTo>
                  <a:cubicBezTo>
                    <a:pt x="6312" y="3752"/>
                    <a:pt x="7502" y="4617"/>
                    <a:pt x="8729" y="5735"/>
                  </a:cubicBezTo>
                  <a:cubicBezTo>
                    <a:pt x="10568" y="7431"/>
                    <a:pt x="12552" y="9631"/>
                    <a:pt x="14175" y="11687"/>
                  </a:cubicBezTo>
                  <a:cubicBezTo>
                    <a:pt x="15004" y="12696"/>
                    <a:pt x="15726" y="13634"/>
                    <a:pt x="16267" y="14464"/>
                  </a:cubicBezTo>
                  <a:cubicBezTo>
                    <a:pt x="16844" y="15293"/>
                    <a:pt x="17277" y="15979"/>
                    <a:pt x="17457" y="16411"/>
                  </a:cubicBezTo>
                  <a:cubicBezTo>
                    <a:pt x="17782" y="17133"/>
                    <a:pt x="17890" y="17962"/>
                    <a:pt x="17890" y="18792"/>
                  </a:cubicBezTo>
                  <a:cubicBezTo>
                    <a:pt x="17890" y="19477"/>
                    <a:pt x="17818" y="20162"/>
                    <a:pt x="17745" y="20775"/>
                  </a:cubicBezTo>
                  <a:cubicBezTo>
                    <a:pt x="17745" y="20884"/>
                    <a:pt x="17782" y="20956"/>
                    <a:pt x="17818" y="21028"/>
                  </a:cubicBezTo>
                  <a:cubicBezTo>
                    <a:pt x="17890" y="21100"/>
                    <a:pt x="17998" y="21136"/>
                    <a:pt x="18070" y="21136"/>
                  </a:cubicBezTo>
                  <a:cubicBezTo>
                    <a:pt x="18467" y="21100"/>
                    <a:pt x="18900" y="20956"/>
                    <a:pt x="19224" y="20631"/>
                  </a:cubicBezTo>
                  <a:cubicBezTo>
                    <a:pt x="19549" y="20307"/>
                    <a:pt x="19765" y="19838"/>
                    <a:pt x="19837" y="19225"/>
                  </a:cubicBezTo>
                  <a:cubicBezTo>
                    <a:pt x="19837" y="19116"/>
                    <a:pt x="19837" y="18972"/>
                    <a:pt x="19837" y="18828"/>
                  </a:cubicBezTo>
                  <a:cubicBezTo>
                    <a:pt x="19837" y="17566"/>
                    <a:pt x="19368" y="15726"/>
                    <a:pt x="18178" y="13454"/>
                  </a:cubicBezTo>
                  <a:cubicBezTo>
                    <a:pt x="17024" y="11218"/>
                    <a:pt x="15185" y="8585"/>
                    <a:pt x="12444" y="5880"/>
                  </a:cubicBezTo>
                  <a:cubicBezTo>
                    <a:pt x="10352" y="3752"/>
                    <a:pt x="8476" y="2309"/>
                    <a:pt x="6817" y="1371"/>
                  </a:cubicBezTo>
                  <a:cubicBezTo>
                    <a:pt x="5194" y="434"/>
                    <a:pt x="3824" y="1"/>
                    <a:pt x="27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47"/>
            <p:cNvSpPr/>
            <p:nvPr/>
          </p:nvSpPr>
          <p:spPr>
            <a:xfrm>
              <a:off x="4674700" y="3104025"/>
              <a:ext cx="162325" cy="244525"/>
            </a:xfrm>
            <a:custGeom>
              <a:rect b="b" l="l" r="r" t="t"/>
              <a:pathLst>
                <a:path extrusionOk="0" h="9781" w="6493">
                  <a:moveTo>
                    <a:pt x="5667" y="0"/>
                  </a:moveTo>
                  <a:cubicBezTo>
                    <a:pt x="5576" y="0"/>
                    <a:pt x="5485" y="29"/>
                    <a:pt x="5410" y="94"/>
                  </a:cubicBezTo>
                  <a:lnTo>
                    <a:pt x="145" y="4386"/>
                  </a:lnTo>
                  <a:cubicBezTo>
                    <a:pt x="36" y="4458"/>
                    <a:pt x="0" y="4602"/>
                    <a:pt x="0" y="4746"/>
                  </a:cubicBezTo>
                  <a:lnTo>
                    <a:pt x="181" y="9363"/>
                  </a:lnTo>
                  <a:cubicBezTo>
                    <a:pt x="181" y="9616"/>
                    <a:pt x="395" y="9781"/>
                    <a:pt x="622" y="9781"/>
                  </a:cubicBezTo>
                  <a:cubicBezTo>
                    <a:pt x="718" y="9781"/>
                    <a:pt x="816" y="9752"/>
                    <a:pt x="902" y="9687"/>
                  </a:cubicBezTo>
                  <a:lnTo>
                    <a:pt x="6312" y="5323"/>
                  </a:lnTo>
                  <a:cubicBezTo>
                    <a:pt x="6420" y="5251"/>
                    <a:pt x="6492" y="5107"/>
                    <a:pt x="6456" y="4963"/>
                  </a:cubicBezTo>
                  <a:lnTo>
                    <a:pt x="6096" y="418"/>
                  </a:lnTo>
                  <a:cubicBezTo>
                    <a:pt x="6096" y="164"/>
                    <a:pt x="5882" y="0"/>
                    <a:pt x="5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47"/>
            <p:cNvSpPr/>
            <p:nvPr/>
          </p:nvSpPr>
          <p:spPr>
            <a:xfrm>
              <a:off x="4667475" y="3096425"/>
              <a:ext cx="176750" cy="259725"/>
            </a:xfrm>
            <a:custGeom>
              <a:rect b="b" l="l" r="r" t="t"/>
              <a:pathLst>
                <a:path extrusionOk="0" h="10389" w="7070">
                  <a:moveTo>
                    <a:pt x="5952" y="614"/>
                  </a:moveTo>
                  <a:lnTo>
                    <a:pt x="6060" y="650"/>
                  </a:lnTo>
                  <a:lnTo>
                    <a:pt x="6096" y="722"/>
                  </a:lnTo>
                  <a:lnTo>
                    <a:pt x="6457" y="5303"/>
                  </a:lnTo>
                  <a:lnTo>
                    <a:pt x="6421" y="5411"/>
                  </a:lnTo>
                  <a:lnTo>
                    <a:pt x="975" y="9775"/>
                  </a:lnTo>
                  <a:lnTo>
                    <a:pt x="902" y="9811"/>
                  </a:lnTo>
                  <a:lnTo>
                    <a:pt x="794" y="9775"/>
                  </a:lnTo>
                  <a:lnTo>
                    <a:pt x="758" y="9667"/>
                  </a:lnTo>
                  <a:lnTo>
                    <a:pt x="578" y="5014"/>
                  </a:lnTo>
                  <a:lnTo>
                    <a:pt x="650" y="4906"/>
                  </a:lnTo>
                  <a:lnTo>
                    <a:pt x="5880" y="650"/>
                  </a:lnTo>
                  <a:lnTo>
                    <a:pt x="5952" y="614"/>
                  </a:lnTo>
                  <a:close/>
                  <a:moveTo>
                    <a:pt x="5952" y="1"/>
                  </a:moveTo>
                  <a:cubicBezTo>
                    <a:pt x="5808" y="1"/>
                    <a:pt x="5627" y="73"/>
                    <a:pt x="5519" y="181"/>
                  </a:cubicBezTo>
                  <a:lnTo>
                    <a:pt x="253" y="4437"/>
                  </a:lnTo>
                  <a:cubicBezTo>
                    <a:pt x="73" y="4581"/>
                    <a:pt x="1" y="4798"/>
                    <a:pt x="1" y="5014"/>
                  </a:cubicBezTo>
                  <a:lnTo>
                    <a:pt x="1" y="5086"/>
                  </a:lnTo>
                  <a:lnTo>
                    <a:pt x="2" y="5086"/>
                  </a:lnTo>
                  <a:lnTo>
                    <a:pt x="2" y="5086"/>
                  </a:lnTo>
                  <a:lnTo>
                    <a:pt x="181" y="9703"/>
                  </a:lnTo>
                  <a:cubicBezTo>
                    <a:pt x="181" y="9883"/>
                    <a:pt x="253" y="10064"/>
                    <a:pt x="398" y="10208"/>
                  </a:cubicBezTo>
                  <a:cubicBezTo>
                    <a:pt x="542" y="10316"/>
                    <a:pt x="722" y="10388"/>
                    <a:pt x="902" y="10388"/>
                  </a:cubicBezTo>
                  <a:cubicBezTo>
                    <a:pt x="1047" y="10388"/>
                    <a:pt x="1227" y="10352"/>
                    <a:pt x="1371" y="10244"/>
                  </a:cubicBezTo>
                  <a:lnTo>
                    <a:pt x="6781" y="5880"/>
                  </a:lnTo>
                  <a:cubicBezTo>
                    <a:pt x="6962" y="5735"/>
                    <a:pt x="7070" y="5519"/>
                    <a:pt x="7070" y="5303"/>
                  </a:cubicBezTo>
                  <a:lnTo>
                    <a:pt x="7070" y="5231"/>
                  </a:lnTo>
                  <a:lnTo>
                    <a:pt x="6709" y="686"/>
                  </a:lnTo>
                  <a:cubicBezTo>
                    <a:pt x="6673" y="470"/>
                    <a:pt x="6601" y="325"/>
                    <a:pt x="6457" y="181"/>
                  </a:cubicBezTo>
                  <a:cubicBezTo>
                    <a:pt x="6313" y="73"/>
                    <a:pt x="6132" y="1"/>
                    <a:pt x="59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47"/>
            <p:cNvSpPr/>
            <p:nvPr/>
          </p:nvSpPr>
          <p:spPr>
            <a:xfrm>
              <a:off x="4739591" y="-166683"/>
              <a:ext cx="18104" cy="2089879"/>
            </a:xfrm>
            <a:custGeom>
              <a:rect b="b" l="l" r="r" t="t"/>
              <a:pathLst>
                <a:path extrusionOk="0" h="67410" w="722">
                  <a:moveTo>
                    <a:pt x="433" y="0"/>
                  </a:moveTo>
                  <a:cubicBezTo>
                    <a:pt x="253" y="0"/>
                    <a:pt x="108" y="144"/>
                    <a:pt x="108" y="289"/>
                  </a:cubicBezTo>
                  <a:cubicBezTo>
                    <a:pt x="36" y="11325"/>
                    <a:pt x="0" y="22362"/>
                    <a:pt x="0" y="33506"/>
                  </a:cubicBezTo>
                  <a:cubicBezTo>
                    <a:pt x="0" y="44651"/>
                    <a:pt x="36" y="55832"/>
                    <a:pt x="108" y="67085"/>
                  </a:cubicBezTo>
                  <a:cubicBezTo>
                    <a:pt x="108" y="67265"/>
                    <a:pt x="253" y="67409"/>
                    <a:pt x="433" y="67409"/>
                  </a:cubicBezTo>
                  <a:cubicBezTo>
                    <a:pt x="577" y="67409"/>
                    <a:pt x="722" y="67265"/>
                    <a:pt x="722" y="67085"/>
                  </a:cubicBezTo>
                  <a:cubicBezTo>
                    <a:pt x="649" y="55832"/>
                    <a:pt x="613" y="44651"/>
                    <a:pt x="613" y="33506"/>
                  </a:cubicBezTo>
                  <a:cubicBezTo>
                    <a:pt x="613" y="22362"/>
                    <a:pt x="649" y="11325"/>
                    <a:pt x="722" y="289"/>
                  </a:cubicBezTo>
                  <a:cubicBezTo>
                    <a:pt x="722" y="144"/>
                    <a:pt x="577" y="0"/>
                    <a:pt x="4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47"/>
            <p:cNvSpPr/>
            <p:nvPr/>
          </p:nvSpPr>
          <p:spPr>
            <a:xfrm>
              <a:off x="4742325" y="1908025"/>
              <a:ext cx="15350" cy="1251550"/>
            </a:xfrm>
            <a:custGeom>
              <a:rect b="b" l="l" r="r" t="t"/>
              <a:pathLst>
                <a:path extrusionOk="0" h="50062" w="614">
                  <a:moveTo>
                    <a:pt x="325" y="0"/>
                  </a:moveTo>
                  <a:cubicBezTo>
                    <a:pt x="145" y="0"/>
                    <a:pt x="0" y="145"/>
                    <a:pt x="0" y="289"/>
                  </a:cubicBezTo>
                  <a:lnTo>
                    <a:pt x="0" y="49773"/>
                  </a:lnTo>
                  <a:cubicBezTo>
                    <a:pt x="0" y="49953"/>
                    <a:pt x="145" y="50061"/>
                    <a:pt x="325" y="50061"/>
                  </a:cubicBezTo>
                  <a:cubicBezTo>
                    <a:pt x="469" y="50061"/>
                    <a:pt x="614" y="49953"/>
                    <a:pt x="614" y="49773"/>
                  </a:cubicBezTo>
                  <a:lnTo>
                    <a:pt x="614" y="289"/>
                  </a:lnTo>
                  <a:cubicBezTo>
                    <a:pt x="614" y="145"/>
                    <a:pt x="469" y="0"/>
                    <a:pt x="3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47"/>
            <p:cNvSpPr/>
            <p:nvPr/>
          </p:nvSpPr>
          <p:spPr>
            <a:xfrm>
              <a:off x="3923552" y="-166737"/>
              <a:ext cx="18104" cy="2984732"/>
            </a:xfrm>
            <a:custGeom>
              <a:rect b="b" l="l" r="r" t="t"/>
              <a:pathLst>
                <a:path extrusionOk="0" h="103153" w="722">
                  <a:moveTo>
                    <a:pt x="325" y="0"/>
                  </a:moveTo>
                  <a:cubicBezTo>
                    <a:pt x="145" y="0"/>
                    <a:pt x="0" y="108"/>
                    <a:pt x="0" y="289"/>
                  </a:cubicBezTo>
                  <a:cubicBezTo>
                    <a:pt x="73" y="17312"/>
                    <a:pt x="109" y="34372"/>
                    <a:pt x="109" y="51468"/>
                  </a:cubicBezTo>
                  <a:cubicBezTo>
                    <a:pt x="109" y="68564"/>
                    <a:pt x="73" y="85696"/>
                    <a:pt x="0" y="102864"/>
                  </a:cubicBezTo>
                  <a:cubicBezTo>
                    <a:pt x="0" y="103008"/>
                    <a:pt x="145" y="103152"/>
                    <a:pt x="325" y="103152"/>
                  </a:cubicBezTo>
                  <a:cubicBezTo>
                    <a:pt x="469" y="103152"/>
                    <a:pt x="614" y="103008"/>
                    <a:pt x="614" y="102864"/>
                  </a:cubicBezTo>
                  <a:cubicBezTo>
                    <a:pt x="686" y="85696"/>
                    <a:pt x="722" y="68564"/>
                    <a:pt x="722" y="51468"/>
                  </a:cubicBezTo>
                  <a:cubicBezTo>
                    <a:pt x="722" y="34372"/>
                    <a:pt x="686" y="17312"/>
                    <a:pt x="614" y="289"/>
                  </a:cubicBezTo>
                  <a:cubicBezTo>
                    <a:pt x="614" y="108"/>
                    <a:pt x="469" y="0"/>
                    <a:pt x="3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47"/>
            <p:cNvSpPr/>
            <p:nvPr/>
          </p:nvSpPr>
          <p:spPr>
            <a:xfrm>
              <a:off x="3599900" y="4261400"/>
              <a:ext cx="339050" cy="267825"/>
            </a:xfrm>
            <a:custGeom>
              <a:rect b="b" l="l" r="r" t="t"/>
              <a:pathLst>
                <a:path extrusionOk="0" h="10713" w="13562">
                  <a:moveTo>
                    <a:pt x="3102" y="1"/>
                  </a:moveTo>
                  <a:cubicBezTo>
                    <a:pt x="2128" y="1732"/>
                    <a:pt x="1010" y="3607"/>
                    <a:pt x="0" y="5375"/>
                  </a:cubicBezTo>
                  <a:cubicBezTo>
                    <a:pt x="1840" y="5663"/>
                    <a:pt x="4617" y="6348"/>
                    <a:pt x="6312" y="7863"/>
                  </a:cubicBezTo>
                  <a:cubicBezTo>
                    <a:pt x="7466" y="8909"/>
                    <a:pt x="8260" y="9883"/>
                    <a:pt x="8801" y="10712"/>
                  </a:cubicBezTo>
                  <a:cubicBezTo>
                    <a:pt x="10207" y="9847"/>
                    <a:pt x="11830" y="8909"/>
                    <a:pt x="13562" y="8007"/>
                  </a:cubicBezTo>
                  <a:cubicBezTo>
                    <a:pt x="12588" y="6132"/>
                    <a:pt x="10748" y="3210"/>
                    <a:pt x="7899" y="1696"/>
                  </a:cubicBezTo>
                  <a:cubicBezTo>
                    <a:pt x="5266" y="325"/>
                    <a:pt x="3860" y="37"/>
                    <a:pt x="31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47"/>
            <p:cNvSpPr/>
            <p:nvPr/>
          </p:nvSpPr>
          <p:spPr>
            <a:xfrm>
              <a:off x="3591775" y="4254175"/>
              <a:ext cx="355300" cy="282700"/>
            </a:xfrm>
            <a:custGeom>
              <a:rect b="b" l="l" r="r" t="t"/>
              <a:pathLst>
                <a:path extrusionOk="0" h="11308" w="14212">
                  <a:moveTo>
                    <a:pt x="3576" y="618"/>
                  </a:moveTo>
                  <a:cubicBezTo>
                    <a:pt x="4280" y="655"/>
                    <a:pt x="5666" y="966"/>
                    <a:pt x="8080" y="2273"/>
                  </a:cubicBezTo>
                  <a:cubicBezTo>
                    <a:pt x="10683" y="3643"/>
                    <a:pt x="12473" y="6282"/>
                    <a:pt x="13480" y="8150"/>
                  </a:cubicBezTo>
                  <a:lnTo>
                    <a:pt x="13480" y="8150"/>
                  </a:lnTo>
                  <a:cubicBezTo>
                    <a:pt x="11945" y="8987"/>
                    <a:pt x="10500" y="9821"/>
                    <a:pt x="9223" y="10601"/>
                  </a:cubicBezTo>
                  <a:lnTo>
                    <a:pt x="9223" y="10601"/>
                  </a:lnTo>
                  <a:cubicBezTo>
                    <a:pt x="8661" y="9816"/>
                    <a:pt x="7907" y="8891"/>
                    <a:pt x="6854" y="7936"/>
                  </a:cubicBezTo>
                  <a:cubicBezTo>
                    <a:pt x="5187" y="6469"/>
                    <a:pt x="2659" y="5773"/>
                    <a:pt x="804" y="5419"/>
                  </a:cubicBezTo>
                  <a:lnTo>
                    <a:pt x="804" y="5419"/>
                  </a:lnTo>
                  <a:cubicBezTo>
                    <a:pt x="1717" y="3856"/>
                    <a:pt x="2700" y="2171"/>
                    <a:pt x="3576" y="618"/>
                  </a:cubicBezTo>
                  <a:close/>
                  <a:moveTo>
                    <a:pt x="3427" y="1"/>
                  </a:moveTo>
                  <a:cubicBezTo>
                    <a:pt x="3319" y="1"/>
                    <a:pt x="3211" y="73"/>
                    <a:pt x="3175" y="145"/>
                  </a:cubicBezTo>
                  <a:cubicBezTo>
                    <a:pt x="2201" y="1840"/>
                    <a:pt x="1083" y="3752"/>
                    <a:pt x="73" y="5483"/>
                  </a:cubicBezTo>
                  <a:cubicBezTo>
                    <a:pt x="1" y="5591"/>
                    <a:pt x="1" y="5700"/>
                    <a:pt x="37" y="5772"/>
                  </a:cubicBezTo>
                  <a:cubicBezTo>
                    <a:pt x="73" y="5880"/>
                    <a:pt x="181" y="5916"/>
                    <a:pt x="253" y="5952"/>
                  </a:cubicBezTo>
                  <a:cubicBezTo>
                    <a:pt x="2093" y="6241"/>
                    <a:pt x="4834" y="6926"/>
                    <a:pt x="6421" y="8405"/>
                  </a:cubicBezTo>
                  <a:cubicBezTo>
                    <a:pt x="7539" y="9378"/>
                    <a:pt x="8332" y="10352"/>
                    <a:pt x="8873" y="11182"/>
                  </a:cubicBezTo>
                  <a:cubicBezTo>
                    <a:pt x="8920" y="11252"/>
                    <a:pt x="9013" y="11307"/>
                    <a:pt x="9112" y="11307"/>
                  </a:cubicBezTo>
                  <a:cubicBezTo>
                    <a:pt x="9165" y="11307"/>
                    <a:pt x="9220" y="11292"/>
                    <a:pt x="9270" y="11254"/>
                  </a:cubicBezTo>
                  <a:cubicBezTo>
                    <a:pt x="10713" y="10388"/>
                    <a:pt x="12300" y="9487"/>
                    <a:pt x="14031" y="8549"/>
                  </a:cubicBezTo>
                  <a:cubicBezTo>
                    <a:pt x="14175" y="8477"/>
                    <a:pt x="14211" y="8296"/>
                    <a:pt x="14139" y="8152"/>
                  </a:cubicBezTo>
                  <a:cubicBezTo>
                    <a:pt x="13165" y="6241"/>
                    <a:pt x="11290" y="3319"/>
                    <a:pt x="8332" y="1732"/>
                  </a:cubicBezTo>
                  <a:cubicBezTo>
                    <a:pt x="5735" y="326"/>
                    <a:pt x="4257" y="1"/>
                    <a:pt x="34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47"/>
            <p:cNvSpPr/>
            <p:nvPr/>
          </p:nvSpPr>
          <p:spPr>
            <a:xfrm>
              <a:off x="3592675" y="4213600"/>
              <a:ext cx="394975" cy="349875"/>
            </a:xfrm>
            <a:custGeom>
              <a:rect b="b" l="l" r="r" t="t"/>
              <a:pathLst>
                <a:path extrusionOk="0" h="13995" w="15799">
                  <a:moveTo>
                    <a:pt x="8801" y="1"/>
                  </a:moveTo>
                  <a:lnTo>
                    <a:pt x="1" y="10569"/>
                  </a:lnTo>
                  <a:lnTo>
                    <a:pt x="5375" y="13995"/>
                  </a:lnTo>
                  <a:lnTo>
                    <a:pt x="15798" y="3572"/>
                  </a:lnTo>
                  <a:lnTo>
                    <a:pt x="88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47"/>
            <p:cNvSpPr/>
            <p:nvPr/>
          </p:nvSpPr>
          <p:spPr>
            <a:xfrm>
              <a:off x="3584575" y="4205450"/>
              <a:ext cx="411175" cy="365600"/>
            </a:xfrm>
            <a:custGeom>
              <a:rect b="b" l="l" r="r" t="t"/>
              <a:pathLst>
                <a:path extrusionOk="0" h="14624" w="16447">
                  <a:moveTo>
                    <a:pt x="9192" y="687"/>
                  </a:moveTo>
                  <a:lnTo>
                    <a:pt x="15617" y="3970"/>
                  </a:lnTo>
                  <a:lnTo>
                    <a:pt x="5663" y="13960"/>
                  </a:lnTo>
                  <a:lnTo>
                    <a:pt x="758" y="10822"/>
                  </a:lnTo>
                  <a:lnTo>
                    <a:pt x="9192" y="687"/>
                  </a:lnTo>
                  <a:close/>
                  <a:moveTo>
                    <a:pt x="9118" y="1"/>
                  </a:moveTo>
                  <a:cubicBezTo>
                    <a:pt x="9028" y="1"/>
                    <a:pt x="8943" y="41"/>
                    <a:pt x="8873" y="111"/>
                  </a:cubicBezTo>
                  <a:lnTo>
                    <a:pt x="72" y="10714"/>
                  </a:lnTo>
                  <a:cubicBezTo>
                    <a:pt x="36" y="10786"/>
                    <a:pt x="0" y="10859"/>
                    <a:pt x="36" y="10967"/>
                  </a:cubicBezTo>
                  <a:cubicBezTo>
                    <a:pt x="36" y="11039"/>
                    <a:pt x="72" y="11111"/>
                    <a:pt x="145" y="11147"/>
                  </a:cubicBezTo>
                  <a:lnTo>
                    <a:pt x="5555" y="14573"/>
                  </a:lnTo>
                  <a:cubicBezTo>
                    <a:pt x="5603" y="14606"/>
                    <a:pt x="5659" y="14624"/>
                    <a:pt x="5716" y="14624"/>
                  </a:cubicBezTo>
                  <a:cubicBezTo>
                    <a:pt x="5785" y="14624"/>
                    <a:pt x="5856" y="14597"/>
                    <a:pt x="5915" y="14537"/>
                  </a:cubicBezTo>
                  <a:lnTo>
                    <a:pt x="16339" y="4114"/>
                  </a:lnTo>
                  <a:cubicBezTo>
                    <a:pt x="16411" y="4042"/>
                    <a:pt x="16447" y="3934"/>
                    <a:pt x="16411" y="3862"/>
                  </a:cubicBezTo>
                  <a:cubicBezTo>
                    <a:pt x="16411" y="3753"/>
                    <a:pt x="16339" y="3681"/>
                    <a:pt x="16266" y="3645"/>
                  </a:cubicBezTo>
                  <a:lnTo>
                    <a:pt x="9269" y="38"/>
                  </a:lnTo>
                  <a:cubicBezTo>
                    <a:pt x="9218" y="13"/>
                    <a:pt x="9167" y="1"/>
                    <a:pt x="91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47"/>
            <p:cNvSpPr/>
            <p:nvPr/>
          </p:nvSpPr>
          <p:spPr>
            <a:xfrm>
              <a:off x="3659400" y="4259600"/>
              <a:ext cx="255200" cy="233550"/>
            </a:xfrm>
            <a:custGeom>
              <a:rect b="b" l="l" r="r" t="t"/>
              <a:pathLst>
                <a:path extrusionOk="0" h="9342" w="10208">
                  <a:moveTo>
                    <a:pt x="6601" y="0"/>
                  </a:moveTo>
                  <a:lnTo>
                    <a:pt x="1" y="7827"/>
                  </a:lnTo>
                  <a:lnTo>
                    <a:pt x="2598" y="9342"/>
                  </a:lnTo>
                  <a:lnTo>
                    <a:pt x="10208" y="1623"/>
                  </a:lnTo>
                  <a:lnTo>
                    <a:pt x="66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47"/>
            <p:cNvSpPr/>
            <p:nvPr/>
          </p:nvSpPr>
          <p:spPr>
            <a:xfrm>
              <a:off x="3651300" y="4252025"/>
              <a:ext cx="271425" cy="248425"/>
            </a:xfrm>
            <a:custGeom>
              <a:rect b="b" l="l" r="r" t="t"/>
              <a:pathLst>
                <a:path extrusionOk="0" h="9937" w="10857">
                  <a:moveTo>
                    <a:pt x="7032" y="655"/>
                  </a:moveTo>
                  <a:lnTo>
                    <a:pt x="10027" y="2035"/>
                  </a:lnTo>
                  <a:lnTo>
                    <a:pt x="2886" y="9284"/>
                  </a:lnTo>
                  <a:lnTo>
                    <a:pt x="758" y="8058"/>
                  </a:lnTo>
                  <a:lnTo>
                    <a:pt x="7032" y="655"/>
                  </a:lnTo>
                  <a:close/>
                  <a:moveTo>
                    <a:pt x="6955" y="1"/>
                  </a:moveTo>
                  <a:cubicBezTo>
                    <a:pt x="6853" y="1"/>
                    <a:pt x="6761" y="34"/>
                    <a:pt x="6709" y="87"/>
                  </a:cubicBezTo>
                  <a:lnTo>
                    <a:pt x="72" y="7914"/>
                  </a:lnTo>
                  <a:cubicBezTo>
                    <a:pt x="36" y="7986"/>
                    <a:pt x="0" y="8094"/>
                    <a:pt x="0" y="8166"/>
                  </a:cubicBezTo>
                  <a:cubicBezTo>
                    <a:pt x="36" y="8274"/>
                    <a:pt x="72" y="8346"/>
                    <a:pt x="144" y="8382"/>
                  </a:cubicBezTo>
                  <a:lnTo>
                    <a:pt x="2777" y="9897"/>
                  </a:lnTo>
                  <a:cubicBezTo>
                    <a:pt x="2819" y="9925"/>
                    <a:pt x="2865" y="9937"/>
                    <a:pt x="2913" y="9937"/>
                  </a:cubicBezTo>
                  <a:cubicBezTo>
                    <a:pt x="2991" y="9937"/>
                    <a:pt x="3071" y="9906"/>
                    <a:pt x="3138" y="9861"/>
                  </a:cubicBezTo>
                  <a:lnTo>
                    <a:pt x="10748" y="2143"/>
                  </a:lnTo>
                  <a:cubicBezTo>
                    <a:pt x="10820" y="2071"/>
                    <a:pt x="10856" y="1962"/>
                    <a:pt x="10820" y="1890"/>
                  </a:cubicBezTo>
                  <a:cubicBezTo>
                    <a:pt x="10820" y="1782"/>
                    <a:pt x="10748" y="1710"/>
                    <a:pt x="10640" y="1638"/>
                  </a:cubicBezTo>
                  <a:lnTo>
                    <a:pt x="7069" y="15"/>
                  </a:lnTo>
                  <a:cubicBezTo>
                    <a:pt x="7031" y="5"/>
                    <a:pt x="6992" y="1"/>
                    <a:pt x="69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47"/>
            <p:cNvSpPr/>
            <p:nvPr/>
          </p:nvSpPr>
          <p:spPr>
            <a:xfrm>
              <a:off x="2214925" y="4282725"/>
              <a:ext cx="151500" cy="319300"/>
            </a:xfrm>
            <a:custGeom>
              <a:rect b="b" l="l" r="r" t="t"/>
              <a:pathLst>
                <a:path extrusionOk="0" h="12772" w="6060">
                  <a:moveTo>
                    <a:pt x="2113" y="0"/>
                  </a:moveTo>
                  <a:cubicBezTo>
                    <a:pt x="1723" y="0"/>
                    <a:pt x="1333" y="155"/>
                    <a:pt x="974" y="482"/>
                  </a:cubicBezTo>
                  <a:cubicBezTo>
                    <a:pt x="0" y="1384"/>
                    <a:pt x="577" y="3440"/>
                    <a:pt x="830" y="4522"/>
                  </a:cubicBezTo>
                  <a:cubicBezTo>
                    <a:pt x="1227" y="6469"/>
                    <a:pt x="1551" y="8453"/>
                    <a:pt x="2200" y="10328"/>
                  </a:cubicBezTo>
                  <a:cubicBezTo>
                    <a:pt x="2489" y="11086"/>
                    <a:pt x="2814" y="12528"/>
                    <a:pt x="3751" y="12709"/>
                  </a:cubicBezTo>
                  <a:cubicBezTo>
                    <a:pt x="3943" y="12751"/>
                    <a:pt x="4121" y="12772"/>
                    <a:pt x="4285" y="12772"/>
                  </a:cubicBezTo>
                  <a:cubicBezTo>
                    <a:pt x="5503" y="12772"/>
                    <a:pt x="5956" y="11638"/>
                    <a:pt x="5987" y="10112"/>
                  </a:cubicBezTo>
                  <a:cubicBezTo>
                    <a:pt x="6060" y="7371"/>
                    <a:pt x="4761" y="3295"/>
                    <a:pt x="4473" y="2430"/>
                  </a:cubicBezTo>
                  <a:cubicBezTo>
                    <a:pt x="3988" y="899"/>
                    <a:pt x="3053" y="0"/>
                    <a:pt x="21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47"/>
            <p:cNvSpPr/>
            <p:nvPr/>
          </p:nvSpPr>
          <p:spPr>
            <a:xfrm>
              <a:off x="2218525" y="4275825"/>
              <a:ext cx="153300" cy="333650"/>
            </a:xfrm>
            <a:custGeom>
              <a:rect b="b" l="l" r="r" t="t"/>
              <a:pathLst>
                <a:path extrusionOk="0" h="13346" w="6132">
                  <a:moveTo>
                    <a:pt x="1984" y="578"/>
                  </a:moveTo>
                  <a:cubicBezTo>
                    <a:pt x="2345" y="578"/>
                    <a:pt x="2742" y="758"/>
                    <a:pt x="3102" y="1119"/>
                  </a:cubicBezTo>
                  <a:cubicBezTo>
                    <a:pt x="3463" y="1515"/>
                    <a:pt x="3824" y="2056"/>
                    <a:pt x="4040" y="2814"/>
                  </a:cubicBezTo>
                  <a:cubicBezTo>
                    <a:pt x="4329" y="3643"/>
                    <a:pt x="5555" y="7539"/>
                    <a:pt x="5555" y="10208"/>
                  </a:cubicBezTo>
                  <a:cubicBezTo>
                    <a:pt x="5555" y="10280"/>
                    <a:pt x="5555" y="10316"/>
                    <a:pt x="5555" y="10388"/>
                  </a:cubicBezTo>
                  <a:cubicBezTo>
                    <a:pt x="5519" y="11145"/>
                    <a:pt x="5411" y="11758"/>
                    <a:pt x="5194" y="12155"/>
                  </a:cubicBezTo>
                  <a:cubicBezTo>
                    <a:pt x="5050" y="12336"/>
                    <a:pt x="4942" y="12480"/>
                    <a:pt x="4761" y="12588"/>
                  </a:cubicBezTo>
                  <a:cubicBezTo>
                    <a:pt x="4581" y="12696"/>
                    <a:pt x="4401" y="12768"/>
                    <a:pt x="4112" y="12768"/>
                  </a:cubicBezTo>
                  <a:cubicBezTo>
                    <a:pt x="4004" y="12768"/>
                    <a:pt x="3824" y="12732"/>
                    <a:pt x="3679" y="12696"/>
                  </a:cubicBezTo>
                  <a:cubicBezTo>
                    <a:pt x="3499" y="12660"/>
                    <a:pt x="3355" y="12588"/>
                    <a:pt x="3211" y="12444"/>
                  </a:cubicBezTo>
                  <a:cubicBezTo>
                    <a:pt x="3030" y="12227"/>
                    <a:pt x="2850" y="11903"/>
                    <a:pt x="2706" y="11542"/>
                  </a:cubicBezTo>
                  <a:cubicBezTo>
                    <a:pt x="2561" y="11181"/>
                    <a:pt x="2453" y="10785"/>
                    <a:pt x="2345" y="10496"/>
                  </a:cubicBezTo>
                  <a:cubicBezTo>
                    <a:pt x="1696" y="8657"/>
                    <a:pt x="1371" y="6709"/>
                    <a:pt x="974" y="4761"/>
                  </a:cubicBezTo>
                  <a:cubicBezTo>
                    <a:pt x="830" y="4112"/>
                    <a:pt x="578" y="3175"/>
                    <a:pt x="578" y="2345"/>
                  </a:cubicBezTo>
                  <a:cubicBezTo>
                    <a:pt x="578" y="1768"/>
                    <a:pt x="722" y="1299"/>
                    <a:pt x="1047" y="1010"/>
                  </a:cubicBezTo>
                  <a:cubicBezTo>
                    <a:pt x="1371" y="722"/>
                    <a:pt x="1660" y="578"/>
                    <a:pt x="1984" y="578"/>
                  </a:cubicBezTo>
                  <a:close/>
                  <a:moveTo>
                    <a:pt x="1984" y="1"/>
                  </a:moveTo>
                  <a:cubicBezTo>
                    <a:pt x="1515" y="1"/>
                    <a:pt x="1047" y="181"/>
                    <a:pt x="650" y="542"/>
                  </a:cubicBezTo>
                  <a:cubicBezTo>
                    <a:pt x="109" y="1010"/>
                    <a:pt x="1" y="1696"/>
                    <a:pt x="1" y="2345"/>
                  </a:cubicBezTo>
                  <a:cubicBezTo>
                    <a:pt x="1" y="3283"/>
                    <a:pt x="253" y="4257"/>
                    <a:pt x="397" y="4870"/>
                  </a:cubicBezTo>
                  <a:cubicBezTo>
                    <a:pt x="794" y="6817"/>
                    <a:pt x="1083" y="8801"/>
                    <a:pt x="1804" y="10713"/>
                  </a:cubicBezTo>
                  <a:cubicBezTo>
                    <a:pt x="1912" y="11073"/>
                    <a:pt x="2056" y="11614"/>
                    <a:pt x="2309" y="12155"/>
                  </a:cubicBezTo>
                  <a:cubicBezTo>
                    <a:pt x="2453" y="12408"/>
                    <a:pt x="2597" y="12660"/>
                    <a:pt x="2778" y="12840"/>
                  </a:cubicBezTo>
                  <a:cubicBezTo>
                    <a:pt x="2994" y="13057"/>
                    <a:pt x="3247" y="13237"/>
                    <a:pt x="3535" y="13309"/>
                  </a:cubicBezTo>
                  <a:cubicBezTo>
                    <a:pt x="3752" y="13345"/>
                    <a:pt x="3932" y="13345"/>
                    <a:pt x="4112" y="13345"/>
                  </a:cubicBezTo>
                  <a:cubicBezTo>
                    <a:pt x="4473" y="13345"/>
                    <a:pt x="4798" y="13273"/>
                    <a:pt x="5086" y="13129"/>
                  </a:cubicBezTo>
                  <a:cubicBezTo>
                    <a:pt x="5483" y="12877"/>
                    <a:pt x="5735" y="12480"/>
                    <a:pt x="5916" y="12011"/>
                  </a:cubicBezTo>
                  <a:cubicBezTo>
                    <a:pt x="6060" y="11542"/>
                    <a:pt x="6132" y="11001"/>
                    <a:pt x="6132" y="10424"/>
                  </a:cubicBezTo>
                  <a:cubicBezTo>
                    <a:pt x="6132" y="10352"/>
                    <a:pt x="6132" y="10280"/>
                    <a:pt x="6132" y="10208"/>
                  </a:cubicBezTo>
                  <a:cubicBezTo>
                    <a:pt x="6132" y="7358"/>
                    <a:pt x="4906" y="3499"/>
                    <a:pt x="4617" y="2633"/>
                  </a:cubicBezTo>
                  <a:cubicBezTo>
                    <a:pt x="4365" y="1804"/>
                    <a:pt x="4004" y="1155"/>
                    <a:pt x="3535" y="722"/>
                  </a:cubicBezTo>
                  <a:cubicBezTo>
                    <a:pt x="3102" y="253"/>
                    <a:pt x="2561" y="1"/>
                    <a:pt x="19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47"/>
            <p:cNvSpPr/>
            <p:nvPr/>
          </p:nvSpPr>
          <p:spPr>
            <a:xfrm>
              <a:off x="2166225" y="4403450"/>
              <a:ext cx="113650" cy="239800"/>
            </a:xfrm>
            <a:custGeom>
              <a:rect b="b" l="l" r="r" t="t"/>
              <a:pathLst>
                <a:path extrusionOk="0" h="9592" w="4546">
                  <a:moveTo>
                    <a:pt x="1591" y="1"/>
                  </a:moveTo>
                  <a:cubicBezTo>
                    <a:pt x="1297" y="1"/>
                    <a:pt x="1000" y="121"/>
                    <a:pt x="722" y="378"/>
                  </a:cubicBezTo>
                  <a:cubicBezTo>
                    <a:pt x="1" y="1063"/>
                    <a:pt x="433" y="2578"/>
                    <a:pt x="614" y="3407"/>
                  </a:cubicBezTo>
                  <a:cubicBezTo>
                    <a:pt x="902" y="4850"/>
                    <a:pt x="1155" y="6329"/>
                    <a:pt x="1660" y="7772"/>
                  </a:cubicBezTo>
                  <a:cubicBezTo>
                    <a:pt x="1876" y="8313"/>
                    <a:pt x="2093" y="9395"/>
                    <a:pt x="2814" y="9539"/>
                  </a:cubicBezTo>
                  <a:cubicBezTo>
                    <a:pt x="2965" y="9574"/>
                    <a:pt x="3104" y="9591"/>
                    <a:pt x="3231" y="9591"/>
                  </a:cubicBezTo>
                  <a:cubicBezTo>
                    <a:pt x="4141" y="9591"/>
                    <a:pt x="4477" y="8730"/>
                    <a:pt x="4509" y="7591"/>
                  </a:cubicBezTo>
                  <a:cubicBezTo>
                    <a:pt x="4545" y="5535"/>
                    <a:pt x="3571" y="2470"/>
                    <a:pt x="3355" y="1820"/>
                  </a:cubicBezTo>
                  <a:cubicBezTo>
                    <a:pt x="2974" y="679"/>
                    <a:pt x="2290" y="1"/>
                    <a:pt x="15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47"/>
            <p:cNvSpPr/>
            <p:nvPr/>
          </p:nvSpPr>
          <p:spPr>
            <a:xfrm>
              <a:off x="2166225" y="4395750"/>
              <a:ext cx="119950" cy="255200"/>
            </a:xfrm>
            <a:custGeom>
              <a:rect b="b" l="l" r="r" t="t"/>
              <a:pathLst>
                <a:path extrusionOk="0" h="10208" w="4798">
                  <a:moveTo>
                    <a:pt x="1588" y="614"/>
                  </a:moveTo>
                  <a:cubicBezTo>
                    <a:pt x="1840" y="614"/>
                    <a:pt x="2129" y="722"/>
                    <a:pt x="2381" y="1010"/>
                  </a:cubicBezTo>
                  <a:cubicBezTo>
                    <a:pt x="2670" y="1263"/>
                    <a:pt x="2886" y="1696"/>
                    <a:pt x="3066" y="2237"/>
                  </a:cubicBezTo>
                  <a:cubicBezTo>
                    <a:pt x="3283" y="2850"/>
                    <a:pt x="4184" y="5771"/>
                    <a:pt x="4184" y="7755"/>
                  </a:cubicBezTo>
                  <a:lnTo>
                    <a:pt x="4184" y="7899"/>
                  </a:lnTo>
                  <a:cubicBezTo>
                    <a:pt x="4184" y="8440"/>
                    <a:pt x="4076" y="8909"/>
                    <a:pt x="3932" y="9198"/>
                  </a:cubicBezTo>
                  <a:cubicBezTo>
                    <a:pt x="3860" y="9342"/>
                    <a:pt x="3752" y="9414"/>
                    <a:pt x="3643" y="9486"/>
                  </a:cubicBezTo>
                  <a:cubicBezTo>
                    <a:pt x="3535" y="9558"/>
                    <a:pt x="3391" y="9594"/>
                    <a:pt x="3211" y="9594"/>
                  </a:cubicBezTo>
                  <a:cubicBezTo>
                    <a:pt x="3102" y="9594"/>
                    <a:pt x="2994" y="9594"/>
                    <a:pt x="2886" y="9558"/>
                  </a:cubicBezTo>
                  <a:cubicBezTo>
                    <a:pt x="2778" y="9558"/>
                    <a:pt x="2670" y="9486"/>
                    <a:pt x="2561" y="9378"/>
                  </a:cubicBezTo>
                  <a:cubicBezTo>
                    <a:pt x="2453" y="9234"/>
                    <a:pt x="2309" y="8981"/>
                    <a:pt x="2201" y="8729"/>
                  </a:cubicBezTo>
                  <a:cubicBezTo>
                    <a:pt x="2093" y="8476"/>
                    <a:pt x="2020" y="8188"/>
                    <a:pt x="1948" y="7971"/>
                  </a:cubicBezTo>
                  <a:cubicBezTo>
                    <a:pt x="1443" y="6601"/>
                    <a:pt x="1227" y="5122"/>
                    <a:pt x="902" y="3643"/>
                  </a:cubicBezTo>
                  <a:cubicBezTo>
                    <a:pt x="794" y="3174"/>
                    <a:pt x="614" y="2453"/>
                    <a:pt x="614" y="1876"/>
                  </a:cubicBezTo>
                  <a:cubicBezTo>
                    <a:pt x="614" y="1443"/>
                    <a:pt x="722" y="1083"/>
                    <a:pt x="938" y="902"/>
                  </a:cubicBezTo>
                  <a:cubicBezTo>
                    <a:pt x="1155" y="686"/>
                    <a:pt x="1371" y="614"/>
                    <a:pt x="1588" y="614"/>
                  </a:cubicBezTo>
                  <a:close/>
                  <a:moveTo>
                    <a:pt x="1588" y="1"/>
                  </a:moveTo>
                  <a:cubicBezTo>
                    <a:pt x="1227" y="1"/>
                    <a:pt x="830" y="181"/>
                    <a:pt x="542" y="469"/>
                  </a:cubicBezTo>
                  <a:cubicBezTo>
                    <a:pt x="109" y="830"/>
                    <a:pt x="1" y="1371"/>
                    <a:pt x="1" y="1876"/>
                  </a:cubicBezTo>
                  <a:cubicBezTo>
                    <a:pt x="1" y="2561"/>
                    <a:pt x="217" y="3319"/>
                    <a:pt x="325" y="3788"/>
                  </a:cubicBezTo>
                  <a:cubicBezTo>
                    <a:pt x="614" y="5230"/>
                    <a:pt x="866" y="6709"/>
                    <a:pt x="1371" y="8152"/>
                  </a:cubicBezTo>
                  <a:cubicBezTo>
                    <a:pt x="1479" y="8440"/>
                    <a:pt x="1588" y="8873"/>
                    <a:pt x="1768" y="9234"/>
                  </a:cubicBezTo>
                  <a:cubicBezTo>
                    <a:pt x="1876" y="9450"/>
                    <a:pt x="1984" y="9630"/>
                    <a:pt x="2129" y="9811"/>
                  </a:cubicBezTo>
                  <a:cubicBezTo>
                    <a:pt x="2309" y="9955"/>
                    <a:pt x="2489" y="10099"/>
                    <a:pt x="2742" y="10171"/>
                  </a:cubicBezTo>
                  <a:cubicBezTo>
                    <a:pt x="2922" y="10171"/>
                    <a:pt x="3066" y="10208"/>
                    <a:pt x="3211" y="10208"/>
                  </a:cubicBezTo>
                  <a:cubicBezTo>
                    <a:pt x="3499" y="10208"/>
                    <a:pt x="3752" y="10135"/>
                    <a:pt x="3932" y="10027"/>
                  </a:cubicBezTo>
                  <a:cubicBezTo>
                    <a:pt x="4257" y="9811"/>
                    <a:pt x="4473" y="9486"/>
                    <a:pt x="4617" y="9126"/>
                  </a:cubicBezTo>
                  <a:cubicBezTo>
                    <a:pt x="4725" y="8765"/>
                    <a:pt x="4798" y="8368"/>
                    <a:pt x="4798" y="7899"/>
                  </a:cubicBezTo>
                  <a:lnTo>
                    <a:pt x="4798" y="7755"/>
                  </a:lnTo>
                  <a:cubicBezTo>
                    <a:pt x="4798" y="5627"/>
                    <a:pt x="3860" y="2706"/>
                    <a:pt x="3643" y="2056"/>
                  </a:cubicBezTo>
                  <a:cubicBezTo>
                    <a:pt x="3463" y="1443"/>
                    <a:pt x="3175" y="938"/>
                    <a:pt x="2814" y="578"/>
                  </a:cubicBezTo>
                  <a:cubicBezTo>
                    <a:pt x="2453" y="217"/>
                    <a:pt x="2057" y="1"/>
                    <a:pt x="15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47"/>
            <p:cNvSpPr/>
            <p:nvPr/>
          </p:nvSpPr>
          <p:spPr>
            <a:xfrm>
              <a:off x="2527800" y="4365100"/>
              <a:ext cx="239875" cy="326075"/>
            </a:xfrm>
            <a:custGeom>
              <a:rect b="b" l="l" r="r" t="t"/>
              <a:pathLst>
                <a:path extrusionOk="0" h="13043" w="9595">
                  <a:moveTo>
                    <a:pt x="289" y="0"/>
                  </a:moveTo>
                  <a:cubicBezTo>
                    <a:pt x="289" y="1"/>
                    <a:pt x="1" y="5302"/>
                    <a:pt x="686" y="5699"/>
                  </a:cubicBezTo>
                  <a:cubicBezTo>
                    <a:pt x="1371" y="6096"/>
                    <a:pt x="3896" y="6781"/>
                    <a:pt x="4220" y="6853"/>
                  </a:cubicBezTo>
                  <a:cubicBezTo>
                    <a:pt x="4509" y="6961"/>
                    <a:pt x="4293" y="7358"/>
                    <a:pt x="3896" y="8728"/>
                  </a:cubicBezTo>
                  <a:cubicBezTo>
                    <a:pt x="3535" y="10099"/>
                    <a:pt x="3896" y="11975"/>
                    <a:pt x="5086" y="12660"/>
                  </a:cubicBezTo>
                  <a:cubicBezTo>
                    <a:pt x="5525" y="12913"/>
                    <a:pt x="5920" y="13043"/>
                    <a:pt x="6250" y="13043"/>
                  </a:cubicBezTo>
                  <a:cubicBezTo>
                    <a:pt x="6812" y="13043"/>
                    <a:pt x="7182" y="12663"/>
                    <a:pt x="7250" y="11866"/>
                  </a:cubicBezTo>
                  <a:cubicBezTo>
                    <a:pt x="7358" y="10604"/>
                    <a:pt x="9594" y="6961"/>
                    <a:pt x="8909" y="5879"/>
                  </a:cubicBezTo>
                  <a:cubicBezTo>
                    <a:pt x="8224" y="4797"/>
                    <a:pt x="7142" y="3715"/>
                    <a:pt x="4978" y="3427"/>
                  </a:cubicBezTo>
                  <a:cubicBezTo>
                    <a:pt x="2850" y="3138"/>
                    <a:pt x="289" y="0"/>
                    <a:pt x="2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47"/>
            <p:cNvSpPr/>
            <p:nvPr/>
          </p:nvSpPr>
          <p:spPr>
            <a:xfrm>
              <a:off x="2526000" y="4357550"/>
              <a:ext cx="235350" cy="341200"/>
            </a:xfrm>
            <a:custGeom>
              <a:rect b="b" l="l" r="r" t="t"/>
              <a:pathLst>
                <a:path extrusionOk="0" h="13648" w="9414">
                  <a:moveTo>
                    <a:pt x="613" y="1069"/>
                  </a:moveTo>
                  <a:cubicBezTo>
                    <a:pt x="885" y="1369"/>
                    <a:pt x="1254" y="1751"/>
                    <a:pt x="1696" y="2142"/>
                  </a:cubicBezTo>
                  <a:cubicBezTo>
                    <a:pt x="2633" y="2971"/>
                    <a:pt x="3824" y="3873"/>
                    <a:pt x="5014" y="4053"/>
                  </a:cubicBezTo>
                  <a:cubicBezTo>
                    <a:pt x="6060" y="4161"/>
                    <a:pt x="6817" y="4486"/>
                    <a:pt x="7394" y="4919"/>
                  </a:cubicBezTo>
                  <a:cubicBezTo>
                    <a:pt x="7971" y="5316"/>
                    <a:pt x="8404" y="5821"/>
                    <a:pt x="8729" y="6362"/>
                  </a:cubicBezTo>
                  <a:cubicBezTo>
                    <a:pt x="8765" y="6434"/>
                    <a:pt x="8801" y="6542"/>
                    <a:pt x="8801" y="6722"/>
                  </a:cubicBezTo>
                  <a:cubicBezTo>
                    <a:pt x="8801" y="7047"/>
                    <a:pt x="8729" y="7480"/>
                    <a:pt x="8548" y="7948"/>
                  </a:cubicBezTo>
                  <a:cubicBezTo>
                    <a:pt x="8332" y="8670"/>
                    <a:pt x="7971" y="9463"/>
                    <a:pt x="7647" y="10221"/>
                  </a:cubicBezTo>
                  <a:cubicBezTo>
                    <a:pt x="7502" y="10617"/>
                    <a:pt x="7358" y="10942"/>
                    <a:pt x="7214" y="11267"/>
                  </a:cubicBezTo>
                  <a:cubicBezTo>
                    <a:pt x="7106" y="11591"/>
                    <a:pt x="7034" y="11880"/>
                    <a:pt x="7034" y="12132"/>
                  </a:cubicBezTo>
                  <a:cubicBezTo>
                    <a:pt x="6997" y="12493"/>
                    <a:pt x="6889" y="12745"/>
                    <a:pt x="6781" y="12854"/>
                  </a:cubicBezTo>
                  <a:cubicBezTo>
                    <a:pt x="6673" y="12998"/>
                    <a:pt x="6529" y="13034"/>
                    <a:pt x="6312" y="13034"/>
                  </a:cubicBezTo>
                  <a:cubicBezTo>
                    <a:pt x="6060" y="13034"/>
                    <a:pt x="5735" y="12926"/>
                    <a:pt x="5302" y="12709"/>
                  </a:cubicBezTo>
                  <a:cubicBezTo>
                    <a:pt x="4942" y="12493"/>
                    <a:pt x="4653" y="12096"/>
                    <a:pt x="4437" y="11663"/>
                  </a:cubicBezTo>
                  <a:cubicBezTo>
                    <a:pt x="4256" y="11195"/>
                    <a:pt x="4148" y="10654"/>
                    <a:pt x="4148" y="10113"/>
                  </a:cubicBezTo>
                  <a:cubicBezTo>
                    <a:pt x="4148" y="9788"/>
                    <a:pt x="4184" y="9427"/>
                    <a:pt x="4256" y="9103"/>
                  </a:cubicBezTo>
                  <a:cubicBezTo>
                    <a:pt x="4401" y="8670"/>
                    <a:pt x="4509" y="8309"/>
                    <a:pt x="4581" y="8057"/>
                  </a:cubicBezTo>
                  <a:cubicBezTo>
                    <a:pt x="4653" y="7768"/>
                    <a:pt x="4725" y="7588"/>
                    <a:pt x="4725" y="7407"/>
                  </a:cubicBezTo>
                  <a:cubicBezTo>
                    <a:pt x="4725" y="7299"/>
                    <a:pt x="4689" y="7191"/>
                    <a:pt x="4653" y="7083"/>
                  </a:cubicBezTo>
                  <a:cubicBezTo>
                    <a:pt x="4581" y="6975"/>
                    <a:pt x="4473" y="6903"/>
                    <a:pt x="4365" y="6866"/>
                  </a:cubicBezTo>
                  <a:cubicBezTo>
                    <a:pt x="4292" y="6866"/>
                    <a:pt x="4076" y="6794"/>
                    <a:pt x="3788" y="6722"/>
                  </a:cubicBezTo>
                  <a:cubicBezTo>
                    <a:pt x="3355" y="6578"/>
                    <a:pt x="2742" y="6398"/>
                    <a:pt x="2164" y="6217"/>
                  </a:cubicBezTo>
                  <a:cubicBezTo>
                    <a:pt x="1623" y="6037"/>
                    <a:pt x="1119" y="5857"/>
                    <a:pt x="902" y="5748"/>
                  </a:cubicBezTo>
                  <a:cubicBezTo>
                    <a:pt x="902" y="5712"/>
                    <a:pt x="830" y="5604"/>
                    <a:pt x="794" y="5388"/>
                  </a:cubicBezTo>
                  <a:cubicBezTo>
                    <a:pt x="650" y="4811"/>
                    <a:pt x="578" y="3693"/>
                    <a:pt x="578" y="2683"/>
                  </a:cubicBezTo>
                  <a:cubicBezTo>
                    <a:pt x="578" y="2091"/>
                    <a:pt x="611" y="1499"/>
                    <a:pt x="613" y="1069"/>
                  </a:cubicBezTo>
                  <a:close/>
                  <a:moveTo>
                    <a:pt x="354" y="0"/>
                  </a:moveTo>
                  <a:cubicBezTo>
                    <a:pt x="323" y="0"/>
                    <a:pt x="289" y="5"/>
                    <a:pt x="253" y="14"/>
                  </a:cubicBezTo>
                  <a:cubicBezTo>
                    <a:pt x="145" y="50"/>
                    <a:pt x="73" y="158"/>
                    <a:pt x="73" y="302"/>
                  </a:cubicBezTo>
                  <a:cubicBezTo>
                    <a:pt x="73" y="302"/>
                    <a:pt x="0" y="1420"/>
                    <a:pt x="0" y="2683"/>
                  </a:cubicBezTo>
                  <a:cubicBezTo>
                    <a:pt x="0" y="3440"/>
                    <a:pt x="0" y="4197"/>
                    <a:pt x="73" y="4847"/>
                  </a:cubicBezTo>
                  <a:cubicBezTo>
                    <a:pt x="109" y="5171"/>
                    <a:pt x="181" y="5460"/>
                    <a:pt x="217" y="5676"/>
                  </a:cubicBezTo>
                  <a:cubicBezTo>
                    <a:pt x="253" y="5784"/>
                    <a:pt x="289" y="5893"/>
                    <a:pt x="361" y="6001"/>
                  </a:cubicBezTo>
                  <a:cubicBezTo>
                    <a:pt x="397" y="6109"/>
                    <a:pt x="469" y="6181"/>
                    <a:pt x="614" y="6253"/>
                  </a:cubicBezTo>
                  <a:cubicBezTo>
                    <a:pt x="794" y="6362"/>
                    <a:pt x="1082" y="6470"/>
                    <a:pt x="1443" y="6614"/>
                  </a:cubicBezTo>
                  <a:cubicBezTo>
                    <a:pt x="1984" y="6794"/>
                    <a:pt x="2597" y="6975"/>
                    <a:pt x="3138" y="7155"/>
                  </a:cubicBezTo>
                  <a:cubicBezTo>
                    <a:pt x="3565" y="7277"/>
                    <a:pt x="3940" y="7373"/>
                    <a:pt x="4111" y="7422"/>
                  </a:cubicBezTo>
                  <a:lnTo>
                    <a:pt x="4111" y="7422"/>
                  </a:lnTo>
                  <a:cubicBezTo>
                    <a:pt x="4105" y="7478"/>
                    <a:pt x="4069" y="7648"/>
                    <a:pt x="4004" y="7876"/>
                  </a:cubicBezTo>
                  <a:cubicBezTo>
                    <a:pt x="3932" y="8129"/>
                    <a:pt x="3824" y="8489"/>
                    <a:pt x="3679" y="8958"/>
                  </a:cubicBezTo>
                  <a:cubicBezTo>
                    <a:pt x="3571" y="9319"/>
                    <a:pt x="3535" y="9716"/>
                    <a:pt x="3535" y="10113"/>
                  </a:cubicBezTo>
                  <a:cubicBezTo>
                    <a:pt x="3535" y="10726"/>
                    <a:pt x="3643" y="11339"/>
                    <a:pt x="3896" y="11880"/>
                  </a:cubicBezTo>
                  <a:cubicBezTo>
                    <a:pt x="4148" y="12421"/>
                    <a:pt x="4509" y="12926"/>
                    <a:pt x="5014" y="13214"/>
                  </a:cubicBezTo>
                  <a:cubicBezTo>
                    <a:pt x="5483" y="13467"/>
                    <a:pt x="5915" y="13647"/>
                    <a:pt x="6312" y="13647"/>
                  </a:cubicBezTo>
                  <a:cubicBezTo>
                    <a:pt x="6673" y="13647"/>
                    <a:pt x="6997" y="13503"/>
                    <a:pt x="7250" y="13250"/>
                  </a:cubicBezTo>
                  <a:cubicBezTo>
                    <a:pt x="7466" y="12998"/>
                    <a:pt x="7575" y="12637"/>
                    <a:pt x="7611" y="12204"/>
                  </a:cubicBezTo>
                  <a:cubicBezTo>
                    <a:pt x="7647" y="11988"/>
                    <a:pt x="7755" y="11591"/>
                    <a:pt x="7899" y="11158"/>
                  </a:cubicBezTo>
                  <a:cubicBezTo>
                    <a:pt x="8152" y="10509"/>
                    <a:pt x="8548" y="9680"/>
                    <a:pt x="8837" y="8922"/>
                  </a:cubicBezTo>
                  <a:cubicBezTo>
                    <a:pt x="9162" y="8129"/>
                    <a:pt x="9414" y="7371"/>
                    <a:pt x="9414" y="6722"/>
                  </a:cubicBezTo>
                  <a:cubicBezTo>
                    <a:pt x="9414" y="6470"/>
                    <a:pt x="9378" y="6253"/>
                    <a:pt x="9234" y="6037"/>
                  </a:cubicBezTo>
                  <a:cubicBezTo>
                    <a:pt x="8873" y="5460"/>
                    <a:pt x="8404" y="4883"/>
                    <a:pt x="7755" y="4414"/>
                  </a:cubicBezTo>
                  <a:cubicBezTo>
                    <a:pt x="7070" y="3945"/>
                    <a:pt x="6240" y="3584"/>
                    <a:pt x="5086" y="3440"/>
                  </a:cubicBezTo>
                  <a:cubicBezTo>
                    <a:pt x="4148" y="3332"/>
                    <a:pt x="2994" y="2502"/>
                    <a:pt x="2092" y="1673"/>
                  </a:cubicBezTo>
                  <a:cubicBezTo>
                    <a:pt x="1660" y="1276"/>
                    <a:pt x="1263" y="879"/>
                    <a:pt x="1010" y="591"/>
                  </a:cubicBezTo>
                  <a:cubicBezTo>
                    <a:pt x="866" y="447"/>
                    <a:pt x="758" y="338"/>
                    <a:pt x="686" y="230"/>
                  </a:cubicBezTo>
                  <a:cubicBezTo>
                    <a:pt x="614" y="158"/>
                    <a:pt x="578" y="122"/>
                    <a:pt x="578" y="122"/>
                  </a:cubicBezTo>
                  <a:cubicBezTo>
                    <a:pt x="523" y="41"/>
                    <a:pt x="449" y="0"/>
                    <a:pt x="3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47"/>
            <p:cNvSpPr/>
            <p:nvPr/>
          </p:nvSpPr>
          <p:spPr>
            <a:xfrm>
              <a:off x="2313200" y="4261075"/>
              <a:ext cx="151500" cy="319325"/>
            </a:xfrm>
            <a:custGeom>
              <a:rect b="b" l="l" r="r" t="t"/>
              <a:pathLst>
                <a:path extrusionOk="0" h="12773" w="6060">
                  <a:moveTo>
                    <a:pt x="2142" y="1"/>
                  </a:moveTo>
                  <a:cubicBezTo>
                    <a:pt x="1757" y="1"/>
                    <a:pt x="1370" y="155"/>
                    <a:pt x="1011" y="482"/>
                  </a:cubicBezTo>
                  <a:cubicBezTo>
                    <a:pt x="1" y="1384"/>
                    <a:pt x="614" y="3440"/>
                    <a:pt x="830" y="4522"/>
                  </a:cubicBezTo>
                  <a:cubicBezTo>
                    <a:pt x="1263" y="6470"/>
                    <a:pt x="1552" y="8453"/>
                    <a:pt x="2237" y="10329"/>
                  </a:cubicBezTo>
                  <a:cubicBezTo>
                    <a:pt x="2525" y="11086"/>
                    <a:pt x="2850" y="12529"/>
                    <a:pt x="3788" y="12709"/>
                  </a:cubicBezTo>
                  <a:cubicBezTo>
                    <a:pt x="3980" y="12752"/>
                    <a:pt x="4157" y="12772"/>
                    <a:pt x="4321" y="12772"/>
                  </a:cubicBezTo>
                  <a:cubicBezTo>
                    <a:pt x="5540" y="12772"/>
                    <a:pt x="5992" y="11639"/>
                    <a:pt x="6024" y="10112"/>
                  </a:cubicBezTo>
                  <a:cubicBezTo>
                    <a:pt x="6060" y="7371"/>
                    <a:pt x="4798" y="3296"/>
                    <a:pt x="4509" y="2430"/>
                  </a:cubicBezTo>
                  <a:cubicBezTo>
                    <a:pt x="3999" y="900"/>
                    <a:pt x="3074" y="1"/>
                    <a:pt x="21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47"/>
            <p:cNvSpPr/>
            <p:nvPr/>
          </p:nvSpPr>
          <p:spPr>
            <a:xfrm>
              <a:off x="2316800" y="4254175"/>
              <a:ext cx="154225" cy="333650"/>
            </a:xfrm>
            <a:custGeom>
              <a:rect b="b" l="l" r="r" t="t"/>
              <a:pathLst>
                <a:path extrusionOk="0" h="13346" w="6169">
                  <a:moveTo>
                    <a:pt x="2021" y="578"/>
                  </a:moveTo>
                  <a:cubicBezTo>
                    <a:pt x="2381" y="578"/>
                    <a:pt x="2778" y="758"/>
                    <a:pt x="3139" y="1119"/>
                  </a:cubicBezTo>
                  <a:cubicBezTo>
                    <a:pt x="3499" y="1516"/>
                    <a:pt x="3824" y="2057"/>
                    <a:pt x="4076" y="2814"/>
                  </a:cubicBezTo>
                  <a:cubicBezTo>
                    <a:pt x="4365" y="3644"/>
                    <a:pt x="5591" y="7539"/>
                    <a:pt x="5555" y="10208"/>
                  </a:cubicBezTo>
                  <a:cubicBezTo>
                    <a:pt x="5555" y="10280"/>
                    <a:pt x="5555" y="10316"/>
                    <a:pt x="5555" y="10388"/>
                  </a:cubicBezTo>
                  <a:cubicBezTo>
                    <a:pt x="5555" y="11146"/>
                    <a:pt x="5447" y="11759"/>
                    <a:pt x="5195" y="12156"/>
                  </a:cubicBezTo>
                  <a:cubicBezTo>
                    <a:pt x="5086" y="12336"/>
                    <a:pt x="4942" y="12516"/>
                    <a:pt x="4798" y="12588"/>
                  </a:cubicBezTo>
                  <a:cubicBezTo>
                    <a:pt x="4617" y="12697"/>
                    <a:pt x="4401" y="12769"/>
                    <a:pt x="4149" y="12769"/>
                  </a:cubicBezTo>
                  <a:cubicBezTo>
                    <a:pt x="4004" y="12769"/>
                    <a:pt x="3860" y="12733"/>
                    <a:pt x="3680" y="12697"/>
                  </a:cubicBezTo>
                  <a:cubicBezTo>
                    <a:pt x="3535" y="12661"/>
                    <a:pt x="3391" y="12588"/>
                    <a:pt x="3247" y="12444"/>
                  </a:cubicBezTo>
                  <a:cubicBezTo>
                    <a:pt x="3031" y="12228"/>
                    <a:pt x="2886" y="11903"/>
                    <a:pt x="2742" y="11542"/>
                  </a:cubicBezTo>
                  <a:cubicBezTo>
                    <a:pt x="2598" y="11182"/>
                    <a:pt x="2490" y="10785"/>
                    <a:pt x="2381" y="10497"/>
                  </a:cubicBezTo>
                  <a:cubicBezTo>
                    <a:pt x="1696" y="8657"/>
                    <a:pt x="1408" y="6709"/>
                    <a:pt x="975" y="4762"/>
                  </a:cubicBezTo>
                  <a:cubicBezTo>
                    <a:pt x="867" y="4113"/>
                    <a:pt x="614" y="3175"/>
                    <a:pt x="614" y="2345"/>
                  </a:cubicBezTo>
                  <a:cubicBezTo>
                    <a:pt x="614" y="1768"/>
                    <a:pt x="722" y="1299"/>
                    <a:pt x="1047" y="1011"/>
                  </a:cubicBezTo>
                  <a:cubicBezTo>
                    <a:pt x="1371" y="722"/>
                    <a:pt x="1696" y="578"/>
                    <a:pt x="2021" y="578"/>
                  </a:cubicBezTo>
                  <a:close/>
                  <a:moveTo>
                    <a:pt x="2021" y="1"/>
                  </a:moveTo>
                  <a:cubicBezTo>
                    <a:pt x="1516" y="1"/>
                    <a:pt x="1047" y="181"/>
                    <a:pt x="650" y="542"/>
                  </a:cubicBezTo>
                  <a:cubicBezTo>
                    <a:pt x="145" y="1011"/>
                    <a:pt x="1" y="1696"/>
                    <a:pt x="1" y="2345"/>
                  </a:cubicBezTo>
                  <a:cubicBezTo>
                    <a:pt x="1" y="3283"/>
                    <a:pt x="289" y="4257"/>
                    <a:pt x="398" y="4870"/>
                  </a:cubicBezTo>
                  <a:cubicBezTo>
                    <a:pt x="830" y="6818"/>
                    <a:pt x="1119" y="8801"/>
                    <a:pt x="1804" y="10713"/>
                  </a:cubicBezTo>
                  <a:cubicBezTo>
                    <a:pt x="1949" y="11074"/>
                    <a:pt x="2093" y="11615"/>
                    <a:pt x="2345" y="12156"/>
                  </a:cubicBezTo>
                  <a:cubicBezTo>
                    <a:pt x="2453" y="12408"/>
                    <a:pt x="2634" y="12661"/>
                    <a:pt x="2814" y="12841"/>
                  </a:cubicBezTo>
                  <a:cubicBezTo>
                    <a:pt x="2994" y="13057"/>
                    <a:pt x="3247" y="13238"/>
                    <a:pt x="3572" y="13274"/>
                  </a:cubicBezTo>
                  <a:cubicBezTo>
                    <a:pt x="3788" y="13346"/>
                    <a:pt x="3968" y="13346"/>
                    <a:pt x="4149" y="13346"/>
                  </a:cubicBezTo>
                  <a:cubicBezTo>
                    <a:pt x="4509" y="13346"/>
                    <a:pt x="4834" y="13274"/>
                    <a:pt x="5086" y="13129"/>
                  </a:cubicBezTo>
                  <a:cubicBezTo>
                    <a:pt x="5483" y="12877"/>
                    <a:pt x="5772" y="12480"/>
                    <a:pt x="5916" y="12011"/>
                  </a:cubicBezTo>
                  <a:cubicBezTo>
                    <a:pt x="6096" y="11542"/>
                    <a:pt x="6168" y="11001"/>
                    <a:pt x="6168" y="10424"/>
                  </a:cubicBezTo>
                  <a:cubicBezTo>
                    <a:pt x="6168" y="10352"/>
                    <a:pt x="6168" y="10280"/>
                    <a:pt x="6168" y="10208"/>
                  </a:cubicBezTo>
                  <a:cubicBezTo>
                    <a:pt x="6168" y="7359"/>
                    <a:pt x="4942" y="3499"/>
                    <a:pt x="4654" y="2634"/>
                  </a:cubicBezTo>
                  <a:cubicBezTo>
                    <a:pt x="4401" y="1804"/>
                    <a:pt x="4004" y="1155"/>
                    <a:pt x="3572" y="722"/>
                  </a:cubicBezTo>
                  <a:cubicBezTo>
                    <a:pt x="3103" y="253"/>
                    <a:pt x="2562" y="1"/>
                    <a:pt x="20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47"/>
            <p:cNvSpPr/>
            <p:nvPr/>
          </p:nvSpPr>
          <p:spPr>
            <a:xfrm>
              <a:off x="2431325" y="4289025"/>
              <a:ext cx="151500" cy="319325"/>
            </a:xfrm>
            <a:custGeom>
              <a:rect b="b" l="l" r="r" t="t"/>
              <a:pathLst>
                <a:path extrusionOk="0" h="12773" w="6060">
                  <a:moveTo>
                    <a:pt x="2113" y="1"/>
                  </a:moveTo>
                  <a:cubicBezTo>
                    <a:pt x="1723" y="1"/>
                    <a:pt x="1333" y="155"/>
                    <a:pt x="974" y="482"/>
                  </a:cubicBezTo>
                  <a:cubicBezTo>
                    <a:pt x="0" y="1384"/>
                    <a:pt x="577" y="3440"/>
                    <a:pt x="830" y="4522"/>
                  </a:cubicBezTo>
                  <a:cubicBezTo>
                    <a:pt x="1227" y="6470"/>
                    <a:pt x="1515" y="8453"/>
                    <a:pt x="2201" y="10329"/>
                  </a:cubicBezTo>
                  <a:cubicBezTo>
                    <a:pt x="2489" y="11086"/>
                    <a:pt x="2814" y="12493"/>
                    <a:pt x="3751" y="12709"/>
                  </a:cubicBezTo>
                  <a:cubicBezTo>
                    <a:pt x="3944" y="12752"/>
                    <a:pt x="4121" y="12772"/>
                    <a:pt x="4285" y="12772"/>
                  </a:cubicBezTo>
                  <a:cubicBezTo>
                    <a:pt x="5503" y="12772"/>
                    <a:pt x="5956" y="11639"/>
                    <a:pt x="5988" y="10112"/>
                  </a:cubicBezTo>
                  <a:cubicBezTo>
                    <a:pt x="6060" y="7335"/>
                    <a:pt x="4761" y="3296"/>
                    <a:pt x="4473" y="2430"/>
                  </a:cubicBezTo>
                  <a:cubicBezTo>
                    <a:pt x="3988" y="900"/>
                    <a:pt x="3053" y="1"/>
                    <a:pt x="21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47"/>
            <p:cNvSpPr/>
            <p:nvPr/>
          </p:nvSpPr>
          <p:spPr>
            <a:xfrm>
              <a:off x="2434025" y="4281225"/>
              <a:ext cx="154225" cy="334550"/>
            </a:xfrm>
            <a:custGeom>
              <a:rect b="b" l="l" r="r" t="t"/>
              <a:pathLst>
                <a:path extrusionOk="0" h="13382" w="6169">
                  <a:moveTo>
                    <a:pt x="2020" y="614"/>
                  </a:moveTo>
                  <a:cubicBezTo>
                    <a:pt x="2381" y="614"/>
                    <a:pt x="2778" y="794"/>
                    <a:pt x="3138" y="1155"/>
                  </a:cubicBezTo>
                  <a:cubicBezTo>
                    <a:pt x="3499" y="1516"/>
                    <a:pt x="3860" y="2093"/>
                    <a:pt x="4076" y="2814"/>
                  </a:cubicBezTo>
                  <a:cubicBezTo>
                    <a:pt x="4365" y="3680"/>
                    <a:pt x="5591" y="7539"/>
                    <a:pt x="5591" y="10208"/>
                  </a:cubicBezTo>
                  <a:cubicBezTo>
                    <a:pt x="5591" y="10280"/>
                    <a:pt x="5591" y="10352"/>
                    <a:pt x="5591" y="10424"/>
                  </a:cubicBezTo>
                  <a:cubicBezTo>
                    <a:pt x="5555" y="11146"/>
                    <a:pt x="5447" y="11759"/>
                    <a:pt x="5230" y="12192"/>
                  </a:cubicBezTo>
                  <a:cubicBezTo>
                    <a:pt x="5086" y="12372"/>
                    <a:pt x="4978" y="12516"/>
                    <a:pt x="4798" y="12624"/>
                  </a:cubicBezTo>
                  <a:cubicBezTo>
                    <a:pt x="4617" y="12733"/>
                    <a:pt x="4437" y="12769"/>
                    <a:pt x="4148" y="12769"/>
                  </a:cubicBezTo>
                  <a:cubicBezTo>
                    <a:pt x="4040" y="12769"/>
                    <a:pt x="3860" y="12769"/>
                    <a:pt x="3716" y="12733"/>
                  </a:cubicBezTo>
                  <a:cubicBezTo>
                    <a:pt x="3535" y="12697"/>
                    <a:pt x="3391" y="12588"/>
                    <a:pt x="3247" y="12444"/>
                  </a:cubicBezTo>
                  <a:cubicBezTo>
                    <a:pt x="3066" y="12264"/>
                    <a:pt x="2886" y="11903"/>
                    <a:pt x="2742" y="11542"/>
                  </a:cubicBezTo>
                  <a:cubicBezTo>
                    <a:pt x="2597" y="11182"/>
                    <a:pt x="2489" y="10821"/>
                    <a:pt x="2381" y="10533"/>
                  </a:cubicBezTo>
                  <a:cubicBezTo>
                    <a:pt x="1732" y="8693"/>
                    <a:pt x="1407" y="6746"/>
                    <a:pt x="1010" y="4762"/>
                  </a:cubicBezTo>
                  <a:cubicBezTo>
                    <a:pt x="866" y="4113"/>
                    <a:pt x="614" y="3175"/>
                    <a:pt x="614" y="2381"/>
                  </a:cubicBezTo>
                  <a:cubicBezTo>
                    <a:pt x="614" y="1804"/>
                    <a:pt x="758" y="1299"/>
                    <a:pt x="1083" y="1011"/>
                  </a:cubicBezTo>
                  <a:cubicBezTo>
                    <a:pt x="1407" y="722"/>
                    <a:pt x="1696" y="614"/>
                    <a:pt x="2020" y="614"/>
                  </a:cubicBezTo>
                  <a:close/>
                  <a:moveTo>
                    <a:pt x="2020" y="1"/>
                  </a:moveTo>
                  <a:cubicBezTo>
                    <a:pt x="1551" y="1"/>
                    <a:pt x="1083" y="217"/>
                    <a:pt x="650" y="578"/>
                  </a:cubicBezTo>
                  <a:cubicBezTo>
                    <a:pt x="145" y="1047"/>
                    <a:pt x="1" y="1732"/>
                    <a:pt x="1" y="2381"/>
                  </a:cubicBezTo>
                  <a:cubicBezTo>
                    <a:pt x="37" y="3319"/>
                    <a:pt x="289" y="4257"/>
                    <a:pt x="397" y="4906"/>
                  </a:cubicBezTo>
                  <a:cubicBezTo>
                    <a:pt x="830" y="6818"/>
                    <a:pt x="1119" y="8801"/>
                    <a:pt x="1840" y="10749"/>
                  </a:cubicBezTo>
                  <a:cubicBezTo>
                    <a:pt x="1948" y="11074"/>
                    <a:pt x="2093" y="11651"/>
                    <a:pt x="2345" y="12156"/>
                  </a:cubicBezTo>
                  <a:cubicBezTo>
                    <a:pt x="2489" y="12408"/>
                    <a:pt x="2634" y="12661"/>
                    <a:pt x="2814" y="12877"/>
                  </a:cubicBezTo>
                  <a:cubicBezTo>
                    <a:pt x="3030" y="13093"/>
                    <a:pt x="3283" y="13238"/>
                    <a:pt x="3571" y="13310"/>
                  </a:cubicBezTo>
                  <a:cubicBezTo>
                    <a:pt x="3788" y="13346"/>
                    <a:pt x="3968" y="13382"/>
                    <a:pt x="4148" y="13382"/>
                  </a:cubicBezTo>
                  <a:cubicBezTo>
                    <a:pt x="4509" y="13382"/>
                    <a:pt x="4834" y="13310"/>
                    <a:pt x="5122" y="13129"/>
                  </a:cubicBezTo>
                  <a:cubicBezTo>
                    <a:pt x="5519" y="12877"/>
                    <a:pt x="5771" y="12480"/>
                    <a:pt x="5916" y="12047"/>
                  </a:cubicBezTo>
                  <a:cubicBezTo>
                    <a:pt x="6096" y="11579"/>
                    <a:pt x="6168" y="11038"/>
                    <a:pt x="6168" y="10424"/>
                  </a:cubicBezTo>
                  <a:cubicBezTo>
                    <a:pt x="6168" y="10352"/>
                    <a:pt x="6168" y="10280"/>
                    <a:pt x="6168" y="10208"/>
                  </a:cubicBezTo>
                  <a:cubicBezTo>
                    <a:pt x="6168" y="7395"/>
                    <a:pt x="4942" y="3500"/>
                    <a:pt x="4653" y="2634"/>
                  </a:cubicBezTo>
                  <a:cubicBezTo>
                    <a:pt x="4401" y="1840"/>
                    <a:pt x="4040" y="1191"/>
                    <a:pt x="3571" y="722"/>
                  </a:cubicBezTo>
                  <a:cubicBezTo>
                    <a:pt x="3138" y="290"/>
                    <a:pt x="2597" y="1"/>
                    <a:pt x="20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47"/>
            <p:cNvSpPr/>
            <p:nvPr/>
          </p:nvSpPr>
          <p:spPr>
            <a:xfrm>
              <a:off x="3493500" y="4624625"/>
              <a:ext cx="241675" cy="332750"/>
            </a:xfrm>
            <a:custGeom>
              <a:rect b="b" l="l" r="r" t="t"/>
              <a:pathLst>
                <a:path extrusionOk="0" h="13310" w="9667">
                  <a:moveTo>
                    <a:pt x="7152" y="0"/>
                  </a:moveTo>
                  <a:cubicBezTo>
                    <a:pt x="6332" y="0"/>
                    <a:pt x="5421" y="554"/>
                    <a:pt x="4653" y="1630"/>
                  </a:cubicBezTo>
                  <a:cubicBezTo>
                    <a:pt x="4076" y="2459"/>
                    <a:pt x="1371" y="6246"/>
                    <a:pt x="541" y="9312"/>
                  </a:cubicBezTo>
                  <a:cubicBezTo>
                    <a:pt x="0" y="11223"/>
                    <a:pt x="181" y="12846"/>
                    <a:pt x="2020" y="13279"/>
                  </a:cubicBezTo>
                  <a:cubicBezTo>
                    <a:pt x="2105" y="13300"/>
                    <a:pt x="2188" y="13309"/>
                    <a:pt x="2269" y="13309"/>
                  </a:cubicBezTo>
                  <a:cubicBezTo>
                    <a:pt x="3193" y="13309"/>
                    <a:pt x="3903" y="12070"/>
                    <a:pt x="4401" y="11440"/>
                  </a:cubicBezTo>
                  <a:cubicBezTo>
                    <a:pt x="5735" y="9709"/>
                    <a:pt x="6709" y="7725"/>
                    <a:pt x="7791" y="5777"/>
                  </a:cubicBezTo>
                  <a:cubicBezTo>
                    <a:pt x="8368" y="4695"/>
                    <a:pt x="9666" y="2784"/>
                    <a:pt x="8945" y="1305"/>
                  </a:cubicBezTo>
                  <a:cubicBezTo>
                    <a:pt x="8523" y="428"/>
                    <a:pt x="7873" y="0"/>
                    <a:pt x="71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47"/>
            <p:cNvSpPr/>
            <p:nvPr/>
          </p:nvSpPr>
          <p:spPr>
            <a:xfrm>
              <a:off x="3492600" y="4617575"/>
              <a:ext cx="237175" cy="347150"/>
            </a:xfrm>
            <a:custGeom>
              <a:rect b="b" l="l" r="r" t="t"/>
              <a:pathLst>
                <a:path extrusionOk="0" h="13886" w="9487">
                  <a:moveTo>
                    <a:pt x="7178" y="577"/>
                  </a:moveTo>
                  <a:cubicBezTo>
                    <a:pt x="7502" y="577"/>
                    <a:pt x="7755" y="685"/>
                    <a:pt x="8007" y="866"/>
                  </a:cubicBezTo>
                  <a:cubicBezTo>
                    <a:pt x="8260" y="1046"/>
                    <a:pt x="8512" y="1298"/>
                    <a:pt x="8693" y="1695"/>
                  </a:cubicBezTo>
                  <a:cubicBezTo>
                    <a:pt x="8837" y="1984"/>
                    <a:pt x="8909" y="2236"/>
                    <a:pt x="8909" y="2561"/>
                  </a:cubicBezTo>
                  <a:cubicBezTo>
                    <a:pt x="8909" y="3138"/>
                    <a:pt x="8693" y="3751"/>
                    <a:pt x="8404" y="4364"/>
                  </a:cubicBezTo>
                  <a:cubicBezTo>
                    <a:pt x="8115" y="4941"/>
                    <a:pt x="7791" y="5482"/>
                    <a:pt x="7538" y="5915"/>
                  </a:cubicBezTo>
                  <a:cubicBezTo>
                    <a:pt x="6456" y="7863"/>
                    <a:pt x="5519" y="9846"/>
                    <a:pt x="4220" y="11542"/>
                  </a:cubicBezTo>
                  <a:cubicBezTo>
                    <a:pt x="3932" y="11866"/>
                    <a:pt x="3643" y="12335"/>
                    <a:pt x="3319" y="12696"/>
                  </a:cubicBezTo>
                  <a:cubicBezTo>
                    <a:pt x="3138" y="12876"/>
                    <a:pt x="2958" y="13020"/>
                    <a:pt x="2814" y="13128"/>
                  </a:cubicBezTo>
                  <a:cubicBezTo>
                    <a:pt x="2633" y="13237"/>
                    <a:pt x="2453" y="13309"/>
                    <a:pt x="2309" y="13309"/>
                  </a:cubicBezTo>
                  <a:cubicBezTo>
                    <a:pt x="2237" y="13309"/>
                    <a:pt x="2200" y="13273"/>
                    <a:pt x="2128" y="13273"/>
                  </a:cubicBezTo>
                  <a:cubicBezTo>
                    <a:pt x="1551" y="13128"/>
                    <a:pt x="1191" y="12876"/>
                    <a:pt x="974" y="12551"/>
                  </a:cubicBezTo>
                  <a:cubicBezTo>
                    <a:pt x="722" y="12227"/>
                    <a:pt x="614" y="11758"/>
                    <a:pt x="614" y="11253"/>
                  </a:cubicBezTo>
                  <a:cubicBezTo>
                    <a:pt x="614" y="10784"/>
                    <a:pt x="722" y="10243"/>
                    <a:pt x="866" y="9666"/>
                  </a:cubicBezTo>
                  <a:cubicBezTo>
                    <a:pt x="1696" y="6709"/>
                    <a:pt x="4328" y="2885"/>
                    <a:pt x="4942" y="2092"/>
                  </a:cubicBezTo>
                  <a:cubicBezTo>
                    <a:pt x="5663" y="1082"/>
                    <a:pt x="6529" y="577"/>
                    <a:pt x="7178" y="577"/>
                  </a:cubicBezTo>
                  <a:close/>
                  <a:moveTo>
                    <a:pt x="7178" y="0"/>
                  </a:moveTo>
                  <a:cubicBezTo>
                    <a:pt x="6240" y="0"/>
                    <a:pt x="5266" y="613"/>
                    <a:pt x="4437" y="1731"/>
                  </a:cubicBezTo>
                  <a:cubicBezTo>
                    <a:pt x="3860" y="2597"/>
                    <a:pt x="1155" y="6348"/>
                    <a:pt x="289" y="9522"/>
                  </a:cubicBezTo>
                  <a:cubicBezTo>
                    <a:pt x="109" y="10099"/>
                    <a:pt x="0" y="10712"/>
                    <a:pt x="0" y="11253"/>
                  </a:cubicBezTo>
                  <a:cubicBezTo>
                    <a:pt x="0" y="11866"/>
                    <a:pt x="145" y="12407"/>
                    <a:pt x="469" y="12876"/>
                  </a:cubicBezTo>
                  <a:cubicBezTo>
                    <a:pt x="794" y="13345"/>
                    <a:pt x="1299" y="13669"/>
                    <a:pt x="1984" y="13850"/>
                  </a:cubicBezTo>
                  <a:cubicBezTo>
                    <a:pt x="2092" y="13886"/>
                    <a:pt x="2200" y="13886"/>
                    <a:pt x="2309" y="13886"/>
                  </a:cubicBezTo>
                  <a:cubicBezTo>
                    <a:pt x="2597" y="13886"/>
                    <a:pt x="2886" y="13778"/>
                    <a:pt x="3102" y="13633"/>
                  </a:cubicBezTo>
                  <a:cubicBezTo>
                    <a:pt x="3463" y="13417"/>
                    <a:pt x="3787" y="13092"/>
                    <a:pt x="4040" y="12768"/>
                  </a:cubicBezTo>
                  <a:cubicBezTo>
                    <a:pt x="4292" y="12443"/>
                    <a:pt x="4509" y="12119"/>
                    <a:pt x="4689" y="11902"/>
                  </a:cubicBezTo>
                  <a:cubicBezTo>
                    <a:pt x="6024" y="10135"/>
                    <a:pt x="6997" y="8151"/>
                    <a:pt x="8079" y="6204"/>
                  </a:cubicBezTo>
                  <a:cubicBezTo>
                    <a:pt x="8296" y="5807"/>
                    <a:pt x="8656" y="5230"/>
                    <a:pt x="8945" y="4617"/>
                  </a:cubicBezTo>
                  <a:cubicBezTo>
                    <a:pt x="9234" y="3967"/>
                    <a:pt x="9486" y="3282"/>
                    <a:pt x="9486" y="2561"/>
                  </a:cubicBezTo>
                  <a:cubicBezTo>
                    <a:pt x="9486" y="2164"/>
                    <a:pt x="9414" y="1803"/>
                    <a:pt x="9234" y="1443"/>
                  </a:cubicBezTo>
                  <a:cubicBezTo>
                    <a:pt x="9017" y="974"/>
                    <a:pt x="8729" y="613"/>
                    <a:pt x="8368" y="361"/>
                  </a:cubicBezTo>
                  <a:cubicBezTo>
                    <a:pt x="8007" y="108"/>
                    <a:pt x="7611" y="0"/>
                    <a:pt x="71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47"/>
            <p:cNvSpPr/>
            <p:nvPr/>
          </p:nvSpPr>
          <p:spPr>
            <a:xfrm>
              <a:off x="3610725" y="4730250"/>
              <a:ext cx="182150" cy="250325"/>
            </a:xfrm>
            <a:custGeom>
              <a:rect b="b" l="l" r="r" t="t"/>
              <a:pathLst>
                <a:path extrusionOk="0" h="10013" w="7286">
                  <a:moveTo>
                    <a:pt x="5370" y="1"/>
                  </a:moveTo>
                  <a:cubicBezTo>
                    <a:pt x="4757" y="1"/>
                    <a:pt x="4076" y="419"/>
                    <a:pt x="3499" y="1228"/>
                  </a:cubicBezTo>
                  <a:cubicBezTo>
                    <a:pt x="3066" y="1841"/>
                    <a:pt x="1046" y="4690"/>
                    <a:pt x="397" y="6998"/>
                  </a:cubicBezTo>
                  <a:cubicBezTo>
                    <a:pt x="0" y="8441"/>
                    <a:pt x="144" y="9631"/>
                    <a:pt x="1515" y="9992"/>
                  </a:cubicBezTo>
                  <a:cubicBezTo>
                    <a:pt x="1577" y="10006"/>
                    <a:pt x="1637" y="10013"/>
                    <a:pt x="1697" y="10013"/>
                  </a:cubicBezTo>
                  <a:cubicBezTo>
                    <a:pt x="2403" y="10013"/>
                    <a:pt x="2952" y="9084"/>
                    <a:pt x="3318" y="8585"/>
                  </a:cubicBezTo>
                  <a:cubicBezTo>
                    <a:pt x="4328" y="7323"/>
                    <a:pt x="5050" y="5808"/>
                    <a:pt x="5843" y="4366"/>
                  </a:cubicBezTo>
                  <a:cubicBezTo>
                    <a:pt x="6312" y="3536"/>
                    <a:pt x="7286" y="2093"/>
                    <a:pt x="6709" y="975"/>
                  </a:cubicBezTo>
                  <a:cubicBezTo>
                    <a:pt x="6389" y="320"/>
                    <a:pt x="5905" y="1"/>
                    <a:pt x="53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47"/>
            <p:cNvSpPr/>
            <p:nvPr/>
          </p:nvSpPr>
          <p:spPr>
            <a:xfrm>
              <a:off x="3608925" y="4723050"/>
              <a:ext cx="181250" cy="265125"/>
            </a:xfrm>
            <a:custGeom>
              <a:rect b="b" l="l" r="r" t="t"/>
              <a:pathLst>
                <a:path extrusionOk="0" h="10605" w="7250">
                  <a:moveTo>
                    <a:pt x="5446" y="614"/>
                  </a:moveTo>
                  <a:cubicBezTo>
                    <a:pt x="5663" y="614"/>
                    <a:pt x="5843" y="650"/>
                    <a:pt x="6023" y="794"/>
                  </a:cubicBezTo>
                  <a:cubicBezTo>
                    <a:pt x="6204" y="903"/>
                    <a:pt x="6384" y="1119"/>
                    <a:pt x="6528" y="1408"/>
                  </a:cubicBezTo>
                  <a:cubicBezTo>
                    <a:pt x="6600" y="1588"/>
                    <a:pt x="6672" y="1804"/>
                    <a:pt x="6672" y="2021"/>
                  </a:cubicBezTo>
                  <a:cubicBezTo>
                    <a:pt x="6672" y="2417"/>
                    <a:pt x="6492" y="2886"/>
                    <a:pt x="6312" y="3319"/>
                  </a:cubicBezTo>
                  <a:cubicBezTo>
                    <a:pt x="6095" y="3752"/>
                    <a:pt x="5843" y="4185"/>
                    <a:pt x="5663" y="4509"/>
                  </a:cubicBezTo>
                  <a:cubicBezTo>
                    <a:pt x="4833" y="5952"/>
                    <a:pt x="4112" y="7467"/>
                    <a:pt x="3138" y="8693"/>
                  </a:cubicBezTo>
                  <a:cubicBezTo>
                    <a:pt x="2958" y="8946"/>
                    <a:pt x="2741" y="9306"/>
                    <a:pt x="2489" y="9559"/>
                  </a:cubicBezTo>
                  <a:cubicBezTo>
                    <a:pt x="2344" y="9703"/>
                    <a:pt x="2236" y="9811"/>
                    <a:pt x="2128" y="9883"/>
                  </a:cubicBezTo>
                  <a:cubicBezTo>
                    <a:pt x="1984" y="9955"/>
                    <a:pt x="1876" y="9991"/>
                    <a:pt x="1767" y="9991"/>
                  </a:cubicBezTo>
                  <a:lnTo>
                    <a:pt x="1659" y="9991"/>
                  </a:lnTo>
                  <a:cubicBezTo>
                    <a:pt x="1226" y="9883"/>
                    <a:pt x="1010" y="9703"/>
                    <a:pt x="830" y="9450"/>
                  </a:cubicBezTo>
                  <a:cubicBezTo>
                    <a:pt x="685" y="9234"/>
                    <a:pt x="577" y="8909"/>
                    <a:pt x="577" y="8549"/>
                  </a:cubicBezTo>
                  <a:cubicBezTo>
                    <a:pt x="577" y="8188"/>
                    <a:pt x="649" y="7791"/>
                    <a:pt x="757" y="7359"/>
                  </a:cubicBezTo>
                  <a:cubicBezTo>
                    <a:pt x="1371" y="5158"/>
                    <a:pt x="3390" y="2309"/>
                    <a:pt x="3823" y="1696"/>
                  </a:cubicBezTo>
                  <a:cubicBezTo>
                    <a:pt x="4364" y="939"/>
                    <a:pt x="4977" y="614"/>
                    <a:pt x="5446" y="614"/>
                  </a:cubicBezTo>
                  <a:close/>
                  <a:moveTo>
                    <a:pt x="5446" y="1"/>
                  </a:moveTo>
                  <a:cubicBezTo>
                    <a:pt x="4689" y="1"/>
                    <a:pt x="3931" y="506"/>
                    <a:pt x="3318" y="1371"/>
                  </a:cubicBezTo>
                  <a:cubicBezTo>
                    <a:pt x="2885" y="1985"/>
                    <a:pt x="866" y="4834"/>
                    <a:pt x="180" y="7214"/>
                  </a:cubicBezTo>
                  <a:cubicBezTo>
                    <a:pt x="72" y="7683"/>
                    <a:pt x="0" y="8116"/>
                    <a:pt x="0" y="8549"/>
                  </a:cubicBezTo>
                  <a:cubicBezTo>
                    <a:pt x="0" y="8982"/>
                    <a:pt x="72" y="9450"/>
                    <a:pt x="325" y="9811"/>
                  </a:cubicBezTo>
                  <a:cubicBezTo>
                    <a:pt x="577" y="10172"/>
                    <a:pt x="1010" y="10424"/>
                    <a:pt x="1515" y="10569"/>
                  </a:cubicBezTo>
                  <a:cubicBezTo>
                    <a:pt x="1623" y="10569"/>
                    <a:pt x="1695" y="10605"/>
                    <a:pt x="1767" y="10605"/>
                  </a:cubicBezTo>
                  <a:cubicBezTo>
                    <a:pt x="2020" y="10605"/>
                    <a:pt x="2236" y="10496"/>
                    <a:pt x="2417" y="10388"/>
                  </a:cubicBezTo>
                  <a:cubicBezTo>
                    <a:pt x="2705" y="10208"/>
                    <a:pt x="2921" y="9955"/>
                    <a:pt x="3138" y="9739"/>
                  </a:cubicBezTo>
                  <a:cubicBezTo>
                    <a:pt x="3318" y="9487"/>
                    <a:pt x="3499" y="9234"/>
                    <a:pt x="3607" y="9054"/>
                  </a:cubicBezTo>
                  <a:cubicBezTo>
                    <a:pt x="4653" y="7755"/>
                    <a:pt x="5374" y="6241"/>
                    <a:pt x="6168" y="4798"/>
                  </a:cubicBezTo>
                  <a:cubicBezTo>
                    <a:pt x="6348" y="4473"/>
                    <a:pt x="6600" y="4040"/>
                    <a:pt x="6853" y="3572"/>
                  </a:cubicBezTo>
                  <a:cubicBezTo>
                    <a:pt x="7069" y="3103"/>
                    <a:pt x="7250" y="2562"/>
                    <a:pt x="7250" y="2021"/>
                  </a:cubicBezTo>
                  <a:cubicBezTo>
                    <a:pt x="7250" y="1732"/>
                    <a:pt x="7213" y="1408"/>
                    <a:pt x="7069" y="1119"/>
                  </a:cubicBezTo>
                  <a:cubicBezTo>
                    <a:pt x="6889" y="758"/>
                    <a:pt x="6636" y="506"/>
                    <a:pt x="6384" y="289"/>
                  </a:cubicBezTo>
                  <a:cubicBezTo>
                    <a:pt x="6095" y="109"/>
                    <a:pt x="5771" y="1"/>
                    <a:pt x="54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47"/>
            <p:cNvSpPr/>
            <p:nvPr/>
          </p:nvSpPr>
          <p:spPr>
            <a:xfrm>
              <a:off x="3129225" y="4525600"/>
              <a:ext cx="300275" cy="286350"/>
            </a:xfrm>
            <a:custGeom>
              <a:rect b="b" l="l" r="r" t="t"/>
              <a:pathLst>
                <a:path extrusionOk="0" h="11454" w="12011">
                  <a:moveTo>
                    <a:pt x="12011" y="0"/>
                  </a:moveTo>
                  <a:cubicBezTo>
                    <a:pt x="12010" y="0"/>
                    <a:pt x="9320" y="1568"/>
                    <a:pt x="7073" y="1568"/>
                  </a:cubicBezTo>
                  <a:cubicBezTo>
                    <a:pt x="6680" y="1568"/>
                    <a:pt x="6301" y="1520"/>
                    <a:pt x="5951" y="1407"/>
                  </a:cubicBezTo>
                  <a:cubicBezTo>
                    <a:pt x="5202" y="1153"/>
                    <a:pt x="4541" y="1047"/>
                    <a:pt x="3953" y="1047"/>
                  </a:cubicBezTo>
                  <a:cubicBezTo>
                    <a:pt x="2702" y="1047"/>
                    <a:pt x="1782" y="1528"/>
                    <a:pt x="1046" y="2092"/>
                  </a:cubicBezTo>
                  <a:cubicBezTo>
                    <a:pt x="0" y="2922"/>
                    <a:pt x="1154" y="8043"/>
                    <a:pt x="830" y="9486"/>
                  </a:cubicBezTo>
                  <a:cubicBezTo>
                    <a:pt x="535" y="10797"/>
                    <a:pt x="1223" y="11453"/>
                    <a:pt x="2435" y="11453"/>
                  </a:cubicBezTo>
                  <a:cubicBezTo>
                    <a:pt x="2556" y="11453"/>
                    <a:pt x="2682" y="11447"/>
                    <a:pt x="2814" y="11433"/>
                  </a:cubicBezTo>
                  <a:cubicBezTo>
                    <a:pt x="4256" y="11289"/>
                    <a:pt x="5302" y="9450"/>
                    <a:pt x="5338" y="7719"/>
                  </a:cubicBezTo>
                  <a:cubicBezTo>
                    <a:pt x="5373" y="6079"/>
                    <a:pt x="5307" y="5553"/>
                    <a:pt x="5596" y="5553"/>
                  </a:cubicBezTo>
                  <a:cubicBezTo>
                    <a:pt x="5606" y="5553"/>
                    <a:pt x="5616" y="5553"/>
                    <a:pt x="5627" y="5555"/>
                  </a:cubicBezTo>
                  <a:cubicBezTo>
                    <a:pt x="5955" y="5587"/>
                    <a:pt x="8371" y="6038"/>
                    <a:pt x="9430" y="6038"/>
                  </a:cubicBezTo>
                  <a:cubicBezTo>
                    <a:pt x="9535" y="6038"/>
                    <a:pt x="9627" y="6033"/>
                    <a:pt x="9702" y="6023"/>
                  </a:cubicBezTo>
                  <a:cubicBezTo>
                    <a:pt x="10568" y="5951"/>
                    <a:pt x="12011" y="0"/>
                    <a:pt x="120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47"/>
            <p:cNvSpPr/>
            <p:nvPr/>
          </p:nvSpPr>
          <p:spPr>
            <a:xfrm>
              <a:off x="3136425" y="4518300"/>
              <a:ext cx="300300" cy="301275"/>
            </a:xfrm>
            <a:custGeom>
              <a:rect b="b" l="l" r="r" t="t"/>
              <a:pathLst>
                <a:path extrusionOk="0" h="12051" w="12012">
                  <a:moveTo>
                    <a:pt x="11248" y="899"/>
                  </a:moveTo>
                  <a:cubicBezTo>
                    <a:pt x="11228" y="980"/>
                    <a:pt x="11206" y="1067"/>
                    <a:pt x="11182" y="1158"/>
                  </a:cubicBezTo>
                  <a:cubicBezTo>
                    <a:pt x="10965" y="1987"/>
                    <a:pt x="10605" y="3250"/>
                    <a:pt x="10244" y="4296"/>
                  </a:cubicBezTo>
                  <a:cubicBezTo>
                    <a:pt x="10064" y="4801"/>
                    <a:pt x="9847" y="5269"/>
                    <a:pt x="9667" y="5594"/>
                  </a:cubicBezTo>
                  <a:cubicBezTo>
                    <a:pt x="9595" y="5774"/>
                    <a:pt x="9523" y="5883"/>
                    <a:pt x="9450" y="5955"/>
                  </a:cubicBezTo>
                  <a:lnTo>
                    <a:pt x="9378" y="6027"/>
                  </a:lnTo>
                  <a:lnTo>
                    <a:pt x="9198" y="6027"/>
                  </a:lnTo>
                  <a:cubicBezTo>
                    <a:pt x="8729" y="6027"/>
                    <a:pt x="7827" y="5919"/>
                    <a:pt x="7070" y="5810"/>
                  </a:cubicBezTo>
                  <a:cubicBezTo>
                    <a:pt x="6673" y="5738"/>
                    <a:pt x="6277" y="5702"/>
                    <a:pt x="5988" y="5630"/>
                  </a:cubicBezTo>
                  <a:cubicBezTo>
                    <a:pt x="5699" y="5594"/>
                    <a:pt x="5483" y="5558"/>
                    <a:pt x="5375" y="5558"/>
                  </a:cubicBezTo>
                  <a:lnTo>
                    <a:pt x="5303" y="5522"/>
                  </a:lnTo>
                  <a:cubicBezTo>
                    <a:pt x="5231" y="5522"/>
                    <a:pt x="5122" y="5558"/>
                    <a:pt x="5050" y="5630"/>
                  </a:cubicBezTo>
                  <a:cubicBezTo>
                    <a:pt x="4906" y="5702"/>
                    <a:pt x="4870" y="5847"/>
                    <a:pt x="4834" y="5991"/>
                  </a:cubicBezTo>
                  <a:cubicBezTo>
                    <a:pt x="4798" y="6171"/>
                    <a:pt x="4762" y="6424"/>
                    <a:pt x="4762" y="6748"/>
                  </a:cubicBezTo>
                  <a:cubicBezTo>
                    <a:pt x="4762" y="7073"/>
                    <a:pt x="4762" y="7470"/>
                    <a:pt x="4762" y="8011"/>
                  </a:cubicBezTo>
                  <a:cubicBezTo>
                    <a:pt x="4726" y="8804"/>
                    <a:pt x="4473" y="9670"/>
                    <a:pt x="4076" y="10283"/>
                  </a:cubicBezTo>
                  <a:cubicBezTo>
                    <a:pt x="3644" y="10932"/>
                    <a:pt x="3103" y="11365"/>
                    <a:pt x="2490" y="11437"/>
                  </a:cubicBezTo>
                  <a:lnTo>
                    <a:pt x="2129" y="11437"/>
                  </a:lnTo>
                  <a:cubicBezTo>
                    <a:pt x="1660" y="11437"/>
                    <a:pt x="1299" y="11329"/>
                    <a:pt x="1119" y="11148"/>
                  </a:cubicBezTo>
                  <a:cubicBezTo>
                    <a:pt x="903" y="11004"/>
                    <a:pt x="758" y="10752"/>
                    <a:pt x="758" y="10355"/>
                  </a:cubicBezTo>
                  <a:cubicBezTo>
                    <a:pt x="758" y="10211"/>
                    <a:pt x="794" y="10030"/>
                    <a:pt x="830" y="9850"/>
                  </a:cubicBezTo>
                  <a:cubicBezTo>
                    <a:pt x="866" y="9634"/>
                    <a:pt x="903" y="9345"/>
                    <a:pt x="903" y="9057"/>
                  </a:cubicBezTo>
                  <a:cubicBezTo>
                    <a:pt x="903" y="7794"/>
                    <a:pt x="614" y="5847"/>
                    <a:pt x="614" y="4368"/>
                  </a:cubicBezTo>
                  <a:cubicBezTo>
                    <a:pt x="614" y="3899"/>
                    <a:pt x="650" y="3502"/>
                    <a:pt x="686" y="3178"/>
                  </a:cubicBezTo>
                  <a:cubicBezTo>
                    <a:pt x="758" y="2889"/>
                    <a:pt x="866" y="2709"/>
                    <a:pt x="975" y="2637"/>
                  </a:cubicBezTo>
                  <a:cubicBezTo>
                    <a:pt x="1660" y="2096"/>
                    <a:pt x="2490" y="1663"/>
                    <a:pt x="3680" y="1627"/>
                  </a:cubicBezTo>
                  <a:cubicBezTo>
                    <a:pt x="4221" y="1627"/>
                    <a:pt x="4870" y="1735"/>
                    <a:pt x="5591" y="1987"/>
                  </a:cubicBezTo>
                  <a:cubicBezTo>
                    <a:pt x="5952" y="2096"/>
                    <a:pt x="6385" y="2168"/>
                    <a:pt x="6818" y="2168"/>
                  </a:cubicBezTo>
                  <a:cubicBezTo>
                    <a:pt x="8008" y="2168"/>
                    <a:pt x="9234" y="1735"/>
                    <a:pt x="10208" y="1338"/>
                  </a:cubicBezTo>
                  <a:cubicBezTo>
                    <a:pt x="10615" y="1187"/>
                    <a:pt x="10971" y="1031"/>
                    <a:pt x="11248" y="899"/>
                  </a:cubicBezTo>
                  <a:close/>
                  <a:moveTo>
                    <a:pt x="11678" y="0"/>
                  </a:moveTo>
                  <a:cubicBezTo>
                    <a:pt x="11630" y="0"/>
                    <a:pt x="11584" y="12"/>
                    <a:pt x="11542" y="40"/>
                  </a:cubicBezTo>
                  <a:cubicBezTo>
                    <a:pt x="11542" y="40"/>
                    <a:pt x="11506" y="76"/>
                    <a:pt x="11434" y="112"/>
                  </a:cubicBezTo>
                  <a:cubicBezTo>
                    <a:pt x="11182" y="256"/>
                    <a:pt x="10496" y="617"/>
                    <a:pt x="9631" y="941"/>
                  </a:cubicBezTo>
                  <a:cubicBezTo>
                    <a:pt x="8765" y="1266"/>
                    <a:pt x="7719" y="1555"/>
                    <a:pt x="6818" y="1555"/>
                  </a:cubicBezTo>
                  <a:cubicBezTo>
                    <a:pt x="6421" y="1555"/>
                    <a:pt x="6096" y="1518"/>
                    <a:pt x="5772" y="1410"/>
                  </a:cubicBezTo>
                  <a:cubicBezTo>
                    <a:pt x="4978" y="1158"/>
                    <a:pt x="4293" y="1050"/>
                    <a:pt x="3680" y="1050"/>
                  </a:cubicBezTo>
                  <a:cubicBezTo>
                    <a:pt x="2345" y="1050"/>
                    <a:pt x="1335" y="1555"/>
                    <a:pt x="578" y="2168"/>
                  </a:cubicBezTo>
                  <a:cubicBezTo>
                    <a:pt x="325" y="2384"/>
                    <a:pt x="181" y="2709"/>
                    <a:pt x="109" y="3069"/>
                  </a:cubicBezTo>
                  <a:cubicBezTo>
                    <a:pt x="37" y="3430"/>
                    <a:pt x="1" y="3863"/>
                    <a:pt x="1" y="4368"/>
                  </a:cubicBezTo>
                  <a:cubicBezTo>
                    <a:pt x="1" y="5883"/>
                    <a:pt x="289" y="7866"/>
                    <a:pt x="289" y="9057"/>
                  </a:cubicBezTo>
                  <a:cubicBezTo>
                    <a:pt x="289" y="9345"/>
                    <a:pt x="289" y="9561"/>
                    <a:pt x="253" y="9706"/>
                  </a:cubicBezTo>
                  <a:cubicBezTo>
                    <a:pt x="181" y="9922"/>
                    <a:pt x="181" y="10139"/>
                    <a:pt x="181" y="10355"/>
                  </a:cubicBezTo>
                  <a:cubicBezTo>
                    <a:pt x="181" y="10860"/>
                    <a:pt x="362" y="11329"/>
                    <a:pt x="722" y="11617"/>
                  </a:cubicBezTo>
                  <a:cubicBezTo>
                    <a:pt x="1083" y="11906"/>
                    <a:pt x="1552" y="12050"/>
                    <a:pt x="2129" y="12050"/>
                  </a:cubicBezTo>
                  <a:cubicBezTo>
                    <a:pt x="2273" y="12050"/>
                    <a:pt x="2417" y="12050"/>
                    <a:pt x="2562" y="12014"/>
                  </a:cubicBezTo>
                  <a:cubicBezTo>
                    <a:pt x="3391" y="11942"/>
                    <a:pt x="4076" y="11365"/>
                    <a:pt x="4581" y="10607"/>
                  </a:cubicBezTo>
                  <a:cubicBezTo>
                    <a:pt x="5050" y="9886"/>
                    <a:pt x="5303" y="8948"/>
                    <a:pt x="5339" y="8047"/>
                  </a:cubicBezTo>
                  <a:cubicBezTo>
                    <a:pt x="5375" y="7217"/>
                    <a:pt x="5375" y="6640"/>
                    <a:pt x="5375" y="6351"/>
                  </a:cubicBezTo>
                  <a:cubicBezTo>
                    <a:pt x="5394" y="6256"/>
                    <a:pt x="5403" y="6191"/>
                    <a:pt x="5407" y="6145"/>
                  </a:cubicBezTo>
                  <a:lnTo>
                    <a:pt x="5407" y="6145"/>
                  </a:lnTo>
                  <a:cubicBezTo>
                    <a:pt x="5514" y="6160"/>
                    <a:pt x="5679" y="6193"/>
                    <a:pt x="5880" y="6243"/>
                  </a:cubicBezTo>
                  <a:cubicBezTo>
                    <a:pt x="6782" y="6388"/>
                    <a:pt x="8368" y="6640"/>
                    <a:pt x="9198" y="6640"/>
                  </a:cubicBezTo>
                  <a:lnTo>
                    <a:pt x="9450" y="6640"/>
                  </a:lnTo>
                  <a:cubicBezTo>
                    <a:pt x="9595" y="6604"/>
                    <a:pt x="9703" y="6568"/>
                    <a:pt x="9775" y="6496"/>
                  </a:cubicBezTo>
                  <a:cubicBezTo>
                    <a:pt x="9955" y="6351"/>
                    <a:pt x="10064" y="6171"/>
                    <a:pt x="10172" y="5919"/>
                  </a:cubicBezTo>
                  <a:cubicBezTo>
                    <a:pt x="10605" y="5125"/>
                    <a:pt x="11073" y="3755"/>
                    <a:pt x="11398" y="2564"/>
                  </a:cubicBezTo>
                  <a:cubicBezTo>
                    <a:pt x="11759" y="1374"/>
                    <a:pt x="12011" y="364"/>
                    <a:pt x="12011" y="364"/>
                  </a:cubicBezTo>
                  <a:cubicBezTo>
                    <a:pt x="12011" y="256"/>
                    <a:pt x="11975" y="148"/>
                    <a:pt x="11903" y="76"/>
                  </a:cubicBezTo>
                  <a:cubicBezTo>
                    <a:pt x="11836" y="31"/>
                    <a:pt x="11756" y="0"/>
                    <a:pt x="116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47"/>
            <p:cNvSpPr/>
            <p:nvPr/>
          </p:nvSpPr>
          <p:spPr>
            <a:xfrm>
              <a:off x="3441200" y="4492850"/>
              <a:ext cx="241675" cy="331975"/>
            </a:xfrm>
            <a:custGeom>
              <a:rect b="b" l="l" r="r" t="t"/>
              <a:pathLst>
                <a:path extrusionOk="0" h="13279" w="9667">
                  <a:moveTo>
                    <a:pt x="7141" y="0"/>
                  </a:moveTo>
                  <a:cubicBezTo>
                    <a:pt x="6323" y="0"/>
                    <a:pt x="5408" y="554"/>
                    <a:pt x="4617" y="1635"/>
                  </a:cubicBezTo>
                  <a:cubicBezTo>
                    <a:pt x="4040" y="2428"/>
                    <a:pt x="1371" y="6215"/>
                    <a:pt x="542" y="9281"/>
                  </a:cubicBezTo>
                  <a:cubicBezTo>
                    <a:pt x="1" y="11193"/>
                    <a:pt x="181" y="12816"/>
                    <a:pt x="2020" y="13248"/>
                  </a:cubicBezTo>
                  <a:cubicBezTo>
                    <a:pt x="2102" y="13269"/>
                    <a:pt x="2182" y="13278"/>
                    <a:pt x="2261" y="13278"/>
                  </a:cubicBezTo>
                  <a:cubicBezTo>
                    <a:pt x="3162" y="13278"/>
                    <a:pt x="3903" y="12039"/>
                    <a:pt x="4401" y="11409"/>
                  </a:cubicBezTo>
                  <a:cubicBezTo>
                    <a:pt x="5735" y="9714"/>
                    <a:pt x="6673" y="7694"/>
                    <a:pt x="7755" y="5783"/>
                  </a:cubicBezTo>
                  <a:cubicBezTo>
                    <a:pt x="8368" y="4701"/>
                    <a:pt x="9667" y="2753"/>
                    <a:pt x="8909" y="1274"/>
                  </a:cubicBezTo>
                  <a:cubicBezTo>
                    <a:pt x="8490" y="419"/>
                    <a:pt x="7852" y="0"/>
                    <a:pt x="71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47"/>
            <p:cNvSpPr/>
            <p:nvPr/>
          </p:nvSpPr>
          <p:spPr>
            <a:xfrm>
              <a:off x="3440300" y="4485025"/>
              <a:ext cx="237175" cy="348075"/>
            </a:xfrm>
            <a:custGeom>
              <a:rect b="b" l="l" r="r" t="t"/>
              <a:pathLst>
                <a:path extrusionOk="0" h="13923" w="9487">
                  <a:moveTo>
                    <a:pt x="7178" y="613"/>
                  </a:moveTo>
                  <a:cubicBezTo>
                    <a:pt x="7466" y="613"/>
                    <a:pt x="7755" y="685"/>
                    <a:pt x="8007" y="866"/>
                  </a:cubicBezTo>
                  <a:cubicBezTo>
                    <a:pt x="8260" y="1046"/>
                    <a:pt x="8512" y="1335"/>
                    <a:pt x="8693" y="1731"/>
                  </a:cubicBezTo>
                  <a:cubicBezTo>
                    <a:pt x="8837" y="1984"/>
                    <a:pt x="8873" y="2272"/>
                    <a:pt x="8873" y="2561"/>
                  </a:cubicBezTo>
                  <a:cubicBezTo>
                    <a:pt x="8873" y="3138"/>
                    <a:pt x="8657" y="3751"/>
                    <a:pt x="8404" y="4364"/>
                  </a:cubicBezTo>
                  <a:cubicBezTo>
                    <a:pt x="8116" y="4941"/>
                    <a:pt x="7791" y="5518"/>
                    <a:pt x="7539" y="5951"/>
                  </a:cubicBezTo>
                  <a:cubicBezTo>
                    <a:pt x="6457" y="7863"/>
                    <a:pt x="5483" y="9883"/>
                    <a:pt x="4184" y="11542"/>
                  </a:cubicBezTo>
                  <a:cubicBezTo>
                    <a:pt x="3932" y="11866"/>
                    <a:pt x="3643" y="12335"/>
                    <a:pt x="3283" y="12696"/>
                  </a:cubicBezTo>
                  <a:cubicBezTo>
                    <a:pt x="3138" y="12876"/>
                    <a:pt x="2958" y="13056"/>
                    <a:pt x="2778" y="13129"/>
                  </a:cubicBezTo>
                  <a:cubicBezTo>
                    <a:pt x="2597" y="13237"/>
                    <a:pt x="2453" y="13309"/>
                    <a:pt x="2273" y="13309"/>
                  </a:cubicBezTo>
                  <a:cubicBezTo>
                    <a:pt x="2237" y="13309"/>
                    <a:pt x="2165" y="13309"/>
                    <a:pt x="2128" y="13273"/>
                  </a:cubicBezTo>
                  <a:cubicBezTo>
                    <a:pt x="1551" y="13129"/>
                    <a:pt x="1191" y="12876"/>
                    <a:pt x="938" y="12552"/>
                  </a:cubicBezTo>
                  <a:cubicBezTo>
                    <a:pt x="722" y="12227"/>
                    <a:pt x="614" y="11794"/>
                    <a:pt x="614" y="11253"/>
                  </a:cubicBezTo>
                  <a:cubicBezTo>
                    <a:pt x="614" y="10784"/>
                    <a:pt x="686" y="10243"/>
                    <a:pt x="866" y="9666"/>
                  </a:cubicBezTo>
                  <a:cubicBezTo>
                    <a:pt x="1660" y="6709"/>
                    <a:pt x="4329" y="2922"/>
                    <a:pt x="4906" y="2128"/>
                  </a:cubicBezTo>
                  <a:cubicBezTo>
                    <a:pt x="5663" y="1082"/>
                    <a:pt x="6493" y="613"/>
                    <a:pt x="7178" y="613"/>
                  </a:cubicBezTo>
                  <a:close/>
                  <a:moveTo>
                    <a:pt x="7178" y="0"/>
                  </a:moveTo>
                  <a:cubicBezTo>
                    <a:pt x="6204" y="0"/>
                    <a:pt x="5230" y="649"/>
                    <a:pt x="4437" y="1767"/>
                  </a:cubicBezTo>
                  <a:cubicBezTo>
                    <a:pt x="3824" y="2597"/>
                    <a:pt x="1155" y="6384"/>
                    <a:pt x="253" y="9522"/>
                  </a:cubicBezTo>
                  <a:cubicBezTo>
                    <a:pt x="109" y="10135"/>
                    <a:pt x="0" y="10712"/>
                    <a:pt x="0" y="11253"/>
                  </a:cubicBezTo>
                  <a:cubicBezTo>
                    <a:pt x="0" y="11866"/>
                    <a:pt x="145" y="12443"/>
                    <a:pt x="433" y="12912"/>
                  </a:cubicBezTo>
                  <a:cubicBezTo>
                    <a:pt x="758" y="13345"/>
                    <a:pt x="1299" y="13706"/>
                    <a:pt x="1984" y="13850"/>
                  </a:cubicBezTo>
                  <a:cubicBezTo>
                    <a:pt x="2092" y="13886"/>
                    <a:pt x="2201" y="13922"/>
                    <a:pt x="2273" y="13922"/>
                  </a:cubicBezTo>
                  <a:cubicBezTo>
                    <a:pt x="2597" y="13922"/>
                    <a:pt x="2850" y="13814"/>
                    <a:pt x="3102" y="13670"/>
                  </a:cubicBezTo>
                  <a:cubicBezTo>
                    <a:pt x="3463" y="13417"/>
                    <a:pt x="3751" y="13129"/>
                    <a:pt x="4004" y="12804"/>
                  </a:cubicBezTo>
                  <a:cubicBezTo>
                    <a:pt x="4256" y="12479"/>
                    <a:pt x="4509" y="12155"/>
                    <a:pt x="4653" y="11902"/>
                  </a:cubicBezTo>
                  <a:cubicBezTo>
                    <a:pt x="6024" y="10171"/>
                    <a:pt x="6998" y="8151"/>
                    <a:pt x="8043" y="6240"/>
                  </a:cubicBezTo>
                  <a:cubicBezTo>
                    <a:pt x="8296" y="5807"/>
                    <a:pt x="8657" y="5266"/>
                    <a:pt x="8945" y="4617"/>
                  </a:cubicBezTo>
                  <a:cubicBezTo>
                    <a:pt x="9234" y="3968"/>
                    <a:pt x="9486" y="3282"/>
                    <a:pt x="9486" y="2561"/>
                  </a:cubicBezTo>
                  <a:cubicBezTo>
                    <a:pt x="9486" y="2200"/>
                    <a:pt x="9414" y="1804"/>
                    <a:pt x="9234" y="1443"/>
                  </a:cubicBezTo>
                  <a:cubicBezTo>
                    <a:pt x="9017" y="974"/>
                    <a:pt x="8693" y="613"/>
                    <a:pt x="8368" y="361"/>
                  </a:cubicBezTo>
                  <a:cubicBezTo>
                    <a:pt x="8007" y="144"/>
                    <a:pt x="7611" y="0"/>
                    <a:pt x="71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47"/>
            <p:cNvSpPr/>
            <p:nvPr/>
          </p:nvSpPr>
          <p:spPr>
            <a:xfrm>
              <a:off x="3309550" y="4463625"/>
              <a:ext cx="241675" cy="332350"/>
            </a:xfrm>
            <a:custGeom>
              <a:rect b="b" l="l" r="r" t="t"/>
              <a:pathLst>
                <a:path extrusionOk="0" h="13294" w="9667">
                  <a:moveTo>
                    <a:pt x="7156" y="1"/>
                  </a:moveTo>
                  <a:cubicBezTo>
                    <a:pt x="6330" y="1"/>
                    <a:pt x="5411" y="565"/>
                    <a:pt x="4617" y="1650"/>
                  </a:cubicBezTo>
                  <a:cubicBezTo>
                    <a:pt x="4040" y="2443"/>
                    <a:pt x="1371" y="6230"/>
                    <a:pt x="542" y="9296"/>
                  </a:cubicBezTo>
                  <a:cubicBezTo>
                    <a:pt x="1" y="11207"/>
                    <a:pt x="181" y="12830"/>
                    <a:pt x="2021" y="13263"/>
                  </a:cubicBezTo>
                  <a:cubicBezTo>
                    <a:pt x="2102" y="13284"/>
                    <a:pt x="2182" y="13293"/>
                    <a:pt x="2262" y="13293"/>
                  </a:cubicBezTo>
                  <a:cubicBezTo>
                    <a:pt x="3163" y="13293"/>
                    <a:pt x="3904" y="12054"/>
                    <a:pt x="4401" y="11424"/>
                  </a:cubicBezTo>
                  <a:cubicBezTo>
                    <a:pt x="5735" y="9729"/>
                    <a:pt x="6673" y="7709"/>
                    <a:pt x="7755" y="5797"/>
                  </a:cubicBezTo>
                  <a:cubicBezTo>
                    <a:pt x="8368" y="4715"/>
                    <a:pt x="9667" y="2768"/>
                    <a:pt x="8945" y="1289"/>
                  </a:cubicBezTo>
                  <a:cubicBezTo>
                    <a:pt x="8511" y="421"/>
                    <a:pt x="7868" y="1"/>
                    <a:pt x="71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47"/>
            <p:cNvSpPr/>
            <p:nvPr/>
          </p:nvSpPr>
          <p:spPr>
            <a:xfrm>
              <a:off x="3308650" y="4456175"/>
              <a:ext cx="237175" cy="347150"/>
            </a:xfrm>
            <a:custGeom>
              <a:rect b="b" l="l" r="r" t="t"/>
              <a:pathLst>
                <a:path extrusionOk="0" h="13886" w="9487">
                  <a:moveTo>
                    <a:pt x="7109" y="611"/>
                  </a:moveTo>
                  <a:cubicBezTo>
                    <a:pt x="7132" y="611"/>
                    <a:pt x="7155" y="612"/>
                    <a:pt x="7178" y="613"/>
                  </a:cubicBezTo>
                  <a:cubicBezTo>
                    <a:pt x="7467" y="613"/>
                    <a:pt x="7755" y="685"/>
                    <a:pt x="8008" y="866"/>
                  </a:cubicBezTo>
                  <a:cubicBezTo>
                    <a:pt x="8260" y="1046"/>
                    <a:pt x="8513" y="1298"/>
                    <a:pt x="8693" y="1695"/>
                  </a:cubicBezTo>
                  <a:cubicBezTo>
                    <a:pt x="8837" y="1984"/>
                    <a:pt x="8873" y="2272"/>
                    <a:pt x="8873" y="2561"/>
                  </a:cubicBezTo>
                  <a:cubicBezTo>
                    <a:pt x="8873" y="3138"/>
                    <a:pt x="8657" y="3751"/>
                    <a:pt x="8404" y="4364"/>
                  </a:cubicBezTo>
                  <a:cubicBezTo>
                    <a:pt x="8116" y="4941"/>
                    <a:pt x="7791" y="5482"/>
                    <a:pt x="7539" y="5951"/>
                  </a:cubicBezTo>
                  <a:cubicBezTo>
                    <a:pt x="6457" y="7863"/>
                    <a:pt x="5483" y="9846"/>
                    <a:pt x="4184" y="11542"/>
                  </a:cubicBezTo>
                  <a:cubicBezTo>
                    <a:pt x="3932" y="11866"/>
                    <a:pt x="3643" y="12335"/>
                    <a:pt x="3319" y="12696"/>
                  </a:cubicBezTo>
                  <a:cubicBezTo>
                    <a:pt x="3139" y="12876"/>
                    <a:pt x="2958" y="13020"/>
                    <a:pt x="2778" y="13128"/>
                  </a:cubicBezTo>
                  <a:cubicBezTo>
                    <a:pt x="2634" y="13237"/>
                    <a:pt x="2453" y="13309"/>
                    <a:pt x="2309" y="13309"/>
                  </a:cubicBezTo>
                  <a:cubicBezTo>
                    <a:pt x="2237" y="13309"/>
                    <a:pt x="2165" y="13309"/>
                    <a:pt x="2129" y="13273"/>
                  </a:cubicBezTo>
                  <a:cubicBezTo>
                    <a:pt x="1552" y="13128"/>
                    <a:pt x="1191" y="12876"/>
                    <a:pt x="938" y="12551"/>
                  </a:cubicBezTo>
                  <a:cubicBezTo>
                    <a:pt x="722" y="12227"/>
                    <a:pt x="614" y="11794"/>
                    <a:pt x="614" y="11253"/>
                  </a:cubicBezTo>
                  <a:cubicBezTo>
                    <a:pt x="614" y="10784"/>
                    <a:pt x="686" y="10243"/>
                    <a:pt x="866" y="9666"/>
                  </a:cubicBezTo>
                  <a:cubicBezTo>
                    <a:pt x="1660" y="6709"/>
                    <a:pt x="4329" y="2921"/>
                    <a:pt x="4906" y="2092"/>
                  </a:cubicBezTo>
                  <a:cubicBezTo>
                    <a:pt x="5638" y="1116"/>
                    <a:pt x="6437" y="611"/>
                    <a:pt x="7109" y="611"/>
                  </a:cubicBezTo>
                  <a:close/>
                  <a:moveTo>
                    <a:pt x="7178" y="0"/>
                  </a:moveTo>
                  <a:cubicBezTo>
                    <a:pt x="6204" y="0"/>
                    <a:pt x="5230" y="613"/>
                    <a:pt x="4437" y="1767"/>
                  </a:cubicBezTo>
                  <a:cubicBezTo>
                    <a:pt x="3824" y="2597"/>
                    <a:pt x="1155" y="6384"/>
                    <a:pt x="289" y="9522"/>
                  </a:cubicBezTo>
                  <a:cubicBezTo>
                    <a:pt x="109" y="10135"/>
                    <a:pt x="1" y="10712"/>
                    <a:pt x="1" y="11253"/>
                  </a:cubicBezTo>
                  <a:cubicBezTo>
                    <a:pt x="1" y="11866"/>
                    <a:pt x="145" y="12443"/>
                    <a:pt x="470" y="12876"/>
                  </a:cubicBezTo>
                  <a:cubicBezTo>
                    <a:pt x="758" y="13345"/>
                    <a:pt x="1299" y="13706"/>
                    <a:pt x="1984" y="13850"/>
                  </a:cubicBezTo>
                  <a:cubicBezTo>
                    <a:pt x="2093" y="13886"/>
                    <a:pt x="2201" y="13886"/>
                    <a:pt x="2309" y="13886"/>
                  </a:cubicBezTo>
                  <a:cubicBezTo>
                    <a:pt x="2598" y="13886"/>
                    <a:pt x="2850" y="13814"/>
                    <a:pt x="3102" y="13633"/>
                  </a:cubicBezTo>
                  <a:cubicBezTo>
                    <a:pt x="3463" y="13417"/>
                    <a:pt x="3752" y="13092"/>
                    <a:pt x="4004" y="12768"/>
                  </a:cubicBezTo>
                  <a:cubicBezTo>
                    <a:pt x="4257" y="12443"/>
                    <a:pt x="4509" y="12119"/>
                    <a:pt x="4653" y="11902"/>
                  </a:cubicBezTo>
                  <a:cubicBezTo>
                    <a:pt x="6024" y="10171"/>
                    <a:pt x="6998" y="8151"/>
                    <a:pt x="8044" y="6240"/>
                  </a:cubicBezTo>
                  <a:cubicBezTo>
                    <a:pt x="8296" y="5807"/>
                    <a:pt x="8657" y="5230"/>
                    <a:pt x="8945" y="4617"/>
                  </a:cubicBezTo>
                  <a:cubicBezTo>
                    <a:pt x="9234" y="3967"/>
                    <a:pt x="9486" y="3282"/>
                    <a:pt x="9486" y="2561"/>
                  </a:cubicBezTo>
                  <a:cubicBezTo>
                    <a:pt x="9486" y="2200"/>
                    <a:pt x="9414" y="1803"/>
                    <a:pt x="9234" y="1443"/>
                  </a:cubicBezTo>
                  <a:cubicBezTo>
                    <a:pt x="9017" y="974"/>
                    <a:pt x="8693" y="613"/>
                    <a:pt x="8368" y="361"/>
                  </a:cubicBezTo>
                  <a:cubicBezTo>
                    <a:pt x="8008" y="108"/>
                    <a:pt x="7611" y="0"/>
                    <a:pt x="71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47"/>
            <p:cNvSpPr/>
            <p:nvPr/>
          </p:nvSpPr>
          <p:spPr>
            <a:xfrm>
              <a:off x="1841625" y="4237050"/>
              <a:ext cx="1703300" cy="1232625"/>
            </a:xfrm>
            <a:custGeom>
              <a:rect b="b" l="l" r="r" t="t"/>
              <a:pathLst>
                <a:path extrusionOk="0" h="49305" w="68132">
                  <a:moveTo>
                    <a:pt x="1" y="1"/>
                  </a:moveTo>
                  <a:lnTo>
                    <a:pt x="10712" y="29287"/>
                  </a:lnTo>
                  <a:lnTo>
                    <a:pt x="68131" y="49304"/>
                  </a:lnTo>
                  <a:lnTo>
                    <a:pt x="64849" y="21352"/>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47"/>
            <p:cNvSpPr/>
            <p:nvPr/>
          </p:nvSpPr>
          <p:spPr>
            <a:xfrm>
              <a:off x="1833500" y="4229500"/>
              <a:ext cx="1718625" cy="1247750"/>
            </a:xfrm>
            <a:custGeom>
              <a:rect b="b" l="l" r="r" t="t"/>
              <a:pathLst>
                <a:path extrusionOk="0" h="49910" w="68745">
                  <a:moveTo>
                    <a:pt x="828" y="780"/>
                  </a:moveTo>
                  <a:lnTo>
                    <a:pt x="64886" y="21871"/>
                  </a:lnTo>
                  <a:lnTo>
                    <a:pt x="68096" y="49174"/>
                  </a:lnTo>
                  <a:lnTo>
                    <a:pt x="11254" y="29337"/>
                  </a:lnTo>
                  <a:lnTo>
                    <a:pt x="828" y="780"/>
                  </a:lnTo>
                  <a:close/>
                  <a:moveTo>
                    <a:pt x="341" y="0"/>
                  </a:moveTo>
                  <a:cubicBezTo>
                    <a:pt x="253" y="0"/>
                    <a:pt x="162" y="34"/>
                    <a:pt x="109" y="86"/>
                  </a:cubicBezTo>
                  <a:cubicBezTo>
                    <a:pt x="37" y="195"/>
                    <a:pt x="1" y="303"/>
                    <a:pt x="37" y="411"/>
                  </a:cubicBezTo>
                  <a:lnTo>
                    <a:pt x="10749" y="29697"/>
                  </a:lnTo>
                  <a:cubicBezTo>
                    <a:pt x="10785" y="29770"/>
                    <a:pt x="10857" y="29842"/>
                    <a:pt x="10929" y="29878"/>
                  </a:cubicBezTo>
                  <a:lnTo>
                    <a:pt x="68348" y="49895"/>
                  </a:lnTo>
                  <a:cubicBezTo>
                    <a:pt x="68380" y="49906"/>
                    <a:pt x="68411" y="49910"/>
                    <a:pt x="68442" y="49910"/>
                  </a:cubicBezTo>
                  <a:cubicBezTo>
                    <a:pt x="68517" y="49910"/>
                    <a:pt x="68586" y="49884"/>
                    <a:pt x="68637" y="49859"/>
                  </a:cubicBezTo>
                  <a:cubicBezTo>
                    <a:pt x="68709" y="49787"/>
                    <a:pt x="68745" y="49679"/>
                    <a:pt x="68745" y="49570"/>
                  </a:cubicBezTo>
                  <a:lnTo>
                    <a:pt x="65463" y="21618"/>
                  </a:lnTo>
                  <a:cubicBezTo>
                    <a:pt x="65427" y="21510"/>
                    <a:pt x="65355" y="21402"/>
                    <a:pt x="65246" y="21366"/>
                  </a:cubicBezTo>
                  <a:lnTo>
                    <a:pt x="434" y="14"/>
                  </a:lnTo>
                  <a:cubicBezTo>
                    <a:pt x="405" y="5"/>
                    <a:pt x="373" y="0"/>
                    <a:pt x="3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47"/>
            <p:cNvSpPr/>
            <p:nvPr/>
          </p:nvSpPr>
          <p:spPr>
            <a:xfrm>
              <a:off x="5068725" y="3813275"/>
              <a:ext cx="471600" cy="14450"/>
            </a:xfrm>
            <a:custGeom>
              <a:rect b="b" l="l" r="r" t="t"/>
              <a:pathLst>
                <a:path extrusionOk="0" h="578" w="18864">
                  <a:moveTo>
                    <a:pt x="325" y="0"/>
                  </a:moveTo>
                  <a:cubicBezTo>
                    <a:pt x="145" y="0"/>
                    <a:pt x="1" y="108"/>
                    <a:pt x="1" y="289"/>
                  </a:cubicBezTo>
                  <a:cubicBezTo>
                    <a:pt x="1" y="469"/>
                    <a:pt x="145" y="577"/>
                    <a:pt x="325" y="577"/>
                  </a:cubicBezTo>
                  <a:lnTo>
                    <a:pt x="18539" y="577"/>
                  </a:lnTo>
                  <a:cubicBezTo>
                    <a:pt x="18719" y="577"/>
                    <a:pt x="18864" y="469"/>
                    <a:pt x="18864" y="289"/>
                  </a:cubicBezTo>
                  <a:cubicBezTo>
                    <a:pt x="18864" y="108"/>
                    <a:pt x="18719" y="0"/>
                    <a:pt x="185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47"/>
            <p:cNvSpPr/>
            <p:nvPr/>
          </p:nvSpPr>
          <p:spPr>
            <a:xfrm>
              <a:off x="4743225" y="3813275"/>
              <a:ext cx="174050" cy="14450"/>
            </a:xfrm>
            <a:custGeom>
              <a:rect b="b" l="l" r="r" t="t"/>
              <a:pathLst>
                <a:path extrusionOk="0" h="578" w="6962">
                  <a:moveTo>
                    <a:pt x="289" y="0"/>
                  </a:moveTo>
                  <a:cubicBezTo>
                    <a:pt x="145" y="0"/>
                    <a:pt x="0" y="108"/>
                    <a:pt x="0" y="289"/>
                  </a:cubicBezTo>
                  <a:cubicBezTo>
                    <a:pt x="0" y="469"/>
                    <a:pt x="145" y="577"/>
                    <a:pt x="289" y="577"/>
                  </a:cubicBezTo>
                  <a:lnTo>
                    <a:pt x="6673" y="577"/>
                  </a:lnTo>
                  <a:cubicBezTo>
                    <a:pt x="6853" y="577"/>
                    <a:pt x="6961" y="469"/>
                    <a:pt x="6961" y="289"/>
                  </a:cubicBezTo>
                  <a:cubicBezTo>
                    <a:pt x="6961" y="108"/>
                    <a:pt x="6853" y="0"/>
                    <a:pt x="6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47"/>
            <p:cNvSpPr/>
            <p:nvPr/>
          </p:nvSpPr>
          <p:spPr>
            <a:xfrm>
              <a:off x="5445625" y="3896225"/>
              <a:ext cx="94700" cy="15350"/>
            </a:xfrm>
            <a:custGeom>
              <a:rect b="b" l="l" r="r" t="t"/>
              <a:pathLst>
                <a:path extrusionOk="0" h="614" w="3788">
                  <a:moveTo>
                    <a:pt x="289" y="0"/>
                  </a:moveTo>
                  <a:cubicBezTo>
                    <a:pt x="145" y="0"/>
                    <a:pt x="1" y="145"/>
                    <a:pt x="1" y="289"/>
                  </a:cubicBezTo>
                  <a:cubicBezTo>
                    <a:pt x="1" y="469"/>
                    <a:pt x="145" y="613"/>
                    <a:pt x="289" y="613"/>
                  </a:cubicBezTo>
                  <a:lnTo>
                    <a:pt x="3463" y="613"/>
                  </a:lnTo>
                  <a:cubicBezTo>
                    <a:pt x="3643" y="613"/>
                    <a:pt x="3788" y="469"/>
                    <a:pt x="3788" y="289"/>
                  </a:cubicBezTo>
                  <a:cubicBezTo>
                    <a:pt x="3788" y="145"/>
                    <a:pt x="3643" y="0"/>
                    <a:pt x="34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47"/>
            <p:cNvSpPr/>
            <p:nvPr/>
          </p:nvSpPr>
          <p:spPr>
            <a:xfrm>
              <a:off x="5221125" y="3896225"/>
              <a:ext cx="174025" cy="15350"/>
            </a:xfrm>
            <a:custGeom>
              <a:rect b="b" l="l" r="r" t="t"/>
              <a:pathLst>
                <a:path extrusionOk="0" h="614" w="6961">
                  <a:moveTo>
                    <a:pt x="289" y="0"/>
                  </a:moveTo>
                  <a:cubicBezTo>
                    <a:pt x="144" y="0"/>
                    <a:pt x="0" y="145"/>
                    <a:pt x="0" y="289"/>
                  </a:cubicBezTo>
                  <a:cubicBezTo>
                    <a:pt x="0" y="469"/>
                    <a:pt x="144" y="613"/>
                    <a:pt x="289" y="613"/>
                  </a:cubicBezTo>
                  <a:lnTo>
                    <a:pt x="6672" y="613"/>
                  </a:lnTo>
                  <a:cubicBezTo>
                    <a:pt x="6817" y="613"/>
                    <a:pt x="6961" y="469"/>
                    <a:pt x="6961" y="289"/>
                  </a:cubicBezTo>
                  <a:cubicBezTo>
                    <a:pt x="6961" y="145"/>
                    <a:pt x="6817" y="0"/>
                    <a:pt x="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47"/>
            <p:cNvSpPr/>
            <p:nvPr/>
          </p:nvSpPr>
          <p:spPr>
            <a:xfrm>
              <a:off x="4743225" y="3896225"/>
              <a:ext cx="384150" cy="15350"/>
            </a:xfrm>
            <a:custGeom>
              <a:rect b="b" l="l" r="r" t="t"/>
              <a:pathLst>
                <a:path extrusionOk="0" h="614" w="15366">
                  <a:moveTo>
                    <a:pt x="289" y="0"/>
                  </a:moveTo>
                  <a:cubicBezTo>
                    <a:pt x="145" y="0"/>
                    <a:pt x="0" y="145"/>
                    <a:pt x="0" y="289"/>
                  </a:cubicBezTo>
                  <a:cubicBezTo>
                    <a:pt x="0" y="469"/>
                    <a:pt x="145" y="613"/>
                    <a:pt x="289" y="613"/>
                  </a:cubicBezTo>
                  <a:lnTo>
                    <a:pt x="15077" y="613"/>
                  </a:lnTo>
                  <a:cubicBezTo>
                    <a:pt x="15221" y="613"/>
                    <a:pt x="15365" y="469"/>
                    <a:pt x="15365" y="289"/>
                  </a:cubicBezTo>
                  <a:cubicBezTo>
                    <a:pt x="15365" y="145"/>
                    <a:pt x="15221" y="0"/>
                    <a:pt x="150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47"/>
            <p:cNvSpPr/>
            <p:nvPr/>
          </p:nvSpPr>
          <p:spPr>
            <a:xfrm>
              <a:off x="5120125" y="3979175"/>
              <a:ext cx="420200" cy="15350"/>
            </a:xfrm>
            <a:custGeom>
              <a:rect b="b" l="l" r="r" t="t"/>
              <a:pathLst>
                <a:path extrusionOk="0" h="614" w="16808">
                  <a:moveTo>
                    <a:pt x="289" y="1"/>
                  </a:moveTo>
                  <a:cubicBezTo>
                    <a:pt x="109" y="1"/>
                    <a:pt x="1" y="145"/>
                    <a:pt x="1" y="325"/>
                  </a:cubicBezTo>
                  <a:cubicBezTo>
                    <a:pt x="1" y="469"/>
                    <a:pt x="109" y="614"/>
                    <a:pt x="289" y="614"/>
                  </a:cubicBezTo>
                  <a:lnTo>
                    <a:pt x="16483" y="614"/>
                  </a:lnTo>
                  <a:cubicBezTo>
                    <a:pt x="16663" y="614"/>
                    <a:pt x="16808" y="469"/>
                    <a:pt x="16808" y="325"/>
                  </a:cubicBezTo>
                  <a:cubicBezTo>
                    <a:pt x="16808" y="145"/>
                    <a:pt x="16663" y="1"/>
                    <a:pt x="164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47"/>
            <p:cNvSpPr/>
            <p:nvPr/>
          </p:nvSpPr>
          <p:spPr>
            <a:xfrm>
              <a:off x="4743225" y="3979175"/>
              <a:ext cx="304800" cy="15350"/>
            </a:xfrm>
            <a:custGeom>
              <a:rect b="b" l="l" r="r" t="t"/>
              <a:pathLst>
                <a:path extrusionOk="0" h="614" w="12192">
                  <a:moveTo>
                    <a:pt x="289" y="1"/>
                  </a:moveTo>
                  <a:cubicBezTo>
                    <a:pt x="145" y="1"/>
                    <a:pt x="0" y="145"/>
                    <a:pt x="0" y="325"/>
                  </a:cubicBezTo>
                  <a:cubicBezTo>
                    <a:pt x="0" y="469"/>
                    <a:pt x="145" y="614"/>
                    <a:pt x="289" y="614"/>
                  </a:cubicBezTo>
                  <a:lnTo>
                    <a:pt x="11903" y="614"/>
                  </a:lnTo>
                  <a:cubicBezTo>
                    <a:pt x="12047" y="614"/>
                    <a:pt x="12191" y="469"/>
                    <a:pt x="12191" y="325"/>
                  </a:cubicBezTo>
                  <a:cubicBezTo>
                    <a:pt x="12191" y="145"/>
                    <a:pt x="12047" y="1"/>
                    <a:pt x="11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47"/>
            <p:cNvSpPr/>
            <p:nvPr/>
          </p:nvSpPr>
          <p:spPr>
            <a:xfrm>
              <a:off x="5350950" y="4062125"/>
              <a:ext cx="189375" cy="15350"/>
            </a:xfrm>
            <a:custGeom>
              <a:rect b="b" l="l" r="r" t="t"/>
              <a:pathLst>
                <a:path extrusionOk="0" h="614" w="7575">
                  <a:moveTo>
                    <a:pt x="325" y="1"/>
                  </a:moveTo>
                  <a:cubicBezTo>
                    <a:pt x="145" y="1"/>
                    <a:pt x="1" y="145"/>
                    <a:pt x="1" y="325"/>
                  </a:cubicBezTo>
                  <a:cubicBezTo>
                    <a:pt x="1" y="470"/>
                    <a:pt x="145" y="614"/>
                    <a:pt x="325" y="614"/>
                  </a:cubicBezTo>
                  <a:lnTo>
                    <a:pt x="7250" y="614"/>
                  </a:lnTo>
                  <a:cubicBezTo>
                    <a:pt x="7430" y="614"/>
                    <a:pt x="7575" y="470"/>
                    <a:pt x="7575" y="325"/>
                  </a:cubicBezTo>
                  <a:cubicBezTo>
                    <a:pt x="7575" y="145"/>
                    <a:pt x="7430" y="1"/>
                    <a:pt x="72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47"/>
            <p:cNvSpPr/>
            <p:nvPr/>
          </p:nvSpPr>
          <p:spPr>
            <a:xfrm>
              <a:off x="4917250" y="4062125"/>
              <a:ext cx="376925" cy="15350"/>
            </a:xfrm>
            <a:custGeom>
              <a:rect b="b" l="l" r="r" t="t"/>
              <a:pathLst>
                <a:path extrusionOk="0" h="614" w="15077">
                  <a:moveTo>
                    <a:pt x="289" y="1"/>
                  </a:moveTo>
                  <a:cubicBezTo>
                    <a:pt x="109" y="1"/>
                    <a:pt x="0" y="145"/>
                    <a:pt x="0" y="325"/>
                  </a:cubicBezTo>
                  <a:cubicBezTo>
                    <a:pt x="0" y="470"/>
                    <a:pt x="109" y="614"/>
                    <a:pt x="289" y="614"/>
                  </a:cubicBezTo>
                  <a:lnTo>
                    <a:pt x="14752" y="614"/>
                  </a:lnTo>
                  <a:cubicBezTo>
                    <a:pt x="14932" y="614"/>
                    <a:pt x="15076" y="470"/>
                    <a:pt x="15076" y="325"/>
                  </a:cubicBezTo>
                  <a:cubicBezTo>
                    <a:pt x="15076" y="145"/>
                    <a:pt x="14932" y="1"/>
                    <a:pt x="147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47"/>
            <p:cNvSpPr/>
            <p:nvPr/>
          </p:nvSpPr>
          <p:spPr>
            <a:xfrm>
              <a:off x="4743225" y="4062125"/>
              <a:ext cx="109125" cy="15350"/>
            </a:xfrm>
            <a:custGeom>
              <a:rect b="b" l="l" r="r" t="t"/>
              <a:pathLst>
                <a:path extrusionOk="0" h="614" w="4365">
                  <a:moveTo>
                    <a:pt x="289" y="1"/>
                  </a:moveTo>
                  <a:cubicBezTo>
                    <a:pt x="145" y="1"/>
                    <a:pt x="0" y="145"/>
                    <a:pt x="0" y="325"/>
                  </a:cubicBezTo>
                  <a:cubicBezTo>
                    <a:pt x="0" y="470"/>
                    <a:pt x="145" y="614"/>
                    <a:pt x="289" y="614"/>
                  </a:cubicBezTo>
                  <a:lnTo>
                    <a:pt x="4076" y="614"/>
                  </a:lnTo>
                  <a:cubicBezTo>
                    <a:pt x="4220" y="614"/>
                    <a:pt x="4365" y="470"/>
                    <a:pt x="4365" y="325"/>
                  </a:cubicBezTo>
                  <a:cubicBezTo>
                    <a:pt x="4365" y="145"/>
                    <a:pt x="4220" y="1"/>
                    <a:pt x="4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47"/>
            <p:cNvSpPr/>
            <p:nvPr/>
          </p:nvSpPr>
          <p:spPr>
            <a:xfrm>
              <a:off x="5068725" y="4135175"/>
              <a:ext cx="471600" cy="15350"/>
            </a:xfrm>
            <a:custGeom>
              <a:rect b="b" l="l" r="r" t="t"/>
              <a:pathLst>
                <a:path extrusionOk="0" h="614" w="18864">
                  <a:moveTo>
                    <a:pt x="325" y="0"/>
                  </a:moveTo>
                  <a:cubicBezTo>
                    <a:pt x="145" y="0"/>
                    <a:pt x="1" y="144"/>
                    <a:pt x="1" y="325"/>
                  </a:cubicBezTo>
                  <a:cubicBezTo>
                    <a:pt x="1" y="469"/>
                    <a:pt x="145" y="613"/>
                    <a:pt x="325" y="613"/>
                  </a:cubicBezTo>
                  <a:lnTo>
                    <a:pt x="18539" y="613"/>
                  </a:lnTo>
                  <a:cubicBezTo>
                    <a:pt x="18719" y="613"/>
                    <a:pt x="18864" y="469"/>
                    <a:pt x="18864" y="325"/>
                  </a:cubicBezTo>
                  <a:cubicBezTo>
                    <a:pt x="18864" y="144"/>
                    <a:pt x="18719" y="0"/>
                    <a:pt x="185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47"/>
            <p:cNvSpPr/>
            <p:nvPr/>
          </p:nvSpPr>
          <p:spPr>
            <a:xfrm>
              <a:off x="4743225" y="4135175"/>
              <a:ext cx="174050" cy="15350"/>
            </a:xfrm>
            <a:custGeom>
              <a:rect b="b" l="l" r="r" t="t"/>
              <a:pathLst>
                <a:path extrusionOk="0" h="614" w="6962">
                  <a:moveTo>
                    <a:pt x="289" y="0"/>
                  </a:moveTo>
                  <a:cubicBezTo>
                    <a:pt x="145" y="0"/>
                    <a:pt x="0" y="144"/>
                    <a:pt x="0" y="325"/>
                  </a:cubicBezTo>
                  <a:cubicBezTo>
                    <a:pt x="0" y="469"/>
                    <a:pt x="145" y="613"/>
                    <a:pt x="289" y="613"/>
                  </a:cubicBezTo>
                  <a:lnTo>
                    <a:pt x="6673" y="613"/>
                  </a:lnTo>
                  <a:cubicBezTo>
                    <a:pt x="6853" y="613"/>
                    <a:pt x="6961" y="469"/>
                    <a:pt x="6961" y="325"/>
                  </a:cubicBezTo>
                  <a:cubicBezTo>
                    <a:pt x="6961" y="144"/>
                    <a:pt x="6853" y="0"/>
                    <a:pt x="6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47"/>
            <p:cNvSpPr/>
            <p:nvPr/>
          </p:nvSpPr>
          <p:spPr>
            <a:xfrm>
              <a:off x="5445625" y="4218125"/>
              <a:ext cx="94700" cy="15350"/>
            </a:xfrm>
            <a:custGeom>
              <a:rect b="b" l="l" r="r" t="t"/>
              <a:pathLst>
                <a:path extrusionOk="0" h="614" w="3788">
                  <a:moveTo>
                    <a:pt x="289" y="0"/>
                  </a:moveTo>
                  <a:cubicBezTo>
                    <a:pt x="145" y="0"/>
                    <a:pt x="1" y="145"/>
                    <a:pt x="1" y="325"/>
                  </a:cubicBezTo>
                  <a:cubicBezTo>
                    <a:pt x="1" y="469"/>
                    <a:pt x="145" y="613"/>
                    <a:pt x="289" y="613"/>
                  </a:cubicBezTo>
                  <a:lnTo>
                    <a:pt x="3463" y="613"/>
                  </a:lnTo>
                  <a:cubicBezTo>
                    <a:pt x="3643" y="613"/>
                    <a:pt x="3788" y="469"/>
                    <a:pt x="3788" y="325"/>
                  </a:cubicBezTo>
                  <a:cubicBezTo>
                    <a:pt x="3788" y="145"/>
                    <a:pt x="3643" y="0"/>
                    <a:pt x="34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47"/>
            <p:cNvSpPr/>
            <p:nvPr/>
          </p:nvSpPr>
          <p:spPr>
            <a:xfrm>
              <a:off x="5221125" y="4218125"/>
              <a:ext cx="174025" cy="15350"/>
            </a:xfrm>
            <a:custGeom>
              <a:rect b="b" l="l" r="r" t="t"/>
              <a:pathLst>
                <a:path extrusionOk="0" h="614" w="6961">
                  <a:moveTo>
                    <a:pt x="289" y="0"/>
                  </a:moveTo>
                  <a:cubicBezTo>
                    <a:pt x="144" y="0"/>
                    <a:pt x="0" y="145"/>
                    <a:pt x="0" y="325"/>
                  </a:cubicBezTo>
                  <a:cubicBezTo>
                    <a:pt x="0" y="469"/>
                    <a:pt x="144" y="613"/>
                    <a:pt x="289" y="613"/>
                  </a:cubicBezTo>
                  <a:lnTo>
                    <a:pt x="6672" y="613"/>
                  </a:lnTo>
                  <a:cubicBezTo>
                    <a:pt x="6817" y="613"/>
                    <a:pt x="6961" y="469"/>
                    <a:pt x="6961" y="325"/>
                  </a:cubicBezTo>
                  <a:cubicBezTo>
                    <a:pt x="6961" y="145"/>
                    <a:pt x="6817" y="0"/>
                    <a:pt x="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47"/>
            <p:cNvSpPr/>
            <p:nvPr/>
          </p:nvSpPr>
          <p:spPr>
            <a:xfrm>
              <a:off x="4743225" y="4218125"/>
              <a:ext cx="384150" cy="15350"/>
            </a:xfrm>
            <a:custGeom>
              <a:rect b="b" l="l" r="r" t="t"/>
              <a:pathLst>
                <a:path extrusionOk="0" h="614" w="15366">
                  <a:moveTo>
                    <a:pt x="289" y="0"/>
                  </a:moveTo>
                  <a:cubicBezTo>
                    <a:pt x="145" y="0"/>
                    <a:pt x="0" y="145"/>
                    <a:pt x="0" y="325"/>
                  </a:cubicBezTo>
                  <a:cubicBezTo>
                    <a:pt x="0" y="469"/>
                    <a:pt x="145" y="613"/>
                    <a:pt x="289" y="613"/>
                  </a:cubicBezTo>
                  <a:lnTo>
                    <a:pt x="15077" y="613"/>
                  </a:lnTo>
                  <a:cubicBezTo>
                    <a:pt x="15221" y="613"/>
                    <a:pt x="15365" y="469"/>
                    <a:pt x="15365" y="325"/>
                  </a:cubicBezTo>
                  <a:cubicBezTo>
                    <a:pt x="15365" y="145"/>
                    <a:pt x="15221" y="0"/>
                    <a:pt x="150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47"/>
            <p:cNvSpPr/>
            <p:nvPr/>
          </p:nvSpPr>
          <p:spPr>
            <a:xfrm>
              <a:off x="5120125" y="4301975"/>
              <a:ext cx="420200" cy="14450"/>
            </a:xfrm>
            <a:custGeom>
              <a:rect b="b" l="l" r="r" t="t"/>
              <a:pathLst>
                <a:path extrusionOk="0" h="578" w="16808">
                  <a:moveTo>
                    <a:pt x="289" y="1"/>
                  </a:moveTo>
                  <a:cubicBezTo>
                    <a:pt x="109" y="1"/>
                    <a:pt x="1" y="109"/>
                    <a:pt x="1" y="289"/>
                  </a:cubicBezTo>
                  <a:cubicBezTo>
                    <a:pt x="1" y="469"/>
                    <a:pt x="109" y="578"/>
                    <a:pt x="289" y="578"/>
                  </a:cubicBezTo>
                  <a:lnTo>
                    <a:pt x="16483" y="578"/>
                  </a:lnTo>
                  <a:cubicBezTo>
                    <a:pt x="16663" y="578"/>
                    <a:pt x="16808" y="469"/>
                    <a:pt x="16808" y="289"/>
                  </a:cubicBezTo>
                  <a:cubicBezTo>
                    <a:pt x="16808" y="109"/>
                    <a:pt x="16663" y="1"/>
                    <a:pt x="164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47"/>
            <p:cNvSpPr/>
            <p:nvPr/>
          </p:nvSpPr>
          <p:spPr>
            <a:xfrm>
              <a:off x="4743225" y="4301975"/>
              <a:ext cx="304800" cy="14450"/>
            </a:xfrm>
            <a:custGeom>
              <a:rect b="b" l="l" r="r" t="t"/>
              <a:pathLst>
                <a:path extrusionOk="0" h="578" w="12192">
                  <a:moveTo>
                    <a:pt x="289" y="1"/>
                  </a:moveTo>
                  <a:cubicBezTo>
                    <a:pt x="145" y="1"/>
                    <a:pt x="0" y="109"/>
                    <a:pt x="0" y="289"/>
                  </a:cubicBezTo>
                  <a:cubicBezTo>
                    <a:pt x="0" y="469"/>
                    <a:pt x="145" y="578"/>
                    <a:pt x="289" y="578"/>
                  </a:cubicBezTo>
                  <a:lnTo>
                    <a:pt x="11903" y="578"/>
                  </a:lnTo>
                  <a:cubicBezTo>
                    <a:pt x="12047" y="578"/>
                    <a:pt x="12191" y="469"/>
                    <a:pt x="12191" y="289"/>
                  </a:cubicBezTo>
                  <a:cubicBezTo>
                    <a:pt x="12191" y="109"/>
                    <a:pt x="12047" y="1"/>
                    <a:pt x="11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47"/>
            <p:cNvSpPr/>
            <p:nvPr/>
          </p:nvSpPr>
          <p:spPr>
            <a:xfrm>
              <a:off x="5445625" y="4457975"/>
              <a:ext cx="94700" cy="15350"/>
            </a:xfrm>
            <a:custGeom>
              <a:rect b="b" l="l" r="r" t="t"/>
              <a:pathLst>
                <a:path extrusionOk="0" h="614" w="3788">
                  <a:moveTo>
                    <a:pt x="289" y="0"/>
                  </a:moveTo>
                  <a:cubicBezTo>
                    <a:pt x="145" y="0"/>
                    <a:pt x="1" y="144"/>
                    <a:pt x="1" y="289"/>
                  </a:cubicBezTo>
                  <a:cubicBezTo>
                    <a:pt x="1" y="469"/>
                    <a:pt x="145" y="613"/>
                    <a:pt x="289" y="613"/>
                  </a:cubicBezTo>
                  <a:lnTo>
                    <a:pt x="3463" y="613"/>
                  </a:lnTo>
                  <a:cubicBezTo>
                    <a:pt x="3643" y="613"/>
                    <a:pt x="3788" y="469"/>
                    <a:pt x="3788" y="289"/>
                  </a:cubicBezTo>
                  <a:cubicBezTo>
                    <a:pt x="3788" y="144"/>
                    <a:pt x="3643" y="0"/>
                    <a:pt x="34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47"/>
            <p:cNvSpPr/>
            <p:nvPr/>
          </p:nvSpPr>
          <p:spPr>
            <a:xfrm>
              <a:off x="5221125" y="4457975"/>
              <a:ext cx="174025" cy="15350"/>
            </a:xfrm>
            <a:custGeom>
              <a:rect b="b" l="l" r="r" t="t"/>
              <a:pathLst>
                <a:path extrusionOk="0" h="614" w="6961">
                  <a:moveTo>
                    <a:pt x="289" y="0"/>
                  </a:moveTo>
                  <a:cubicBezTo>
                    <a:pt x="144" y="0"/>
                    <a:pt x="0" y="144"/>
                    <a:pt x="0" y="289"/>
                  </a:cubicBezTo>
                  <a:cubicBezTo>
                    <a:pt x="0" y="469"/>
                    <a:pt x="144" y="613"/>
                    <a:pt x="289" y="613"/>
                  </a:cubicBezTo>
                  <a:lnTo>
                    <a:pt x="6672" y="613"/>
                  </a:lnTo>
                  <a:cubicBezTo>
                    <a:pt x="6817" y="613"/>
                    <a:pt x="6961" y="469"/>
                    <a:pt x="6961" y="289"/>
                  </a:cubicBezTo>
                  <a:cubicBezTo>
                    <a:pt x="6961" y="144"/>
                    <a:pt x="6817" y="0"/>
                    <a:pt x="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47"/>
            <p:cNvSpPr/>
            <p:nvPr/>
          </p:nvSpPr>
          <p:spPr>
            <a:xfrm>
              <a:off x="4743225" y="4457975"/>
              <a:ext cx="384150" cy="15350"/>
            </a:xfrm>
            <a:custGeom>
              <a:rect b="b" l="l" r="r" t="t"/>
              <a:pathLst>
                <a:path extrusionOk="0" h="614" w="15366">
                  <a:moveTo>
                    <a:pt x="289" y="0"/>
                  </a:moveTo>
                  <a:cubicBezTo>
                    <a:pt x="145" y="0"/>
                    <a:pt x="0" y="144"/>
                    <a:pt x="0" y="289"/>
                  </a:cubicBezTo>
                  <a:cubicBezTo>
                    <a:pt x="0" y="469"/>
                    <a:pt x="145" y="613"/>
                    <a:pt x="289" y="613"/>
                  </a:cubicBezTo>
                  <a:lnTo>
                    <a:pt x="15077" y="613"/>
                  </a:lnTo>
                  <a:cubicBezTo>
                    <a:pt x="15221" y="613"/>
                    <a:pt x="15365" y="469"/>
                    <a:pt x="15365" y="289"/>
                  </a:cubicBezTo>
                  <a:cubicBezTo>
                    <a:pt x="15365" y="144"/>
                    <a:pt x="15221" y="0"/>
                    <a:pt x="150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47"/>
            <p:cNvSpPr/>
            <p:nvPr/>
          </p:nvSpPr>
          <p:spPr>
            <a:xfrm>
              <a:off x="5120125" y="4540925"/>
              <a:ext cx="420200" cy="15350"/>
            </a:xfrm>
            <a:custGeom>
              <a:rect b="b" l="l" r="r" t="t"/>
              <a:pathLst>
                <a:path extrusionOk="0" h="614" w="16808">
                  <a:moveTo>
                    <a:pt x="289" y="0"/>
                  </a:moveTo>
                  <a:cubicBezTo>
                    <a:pt x="109" y="0"/>
                    <a:pt x="1" y="145"/>
                    <a:pt x="1" y="325"/>
                  </a:cubicBezTo>
                  <a:cubicBezTo>
                    <a:pt x="1" y="469"/>
                    <a:pt x="109" y="613"/>
                    <a:pt x="289" y="613"/>
                  </a:cubicBezTo>
                  <a:lnTo>
                    <a:pt x="16483" y="613"/>
                  </a:lnTo>
                  <a:cubicBezTo>
                    <a:pt x="16663" y="613"/>
                    <a:pt x="16808" y="469"/>
                    <a:pt x="16808" y="325"/>
                  </a:cubicBezTo>
                  <a:cubicBezTo>
                    <a:pt x="16808" y="145"/>
                    <a:pt x="16663" y="0"/>
                    <a:pt x="16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47"/>
            <p:cNvSpPr/>
            <p:nvPr/>
          </p:nvSpPr>
          <p:spPr>
            <a:xfrm>
              <a:off x="4743225" y="4540925"/>
              <a:ext cx="304800" cy="15350"/>
            </a:xfrm>
            <a:custGeom>
              <a:rect b="b" l="l" r="r" t="t"/>
              <a:pathLst>
                <a:path extrusionOk="0" h="614" w="12192">
                  <a:moveTo>
                    <a:pt x="289" y="0"/>
                  </a:moveTo>
                  <a:cubicBezTo>
                    <a:pt x="145" y="0"/>
                    <a:pt x="0" y="145"/>
                    <a:pt x="0" y="325"/>
                  </a:cubicBezTo>
                  <a:cubicBezTo>
                    <a:pt x="0" y="469"/>
                    <a:pt x="145" y="613"/>
                    <a:pt x="289" y="613"/>
                  </a:cubicBezTo>
                  <a:lnTo>
                    <a:pt x="11903" y="613"/>
                  </a:lnTo>
                  <a:cubicBezTo>
                    <a:pt x="12047" y="613"/>
                    <a:pt x="12191" y="469"/>
                    <a:pt x="12191" y="325"/>
                  </a:cubicBezTo>
                  <a:cubicBezTo>
                    <a:pt x="12191" y="145"/>
                    <a:pt x="12047" y="0"/>
                    <a:pt x="119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47"/>
            <p:cNvSpPr/>
            <p:nvPr/>
          </p:nvSpPr>
          <p:spPr>
            <a:xfrm>
              <a:off x="5350950" y="4623875"/>
              <a:ext cx="189375" cy="15350"/>
            </a:xfrm>
            <a:custGeom>
              <a:rect b="b" l="l" r="r" t="t"/>
              <a:pathLst>
                <a:path extrusionOk="0" h="614" w="7575">
                  <a:moveTo>
                    <a:pt x="325" y="1"/>
                  </a:moveTo>
                  <a:cubicBezTo>
                    <a:pt x="145" y="1"/>
                    <a:pt x="1" y="145"/>
                    <a:pt x="1" y="325"/>
                  </a:cubicBezTo>
                  <a:cubicBezTo>
                    <a:pt x="1" y="469"/>
                    <a:pt x="145" y="614"/>
                    <a:pt x="325" y="614"/>
                  </a:cubicBezTo>
                  <a:lnTo>
                    <a:pt x="7250" y="614"/>
                  </a:lnTo>
                  <a:cubicBezTo>
                    <a:pt x="7430" y="614"/>
                    <a:pt x="7575" y="469"/>
                    <a:pt x="7575" y="325"/>
                  </a:cubicBezTo>
                  <a:cubicBezTo>
                    <a:pt x="7575" y="145"/>
                    <a:pt x="7430" y="1"/>
                    <a:pt x="72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47"/>
            <p:cNvSpPr/>
            <p:nvPr/>
          </p:nvSpPr>
          <p:spPr>
            <a:xfrm>
              <a:off x="4917250" y="4623875"/>
              <a:ext cx="376925" cy="15350"/>
            </a:xfrm>
            <a:custGeom>
              <a:rect b="b" l="l" r="r" t="t"/>
              <a:pathLst>
                <a:path extrusionOk="0" h="614" w="15077">
                  <a:moveTo>
                    <a:pt x="289" y="1"/>
                  </a:moveTo>
                  <a:cubicBezTo>
                    <a:pt x="109" y="1"/>
                    <a:pt x="0" y="145"/>
                    <a:pt x="0" y="325"/>
                  </a:cubicBezTo>
                  <a:cubicBezTo>
                    <a:pt x="0" y="469"/>
                    <a:pt x="109" y="614"/>
                    <a:pt x="289" y="614"/>
                  </a:cubicBezTo>
                  <a:lnTo>
                    <a:pt x="14752" y="614"/>
                  </a:lnTo>
                  <a:cubicBezTo>
                    <a:pt x="14932" y="614"/>
                    <a:pt x="15076" y="469"/>
                    <a:pt x="15076" y="325"/>
                  </a:cubicBezTo>
                  <a:cubicBezTo>
                    <a:pt x="15076" y="145"/>
                    <a:pt x="14932" y="1"/>
                    <a:pt x="147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47"/>
            <p:cNvSpPr/>
            <p:nvPr/>
          </p:nvSpPr>
          <p:spPr>
            <a:xfrm>
              <a:off x="4743225" y="4623875"/>
              <a:ext cx="109125" cy="15350"/>
            </a:xfrm>
            <a:custGeom>
              <a:rect b="b" l="l" r="r" t="t"/>
              <a:pathLst>
                <a:path extrusionOk="0" h="614" w="4365">
                  <a:moveTo>
                    <a:pt x="289" y="1"/>
                  </a:moveTo>
                  <a:cubicBezTo>
                    <a:pt x="145" y="1"/>
                    <a:pt x="0" y="145"/>
                    <a:pt x="0" y="325"/>
                  </a:cubicBezTo>
                  <a:cubicBezTo>
                    <a:pt x="0" y="469"/>
                    <a:pt x="145" y="614"/>
                    <a:pt x="289" y="614"/>
                  </a:cubicBezTo>
                  <a:lnTo>
                    <a:pt x="4076" y="614"/>
                  </a:lnTo>
                  <a:cubicBezTo>
                    <a:pt x="4220" y="614"/>
                    <a:pt x="4365" y="469"/>
                    <a:pt x="4365" y="325"/>
                  </a:cubicBezTo>
                  <a:cubicBezTo>
                    <a:pt x="4365" y="145"/>
                    <a:pt x="4220" y="1"/>
                    <a:pt x="4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47"/>
            <p:cNvSpPr/>
            <p:nvPr/>
          </p:nvSpPr>
          <p:spPr>
            <a:xfrm>
              <a:off x="5068725" y="4696900"/>
              <a:ext cx="471600" cy="15375"/>
            </a:xfrm>
            <a:custGeom>
              <a:rect b="b" l="l" r="r" t="t"/>
              <a:pathLst>
                <a:path extrusionOk="0" h="615" w="18864">
                  <a:moveTo>
                    <a:pt x="325" y="1"/>
                  </a:moveTo>
                  <a:cubicBezTo>
                    <a:pt x="145" y="1"/>
                    <a:pt x="1" y="145"/>
                    <a:pt x="1" y="289"/>
                  </a:cubicBezTo>
                  <a:cubicBezTo>
                    <a:pt x="1" y="470"/>
                    <a:pt x="145" y="614"/>
                    <a:pt x="325" y="614"/>
                  </a:cubicBezTo>
                  <a:lnTo>
                    <a:pt x="18539" y="614"/>
                  </a:lnTo>
                  <a:cubicBezTo>
                    <a:pt x="18719" y="614"/>
                    <a:pt x="18864" y="470"/>
                    <a:pt x="18864" y="289"/>
                  </a:cubicBezTo>
                  <a:cubicBezTo>
                    <a:pt x="18864" y="145"/>
                    <a:pt x="18719" y="1"/>
                    <a:pt x="185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47"/>
            <p:cNvSpPr/>
            <p:nvPr/>
          </p:nvSpPr>
          <p:spPr>
            <a:xfrm>
              <a:off x="4743225" y="4696900"/>
              <a:ext cx="174050" cy="15375"/>
            </a:xfrm>
            <a:custGeom>
              <a:rect b="b" l="l" r="r" t="t"/>
              <a:pathLst>
                <a:path extrusionOk="0" h="615" w="6962">
                  <a:moveTo>
                    <a:pt x="289" y="1"/>
                  </a:moveTo>
                  <a:cubicBezTo>
                    <a:pt x="145" y="1"/>
                    <a:pt x="0" y="145"/>
                    <a:pt x="0" y="289"/>
                  </a:cubicBezTo>
                  <a:cubicBezTo>
                    <a:pt x="0" y="470"/>
                    <a:pt x="145" y="614"/>
                    <a:pt x="289" y="614"/>
                  </a:cubicBezTo>
                  <a:lnTo>
                    <a:pt x="6673" y="614"/>
                  </a:lnTo>
                  <a:cubicBezTo>
                    <a:pt x="6853" y="614"/>
                    <a:pt x="6961" y="470"/>
                    <a:pt x="6961" y="289"/>
                  </a:cubicBezTo>
                  <a:cubicBezTo>
                    <a:pt x="6961" y="145"/>
                    <a:pt x="6853" y="1"/>
                    <a:pt x="66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47"/>
            <p:cNvSpPr/>
            <p:nvPr/>
          </p:nvSpPr>
          <p:spPr>
            <a:xfrm>
              <a:off x="5445625" y="4779875"/>
              <a:ext cx="94700" cy="15350"/>
            </a:xfrm>
            <a:custGeom>
              <a:rect b="b" l="l" r="r" t="t"/>
              <a:pathLst>
                <a:path extrusionOk="0" h="614" w="3788">
                  <a:moveTo>
                    <a:pt x="289" y="0"/>
                  </a:moveTo>
                  <a:cubicBezTo>
                    <a:pt x="145" y="0"/>
                    <a:pt x="1" y="144"/>
                    <a:pt x="1" y="325"/>
                  </a:cubicBezTo>
                  <a:cubicBezTo>
                    <a:pt x="1" y="469"/>
                    <a:pt x="145" y="613"/>
                    <a:pt x="289" y="613"/>
                  </a:cubicBezTo>
                  <a:lnTo>
                    <a:pt x="3463" y="613"/>
                  </a:lnTo>
                  <a:cubicBezTo>
                    <a:pt x="3643" y="613"/>
                    <a:pt x="3788" y="469"/>
                    <a:pt x="3788" y="325"/>
                  </a:cubicBezTo>
                  <a:cubicBezTo>
                    <a:pt x="3788" y="144"/>
                    <a:pt x="3643" y="0"/>
                    <a:pt x="34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47"/>
            <p:cNvSpPr/>
            <p:nvPr/>
          </p:nvSpPr>
          <p:spPr>
            <a:xfrm>
              <a:off x="5221125" y="4779875"/>
              <a:ext cx="174025" cy="15350"/>
            </a:xfrm>
            <a:custGeom>
              <a:rect b="b" l="l" r="r" t="t"/>
              <a:pathLst>
                <a:path extrusionOk="0" h="614" w="6961">
                  <a:moveTo>
                    <a:pt x="289" y="0"/>
                  </a:moveTo>
                  <a:cubicBezTo>
                    <a:pt x="144" y="0"/>
                    <a:pt x="0" y="144"/>
                    <a:pt x="0" y="325"/>
                  </a:cubicBezTo>
                  <a:cubicBezTo>
                    <a:pt x="0" y="469"/>
                    <a:pt x="144" y="613"/>
                    <a:pt x="289" y="613"/>
                  </a:cubicBezTo>
                  <a:lnTo>
                    <a:pt x="6672" y="613"/>
                  </a:lnTo>
                  <a:cubicBezTo>
                    <a:pt x="6817" y="613"/>
                    <a:pt x="6961" y="469"/>
                    <a:pt x="6961" y="325"/>
                  </a:cubicBezTo>
                  <a:cubicBezTo>
                    <a:pt x="6961" y="144"/>
                    <a:pt x="6817" y="0"/>
                    <a:pt x="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47"/>
            <p:cNvSpPr/>
            <p:nvPr/>
          </p:nvSpPr>
          <p:spPr>
            <a:xfrm>
              <a:off x="4743225" y="4779875"/>
              <a:ext cx="384150" cy="15350"/>
            </a:xfrm>
            <a:custGeom>
              <a:rect b="b" l="l" r="r" t="t"/>
              <a:pathLst>
                <a:path extrusionOk="0" h="614" w="15366">
                  <a:moveTo>
                    <a:pt x="289" y="0"/>
                  </a:moveTo>
                  <a:cubicBezTo>
                    <a:pt x="145" y="0"/>
                    <a:pt x="0" y="144"/>
                    <a:pt x="0" y="325"/>
                  </a:cubicBezTo>
                  <a:cubicBezTo>
                    <a:pt x="0" y="469"/>
                    <a:pt x="145" y="613"/>
                    <a:pt x="289" y="613"/>
                  </a:cubicBezTo>
                  <a:lnTo>
                    <a:pt x="15077" y="613"/>
                  </a:lnTo>
                  <a:cubicBezTo>
                    <a:pt x="15221" y="613"/>
                    <a:pt x="15365" y="469"/>
                    <a:pt x="15365" y="325"/>
                  </a:cubicBezTo>
                  <a:cubicBezTo>
                    <a:pt x="15365" y="144"/>
                    <a:pt x="15221" y="0"/>
                    <a:pt x="150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47"/>
            <p:cNvSpPr/>
            <p:nvPr/>
          </p:nvSpPr>
          <p:spPr>
            <a:xfrm>
              <a:off x="5619650" y="3718600"/>
              <a:ext cx="671775" cy="1228275"/>
            </a:xfrm>
            <a:custGeom>
              <a:rect b="b" l="l" r="r" t="t"/>
              <a:pathLst>
                <a:path extrusionOk="0" h="49131" w="26871">
                  <a:moveTo>
                    <a:pt x="17529" y="0"/>
                  </a:moveTo>
                  <a:cubicBezTo>
                    <a:pt x="17385" y="0"/>
                    <a:pt x="17277" y="108"/>
                    <a:pt x="17241" y="253"/>
                  </a:cubicBezTo>
                  <a:lnTo>
                    <a:pt x="12408" y="36428"/>
                  </a:lnTo>
                  <a:lnTo>
                    <a:pt x="8440" y="16302"/>
                  </a:lnTo>
                  <a:cubicBezTo>
                    <a:pt x="8404" y="16158"/>
                    <a:pt x="8296" y="16050"/>
                    <a:pt x="8152" y="16050"/>
                  </a:cubicBezTo>
                  <a:cubicBezTo>
                    <a:pt x="7972" y="16050"/>
                    <a:pt x="7863" y="16158"/>
                    <a:pt x="7863" y="16302"/>
                  </a:cubicBezTo>
                  <a:lnTo>
                    <a:pt x="4870" y="43569"/>
                  </a:lnTo>
                  <a:lnTo>
                    <a:pt x="2958" y="38159"/>
                  </a:lnTo>
                  <a:cubicBezTo>
                    <a:pt x="2927" y="38065"/>
                    <a:pt x="2815" y="37972"/>
                    <a:pt x="2691" y="37972"/>
                  </a:cubicBezTo>
                  <a:cubicBezTo>
                    <a:pt x="2672" y="37972"/>
                    <a:pt x="2653" y="37974"/>
                    <a:pt x="2634" y="37979"/>
                  </a:cubicBezTo>
                  <a:cubicBezTo>
                    <a:pt x="2525" y="37979"/>
                    <a:pt x="2417" y="38087"/>
                    <a:pt x="2381" y="38195"/>
                  </a:cubicBezTo>
                  <a:lnTo>
                    <a:pt x="37" y="48763"/>
                  </a:lnTo>
                  <a:cubicBezTo>
                    <a:pt x="1" y="48943"/>
                    <a:pt x="109" y="49087"/>
                    <a:pt x="253" y="49124"/>
                  </a:cubicBezTo>
                  <a:cubicBezTo>
                    <a:pt x="277" y="49128"/>
                    <a:pt x="300" y="49131"/>
                    <a:pt x="322" y="49131"/>
                  </a:cubicBezTo>
                  <a:cubicBezTo>
                    <a:pt x="470" y="49131"/>
                    <a:pt x="582" y="49032"/>
                    <a:pt x="614" y="48907"/>
                  </a:cubicBezTo>
                  <a:lnTo>
                    <a:pt x="2742" y="39349"/>
                  </a:lnTo>
                  <a:lnTo>
                    <a:pt x="4725" y="45012"/>
                  </a:lnTo>
                  <a:cubicBezTo>
                    <a:pt x="4798" y="45156"/>
                    <a:pt x="4906" y="45228"/>
                    <a:pt x="5050" y="45228"/>
                  </a:cubicBezTo>
                  <a:cubicBezTo>
                    <a:pt x="5194" y="45192"/>
                    <a:pt x="5303" y="45084"/>
                    <a:pt x="5303" y="44940"/>
                  </a:cubicBezTo>
                  <a:lnTo>
                    <a:pt x="8224" y="18358"/>
                  </a:lnTo>
                  <a:lnTo>
                    <a:pt x="12155" y="38339"/>
                  </a:lnTo>
                  <a:cubicBezTo>
                    <a:pt x="12191" y="38484"/>
                    <a:pt x="12300" y="38556"/>
                    <a:pt x="12444" y="38556"/>
                  </a:cubicBezTo>
                  <a:cubicBezTo>
                    <a:pt x="12624" y="38556"/>
                    <a:pt x="12732" y="38448"/>
                    <a:pt x="12732" y="38303"/>
                  </a:cubicBezTo>
                  <a:lnTo>
                    <a:pt x="17529" y="2633"/>
                  </a:lnTo>
                  <a:lnTo>
                    <a:pt x="22723" y="44182"/>
                  </a:lnTo>
                  <a:cubicBezTo>
                    <a:pt x="22723" y="44291"/>
                    <a:pt x="22831" y="44399"/>
                    <a:pt x="22975" y="44435"/>
                  </a:cubicBezTo>
                  <a:cubicBezTo>
                    <a:pt x="22995" y="44441"/>
                    <a:pt x="23015" y="44444"/>
                    <a:pt x="23036" y="44444"/>
                  </a:cubicBezTo>
                  <a:cubicBezTo>
                    <a:pt x="23131" y="44444"/>
                    <a:pt x="23234" y="44380"/>
                    <a:pt x="23264" y="44291"/>
                  </a:cubicBezTo>
                  <a:lnTo>
                    <a:pt x="25176" y="40792"/>
                  </a:lnTo>
                  <a:lnTo>
                    <a:pt x="26258" y="48474"/>
                  </a:lnTo>
                  <a:cubicBezTo>
                    <a:pt x="26258" y="48631"/>
                    <a:pt x="26367" y="48734"/>
                    <a:pt x="26514" y="48734"/>
                  </a:cubicBezTo>
                  <a:cubicBezTo>
                    <a:pt x="26536" y="48734"/>
                    <a:pt x="26559" y="48731"/>
                    <a:pt x="26582" y="48727"/>
                  </a:cubicBezTo>
                  <a:cubicBezTo>
                    <a:pt x="26726" y="48727"/>
                    <a:pt x="26871" y="48583"/>
                    <a:pt x="26835" y="48402"/>
                  </a:cubicBezTo>
                  <a:lnTo>
                    <a:pt x="25680" y="39782"/>
                  </a:lnTo>
                  <a:cubicBezTo>
                    <a:pt x="25644" y="39674"/>
                    <a:pt x="25536" y="39566"/>
                    <a:pt x="25428" y="39530"/>
                  </a:cubicBezTo>
                  <a:cubicBezTo>
                    <a:pt x="25284" y="39530"/>
                    <a:pt x="25176" y="39566"/>
                    <a:pt x="25103" y="39674"/>
                  </a:cubicBezTo>
                  <a:lnTo>
                    <a:pt x="23192" y="43172"/>
                  </a:lnTo>
                  <a:lnTo>
                    <a:pt x="17854" y="289"/>
                  </a:lnTo>
                  <a:cubicBezTo>
                    <a:pt x="17818" y="108"/>
                    <a:pt x="17710" y="0"/>
                    <a:pt x="17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47"/>
            <p:cNvSpPr/>
            <p:nvPr/>
          </p:nvSpPr>
          <p:spPr>
            <a:xfrm>
              <a:off x="4803625" y="3226950"/>
              <a:ext cx="1458050" cy="440500"/>
            </a:xfrm>
            <a:custGeom>
              <a:rect b="b" l="l" r="r" t="t"/>
              <a:pathLst>
                <a:path extrusionOk="0" h="17620" w="58322">
                  <a:moveTo>
                    <a:pt x="57979" y="1"/>
                  </a:moveTo>
                  <a:cubicBezTo>
                    <a:pt x="57907" y="1"/>
                    <a:pt x="57835" y="28"/>
                    <a:pt x="57780" y="82"/>
                  </a:cubicBezTo>
                  <a:lnTo>
                    <a:pt x="44508" y="14112"/>
                  </a:lnTo>
                  <a:lnTo>
                    <a:pt x="32281" y="4879"/>
                  </a:lnTo>
                  <a:cubicBezTo>
                    <a:pt x="32216" y="4846"/>
                    <a:pt x="32151" y="4828"/>
                    <a:pt x="32090" y="4828"/>
                  </a:cubicBezTo>
                  <a:cubicBezTo>
                    <a:pt x="32014" y="4828"/>
                    <a:pt x="31944" y="4855"/>
                    <a:pt x="31884" y="4915"/>
                  </a:cubicBezTo>
                  <a:lnTo>
                    <a:pt x="23697" y="12344"/>
                  </a:lnTo>
                  <a:lnTo>
                    <a:pt x="13995" y="3652"/>
                  </a:lnTo>
                  <a:cubicBezTo>
                    <a:pt x="13941" y="3598"/>
                    <a:pt x="13869" y="3571"/>
                    <a:pt x="13797" y="3571"/>
                  </a:cubicBezTo>
                  <a:cubicBezTo>
                    <a:pt x="13724" y="3571"/>
                    <a:pt x="13652" y="3598"/>
                    <a:pt x="13598" y="3652"/>
                  </a:cubicBezTo>
                  <a:lnTo>
                    <a:pt x="145" y="17105"/>
                  </a:lnTo>
                  <a:cubicBezTo>
                    <a:pt x="1" y="17214"/>
                    <a:pt x="1" y="17430"/>
                    <a:pt x="145" y="17538"/>
                  </a:cubicBezTo>
                  <a:cubicBezTo>
                    <a:pt x="199" y="17592"/>
                    <a:pt x="271" y="17619"/>
                    <a:pt x="344" y="17619"/>
                  </a:cubicBezTo>
                  <a:cubicBezTo>
                    <a:pt x="416" y="17619"/>
                    <a:pt x="488" y="17592"/>
                    <a:pt x="542" y="17538"/>
                  </a:cubicBezTo>
                  <a:lnTo>
                    <a:pt x="13815" y="4265"/>
                  </a:lnTo>
                  <a:lnTo>
                    <a:pt x="23517" y="12958"/>
                  </a:lnTo>
                  <a:cubicBezTo>
                    <a:pt x="23571" y="13012"/>
                    <a:pt x="23643" y="13039"/>
                    <a:pt x="23715" y="13039"/>
                  </a:cubicBezTo>
                  <a:cubicBezTo>
                    <a:pt x="23787" y="13039"/>
                    <a:pt x="23859" y="13012"/>
                    <a:pt x="23913" y="12958"/>
                  </a:cubicBezTo>
                  <a:lnTo>
                    <a:pt x="32101" y="5528"/>
                  </a:lnTo>
                  <a:lnTo>
                    <a:pt x="44327" y="14761"/>
                  </a:lnTo>
                  <a:cubicBezTo>
                    <a:pt x="44388" y="14806"/>
                    <a:pt x="44455" y="14826"/>
                    <a:pt x="44520" y="14826"/>
                  </a:cubicBezTo>
                  <a:cubicBezTo>
                    <a:pt x="44610" y="14826"/>
                    <a:pt x="44697" y="14788"/>
                    <a:pt x="44760" y="14725"/>
                  </a:cubicBezTo>
                  <a:lnTo>
                    <a:pt x="58213" y="514"/>
                  </a:lnTo>
                  <a:cubicBezTo>
                    <a:pt x="58321" y="406"/>
                    <a:pt x="58321" y="190"/>
                    <a:pt x="58177" y="82"/>
                  </a:cubicBezTo>
                  <a:cubicBezTo>
                    <a:pt x="58123" y="28"/>
                    <a:pt x="58051" y="1"/>
                    <a:pt x="579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47"/>
            <p:cNvSpPr/>
            <p:nvPr/>
          </p:nvSpPr>
          <p:spPr>
            <a:xfrm>
              <a:off x="5103900" y="3278575"/>
              <a:ext cx="89275" cy="89275"/>
            </a:xfrm>
            <a:custGeom>
              <a:rect b="b" l="l" r="r" t="t"/>
              <a:pathLst>
                <a:path extrusionOk="0" h="3571" w="3571">
                  <a:moveTo>
                    <a:pt x="1804" y="0"/>
                  </a:moveTo>
                  <a:cubicBezTo>
                    <a:pt x="794" y="0"/>
                    <a:pt x="0" y="830"/>
                    <a:pt x="0" y="1804"/>
                  </a:cubicBezTo>
                  <a:cubicBezTo>
                    <a:pt x="0" y="2778"/>
                    <a:pt x="794" y="3571"/>
                    <a:pt x="1804" y="3571"/>
                  </a:cubicBezTo>
                  <a:cubicBezTo>
                    <a:pt x="2777" y="3571"/>
                    <a:pt x="3571" y="2778"/>
                    <a:pt x="3571" y="1804"/>
                  </a:cubicBezTo>
                  <a:cubicBezTo>
                    <a:pt x="3571" y="830"/>
                    <a:pt x="2777" y="0"/>
                    <a:pt x="18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47"/>
            <p:cNvSpPr/>
            <p:nvPr/>
          </p:nvSpPr>
          <p:spPr>
            <a:xfrm>
              <a:off x="5096675" y="3271350"/>
              <a:ext cx="103725" cy="103725"/>
            </a:xfrm>
            <a:custGeom>
              <a:rect b="b" l="l" r="r" t="t"/>
              <a:pathLst>
                <a:path extrusionOk="0" h="4149" w="4149">
                  <a:moveTo>
                    <a:pt x="2093" y="614"/>
                  </a:moveTo>
                  <a:cubicBezTo>
                    <a:pt x="2886" y="614"/>
                    <a:pt x="3571" y="1263"/>
                    <a:pt x="3571" y="2093"/>
                  </a:cubicBezTo>
                  <a:cubicBezTo>
                    <a:pt x="3571" y="2886"/>
                    <a:pt x="2886" y="3571"/>
                    <a:pt x="2093" y="3571"/>
                  </a:cubicBezTo>
                  <a:cubicBezTo>
                    <a:pt x="1263" y="3571"/>
                    <a:pt x="614" y="2886"/>
                    <a:pt x="614" y="2093"/>
                  </a:cubicBezTo>
                  <a:cubicBezTo>
                    <a:pt x="614" y="1263"/>
                    <a:pt x="1263" y="614"/>
                    <a:pt x="2093" y="614"/>
                  </a:cubicBezTo>
                  <a:close/>
                  <a:moveTo>
                    <a:pt x="2093" y="1"/>
                  </a:moveTo>
                  <a:cubicBezTo>
                    <a:pt x="939" y="1"/>
                    <a:pt x="1" y="939"/>
                    <a:pt x="1" y="2093"/>
                  </a:cubicBezTo>
                  <a:cubicBezTo>
                    <a:pt x="1" y="3247"/>
                    <a:pt x="939" y="4149"/>
                    <a:pt x="2093" y="4149"/>
                  </a:cubicBezTo>
                  <a:cubicBezTo>
                    <a:pt x="3211" y="4149"/>
                    <a:pt x="4148" y="3247"/>
                    <a:pt x="4148" y="2093"/>
                  </a:cubicBezTo>
                  <a:cubicBezTo>
                    <a:pt x="4148" y="939"/>
                    <a:pt x="3211" y="1"/>
                    <a:pt x="20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47"/>
            <p:cNvSpPr/>
            <p:nvPr/>
          </p:nvSpPr>
          <p:spPr>
            <a:xfrm>
              <a:off x="5561050" y="3311025"/>
              <a:ext cx="89275" cy="88400"/>
            </a:xfrm>
            <a:custGeom>
              <a:rect b="b" l="l" r="r" t="t"/>
              <a:pathLst>
                <a:path extrusionOk="0" h="3536" w="3571">
                  <a:moveTo>
                    <a:pt x="1804" y="1"/>
                  </a:moveTo>
                  <a:cubicBezTo>
                    <a:pt x="794" y="1"/>
                    <a:pt x="0" y="794"/>
                    <a:pt x="0" y="1768"/>
                  </a:cubicBezTo>
                  <a:cubicBezTo>
                    <a:pt x="0" y="2742"/>
                    <a:pt x="794" y="3535"/>
                    <a:pt x="1804" y="3535"/>
                  </a:cubicBezTo>
                  <a:cubicBezTo>
                    <a:pt x="2777" y="3535"/>
                    <a:pt x="3571" y="2742"/>
                    <a:pt x="3571" y="1768"/>
                  </a:cubicBezTo>
                  <a:cubicBezTo>
                    <a:pt x="3571" y="794"/>
                    <a:pt x="2777" y="1"/>
                    <a:pt x="18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47"/>
            <p:cNvSpPr/>
            <p:nvPr/>
          </p:nvSpPr>
          <p:spPr>
            <a:xfrm>
              <a:off x="5553825" y="3302925"/>
              <a:ext cx="103725" cy="104600"/>
            </a:xfrm>
            <a:custGeom>
              <a:rect b="b" l="l" r="r" t="t"/>
              <a:pathLst>
                <a:path extrusionOk="0" h="4184" w="4149">
                  <a:moveTo>
                    <a:pt x="2093" y="613"/>
                  </a:moveTo>
                  <a:cubicBezTo>
                    <a:pt x="2886" y="613"/>
                    <a:pt x="3535" y="1263"/>
                    <a:pt x="3535" y="2092"/>
                  </a:cubicBezTo>
                  <a:cubicBezTo>
                    <a:pt x="3535" y="2922"/>
                    <a:pt x="2886" y="3571"/>
                    <a:pt x="2093" y="3571"/>
                  </a:cubicBezTo>
                  <a:cubicBezTo>
                    <a:pt x="1263" y="3571"/>
                    <a:pt x="614" y="2922"/>
                    <a:pt x="614" y="2092"/>
                  </a:cubicBezTo>
                  <a:cubicBezTo>
                    <a:pt x="614" y="1263"/>
                    <a:pt x="1263" y="613"/>
                    <a:pt x="2093" y="613"/>
                  </a:cubicBezTo>
                  <a:close/>
                  <a:moveTo>
                    <a:pt x="2093" y="0"/>
                  </a:moveTo>
                  <a:cubicBezTo>
                    <a:pt x="939" y="0"/>
                    <a:pt x="1" y="938"/>
                    <a:pt x="1" y="2092"/>
                  </a:cubicBezTo>
                  <a:cubicBezTo>
                    <a:pt x="1" y="3246"/>
                    <a:pt x="939" y="4184"/>
                    <a:pt x="2093" y="4184"/>
                  </a:cubicBezTo>
                  <a:cubicBezTo>
                    <a:pt x="3211" y="4184"/>
                    <a:pt x="4148" y="3246"/>
                    <a:pt x="4148" y="2092"/>
                  </a:cubicBezTo>
                  <a:cubicBezTo>
                    <a:pt x="4148" y="938"/>
                    <a:pt x="3211" y="0"/>
                    <a:pt x="2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47"/>
            <p:cNvSpPr/>
            <p:nvPr/>
          </p:nvSpPr>
          <p:spPr>
            <a:xfrm>
              <a:off x="5872125" y="3545475"/>
              <a:ext cx="89300" cy="89275"/>
            </a:xfrm>
            <a:custGeom>
              <a:rect b="b" l="l" r="r" t="t"/>
              <a:pathLst>
                <a:path extrusionOk="0" h="3571" w="3572">
                  <a:moveTo>
                    <a:pt x="1768" y="0"/>
                  </a:moveTo>
                  <a:cubicBezTo>
                    <a:pt x="794" y="0"/>
                    <a:pt x="0" y="794"/>
                    <a:pt x="0" y="1768"/>
                  </a:cubicBezTo>
                  <a:cubicBezTo>
                    <a:pt x="0" y="2777"/>
                    <a:pt x="794" y="3571"/>
                    <a:pt x="1768" y="3571"/>
                  </a:cubicBezTo>
                  <a:cubicBezTo>
                    <a:pt x="2778" y="3571"/>
                    <a:pt x="3571" y="2777"/>
                    <a:pt x="3571" y="1768"/>
                  </a:cubicBezTo>
                  <a:cubicBezTo>
                    <a:pt x="3571" y="794"/>
                    <a:pt x="2778" y="0"/>
                    <a:pt x="17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47"/>
            <p:cNvSpPr/>
            <p:nvPr/>
          </p:nvSpPr>
          <p:spPr>
            <a:xfrm>
              <a:off x="5864900" y="3538250"/>
              <a:ext cx="103725" cy="103725"/>
            </a:xfrm>
            <a:custGeom>
              <a:rect b="b" l="l" r="r" t="t"/>
              <a:pathLst>
                <a:path extrusionOk="0" h="4149" w="4149">
                  <a:moveTo>
                    <a:pt x="2057" y="578"/>
                  </a:moveTo>
                  <a:cubicBezTo>
                    <a:pt x="2886" y="614"/>
                    <a:pt x="3535" y="1263"/>
                    <a:pt x="3535" y="2057"/>
                  </a:cubicBezTo>
                  <a:cubicBezTo>
                    <a:pt x="3535" y="2886"/>
                    <a:pt x="2886" y="3535"/>
                    <a:pt x="2057" y="3535"/>
                  </a:cubicBezTo>
                  <a:cubicBezTo>
                    <a:pt x="1263" y="3535"/>
                    <a:pt x="614" y="2886"/>
                    <a:pt x="614" y="2057"/>
                  </a:cubicBezTo>
                  <a:cubicBezTo>
                    <a:pt x="614" y="1263"/>
                    <a:pt x="1263" y="614"/>
                    <a:pt x="2057" y="578"/>
                  </a:cubicBezTo>
                  <a:close/>
                  <a:moveTo>
                    <a:pt x="2057" y="1"/>
                  </a:moveTo>
                  <a:cubicBezTo>
                    <a:pt x="939" y="1"/>
                    <a:pt x="1" y="938"/>
                    <a:pt x="1" y="2057"/>
                  </a:cubicBezTo>
                  <a:cubicBezTo>
                    <a:pt x="1" y="3211"/>
                    <a:pt x="939" y="4148"/>
                    <a:pt x="2057" y="4148"/>
                  </a:cubicBezTo>
                  <a:cubicBezTo>
                    <a:pt x="3211" y="4148"/>
                    <a:pt x="4149" y="3211"/>
                    <a:pt x="4149" y="2057"/>
                  </a:cubicBezTo>
                  <a:cubicBezTo>
                    <a:pt x="4149" y="938"/>
                    <a:pt x="3211" y="1"/>
                    <a:pt x="2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47"/>
            <p:cNvSpPr/>
            <p:nvPr/>
          </p:nvSpPr>
          <p:spPr>
            <a:xfrm>
              <a:off x="6202150" y="3190200"/>
              <a:ext cx="89275" cy="88400"/>
            </a:xfrm>
            <a:custGeom>
              <a:rect b="b" l="l" r="r" t="t"/>
              <a:pathLst>
                <a:path extrusionOk="0" h="3536" w="3571">
                  <a:moveTo>
                    <a:pt x="1803" y="1"/>
                  </a:moveTo>
                  <a:cubicBezTo>
                    <a:pt x="793" y="1"/>
                    <a:pt x="0" y="794"/>
                    <a:pt x="0" y="1768"/>
                  </a:cubicBezTo>
                  <a:cubicBezTo>
                    <a:pt x="0" y="2742"/>
                    <a:pt x="793" y="3535"/>
                    <a:pt x="1803" y="3535"/>
                  </a:cubicBezTo>
                  <a:cubicBezTo>
                    <a:pt x="2777" y="3535"/>
                    <a:pt x="3571" y="2742"/>
                    <a:pt x="3571" y="1768"/>
                  </a:cubicBezTo>
                  <a:cubicBezTo>
                    <a:pt x="3571" y="794"/>
                    <a:pt x="2777" y="1"/>
                    <a:pt x="18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47"/>
            <p:cNvSpPr/>
            <p:nvPr/>
          </p:nvSpPr>
          <p:spPr>
            <a:xfrm>
              <a:off x="6194925" y="3183000"/>
              <a:ext cx="103725" cy="103700"/>
            </a:xfrm>
            <a:custGeom>
              <a:rect b="b" l="l" r="r" t="t"/>
              <a:pathLst>
                <a:path extrusionOk="0" h="4148" w="4149">
                  <a:moveTo>
                    <a:pt x="2092" y="577"/>
                  </a:moveTo>
                  <a:cubicBezTo>
                    <a:pt x="2886" y="577"/>
                    <a:pt x="3535" y="1263"/>
                    <a:pt x="3535" y="2056"/>
                  </a:cubicBezTo>
                  <a:cubicBezTo>
                    <a:pt x="3535" y="2886"/>
                    <a:pt x="2886" y="3535"/>
                    <a:pt x="2092" y="3535"/>
                  </a:cubicBezTo>
                  <a:cubicBezTo>
                    <a:pt x="1263" y="3535"/>
                    <a:pt x="614" y="2886"/>
                    <a:pt x="614" y="2056"/>
                  </a:cubicBezTo>
                  <a:cubicBezTo>
                    <a:pt x="614" y="1263"/>
                    <a:pt x="1263" y="577"/>
                    <a:pt x="2092" y="577"/>
                  </a:cubicBezTo>
                  <a:close/>
                  <a:moveTo>
                    <a:pt x="2092" y="0"/>
                  </a:moveTo>
                  <a:cubicBezTo>
                    <a:pt x="938" y="0"/>
                    <a:pt x="0" y="902"/>
                    <a:pt x="0" y="2056"/>
                  </a:cubicBezTo>
                  <a:cubicBezTo>
                    <a:pt x="0" y="3210"/>
                    <a:pt x="938" y="4148"/>
                    <a:pt x="2092" y="4148"/>
                  </a:cubicBezTo>
                  <a:cubicBezTo>
                    <a:pt x="3210" y="4148"/>
                    <a:pt x="4148" y="3210"/>
                    <a:pt x="4148" y="2056"/>
                  </a:cubicBezTo>
                  <a:cubicBezTo>
                    <a:pt x="4148" y="902"/>
                    <a:pt x="3210" y="0"/>
                    <a:pt x="20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47"/>
            <p:cNvSpPr/>
            <p:nvPr/>
          </p:nvSpPr>
          <p:spPr>
            <a:xfrm>
              <a:off x="4767575" y="3615800"/>
              <a:ext cx="89275" cy="88400"/>
            </a:xfrm>
            <a:custGeom>
              <a:rect b="b" l="l" r="r" t="t"/>
              <a:pathLst>
                <a:path extrusionOk="0" h="3536" w="3571">
                  <a:moveTo>
                    <a:pt x="1804" y="0"/>
                  </a:moveTo>
                  <a:cubicBezTo>
                    <a:pt x="794" y="0"/>
                    <a:pt x="0" y="794"/>
                    <a:pt x="0" y="1768"/>
                  </a:cubicBezTo>
                  <a:cubicBezTo>
                    <a:pt x="0" y="2742"/>
                    <a:pt x="794" y="3535"/>
                    <a:pt x="1804" y="3535"/>
                  </a:cubicBezTo>
                  <a:cubicBezTo>
                    <a:pt x="2777" y="3535"/>
                    <a:pt x="3571" y="2742"/>
                    <a:pt x="3571" y="1768"/>
                  </a:cubicBezTo>
                  <a:cubicBezTo>
                    <a:pt x="3571" y="794"/>
                    <a:pt x="2777" y="0"/>
                    <a:pt x="18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47"/>
            <p:cNvSpPr/>
            <p:nvPr/>
          </p:nvSpPr>
          <p:spPr>
            <a:xfrm>
              <a:off x="4760350" y="3607675"/>
              <a:ext cx="103725" cy="103725"/>
            </a:xfrm>
            <a:custGeom>
              <a:rect b="b" l="l" r="r" t="t"/>
              <a:pathLst>
                <a:path extrusionOk="0" h="4149" w="4149">
                  <a:moveTo>
                    <a:pt x="2093" y="614"/>
                  </a:moveTo>
                  <a:cubicBezTo>
                    <a:pt x="2886" y="614"/>
                    <a:pt x="3535" y="1263"/>
                    <a:pt x="3571" y="2093"/>
                  </a:cubicBezTo>
                  <a:cubicBezTo>
                    <a:pt x="3535" y="2886"/>
                    <a:pt x="2886" y="3572"/>
                    <a:pt x="2093" y="3572"/>
                  </a:cubicBezTo>
                  <a:cubicBezTo>
                    <a:pt x="1263" y="3572"/>
                    <a:pt x="614" y="2886"/>
                    <a:pt x="614" y="2093"/>
                  </a:cubicBezTo>
                  <a:cubicBezTo>
                    <a:pt x="614" y="1263"/>
                    <a:pt x="1263" y="614"/>
                    <a:pt x="2093" y="614"/>
                  </a:cubicBezTo>
                  <a:close/>
                  <a:moveTo>
                    <a:pt x="2093" y="1"/>
                  </a:moveTo>
                  <a:cubicBezTo>
                    <a:pt x="938" y="1"/>
                    <a:pt x="1" y="939"/>
                    <a:pt x="1" y="2093"/>
                  </a:cubicBezTo>
                  <a:cubicBezTo>
                    <a:pt x="1" y="3247"/>
                    <a:pt x="938" y="4149"/>
                    <a:pt x="2093" y="4149"/>
                  </a:cubicBezTo>
                  <a:cubicBezTo>
                    <a:pt x="3211" y="4149"/>
                    <a:pt x="4148" y="3247"/>
                    <a:pt x="4148" y="2093"/>
                  </a:cubicBezTo>
                  <a:cubicBezTo>
                    <a:pt x="4148" y="939"/>
                    <a:pt x="3211" y="1"/>
                    <a:pt x="20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47"/>
            <p:cNvSpPr/>
            <p:nvPr/>
          </p:nvSpPr>
          <p:spPr>
            <a:xfrm>
              <a:off x="5351850" y="3488650"/>
              <a:ext cx="89300" cy="88400"/>
            </a:xfrm>
            <a:custGeom>
              <a:rect b="b" l="l" r="r" t="t"/>
              <a:pathLst>
                <a:path extrusionOk="0" h="3536" w="3572">
                  <a:moveTo>
                    <a:pt x="1768" y="1"/>
                  </a:moveTo>
                  <a:cubicBezTo>
                    <a:pt x="794" y="1"/>
                    <a:pt x="1" y="794"/>
                    <a:pt x="1" y="1768"/>
                  </a:cubicBezTo>
                  <a:cubicBezTo>
                    <a:pt x="1" y="2742"/>
                    <a:pt x="794" y="3536"/>
                    <a:pt x="1768" y="3536"/>
                  </a:cubicBezTo>
                  <a:cubicBezTo>
                    <a:pt x="2742" y="3536"/>
                    <a:pt x="3571" y="2742"/>
                    <a:pt x="3571" y="1768"/>
                  </a:cubicBezTo>
                  <a:cubicBezTo>
                    <a:pt x="3571" y="794"/>
                    <a:pt x="2742" y="1"/>
                    <a:pt x="17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47"/>
            <p:cNvSpPr/>
            <p:nvPr/>
          </p:nvSpPr>
          <p:spPr>
            <a:xfrm>
              <a:off x="5344650" y="3480550"/>
              <a:ext cx="103700" cy="104625"/>
            </a:xfrm>
            <a:custGeom>
              <a:rect b="b" l="l" r="r" t="t"/>
              <a:pathLst>
                <a:path extrusionOk="0" h="4185" w="4148">
                  <a:moveTo>
                    <a:pt x="2056" y="614"/>
                  </a:moveTo>
                  <a:cubicBezTo>
                    <a:pt x="2886" y="614"/>
                    <a:pt x="3535" y="1263"/>
                    <a:pt x="3535" y="2092"/>
                  </a:cubicBezTo>
                  <a:cubicBezTo>
                    <a:pt x="3535" y="2922"/>
                    <a:pt x="2886" y="3571"/>
                    <a:pt x="2056" y="3571"/>
                  </a:cubicBezTo>
                  <a:cubicBezTo>
                    <a:pt x="1263" y="3571"/>
                    <a:pt x="577" y="2922"/>
                    <a:pt x="577" y="2092"/>
                  </a:cubicBezTo>
                  <a:cubicBezTo>
                    <a:pt x="577" y="1263"/>
                    <a:pt x="1263" y="614"/>
                    <a:pt x="2056" y="614"/>
                  </a:cubicBezTo>
                  <a:close/>
                  <a:moveTo>
                    <a:pt x="2056" y="0"/>
                  </a:moveTo>
                  <a:cubicBezTo>
                    <a:pt x="902" y="0"/>
                    <a:pt x="0" y="938"/>
                    <a:pt x="0" y="2092"/>
                  </a:cubicBezTo>
                  <a:cubicBezTo>
                    <a:pt x="0" y="3246"/>
                    <a:pt x="902" y="4184"/>
                    <a:pt x="2056" y="4184"/>
                  </a:cubicBezTo>
                  <a:cubicBezTo>
                    <a:pt x="3210" y="4184"/>
                    <a:pt x="4148" y="3246"/>
                    <a:pt x="4148" y="2092"/>
                  </a:cubicBezTo>
                  <a:cubicBezTo>
                    <a:pt x="4148" y="938"/>
                    <a:pt x="3210" y="0"/>
                    <a:pt x="20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47"/>
            <p:cNvSpPr/>
            <p:nvPr/>
          </p:nvSpPr>
          <p:spPr>
            <a:xfrm>
              <a:off x="2393450" y="2124425"/>
              <a:ext cx="147900" cy="90200"/>
            </a:xfrm>
            <a:custGeom>
              <a:rect b="b" l="l" r="r" t="t"/>
              <a:pathLst>
                <a:path extrusionOk="0" h="3608" w="5916">
                  <a:moveTo>
                    <a:pt x="5563" y="0"/>
                  </a:moveTo>
                  <a:cubicBezTo>
                    <a:pt x="5511" y="0"/>
                    <a:pt x="5459" y="12"/>
                    <a:pt x="5411" y="36"/>
                  </a:cubicBezTo>
                  <a:lnTo>
                    <a:pt x="181" y="3066"/>
                  </a:lnTo>
                  <a:cubicBezTo>
                    <a:pt x="37" y="3138"/>
                    <a:pt x="1" y="3319"/>
                    <a:pt x="73" y="3463"/>
                  </a:cubicBezTo>
                  <a:cubicBezTo>
                    <a:pt x="145" y="3559"/>
                    <a:pt x="249" y="3607"/>
                    <a:pt x="353" y="3607"/>
                  </a:cubicBezTo>
                  <a:cubicBezTo>
                    <a:pt x="405" y="3607"/>
                    <a:pt x="457" y="3595"/>
                    <a:pt x="506" y="3571"/>
                  </a:cubicBezTo>
                  <a:lnTo>
                    <a:pt x="5735" y="578"/>
                  </a:lnTo>
                  <a:cubicBezTo>
                    <a:pt x="5880" y="469"/>
                    <a:pt x="5916" y="289"/>
                    <a:pt x="5843" y="145"/>
                  </a:cubicBezTo>
                  <a:cubicBezTo>
                    <a:pt x="5771" y="49"/>
                    <a:pt x="5667" y="0"/>
                    <a:pt x="55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47"/>
            <p:cNvSpPr/>
            <p:nvPr/>
          </p:nvSpPr>
          <p:spPr>
            <a:xfrm>
              <a:off x="1756875" y="1902825"/>
              <a:ext cx="783575" cy="901950"/>
            </a:xfrm>
            <a:custGeom>
              <a:rect b="b" l="l" r="r" t="t"/>
              <a:pathLst>
                <a:path extrusionOk="0" h="36078" w="31343">
                  <a:moveTo>
                    <a:pt x="15653" y="641"/>
                  </a:moveTo>
                  <a:lnTo>
                    <a:pt x="30729" y="9333"/>
                  </a:lnTo>
                  <a:lnTo>
                    <a:pt x="30729" y="26718"/>
                  </a:lnTo>
                  <a:lnTo>
                    <a:pt x="15653" y="35446"/>
                  </a:lnTo>
                  <a:lnTo>
                    <a:pt x="613" y="26718"/>
                  </a:lnTo>
                  <a:lnTo>
                    <a:pt x="613" y="9358"/>
                  </a:lnTo>
                  <a:lnTo>
                    <a:pt x="15653" y="641"/>
                  </a:lnTo>
                  <a:close/>
                  <a:moveTo>
                    <a:pt x="15671" y="1"/>
                  </a:moveTo>
                  <a:cubicBezTo>
                    <a:pt x="15617" y="1"/>
                    <a:pt x="15563" y="10"/>
                    <a:pt x="15509" y="28"/>
                  </a:cubicBezTo>
                  <a:lnTo>
                    <a:pt x="144" y="8900"/>
                  </a:lnTo>
                  <a:cubicBezTo>
                    <a:pt x="72" y="8973"/>
                    <a:pt x="0" y="9045"/>
                    <a:pt x="0" y="9153"/>
                  </a:cubicBezTo>
                  <a:lnTo>
                    <a:pt x="0" y="26898"/>
                  </a:lnTo>
                  <a:cubicBezTo>
                    <a:pt x="0" y="27006"/>
                    <a:pt x="72" y="27114"/>
                    <a:pt x="144" y="27150"/>
                  </a:cubicBezTo>
                  <a:lnTo>
                    <a:pt x="15509" y="36023"/>
                  </a:lnTo>
                  <a:cubicBezTo>
                    <a:pt x="15563" y="36059"/>
                    <a:pt x="15617" y="36077"/>
                    <a:pt x="15671" y="36077"/>
                  </a:cubicBezTo>
                  <a:cubicBezTo>
                    <a:pt x="15725" y="36077"/>
                    <a:pt x="15780" y="36059"/>
                    <a:pt x="15834" y="36023"/>
                  </a:cubicBezTo>
                  <a:lnTo>
                    <a:pt x="31198" y="27150"/>
                  </a:lnTo>
                  <a:cubicBezTo>
                    <a:pt x="31270" y="27114"/>
                    <a:pt x="31343" y="27006"/>
                    <a:pt x="31343" y="26898"/>
                  </a:cubicBezTo>
                  <a:lnTo>
                    <a:pt x="31343" y="9153"/>
                  </a:lnTo>
                  <a:cubicBezTo>
                    <a:pt x="31343" y="9045"/>
                    <a:pt x="31270" y="8973"/>
                    <a:pt x="31198" y="8900"/>
                  </a:cubicBezTo>
                  <a:lnTo>
                    <a:pt x="15834" y="28"/>
                  </a:lnTo>
                  <a:cubicBezTo>
                    <a:pt x="15780" y="10"/>
                    <a:pt x="15725" y="1"/>
                    <a:pt x="156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47"/>
            <p:cNvSpPr/>
            <p:nvPr/>
          </p:nvSpPr>
          <p:spPr>
            <a:xfrm>
              <a:off x="1887600" y="2053425"/>
              <a:ext cx="522100" cy="600750"/>
            </a:xfrm>
            <a:custGeom>
              <a:rect b="b" l="l" r="r" t="t"/>
              <a:pathLst>
                <a:path extrusionOk="0" h="24030" w="20884">
                  <a:moveTo>
                    <a:pt x="10424" y="640"/>
                  </a:moveTo>
                  <a:lnTo>
                    <a:pt x="20271" y="6339"/>
                  </a:lnTo>
                  <a:lnTo>
                    <a:pt x="20271" y="17700"/>
                  </a:lnTo>
                  <a:lnTo>
                    <a:pt x="10424" y="23363"/>
                  </a:lnTo>
                  <a:lnTo>
                    <a:pt x="614" y="17700"/>
                  </a:lnTo>
                  <a:lnTo>
                    <a:pt x="614" y="6307"/>
                  </a:lnTo>
                  <a:lnTo>
                    <a:pt x="10424" y="640"/>
                  </a:lnTo>
                  <a:close/>
                  <a:moveTo>
                    <a:pt x="10442" y="0"/>
                  </a:moveTo>
                  <a:cubicBezTo>
                    <a:pt x="10388" y="0"/>
                    <a:pt x="10334" y="9"/>
                    <a:pt x="10280" y="27"/>
                  </a:cubicBezTo>
                  <a:lnTo>
                    <a:pt x="145" y="5906"/>
                  </a:lnTo>
                  <a:cubicBezTo>
                    <a:pt x="73" y="5942"/>
                    <a:pt x="1" y="6050"/>
                    <a:pt x="1" y="6159"/>
                  </a:cubicBezTo>
                  <a:lnTo>
                    <a:pt x="1" y="17880"/>
                  </a:lnTo>
                  <a:cubicBezTo>
                    <a:pt x="1" y="17989"/>
                    <a:pt x="73" y="18061"/>
                    <a:pt x="145" y="18133"/>
                  </a:cubicBezTo>
                  <a:lnTo>
                    <a:pt x="10280" y="23976"/>
                  </a:lnTo>
                  <a:cubicBezTo>
                    <a:pt x="10334" y="24012"/>
                    <a:pt x="10388" y="24030"/>
                    <a:pt x="10442" y="24030"/>
                  </a:cubicBezTo>
                  <a:cubicBezTo>
                    <a:pt x="10496" y="24030"/>
                    <a:pt x="10551" y="24012"/>
                    <a:pt x="10605" y="23976"/>
                  </a:cubicBezTo>
                  <a:lnTo>
                    <a:pt x="20740" y="18133"/>
                  </a:lnTo>
                  <a:cubicBezTo>
                    <a:pt x="20812" y="18061"/>
                    <a:pt x="20884" y="17989"/>
                    <a:pt x="20884" y="17880"/>
                  </a:cubicBezTo>
                  <a:lnTo>
                    <a:pt x="20884" y="6159"/>
                  </a:lnTo>
                  <a:cubicBezTo>
                    <a:pt x="20884" y="6050"/>
                    <a:pt x="20812" y="5942"/>
                    <a:pt x="20740" y="5906"/>
                  </a:cubicBezTo>
                  <a:lnTo>
                    <a:pt x="10605" y="27"/>
                  </a:lnTo>
                  <a:cubicBezTo>
                    <a:pt x="10551" y="9"/>
                    <a:pt x="10496" y="0"/>
                    <a:pt x="10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47"/>
            <p:cNvSpPr/>
            <p:nvPr/>
          </p:nvSpPr>
          <p:spPr>
            <a:xfrm>
              <a:off x="2140975" y="1573500"/>
              <a:ext cx="15350" cy="344475"/>
            </a:xfrm>
            <a:custGeom>
              <a:rect b="b" l="l" r="r" t="t"/>
              <a:pathLst>
                <a:path extrusionOk="0" h="13779" w="614">
                  <a:moveTo>
                    <a:pt x="289" y="0"/>
                  </a:moveTo>
                  <a:cubicBezTo>
                    <a:pt x="145" y="0"/>
                    <a:pt x="1" y="109"/>
                    <a:pt x="1" y="289"/>
                  </a:cubicBezTo>
                  <a:lnTo>
                    <a:pt x="1" y="13453"/>
                  </a:lnTo>
                  <a:cubicBezTo>
                    <a:pt x="1" y="13634"/>
                    <a:pt x="145" y="13778"/>
                    <a:pt x="289" y="13778"/>
                  </a:cubicBezTo>
                  <a:cubicBezTo>
                    <a:pt x="470" y="13778"/>
                    <a:pt x="614" y="13634"/>
                    <a:pt x="614" y="13453"/>
                  </a:cubicBezTo>
                  <a:lnTo>
                    <a:pt x="614" y="289"/>
                  </a:lnTo>
                  <a:cubicBezTo>
                    <a:pt x="614" y="109"/>
                    <a:pt x="470" y="0"/>
                    <a:pt x="2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47"/>
            <p:cNvSpPr/>
            <p:nvPr/>
          </p:nvSpPr>
          <p:spPr>
            <a:xfrm>
              <a:off x="2083275" y="1499550"/>
              <a:ext cx="129875" cy="129875"/>
            </a:xfrm>
            <a:custGeom>
              <a:rect b="b" l="l" r="r" t="t"/>
              <a:pathLst>
                <a:path extrusionOk="0" h="5195" w="5195">
                  <a:moveTo>
                    <a:pt x="2597" y="1"/>
                  </a:moveTo>
                  <a:cubicBezTo>
                    <a:pt x="1191" y="1"/>
                    <a:pt x="1" y="1155"/>
                    <a:pt x="1" y="2598"/>
                  </a:cubicBezTo>
                  <a:cubicBezTo>
                    <a:pt x="1" y="4040"/>
                    <a:pt x="1191" y="5195"/>
                    <a:pt x="2597" y="5195"/>
                  </a:cubicBezTo>
                  <a:cubicBezTo>
                    <a:pt x="4040" y="5195"/>
                    <a:pt x="5194" y="4040"/>
                    <a:pt x="5194" y="2598"/>
                  </a:cubicBezTo>
                  <a:cubicBezTo>
                    <a:pt x="5194" y="1155"/>
                    <a:pt x="4040" y="1"/>
                    <a:pt x="25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47"/>
            <p:cNvSpPr/>
            <p:nvPr/>
          </p:nvSpPr>
          <p:spPr>
            <a:xfrm>
              <a:off x="2076050" y="1492350"/>
              <a:ext cx="145200" cy="144300"/>
            </a:xfrm>
            <a:custGeom>
              <a:rect b="b" l="l" r="r" t="t"/>
              <a:pathLst>
                <a:path extrusionOk="0" h="5772" w="5808">
                  <a:moveTo>
                    <a:pt x="2886" y="577"/>
                  </a:moveTo>
                  <a:cubicBezTo>
                    <a:pt x="3536" y="577"/>
                    <a:pt x="4113" y="830"/>
                    <a:pt x="4509" y="1263"/>
                  </a:cubicBezTo>
                  <a:cubicBezTo>
                    <a:pt x="4942" y="1659"/>
                    <a:pt x="5195" y="2237"/>
                    <a:pt x="5195" y="2886"/>
                  </a:cubicBezTo>
                  <a:cubicBezTo>
                    <a:pt x="5195" y="3499"/>
                    <a:pt x="4942" y="4076"/>
                    <a:pt x="4509" y="4509"/>
                  </a:cubicBezTo>
                  <a:cubicBezTo>
                    <a:pt x="4113" y="4906"/>
                    <a:pt x="3536" y="5158"/>
                    <a:pt x="2886" y="5158"/>
                  </a:cubicBezTo>
                  <a:cubicBezTo>
                    <a:pt x="2273" y="5158"/>
                    <a:pt x="1696" y="4906"/>
                    <a:pt x="1263" y="4509"/>
                  </a:cubicBezTo>
                  <a:cubicBezTo>
                    <a:pt x="867" y="4076"/>
                    <a:pt x="614" y="3499"/>
                    <a:pt x="614" y="2886"/>
                  </a:cubicBezTo>
                  <a:cubicBezTo>
                    <a:pt x="614" y="2237"/>
                    <a:pt x="867" y="1659"/>
                    <a:pt x="1263" y="1263"/>
                  </a:cubicBezTo>
                  <a:cubicBezTo>
                    <a:pt x="1696" y="830"/>
                    <a:pt x="2273" y="577"/>
                    <a:pt x="2886" y="577"/>
                  </a:cubicBezTo>
                  <a:close/>
                  <a:moveTo>
                    <a:pt x="2886" y="0"/>
                  </a:moveTo>
                  <a:cubicBezTo>
                    <a:pt x="1299" y="0"/>
                    <a:pt x="1" y="1299"/>
                    <a:pt x="1" y="2886"/>
                  </a:cubicBezTo>
                  <a:cubicBezTo>
                    <a:pt x="1" y="4473"/>
                    <a:pt x="1299" y="5771"/>
                    <a:pt x="2886" y="5771"/>
                  </a:cubicBezTo>
                  <a:cubicBezTo>
                    <a:pt x="4509" y="5771"/>
                    <a:pt x="5808" y="4473"/>
                    <a:pt x="5808" y="2886"/>
                  </a:cubicBezTo>
                  <a:cubicBezTo>
                    <a:pt x="5808" y="1299"/>
                    <a:pt x="4509" y="0"/>
                    <a:pt x="28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47"/>
            <p:cNvSpPr/>
            <p:nvPr/>
          </p:nvSpPr>
          <p:spPr>
            <a:xfrm>
              <a:off x="2140975" y="2779950"/>
              <a:ext cx="15350" cy="345350"/>
            </a:xfrm>
            <a:custGeom>
              <a:rect b="b" l="l" r="r" t="t"/>
              <a:pathLst>
                <a:path extrusionOk="0" h="13814" w="614">
                  <a:moveTo>
                    <a:pt x="289" y="0"/>
                  </a:moveTo>
                  <a:cubicBezTo>
                    <a:pt x="145" y="0"/>
                    <a:pt x="1" y="144"/>
                    <a:pt x="1" y="325"/>
                  </a:cubicBezTo>
                  <a:lnTo>
                    <a:pt x="1" y="13489"/>
                  </a:lnTo>
                  <a:cubicBezTo>
                    <a:pt x="1" y="13670"/>
                    <a:pt x="145" y="13814"/>
                    <a:pt x="289" y="13814"/>
                  </a:cubicBezTo>
                  <a:cubicBezTo>
                    <a:pt x="470" y="13814"/>
                    <a:pt x="614" y="13670"/>
                    <a:pt x="614" y="13489"/>
                  </a:cubicBezTo>
                  <a:lnTo>
                    <a:pt x="614" y="325"/>
                  </a:lnTo>
                  <a:cubicBezTo>
                    <a:pt x="614" y="144"/>
                    <a:pt x="470" y="0"/>
                    <a:pt x="2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47"/>
            <p:cNvSpPr/>
            <p:nvPr/>
          </p:nvSpPr>
          <p:spPr>
            <a:xfrm>
              <a:off x="2083275" y="3068475"/>
              <a:ext cx="129875" cy="129875"/>
            </a:xfrm>
            <a:custGeom>
              <a:rect b="b" l="l" r="r" t="t"/>
              <a:pathLst>
                <a:path extrusionOk="0" h="5195" w="5195">
                  <a:moveTo>
                    <a:pt x="2597" y="1"/>
                  </a:moveTo>
                  <a:cubicBezTo>
                    <a:pt x="1191" y="1"/>
                    <a:pt x="1" y="1191"/>
                    <a:pt x="1" y="2598"/>
                  </a:cubicBezTo>
                  <a:cubicBezTo>
                    <a:pt x="1" y="4040"/>
                    <a:pt x="1191" y="5194"/>
                    <a:pt x="2597" y="5194"/>
                  </a:cubicBezTo>
                  <a:cubicBezTo>
                    <a:pt x="4040" y="5194"/>
                    <a:pt x="5194" y="4040"/>
                    <a:pt x="5194" y="2598"/>
                  </a:cubicBezTo>
                  <a:cubicBezTo>
                    <a:pt x="5194" y="1191"/>
                    <a:pt x="4040" y="1"/>
                    <a:pt x="25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47"/>
            <p:cNvSpPr/>
            <p:nvPr/>
          </p:nvSpPr>
          <p:spPr>
            <a:xfrm>
              <a:off x="2076050" y="3061275"/>
              <a:ext cx="145200" cy="145175"/>
            </a:xfrm>
            <a:custGeom>
              <a:rect b="b" l="l" r="r" t="t"/>
              <a:pathLst>
                <a:path extrusionOk="0" h="5807" w="5808">
                  <a:moveTo>
                    <a:pt x="2886" y="613"/>
                  </a:moveTo>
                  <a:cubicBezTo>
                    <a:pt x="3536" y="613"/>
                    <a:pt x="4113" y="866"/>
                    <a:pt x="4509" y="1263"/>
                  </a:cubicBezTo>
                  <a:cubicBezTo>
                    <a:pt x="4942" y="1695"/>
                    <a:pt x="5195" y="2272"/>
                    <a:pt x="5195" y="2886"/>
                  </a:cubicBezTo>
                  <a:cubicBezTo>
                    <a:pt x="5195" y="3535"/>
                    <a:pt x="4942" y="4112"/>
                    <a:pt x="4509" y="4509"/>
                  </a:cubicBezTo>
                  <a:cubicBezTo>
                    <a:pt x="4113" y="4941"/>
                    <a:pt x="3536" y="5194"/>
                    <a:pt x="2886" y="5194"/>
                  </a:cubicBezTo>
                  <a:cubicBezTo>
                    <a:pt x="2273" y="5194"/>
                    <a:pt x="1696" y="4941"/>
                    <a:pt x="1263" y="4509"/>
                  </a:cubicBezTo>
                  <a:cubicBezTo>
                    <a:pt x="867" y="4112"/>
                    <a:pt x="614" y="3535"/>
                    <a:pt x="614" y="2886"/>
                  </a:cubicBezTo>
                  <a:cubicBezTo>
                    <a:pt x="614" y="2272"/>
                    <a:pt x="867" y="1695"/>
                    <a:pt x="1263" y="1263"/>
                  </a:cubicBezTo>
                  <a:cubicBezTo>
                    <a:pt x="1696" y="866"/>
                    <a:pt x="2273" y="613"/>
                    <a:pt x="2886" y="613"/>
                  </a:cubicBezTo>
                  <a:close/>
                  <a:moveTo>
                    <a:pt x="2886" y="0"/>
                  </a:moveTo>
                  <a:cubicBezTo>
                    <a:pt x="1299" y="0"/>
                    <a:pt x="1" y="1299"/>
                    <a:pt x="1" y="2886"/>
                  </a:cubicBezTo>
                  <a:cubicBezTo>
                    <a:pt x="1" y="4509"/>
                    <a:pt x="1299" y="5771"/>
                    <a:pt x="2886" y="5807"/>
                  </a:cubicBezTo>
                  <a:cubicBezTo>
                    <a:pt x="4509" y="5771"/>
                    <a:pt x="5808" y="4509"/>
                    <a:pt x="5808" y="2886"/>
                  </a:cubicBezTo>
                  <a:cubicBezTo>
                    <a:pt x="5808" y="1299"/>
                    <a:pt x="4509" y="0"/>
                    <a:pt x="28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47"/>
            <p:cNvSpPr/>
            <p:nvPr/>
          </p:nvSpPr>
          <p:spPr>
            <a:xfrm>
              <a:off x="1755975" y="2124425"/>
              <a:ext cx="147900" cy="90200"/>
            </a:xfrm>
            <a:custGeom>
              <a:rect b="b" l="l" r="r" t="t"/>
              <a:pathLst>
                <a:path extrusionOk="0" h="3608" w="5916">
                  <a:moveTo>
                    <a:pt x="345" y="0"/>
                  </a:moveTo>
                  <a:cubicBezTo>
                    <a:pt x="233" y="0"/>
                    <a:pt x="120" y="49"/>
                    <a:pt x="72" y="145"/>
                  </a:cubicBezTo>
                  <a:cubicBezTo>
                    <a:pt x="0" y="289"/>
                    <a:pt x="36" y="469"/>
                    <a:pt x="180" y="578"/>
                  </a:cubicBezTo>
                  <a:lnTo>
                    <a:pt x="5410" y="3571"/>
                  </a:lnTo>
                  <a:cubicBezTo>
                    <a:pt x="5458" y="3595"/>
                    <a:pt x="5510" y="3607"/>
                    <a:pt x="5563" y="3607"/>
                  </a:cubicBezTo>
                  <a:cubicBezTo>
                    <a:pt x="5667" y="3607"/>
                    <a:pt x="5771" y="3559"/>
                    <a:pt x="5843" y="3463"/>
                  </a:cubicBezTo>
                  <a:cubicBezTo>
                    <a:pt x="5915" y="3319"/>
                    <a:pt x="5843" y="3138"/>
                    <a:pt x="5699" y="3066"/>
                  </a:cubicBezTo>
                  <a:lnTo>
                    <a:pt x="505" y="36"/>
                  </a:lnTo>
                  <a:cubicBezTo>
                    <a:pt x="457" y="12"/>
                    <a:pt x="401" y="0"/>
                    <a:pt x="3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47"/>
            <p:cNvSpPr/>
            <p:nvPr/>
          </p:nvSpPr>
          <p:spPr>
            <a:xfrm>
              <a:off x="1897525" y="2348350"/>
              <a:ext cx="513075" cy="161125"/>
            </a:xfrm>
            <a:custGeom>
              <a:rect b="b" l="l" r="r" t="t"/>
              <a:pathLst>
                <a:path extrusionOk="0" h="6445" w="20523">
                  <a:moveTo>
                    <a:pt x="10450" y="0"/>
                  </a:moveTo>
                  <a:cubicBezTo>
                    <a:pt x="10406" y="0"/>
                    <a:pt x="10361" y="9"/>
                    <a:pt x="10316" y="24"/>
                  </a:cubicBezTo>
                  <a:lnTo>
                    <a:pt x="181" y="5903"/>
                  </a:lnTo>
                  <a:cubicBezTo>
                    <a:pt x="37" y="5975"/>
                    <a:pt x="1" y="6156"/>
                    <a:pt x="73" y="6300"/>
                  </a:cubicBezTo>
                  <a:cubicBezTo>
                    <a:pt x="145" y="6396"/>
                    <a:pt x="249" y="6444"/>
                    <a:pt x="353" y="6444"/>
                  </a:cubicBezTo>
                  <a:cubicBezTo>
                    <a:pt x="405" y="6444"/>
                    <a:pt x="458" y="6432"/>
                    <a:pt x="506" y="6408"/>
                  </a:cubicBezTo>
                  <a:lnTo>
                    <a:pt x="10496" y="637"/>
                  </a:lnTo>
                  <a:lnTo>
                    <a:pt x="20018" y="6336"/>
                  </a:lnTo>
                  <a:cubicBezTo>
                    <a:pt x="20066" y="6360"/>
                    <a:pt x="20118" y="6372"/>
                    <a:pt x="20170" y="6372"/>
                  </a:cubicBezTo>
                  <a:cubicBezTo>
                    <a:pt x="20274" y="6372"/>
                    <a:pt x="20379" y="6324"/>
                    <a:pt x="20451" y="6228"/>
                  </a:cubicBezTo>
                  <a:cubicBezTo>
                    <a:pt x="20523" y="6083"/>
                    <a:pt x="20487" y="5903"/>
                    <a:pt x="20343" y="5795"/>
                  </a:cubicBezTo>
                  <a:lnTo>
                    <a:pt x="10640" y="60"/>
                  </a:lnTo>
                  <a:cubicBezTo>
                    <a:pt x="10577" y="18"/>
                    <a:pt x="10514" y="0"/>
                    <a:pt x="104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47"/>
            <p:cNvSpPr/>
            <p:nvPr/>
          </p:nvSpPr>
          <p:spPr>
            <a:xfrm>
              <a:off x="2151800" y="2053200"/>
              <a:ext cx="15350" cy="310200"/>
            </a:xfrm>
            <a:custGeom>
              <a:rect b="b" l="l" r="r" t="t"/>
              <a:pathLst>
                <a:path extrusionOk="0" h="12408" w="614">
                  <a:moveTo>
                    <a:pt x="325" y="0"/>
                  </a:moveTo>
                  <a:cubicBezTo>
                    <a:pt x="145" y="0"/>
                    <a:pt x="1" y="144"/>
                    <a:pt x="1" y="325"/>
                  </a:cubicBezTo>
                  <a:lnTo>
                    <a:pt x="1" y="12119"/>
                  </a:lnTo>
                  <a:cubicBezTo>
                    <a:pt x="1" y="12263"/>
                    <a:pt x="145" y="12407"/>
                    <a:pt x="325" y="12407"/>
                  </a:cubicBezTo>
                  <a:cubicBezTo>
                    <a:pt x="469" y="12407"/>
                    <a:pt x="614" y="12263"/>
                    <a:pt x="614" y="12119"/>
                  </a:cubicBezTo>
                  <a:lnTo>
                    <a:pt x="614" y="325"/>
                  </a:lnTo>
                  <a:cubicBezTo>
                    <a:pt x="614" y="144"/>
                    <a:pt x="469" y="0"/>
                    <a:pt x="3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47"/>
            <p:cNvSpPr/>
            <p:nvPr/>
          </p:nvSpPr>
          <p:spPr>
            <a:xfrm>
              <a:off x="2929950" y="911675"/>
              <a:ext cx="189375" cy="15350"/>
            </a:xfrm>
            <a:custGeom>
              <a:rect b="b" l="l" r="r" t="t"/>
              <a:pathLst>
                <a:path extrusionOk="0" h="614" w="7575">
                  <a:moveTo>
                    <a:pt x="325" y="0"/>
                  </a:moveTo>
                  <a:cubicBezTo>
                    <a:pt x="145" y="0"/>
                    <a:pt x="1" y="144"/>
                    <a:pt x="1" y="325"/>
                  </a:cubicBezTo>
                  <a:cubicBezTo>
                    <a:pt x="1" y="469"/>
                    <a:pt x="145" y="613"/>
                    <a:pt x="325" y="613"/>
                  </a:cubicBezTo>
                  <a:lnTo>
                    <a:pt x="7250" y="613"/>
                  </a:lnTo>
                  <a:cubicBezTo>
                    <a:pt x="7430" y="613"/>
                    <a:pt x="7575" y="469"/>
                    <a:pt x="7575" y="325"/>
                  </a:cubicBezTo>
                  <a:cubicBezTo>
                    <a:pt x="7575" y="144"/>
                    <a:pt x="7430" y="0"/>
                    <a:pt x="7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47"/>
            <p:cNvSpPr/>
            <p:nvPr/>
          </p:nvSpPr>
          <p:spPr>
            <a:xfrm>
              <a:off x="2496250" y="911675"/>
              <a:ext cx="376925" cy="15350"/>
            </a:xfrm>
            <a:custGeom>
              <a:rect b="b" l="l" r="r" t="t"/>
              <a:pathLst>
                <a:path extrusionOk="0" h="614" w="15077">
                  <a:moveTo>
                    <a:pt x="289" y="0"/>
                  </a:moveTo>
                  <a:cubicBezTo>
                    <a:pt x="108" y="0"/>
                    <a:pt x="0" y="144"/>
                    <a:pt x="0" y="325"/>
                  </a:cubicBezTo>
                  <a:cubicBezTo>
                    <a:pt x="0" y="469"/>
                    <a:pt x="108" y="613"/>
                    <a:pt x="289" y="613"/>
                  </a:cubicBezTo>
                  <a:lnTo>
                    <a:pt x="14788" y="613"/>
                  </a:lnTo>
                  <a:cubicBezTo>
                    <a:pt x="14932" y="613"/>
                    <a:pt x="15076" y="469"/>
                    <a:pt x="15076" y="325"/>
                  </a:cubicBezTo>
                  <a:cubicBezTo>
                    <a:pt x="15076" y="144"/>
                    <a:pt x="14932" y="0"/>
                    <a:pt x="147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47"/>
            <p:cNvSpPr/>
            <p:nvPr/>
          </p:nvSpPr>
          <p:spPr>
            <a:xfrm>
              <a:off x="2322225" y="911675"/>
              <a:ext cx="109125" cy="15350"/>
            </a:xfrm>
            <a:custGeom>
              <a:rect b="b" l="l" r="r" t="t"/>
              <a:pathLst>
                <a:path extrusionOk="0" h="614" w="4365">
                  <a:moveTo>
                    <a:pt x="289" y="0"/>
                  </a:moveTo>
                  <a:cubicBezTo>
                    <a:pt x="145" y="0"/>
                    <a:pt x="0" y="144"/>
                    <a:pt x="0" y="325"/>
                  </a:cubicBezTo>
                  <a:cubicBezTo>
                    <a:pt x="0" y="469"/>
                    <a:pt x="145" y="613"/>
                    <a:pt x="289" y="613"/>
                  </a:cubicBezTo>
                  <a:lnTo>
                    <a:pt x="4076" y="613"/>
                  </a:lnTo>
                  <a:cubicBezTo>
                    <a:pt x="4220" y="613"/>
                    <a:pt x="4364" y="469"/>
                    <a:pt x="4364" y="325"/>
                  </a:cubicBezTo>
                  <a:cubicBezTo>
                    <a:pt x="4364" y="144"/>
                    <a:pt x="4220" y="0"/>
                    <a:pt x="40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47"/>
            <p:cNvSpPr/>
            <p:nvPr/>
          </p:nvSpPr>
          <p:spPr>
            <a:xfrm>
              <a:off x="2647725" y="984700"/>
              <a:ext cx="471600" cy="15350"/>
            </a:xfrm>
            <a:custGeom>
              <a:rect b="b" l="l" r="r" t="t"/>
              <a:pathLst>
                <a:path extrusionOk="0" h="614" w="18864">
                  <a:moveTo>
                    <a:pt x="325" y="1"/>
                  </a:moveTo>
                  <a:cubicBezTo>
                    <a:pt x="145" y="1"/>
                    <a:pt x="1" y="145"/>
                    <a:pt x="1" y="289"/>
                  </a:cubicBezTo>
                  <a:cubicBezTo>
                    <a:pt x="1" y="469"/>
                    <a:pt x="145" y="614"/>
                    <a:pt x="325" y="614"/>
                  </a:cubicBezTo>
                  <a:lnTo>
                    <a:pt x="18539" y="614"/>
                  </a:lnTo>
                  <a:cubicBezTo>
                    <a:pt x="18719" y="614"/>
                    <a:pt x="18864" y="469"/>
                    <a:pt x="18864" y="289"/>
                  </a:cubicBezTo>
                  <a:cubicBezTo>
                    <a:pt x="18864" y="145"/>
                    <a:pt x="18719" y="1"/>
                    <a:pt x="185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47"/>
            <p:cNvSpPr/>
            <p:nvPr/>
          </p:nvSpPr>
          <p:spPr>
            <a:xfrm>
              <a:off x="2322225" y="984700"/>
              <a:ext cx="174050" cy="15350"/>
            </a:xfrm>
            <a:custGeom>
              <a:rect b="b" l="l" r="r" t="t"/>
              <a:pathLst>
                <a:path extrusionOk="0" h="614" w="6962">
                  <a:moveTo>
                    <a:pt x="289" y="1"/>
                  </a:moveTo>
                  <a:cubicBezTo>
                    <a:pt x="145" y="1"/>
                    <a:pt x="0" y="145"/>
                    <a:pt x="0" y="289"/>
                  </a:cubicBezTo>
                  <a:cubicBezTo>
                    <a:pt x="0" y="469"/>
                    <a:pt x="145" y="614"/>
                    <a:pt x="289" y="614"/>
                  </a:cubicBezTo>
                  <a:lnTo>
                    <a:pt x="6673" y="614"/>
                  </a:lnTo>
                  <a:cubicBezTo>
                    <a:pt x="6853" y="614"/>
                    <a:pt x="6961" y="469"/>
                    <a:pt x="6961" y="289"/>
                  </a:cubicBezTo>
                  <a:cubicBezTo>
                    <a:pt x="6961" y="145"/>
                    <a:pt x="6853" y="1"/>
                    <a:pt x="66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47"/>
            <p:cNvSpPr/>
            <p:nvPr/>
          </p:nvSpPr>
          <p:spPr>
            <a:xfrm>
              <a:off x="3024625" y="1067650"/>
              <a:ext cx="94700" cy="15350"/>
            </a:xfrm>
            <a:custGeom>
              <a:rect b="b" l="l" r="r" t="t"/>
              <a:pathLst>
                <a:path extrusionOk="0" h="614" w="3788">
                  <a:moveTo>
                    <a:pt x="289" y="1"/>
                  </a:moveTo>
                  <a:cubicBezTo>
                    <a:pt x="145" y="1"/>
                    <a:pt x="1" y="145"/>
                    <a:pt x="1" y="325"/>
                  </a:cubicBezTo>
                  <a:cubicBezTo>
                    <a:pt x="1" y="470"/>
                    <a:pt x="145" y="614"/>
                    <a:pt x="289" y="614"/>
                  </a:cubicBezTo>
                  <a:lnTo>
                    <a:pt x="3463" y="614"/>
                  </a:lnTo>
                  <a:cubicBezTo>
                    <a:pt x="3643" y="614"/>
                    <a:pt x="3788" y="470"/>
                    <a:pt x="3788" y="325"/>
                  </a:cubicBezTo>
                  <a:cubicBezTo>
                    <a:pt x="3788" y="145"/>
                    <a:pt x="3643" y="1"/>
                    <a:pt x="34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47"/>
            <p:cNvSpPr/>
            <p:nvPr/>
          </p:nvSpPr>
          <p:spPr>
            <a:xfrm>
              <a:off x="2800100" y="1067650"/>
              <a:ext cx="174050" cy="15350"/>
            </a:xfrm>
            <a:custGeom>
              <a:rect b="b" l="l" r="r" t="t"/>
              <a:pathLst>
                <a:path extrusionOk="0" h="614" w="6962">
                  <a:moveTo>
                    <a:pt x="289" y="1"/>
                  </a:moveTo>
                  <a:cubicBezTo>
                    <a:pt x="145" y="1"/>
                    <a:pt x="1" y="145"/>
                    <a:pt x="1" y="325"/>
                  </a:cubicBezTo>
                  <a:cubicBezTo>
                    <a:pt x="1" y="470"/>
                    <a:pt x="145" y="614"/>
                    <a:pt x="289" y="614"/>
                  </a:cubicBezTo>
                  <a:lnTo>
                    <a:pt x="6673" y="614"/>
                  </a:lnTo>
                  <a:cubicBezTo>
                    <a:pt x="6854" y="614"/>
                    <a:pt x="6962" y="470"/>
                    <a:pt x="6962" y="325"/>
                  </a:cubicBezTo>
                  <a:cubicBezTo>
                    <a:pt x="6962" y="145"/>
                    <a:pt x="6854" y="1"/>
                    <a:pt x="66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47"/>
            <p:cNvSpPr/>
            <p:nvPr/>
          </p:nvSpPr>
          <p:spPr>
            <a:xfrm>
              <a:off x="2322225" y="1067650"/>
              <a:ext cx="384125" cy="15350"/>
            </a:xfrm>
            <a:custGeom>
              <a:rect b="b" l="l" r="r" t="t"/>
              <a:pathLst>
                <a:path extrusionOk="0" h="614" w="15365">
                  <a:moveTo>
                    <a:pt x="289" y="1"/>
                  </a:moveTo>
                  <a:cubicBezTo>
                    <a:pt x="145" y="1"/>
                    <a:pt x="0" y="145"/>
                    <a:pt x="0" y="325"/>
                  </a:cubicBezTo>
                  <a:cubicBezTo>
                    <a:pt x="0" y="470"/>
                    <a:pt x="145" y="614"/>
                    <a:pt x="289" y="614"/>
                  </a:cubicBezTo>
                  <a:lnTo>
                    <a:pt x="15076" y="614"/>
                  </a:lnTo>
                  <a:cubicBezTo>
                    <a:pt x="15221" y="614"/>
                    <a:pt x="15365" y="470"/>
                    <a:pt x="15365" y="325"/>
                  </a:cubicBezTo>
                  <a:cubicBezTo>
                    <a:pt x="15365" y="145"/>
                    <a:pt x="15221" y="1"/>
                    <a:pt x="15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47"/>
            <p:cNvSpPr/>
            <p:nvPr/>
          </p:nvSpPr>
          <p:spPr>
            <a:xfrm>
              <a:off x="2699125" y="1151525"/>
              <a:ext cx="420200" cy="14450"/>
            </a:xfrm>
            <a:custGeom>
              <a:rect b="b" l="l" r="r" t="t"/>
              <a:pathLst>
                <a:path extrusionOk="0" h="578" w="16808">
                  <a:moveTo>
                    <a:pt x="289" y="0"/>
                  </a:moveTo>
                  <a:cubicBezTo>
                    <a:pt x="109" y="0"/>
                    <a:pt x="0" y="108"/>
                    <a:pt x="0" y="289"/>
                  </a:cubicBezTo>
                  <a:cubicBezTo>
                    <a:pt x="0" y="433"/>
                    <a:pt x="109" y="577"/>
                    <a:pt x="289" y="577"/>
                  </a:cubicBezTo>
                  <a:lnTo>
                    <a:pt x="16483" y="577"/>
                  </a:lnTo>
                  <a:cubicBezTo>
                    <a:pt x="16663" y="577"/>
                    <a:pt x="16808" y="433"/>
                    <a:pt x="16808" y="289"/>
                  </a:cubicBezTo>
                  <a:cubicBezTo>
                    <a:pt x="16808" y="108"/>
                    <a:pt x="16663" y="0"/>
                    <a:pt x="16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47"/>
            <p:cNvSpPr/>
            <p:nvPr/>
          </p:nvSpPr>
          <p:spPr>
            <a:xfrm>
              <a:off x="2322225" y="1151525"/>
              <a:ext cx="304775" cy="14450"/>
            </a:xfrm>
            <a:custGeom>
              <a:rect b="b" l="l" r="r" t="t"/>
              <a:pathLst>
                <a:path extrusionOk="0" h="578" w="12191">
                  <a:moveTo>
                    <a:pt x="289" y="0"/>
                  </a:moveTo>
                  <a:cubicBezTo>
                    <a:pt x="145" y="0"/>
                    <a:pt x="0" y="108"/>
                    <a:pt x="0" y="289"/>
                  </a:cubicBezTo>
                  <a:cubicBezTo>
                    <a:pt x="0" y="433"/>
                    <a:pt x="145" y="577"/>
                    <a:pt x="289" y="577"/>
                  </a:cubicBezTo>
                  <a:lnTo>
                    <a:pt x="11902" y="577"/>
                  </a:lnTo>
                  <a:cubicBezTo>
                    <a:pt x="12047" y="577"/>
                    <a:pt x="12191" y="433"/>
                    <a:pt x="12191" y="289"/>
                  </a:cubicBezTo>
                  <a:cubicBezTo>
                    <a:pt x="12191" y="108"/>
                    <a:pt x="12047" y="0"/>
                    <a:pt x="119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47"/>
            <p:cNvSpPr/>
            <p:nvPr/>
          </p:nvSpPr>
          <p:spPr>
            <a:xfrm>
              <a:off x="2929950" y="1234475"/>
              <a:ext cx="189375" cy="14450"/>
            </a:xfrm>
            <a:custGeom>
              <a:rect b="b" l="l" r="r" t="t"/>
              <a:pathLst>
                <a:path extrusionOk="0" h="578" w="7575">
                  <a:moveTo>
                    <a:pt x="325" y="0"/>
                  </a:moveTo>
                  <a:cubicBezTo>
                    <a:pt x="145" y="0"/>
                    <a:pt x="1" y="144"/>
                    <a:pt x="1" y="289"/>
                  </a:cubicBezTo>
                  <a:cubicBezTo>
                    <a:pt x="1" y="469"/>
                    <a:pt x="145" y="577"/>
                    <a:pt x="325" y="577"/>
                  </a:cubicBezTo>
                  <a:lnTo>
                    <a:pt x="7250" y="577"/>
                  </a:lnTo>
                  <a:cubicBezTo>
                    <a:pt x="7430" y="577"/>
                    <a:pt x="7575" y="469"/>
                    <a:pt x="7575" y="289"/>
                  </a:cubicBezTo>
                  <a:cubicBezTo>
                    <a:pt x="7575" y="144"/>
                    <a:pt x="7430" y="0"/>
                    <a:pt x="7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47"/>
            <p:cNvSpPr/>
            <p:nvPr/>
          </p:nvSpPr>
          <p:spPr>
            <a:xfrm>
              <a:off x="2496250" y="1234475"/>
              <a:ext cx="376925" cy="14450"/>
            </a:xfrm>
            <a:custGeom>
              <a:rect b="b" l="l" r="r" t="t"/>
              <a:pathLst>
                <a:path extrusionOk="0" h="578" w="15077">
                  <a:moveTo>
                    <a:pt x="289" y="0"/>
                  </a:moveTo>
                  <a:cubicBezTo>
                    <a:pt x="108" y="0"/>
                    <a:pt x="0" y="144"/>
                    <a:pt x="0" y="289"/>
                  </a:cubicBezTo>
                  <a:cubicBezTo>
                    <a:pt x="0" y="469"/>
                    <a:pt x="108" y="577"/>
                    <a:pt x="289" y="577"/>
                  </a:cubicBezTo>
                  <a:lnTo>
                    <a:pt x="14788" y="577"/>
                  </a:lnTo>
                  <a:cubicBezTo>
                    <a:pt x="14932" y="577"/>
                    <a:pt x="15076" y="469"/>
                    <a:pt x="15076" y="289"/>
                  </a:cubicBezTo>
                  <a:cubicBezTo>
                    <a:pt x="15076" y="144"/>
                    <a:pt x="14932" y="0"/>
                    <a:pt x="147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47"/>
            <p:cNvSpPr/>
            <p:nvPr/>
          </p:nvSpPr>
          <p:spPr>
            <a:xfrm>
              <a:off x="2322225" y="1234475"/>
              <a:ext cx="109125" cy="14450"/>
            </a:xfrm>
            <a:custGeom>
              <a:rect b="b" l="l" r="r" t="t"/>
              <a:pathLst>
                <a:path extrusionOk="0" h="578" w="4365">
                  <a:moveTo>
                    <a:pt x="289" y="0"/>
                  </a:moveTo>
                  <a:cubicBezTo>
                    <a:pt x="145" y="0"/>
                    <a:pt x="0" y="144"/>
                    <a:pt x="0" y="289"/>
                  </a:cubicBezTo>
                  <a:cubicBezTo>
                    <a:pt x="0" y="469"/>
                    <a:pt x="145" y="577"/>
                    <a:pt x="289" y="577"/>
                  </a:cubicBezTo>
                  <a:lnTo>
                    <a:pt x="4076" y="577"/>
                  </a:lnTo>
                  <a:cubicBezTo>
                    <a:pt x="4220" y="577"/>
                    <a:pt x="4364" y="469"/>
                    <a:pt x="4364" y="289"/>
                  </a:cubicBezTo>
                  <a:cubicBezTo>
                    <a:pt x="4364" y="144"/>
                    <a:pt x="4220" y="0"/>
                    <a:pt x="40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47"/>
            <p:cNvSpPr/>
            <p:nvPr/>
          </p:nvSpPr>
          <p:spPr>
            <a:xfrm>
              <a:off x="2647725" y="1306600"/>
              <a:ext cx="471600" cy="15350"/>
            </a:xfrm>
            <a:custGeom>
              <a:rect b="b" l="l" r="r" t="t"/>
              <a:pathLst>
                <a:path extrusionOk="0" h="614" w="18864">
                  <a:moveTo>
                    <a:pt x="325" y="1"/>
                  </a:moveTo>
                  <a:cubicBezTo>
                    <a:pt x="145" y="1"/>
                    <a:pt x="1" y="145"/>
                    <a:pt x="1" y="325"/>
                  </a:cubicBezTo>
                  <a:cubicBezTo>
                    <a:pt x="1" y="469"/>
                    <a:pt x="145" y="614"/>
                    <a:pt x="325" y="614"/>
                  </a:cubicBezTo>
                  <a:lnTo>
                    <a:pt x="18539" y="614"/>
                  </a:lnTo>
                  <a:cubicBezTo>
                    <a:pt x="18719" y="614"/>
                    <a:pt x="18864" y="469"/>
                    <a:pt x="18864" y="325"/>
                  </a:cubicBezTo>
                  <a:cubicBezTo>
                    <a:pt x="18864" y="145"/>
                    <a:pt x="18719" y="1"/>
                    <a:pt x="185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47"/>
            <p:cNvSpPr/>
            <p:nvPr/>
          </p:nvSpPr>
          <p:spPr>
            <a:xfrm>
              <a:off x="2322225" y="1306600"/>
              <a:ext cx="174050" cy="15350"/>
            </a:xfrm>
            <a:custGeom>
              <a:rect b="b" l="l" r="r" t="t"/>
              <a:pathLst>
                <a:path extrusionOk="0" h="614" w="6962">
                  <a:moveTo>
                    <a:pt x="289" y="1"/>
                  </a:moveTo>
                  <a:cubicBezTo>
                    <a:pt x="145" y="1"/>
                    <a:pt x="0" y="145"/>
                    <a:pt x="0" y="325"/>
                  </a:cubicBezTo>
                  <a:cubicBezTo>
                    <a:pt x="0" y="469"/>
                    <a:pt x="145" y="614"/>
                    <a:pt x="289" y="614"/>
                  </a:cubicBezTo>
                  <a:lnTo>
                    <a:pt x="6673" y="614"/>
                  </a:lnTo>
                  <a:cubicBezTo>
                    <a:pt x="6853" y="614"/>
                    <a:pt x="6961" y="469"/>
                    <a:pt x="6961" y="325"/>
                  </a:cubicBezTo>
                  <a:cubicBezTo>
                    <a:pt x="6961" y="145"/>
                    <a:pt x="6853" y="1"/>
                    <a:pt x="66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47"/>
            <p:cNvSpPr/>
            <p:nvPr/>
          </p:nvSpPr>
          <p:spPr>
            <a:xfrm>
              <a:off x="3024625" y="1390450"/>
              <a:ext cx="94700" cy="14450"/>
            </a:xfrm>
            <a:custGeom>
              <a:rect b="b" l="l" r="r" t="t"/>
              <a:pathLst>
                <a:path extrusionOk="0" h="578" w="3788">
                  <a:moveTo>
                    <a:pt x="289" y="1"/>
                  </a:moveTo>
                  <a:cubicBezTo>
                    <a:pt x="145" y="1"/>
                    <a:pt x="1" y="109"/>
                    <a:pt x="1" y="289"/>
                  </a:cubicBezTo>
                  <a:cubicBezTo>
                    <a:pt x="1" y="470"/>
                    <a:pt x="145" y="578"/>
                    <a:pt x="289" y="578"/>
                  </a:cubicBezTo>
                  <a:lnTo>
                    <a:pt x="3463" y="578"/>
                  </a:lnTo>
                  <a:cubicBezTo>
                    <a:pt x="3643" y="578"/>
                    <a:pt x="3788" y="470"/>
                    <a:pt x="3788" y="289"/>
                  </a:cubicBezTo>
                  <a:cubicBezTo>
                    <a:pt x="3788" y="109"/>
                    <a:pt x="3643" y="1"/>
                    <a:pt x="34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47"/>
            <p:cNvSpPr/>
            <p:nvPr/>
          </p:nvSpPr>
          <p:spPr>
            <a:xfrm>
              <a:off x="2800100" y="1390450"/>
              <a:ext cx="174050" cy="14450"/>
            </a:xfrm>
            <a:custGeom>
              <a:rect b="b" l="l" r="r" t="t"/>
              <a:pathLst>
                <a:path extrusionOk="0" h="578" w="6962">
                  <a:moveTo>
                    <a:pt x="289" y="1"/>
                  </a:moveTo>
                  <a:cubicBezTo>
                    <a:pt x="145" y="1"/>
                    <a:pt x="1" y="109"/>
                    <a:pt x="1" y="289"/>
                  </a:cubicBezTo>
                  <a:cubicBezTo>
                    <a:pt x="1" y="470"/>
                    <a:pt x="145" y="578"/>
                    <a:pt x="289" y="578"/>
                  </a:cubicBezTo>
                  <a:lnTo>
                    <a:pt x="6673" y="578"/>
                  </a:lnTo>
                  <a:cubicBezTo>
                    <a:pt x="6854" y="578"/>
                    <a:pt x="6962" y="470"/>
                    <a:pt x="6962" y="289"/>
                  </a:cubicBezTo>
                  <a:cubicBezTo>
                    <a:pt x="6962" y="109"/>
                    <a:pt x="6854" y="1"/>
                    <a:pt x="66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47"/>
            <p:cNvSpPr/>
            <p:nvPr/>
          </p:nvSpPr>
          <p:spPr>
            <a:xfrm>
              <a:off x="2322225" y="1390450"/>
              <a:ext cx="384125" cy="14450"/>
            </a:xfrm>
            <a:custGeom>
              <a:rect b="b" l="l" r="r" t="t"/>
              <a:pathLst>
                <a:path extrusionOk="0" h="578" w="15365">
                  <a:moveTo>
                    <a:pt x="289" y="1"/>
                  </a:moveTo>
                  <a:cubicBezTo>
                    <a:pt x="145" y="1"/>
                    <a:pt x="0" y="109"/>
                    <a:pt x="0" y="289"/>
                  </a:cubicBezTo>
                  <a:cubicBezTo>
                    <a:pt x="0" y="470"/>
                    <a:pt x="145" y="578"/>
                    <a:pt x="289" y="578"/>
                  </a:cubicBezTo>
                  <a:lnTo>
                    <a:pt x="15076" y="578"/>
                  </a:lnTo>
                  <a:cubicBezTo>
                    <a:pt x="15221" y="578"/>
                    <a:pt x="15365" y="470"/>
                    <a:pt x="15365" y="289"/>
                  </a:cubicBezTo>
                  <a:cubicBezTo>
                    <a:pt x="15365" y="109"/>
                    <a:pt x="15221" y="1"/>
                    <a:pt x="15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47"/>
            <p:cNvSpPr/>
            <p:nvPr/>
          </p:nvSpPr>
          <p:spPr>
            <a:xfrm>
              <a:off x="2699125" y="1473400"/>
              <a:ext cx="420200" cy="15375"/>
            </a:xfrm>
            <a:custGeom>
              <a:rect b="b" l="l" r="r" t="t"/>
              <a:pathLst>
                <a:path extrusionOk="0" h="615" w="16808">
                  <a:moveTo>
                    <a:pt x="289" y="1"/>
                  </a:moveTo>
                  <a:cubicBezTo>
                    <a:pt x="109" y="1"/>
                    <a:pt x="0" y="145"/>
                    <a:pt x="0" y="290"/>
                  </a:cubicBezTo>
                  <a:cubicBezTo>
                    <a:pt x="0" y="470"/>
                    <a:pt x="109" y="614"/>
                    <a:pt x="289" y="614"/>
                  </a:cubicBezTo>
                  <a:lnTo>
                    <a:pt x="16483" y="614"/>
                  </a:lnTo>
                  <a:cubicBezTo>
                    <a:pt x="16663" y="614"/>
                    <a:pt x="16808" y="470"/>
                    <a:pt x="16808" y="290"/>
                  </a:cubicBezTo>
                  <a:cubicBezTo>
                    <a:pt x="16808" y="145"/>
                    <a:pt x="16663" y="1"/>
                    <a:pt x="164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47"/>
            <p:cNvSpPr/>
            <p:nvPr/>
          </p:nvSpPr>
          <p:spPr>
            <a:xfrm>
              <a:off x="2322225" y="1473400"/>
              <a:ext cx="304775" cy="15375"/>
            </a:xfrm>
            <a:custGeom>
              <a:rect b="b" l="l" r="r" t="t"/>
              <a:pathLst>
                <a:path extrusionOk="0" h="615" w="12191">
                  <a:moveTo>
                    <a:pt x="289" y="1"/>
                  </a:moveTo>
                  <a:cubicBezTo>
                    <a:pt x="145" y="1"/>
                    <a:pt x="0" y="145"/>
                    <a:pt x="0" y="290"/>
                  </a:cubicBezTo>
                  <a:cubicBezTo>
                    <a:pt x="0" y="470"/>
                    <a:pt x="145" y="614"/>
                    <a:pt x="289" y="614"/>
                  </a:cubicBezTo>
                  <a:lnTo>
                    <a:pt x="11902" y="614"/>
                  </a:lnTo>
                  <a:cubicBezTo>
                    <a:pt x="12047" y="614"/>
                    <a:pt x="12191" y="470"/>
                    <a:pt x="12191" y="290"/>
                  </a:cubicBezTo>
                  <a:cubicBezTo>
                    <a:pt x="12191" y="145"/>
                    <a:pt x="12047" y="1"/>
                    <a:pt x="119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47"/>
            <p:cNvSpPr/>
            <p:nvPr/>
          </p:nvSpPr>
          <p:spPr>
            <a:xfrm>
              <a:off x="2929950" y="1556375"/>
              <a:ext cx="189375" cy="15350"/>
            </a:xfrm>
            <a:custGeom>
              <a:rect b="b" l="l" r="r" t="t"/>
              <a:pathLst>
                <a:path extrusionOk="0" h="614" w="7575">
                  <a:moveTo>
                    <a:pt x="325" y="0"/>
                  </a:moveTo>
                  <a:cubicBezTo>
                    <a:pt x="145" y="0"/>
                    <a:pt x="1" y="144"/>
                    <a:pt x="1" y="325"/>
                  </a:cubicBezTo>
                  <a:cubicBezTo>
                    <a:pt x="1" y="469"/>
                    <a:pt x="145" y="613"/>
                    <a:pt x="325" y="613"/>
                  </a:cubicBezTo>
                  <a:lnTo>
                    <a:pt x="7250" y="613"/>
                  </a:lnTo>
                  <a:cubicBezTo>
                    <a:pt x="7430" y="613"/>
                    <a:pt x="7575" y="469"/>
                    <a:pt x="7575" y="325"/>
                  </a:cubicBezTo>
                  <a:cubicBezTo>
                    <a:pt x="7575" y="144"/>
                    <a:pt x="7430" y="0"/>
                    <a:pt x="7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47"/>
            <p:cNvSpPr/>
            <p:nvPr/>
          </p:nvSpPr>
          <p:spPr>
            <a:xfrm>
              <a:off x="2496250" y="1556375"/>
              <a:ext cx="376925" cy="15350"/>
            </a:xfrm>
            <a:custGeom>
              <a:rect b="b" l="l" r="r" t="t"/>
              <a:pathLst>
                <a:path extrusionOk="0" h="614" w="15077">
                  <a:moveTo>
                    <a:pt x="289" y="0"/>
                  </a:moveTo>
                  <a:cubicBezTo>
                    <a:pt x="108" y="0"/>
                    <a:pt x="0" y="144"/>
                    <a:pt x="0" y="325"/>
                  </a:cubicBezTo>
                  <a:cubicBezTo>
                    <a:pt x="0" y="469"/>
                    <a:pt x="108" y="613"/>
                    <a:pt x="289" y="613"/>
                  </a:cubicBezTo>
                  <a:lnTo>
                    <a:pt x="14788" y="613"/>
                  </a:lnTo>
                  <a:cubicBezTo>
                    <a:pt x="14932" y="613"/>
                    <a:pt x="15076" y="469"/>
                    <a:pt x="15076" y="325"/>
                  </a:cubicBezTo>
                  <a:cubicBezTo>
                    <a:pt x="15076" y="144"/>
                    <a:pt x="14932" y="0"/>
                    <a:pt x="147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47"/>
            <p:cNvSpPr/>
            <p:nvPr/>
          </p:nvSpPr>
          <p:spPr>
            <a:xfrm>
              <a:off x="2322225" y="1556375"/>
              <a:ext cx="109125" cy="15350"/>
            </a:xfrm>
            <a:custGeom>
              <a:rect b="b" l="l" r="r" t="t"/>
              <a:pathLst>
                <a:path extrusionOk="0" h="614" w="4365">
                  <a:moveTo>
                    <a:pt x="289" y="0"/>
                  </a:moveTo>
                  <a:cubicBezTo>
                    <a:pt x="145" y="0"/>
                    <a:pt x="0" y="144"/>
                    <a:pt x="0" y="325"/>
                  </a:cubicBezTo>
                  <a:cubicBezTo>
                    <a:pt x="0" y="469"/>
                    <a:pt x="145" y="613"/>
                    <a:pt x="289" y="613"/>
                  </a:cubicBezTo>
                  <a:lnTo>
                    <a:pt x="4076" y="613"/>
                  </a:lnTo>
                  <a:cubicBezTo>
                    <a:pt x="4220" y="613"/>
                    <a:pt x="4364" y="469"/>
                    <a:pt x="4364" y="325"/>
                  </a:cubicBezTo>
                  <a:cubicBezTo>
                    <a:pt x="4364" y="144"/>
                    <a:pt x="4220" y="0"/>
                    <a:pt x="40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47"/>
            <p:cNvSpPr/>
            <p:nvPr/>
          </p:nvSpPr>
          <p:spPr>
            <a:xfrm>
              <a:off x="2647725" y="1629400"/>
              <a:ext cx="471600" cy="15350"/>
            </a:xfrm>
            <a:custGeom>
              <a:rect b="b" l="l" r="r" t="t"/>
              <a:pathLst>
                <a:path extrusionOk="0" h="614" w="18864">
                  <a:moveTo>
                    <a:pt x="325" y="1"/>
                  </a:moveTo>
                  <a:cubicBezTo>
                    <a:pt x="145" y="1"/>
                    <a:pt x="1" y="145"/>
                    <a:pt x="1" y="289"/>
                  </a:cubicBezTo>
                  <a:cubicBezTo>
                    <a:pt x="1" y="469"/>
                    <a:pt x="145" y="614"/>
                    <a:pt x="325" y="614"/>
                  </a:cubicBezTo>
                  <a:lnTo>
                    <a:pt x="18539" y="614"/>
                  </a:lnTo>
                  <a:cubicBezTo>
                    <a:pt x="18719" y="614"/>
                    <a:pt x="18864" y="469"/>
                    <a:pt x="18864" y="289"/>
                  </a:cubicBezTo>
                  <a:cubicBezTo>
                    <a:pt x="18864" y="145"/>
                    <a:pt x="18719" y="1"/>
                    <a:pt x="185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47"/>
            <p:cNvSpPr/>
            <p:nvPr/>
          </p:nvSpPr>
          <p:spPr>
            <a:xfrm>
              <a:off x="2322225" y="1629400"/>
              <a:ext cx="174050" cy="15350"/>
            </a:xfrm>
            <a:custGeom>
              <a:rect b="b" l="l" r="r" t="t"/>
              <a:pathLst>
                <a:path extrusionOk="0" h="614" w="6962">
                  <a:moveTo>
                    <a:pt x="289" y="1"/>
                  </a:moveTo>
                  <a:cubicBezTo>
                    <a:pt x="145" y="1"/>
                    <a:pt x="0" y="145"/>
                    <a:pt x="0" y="289"/>
                  </a:cubicBezTo>
                  <a:cubicBezTo>
                    <a:pt x="0" y="469"/>
                    <a:pt x="145" y="614"/>
                    <a:pt x="289" y="614"/>
                  </a:cubicBezTo>
                  <a:lnTo>
                    <a:pt x="6673" y="614"/>
                  </a:lnTo>
                  <a:cubicBezTo>
                    <a:pt x="6853" y="614"/>
                    <a:pt x="6961" y="469"/>
                    <a:pt x="6961" y="289"/>
                  </a:cubicBezTo>
                  <a:cubicBezTo>
                    <a:pt x="6961" y="145"/>
                    <a:pt x="6853" y="1"/>
                    <a:pt x="66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47"/>
            <p:cNvSpPr/>
            <p:nvPr/>
          </p:nvSpPr>
          <p:spPr>
            <a:xfrm>
              <a:off x="3024625" y="1712350"/>
              <a:ext cx="94700" cy="15350"/>
            </a:xfrm>
            <a:custGeom>
              <a:rect b="b" l="l" r="r" t="t"/>
              <a:pathLst>
                <a:path extrusionOk="0" h="614" w="3788">
                  <a:moveTo>
                    <a:pt x="289" y="1"/>
                  </a:moveTo>
                  <a:cubicBezTo>
                    <a:pt x="145" y="1"/>
                    <a:pt x="1" y="145"/>
                    <a:pt x="1" y="325"/>
                  </a:cubicBezTo>
                  <a:cubicBezTo>
                    <a:pt x="1" y="470"/>
                    <a:pt x="145" y="614"/>
                    <a:pt x="289" y="614"/>
                  </a:cubicBezTo>
                  <a:lnTo>
                    <a:pt x="3463" y="614"/>
                  </a:lnTo>
                  <a:cubicBezTo>
                    <a:pt x="3643" y="614"/>
                    <a:pt x="3788" y="470"/>
                    <a:pt x="3788" y="325"/>
                  </a:cubicBezTo>
                  <a:cubicBezTo>
                    <a:pt x="3788" y="145"/>
                    <a:pt x="3643" y="1"/>
                    <a:pt x="34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47"/>
            <p:cNvSpPr/>
            <p:nvPr/>
          </p:nvSpPr>
          <p:spPr>
            <a:xfrm>
              <a:off x="2800100" y="1712350"/>
              <a:ext cx="174050" cy="15350"/>
            </a:xfrm>
            <a:custGeom>
              <a:rect b="b" l="l" r="r" t="t"/>
              <a:pathLst>
                <a:path extrusionOk="0" h="614" w="6962">
                  <a:moveTo>
                    <a:pt x="289" y="1"/>
                  </a:moveTo>
                  <a:cubicBezTo>
                    <a:pt x="145" y="1"/>
                    <a:pt x="1" y="145"/>
                    <a:pt x="1" y="325"/>
                  </a:cubicBezTo>
                  <a:cubicBezTo>
                    <a:pt x="1" y="470"/>
                    <a:pt x="145" y="614"/>
                    <a:pt x="289" y="614"/>
                  </a:cubicBezTo>
                  <a:lnTo>
                    <a:pt x="6673" y="614"/>
                  </a:lnTo>
                  <a:cubicBezTo>
                    <a:pt x="6854" y="614"/>
                    <a:pt x="6962" y="470"/>
                    <a:pt x="6962" y="325"/>
                  </a:cubicBezTo>
                  <a:cubicBezTo>
                    <a:pt x="6962" y="145"/>
                    <a:pt x="6854" y="1"/>
                    <a:pt x="66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47"/>
            <p:cNvSpPr/>
            <p:nvPr/>
          </p:nvSpPr>
          <p:spPr>
            <a:xfrm>
              <a:off x="2322225" y="1712350"/>
              <a:ext cx="384125" cy="15350"/>
            </a:xfrm>
            <a:custGeom>
              <a:rect b="b" l="l" r="r" t="t"/>
              <a:pathLst>
                <a:path extrusionOk="0" h="614" w="15365">
                  <a:moveTo>
                    <a:pt x="289" y="1"/>
                  </a:moveTo>
                  <a:cubicBezTo>
                    <a:pt x="145" y="1"/>
                    <a:pt x="0" y="145"/>
                    <a:pt x="0" y="325"/>
                  </a:cubicBezTo>
                  <a:cubicBezTo>
                    <a:pt x="0" y="470"/>
                    <a:pt x="145" y="614"/>
                    <a:pt x="289" y="614"/>
                  </a:cubicBezTo>
                  <a:lnTo>
                    <a:pt x="15076" y="614"/>
                  </a:lnTo>
                  <a:cubicBezTo>
                    <a:pt x="15221" y="614"/>
                    <a:pt x="15365" y="470"/>
                    <a:pt x="15365" y="325"/>
                  </a:cubicBezTo>
                  <a:cubicBezTo>
                    <a:pt x="15365" y="145"/>
                    <a:pt x="15221" y="1"/>
                    <a:pt x="15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47"/>
            <p:cNvSpPr/>
            <p:nvPr/>
          </p:nvSpPr>
          <p:spPr>
            <a:xfrm>
              <a:off x="2699125" y="1795300"/>
              <a:ext cx="420200" cy="15375"/>
            </a:xfrm>
            <a:custGeom>
              <a:rect b="b" l="l" r="r" t="t"/>
              <a:pathLst>
                <a:path extrusionOk="0" h="615" w="16808">
                  <a:moveTo>
                    <a:pt x="289" y="1"/>
                  </a:moveTo>
                  <a:cubicBezTo>
                    <a:pt x="109" y="1"/>
                    <a:pt x="0" y="145"/>
                    <a:pt x="0" y="326"/>
                  </a:cubicBezTo>
                  <a:cubicBezTo>
                    <a:pt x="0" y="470"/>
                    <a:pt x="109" y="614"/>
                    <a:pt x="289" y="614"/>
                  </a:cubicBezTo>
                  <a:lnTo>
                    <a:pt x="16483" y="614"/>
                  </a:lnTo>
                  <a:cubicBezTo>
                    <a:pt x="16663" y="614"/>
                    <a:pt x="16808" y="470"/>
                    <a:pt x="16808" y="326"/>
                  </a:cubicBezTo>
                  <a:cubicBezTo>
                    <a:pt x="16808" y="145"/>
                    <a:pt x="16663" y="1"/>
                    <a:pt x="164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47"/>
            <p:cNvSpPr/>
            <p:nvPr/>
          </p:nvSpPr>
          <p:spPr>
            <a:xfrm>
              <a:off x="2322225" y="1795300"/>
              <a:ext cx="304775" cy="15375"/>
            </a:xfrm>
            <a:custGeom>
              <a:rect b="b" l="l" r="r" t="t"/>
              <a:pathLst>
                <a:path extrusionOk="0" h="615" w="12191">
                  <a:moveTo>
                    <a:pt x="289" y="1"/>
                  </a:moveTo>
                  <a:cubicBezTo>
                    <a:pt x="145" y="1"/>
                    <a:pt x="0" y="145"/>
                    <a:pt x="0" y="326"/>
                  </a:cubicBezTo>
                  <a:cubicBezTo>
                    <a:pt x="0" y="470"/>
                    <a:pt x="145" y="614"/>
                    <a:pt x="289" y="614"/>
                  </a:cubicBezTo>
                  <a:lnTo>
                    <a:pt x="11902" y="614"/>
                  </a:lnTo>
                  <a:cubicBezTo>
                    <a:pt x="12047" y="614"/>
                    <a:pt x="12191" y="470"/>
                    <a:pt x="12191" y="326"/>
                  </a:cubicBezTo>
                  <a:cubicBezTo>
                    <a:pt x="12191" y="145"/>
                    <a:pt x="12047" y="1"/>
                    <a:pt x="119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47"/>
            <p:cNvSpPr/>
            <p:nvPr/>
          </p:nvSpPr>
          <p:spPr>
            <a:xfrm>
              <a:off x="2929950" y="1879175"/>
              <a:ext cx="189375" cy="14450"/>
            </a:xfrm>
            <a:custGeom>
              <a:rect b="b" l="l" r="r" t="t"/>
              <a:pathLst>
                <a:path extrusionOk="0" h="578" w="7575">
                  <a:moveTo>
                    <a:pt x="325" y="0"/>
                  </a:moveTo>
                  <a:cubicBezTo>
                    <a:pt x="145" y="0"/>
                    <a:pt x="1" y="108"/>
                    <a:pt x="1" y="289"/>
                  </a:cubicBezTo>
                  <a:cubicBezTo>
                    <a:pt x="1" y="469"/>
                    <a:pt x="145" y="577"/>
                    <a:pt x="325" y="577"/>
                  </a:cubicBezTo>
                  <a:lnTo>
                    <a:pt x="7250" y="577"/>
                  </a:lnTo>
                  <a:cubicBezTo>
                    <a:pt x="7430" y="577"/>
                    <a:pt x="7575" y="469"/>
                    <a:pt x="7575" y="289"/>
                  </a:cubicBezTo>
                  <a:cubicBezTo>
                    <a:pt x="7575" y="108"/>
                    <a:pt x="7430" y="0"/>
                    <a:pt x="7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47"/>
            <p:cNvSpPr/>
            <p:nvPr/>
          </p:nvSpPr>
          <p:spPr>
            <a:xfrm>
              <a:off x="2496250" y="1879175"/>
              <a:ext cx="376925" cy="14450"/>
            </a:xfrm>
            <a:custGeom>
              <a:rect b="b" l="l" r="r" t="t"/>
              <a:pathLst>
                <a:path extrusionOk="0" h="578" w="15077">
                  <a:moveTo>
                    <a:pt x="289" y="0"/>
                  </a:moveTo>
                  <a:cubicBezTo>
                    <a:pt x="108" y="0"/>
                    <a:pt x="0" y="108"/>
                    <a:pt x="0" y="289"/>
                  </a:cubicBezTo>
                  <a:cubicBezTo>
                    <a:pt x="0" y="469"/>
                    <a:pt x="108" y="577"/>
                    <a:pt x="289" y="577"/>
                  </a:cubicBezTo>
                  <a:lnTo>
                    <a:pt x="14788" y="577"/>
                  </a:lnTo>
                  <a:cubicBezTo>
                    <a:pt x="14932" y="577"/>
                    <a:pt x="15076" y="469"/>
                    <a:pt x="15076" y="289"/>
                  </a:cubicBezTo>
                  <a:cubicBezTo>
                    <a:pt x="15076" y="108"/>
                    <a:pt x="14932" y="0"/>
                    <a:pt x="147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47"/>
            <p:cNvSpPr/>
            <p:nvPr/>
          </p:nvSpPr>
          <p:spPr>
            <a:xfrm>
              <a:off x="2322225" y="1879175"/>
              <a:ext cx="109125" cy="14450"/>
            </a:xfrm>
            <a:custGeom>
              <a:rect b="b" l="l" r="r" t="t"/>
              <a:pathLst>
                <a:path extrusionOk="0" h="578" w="4365">
                  <a:moveTo>
                    <a:pt x="289" y="0"/>
                  </a:moveTo>
                  <a:cubicBezTo>
                    <a:pt x="145" y="0"/>
                    <a:pt x="0" y="108"/>
                    <a:pt x="0" y="289"/>
                  </a:cubicBezTo>
                  <a:cubicBezTo>
                    <a:pt x="0" y="469"/>
                    <a:pt x="145" y="577"/>
                    <a:pt x="289" y="577"/>
                  </a:cubicBezTo>
                  <a:lnTo>
                    <a:pt x="4076" y="577"/>
                  </a:lnTo>
                  <a:cubicBezTo>
                    <a:pt x="4220" y="577"/>
                    <a:pt x="4364" y="469"/>
                    <a:pt x="4364" y="289"/>
                  </a:cubicBezTo>
                  <a:cubicBezTo>
                    <a:pt x="4364" y="108"/>
                    <a:pt x="4220" y="0"/>
                    <a:pt x="40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82" name="Google Shape;3682;p47"/>
          <p:cNvSpPr txBox="1"/>
          <p:nvPr>
            <p:ph type="title"/>
          </p:nvPr>
        </p:nvSpPr>
        <p:spPr>
          <a:xfrm>
            <a:off x="4738400" y="610336"/>
            <a:ext cx="3200400" cy="804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700"/>
              <a:t>Issues</a:t>
            </a:r>
            <a:endParaRPr sz="4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6" name="Shape 3686"/>
        <p:cNvGrpSpPr/>
        <p:nvPr/>
      </p:nvGrpSpPr>
      <p:grpSpPr>
        <a:xfrm>
          <a:off x="0" y="0"/>
          <a:ext cx="0" cy="0"/>
          <a:chOff x="0" y="0"/>
          <a:chExt cx="0" cy="0"/>
        </a:xfrm>
      </p:grpSpPr>
      <p:sp>
        <p:nvSpPr>
          <p:cNvPr id="3687" name="Google Shape;3687;p48"/>
          <p:cNvSpPr txBox="1"/>
          <p:nvPr>
            <p:ph type="title"/>
          </p:nvPr>
        </p:nvSpPr>
        <p:spPr>
          <a:xfrm>
            <a:off x="2105425" y="384048"/>
            <a:ext cx="4937700" cy="107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200"/>
              <a:t>Thanks!</a:t>
            </a:r>
            <a:endParaRPr sz="7200"/>
          </a:p>
        </p:txBody>
      </p:sp>
      <p:sp>
        <p:nvSpPr>
          <p:cNvPr id="3688" name="Google Shape;3688;p48"/>
          <p:cNvSpPr txBox="1"/>
          <p:nvPr>
            <p:ph idx="1" type="subTitle"/>
          </p:nvPr>
        </p:nvSpPr>
        <p:spPr>
          <a:xfrm>
            <a:off x="3017520" y="1709928"/>
            <a:ext cx="3099900" cy="143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000">
                <a:solidFill>
                  <a:schemeClr val="accent1"/>
                </a:solidFill>
              </a:rPr>
              <a:t>Do you have any questions?</a:t>
            </a:r>
            <a:endParaRPr b="1" sz="2000">
              <a:solidFill>
                <a:schemeClr val="accent1"/>
              </a:solidFill>
            </a:endParaRPr>
          </a:p>
          <a:p>
            <a:pPr indent="0" lvl="0" marL="0" rtl="0" algn="ctr">
              <a:spcBef>
                <a:spcPts val="0"/>
              </a:spcBef>
              <a:spcAft>
                <a:spcPts val="0"/>
              </a:spcAft>
              <a:buClr>
                <a:schemeClr val="dk1"/>
              </a:buClr>
              <a:buSzPts val="1100"/>
              <a:buFont typeface="Arial"/>
              <a:buNone/>
            </a:pPr>
            <a:r>
              <a:t/>
            </a:r>
            <a:endParaRPr>
              <a:solidFill>
                <a:srgbClr val="595959"/>
              </a:solidFill>
              <a:latin typeface="Barlow Semi Condensed"/>
              <a:ea typeface="Barlow Semi Condensed"/>
              <a:cs typeface="Barlow Semi Condensed"/>
              <a:sym typeface="Barlow Semi Condensed"/>
            </a:endParaRPr>
          </a:p>
          <a:p>
            <a:pPr indent="0" lvl="0" marL="0" rtl="0" algn="ctr">
              <a:spcBef>
                <a:spcPts val="0"/>
              </a:spcBef>
              <a:spcAft>
                <a:spcPts val="0"/>
              </a:spcAft>
              <a:buClr>
                <a:schemeClr val="dk1"/>
              </a:buClr>
              <a:buSzPts val="1100"/>
              <a:buFont typeface="Arial"/>
              <a:buNone/>
            </a:pPr>
            <a:r>
              <a:rPr lang="en">
                <a:solidFill>
                  <a:schemeClr val="dk2"/>
                </a:solidFill>
              </a:rPr>
              <a:t>contact</a:t>
            </a:r>
            <a:r>
              <a:rPr lang="en">
                <a:solidFill>
                  <a:schemeClr val="dk2"/>
                </a:solidFill>
                <a:latin typeface="Barlow Semi Condensed"/>
                <a:ea typeface="Barlow Semi Condensed"/>
                <a:cs typeface="Barlow Semi Condensed"/>
                <a:sym typeface="Barlow Semi Condensed"/>
              </a:rPr>
              <a:t>@</a:t>
            </a:r>
            <a:r>
              <a:rPr lang="en">
                <a:solidFill>
                  <a:schemeClr val="dk2"/>
                </a:solidFill>
              </a:rPr>
              <a:t>alphainsights</a:t>
            </a:r>
            <a:r>
              <a:rPr lang="en">
                <a:solidFill>
                  <a:schemeClr val="dk2"/>
                </a:solidFill>
                <a:latin typeface="Barlow Semi Condensed"/>
                <a:ea typeface="Barlow Semi Condensed"/>
                <a:cs typeface="Barlow Semi Condensed"/>
                <a:sym typeface="Barlow Semi Condensed"/>
              </a:rPr>
              <a:t>.com </a:t>
            </a:r>
            <a:endParaRPr>
              <a:solidFill>
                <a:schemeClr val="dk2"/>
              </a:solidFill>
              <a:latin typeface="Barlow Semi Condensed"/>
              <a:ea typeface="Barlow Semi Condensed"/>
              <a:cs typeface="Barlow Semi Condensed"/>
              <a:sym typeface="Barlow Semi Condensed"/>
            </a:endParaRPr>
          </a:p>
          <a:p>
            <a:pPr indent="0" lvl="0" marL="0" rtl="0" algn="ctr">
              <a:spcBef>
                <a:spcPts val="0"/>
              </a:spcBef>
              <a:spcAft>
                <a:spcPts val="0"/>
              </a:spcAft>
              <a:buClr>
                <a:schemeClr val="dk1"/>
              </a:buClr>
              <a:buSzPts val="1100"/>
              <a:buFont typeface="Arial"/>
              <a:buNone/>
            </a:pPr>
            <a:r>
              <a:rPr lang="en">
                <a:solidFill>
                  <a:schemeClr val="dk2"/>
                </a:solidFill>
                <a:latin typeface="Barlow Semi Condensed"/>
                <a:ea typeface="Barlow Semi Condensed"/>
                <a:cs typeface="Barlow Semi Condensed"/>
                <a:sym typeface="Barlow Semi Condensed"/>
              </a:rPr>
              <a:t>+</a:t>
            </a:r>
            <a:r>
              <a:rPr lang="en">
                <a:solidFill>
                  <a:schemeClr val="dk2"/>
                </a:solidFill>
              </a:rPr>
              <a:t>54</a:t>
            </a:r>
            <a:r>
              <a:rPr lang="en">
                <a:solidFill>
                  <a:schemeClr val="dk2"/>
                </a:solidFill>
                <a:latin typeface="Barlow Semi Condensed"/>
                <a:ea typeface="Barlow Semi Condensed"/>
                <a:cs typeface="Barlow Semi Condensed"/>
                <a:sym typeface="Barlow Semi Condensed"/>
              </a:rPr>
              <a:t> </a:t>
            </a:r>
            <a:r>
              <a:rPr lang="en">
                <a:solidFill>
                  <a:schemeClr val="dk2"/>
                </a:solidFill>
              </a:rPr>
              <a:t>11</a:t>
            </a:r>
            <a:r>
              <a:rPr lang="en">
                <a:solidFill>
                  <a:schemeClr val="dk2"/>
                </a:solidFill>
                <a:latin typeface="Barlow Semi Condensed"/>
                <a:ea typeface="Barlow Semi Condensed"/>
                <a:cs typeface="Barlow Semi Condensed"/>
                <a:sym typeface="Barlow Semi Condensed"/>
              </a:rPr>
              <a:t> 4421 8384 </a:t>
            </a:r>
            <a:endParaRPr>
              <a:solidFill>
                <a:schemeClr val="dk2"/>
              </a:solidFill>
              <a:latin typeface="Barlow Semi Condensed"/>
              <a:ea typeface="Barlow Semi Condensed"/>
              <a:cs typeface="Barlow Semi Condensed"/>
              <a:sym typeface="Barlow Semi Condensed"/>
            </a:endParaRPr>
          </a:p>
          <a:p>
            <a:pPr indent="0" lvl="0" marL="0" rtl="0" algn="ctr">
              <a:spcBef>
                <a:spcPts val="0"/>
              </a:spcBef>
              <a:spcAft>
                <a:spcPts val="0"/>
              </a:spcAft>
              <a:buClr>
                <a:schemeClr val="dk1"/>
              </a:buClr>
              <a:buSzPts val="1100"/>
              <a:buFont typeface="Arial"/>
              <a:buNone/>
            </a:pPr>
            <a:r>
              <a:rPr lang="en">
                <a:solidFill>
                  <a:schemeClr val="dk2"/>
                </a:solidFill>
              </a:rPr>
              <a:t>alphainsights</a:t>
            </a:r>
            <a:r>
              <a:rPr lang="en">
                <a:solidFill>
                  <a:schemeClr val="dk2"/>
                </a:solidFill>
                <a:latin typeface="Barlow Semi Condensed"/>
                <a:ea typeface="Barlow Semi Condensed"/>
                <a:cs typeface="Barlow Semi Condensed"/>
                <a:sym typeface="Barlow Semi Condensed"/>
              </a:rPr>
              <a:t>.com</a:t>
            </a:r>
            <a:endParaRPr>
              <a:solidFill>
                <a:schemeClr val="dk2"/>
              </a:solidFill>
              <a:latin typeface="Barlow Semi Condensed Light"/>
              <a:ea typeface="Barlow Semi Condensed Light"/>
              <a:cs typeface="Barlow Semi Condensed Light"/>
              <a:sym typeface="Barlow Semi Condensed Light"/>
            </a:endParaRPr>
          </a:p>
        </p:txBody>
      </p:sp>
      <p:grpSp>
        <p:nvGrpSpPr>
          <p:cNvPr id="3689" name="Google Shape;3689;p48"/>
          <p:cNvGrpSpPr/>
          <p:nvPr/>
        </p:nvGrpSpPr>
        <p:grpSpPr>
          <a:xfrm>
            <a:off x="3733763" y="3221625"/>
            <a:ext cx="1681025" cy="338359"/>
            <a:chOff x="3733763" y="3183525"/>
            <a:chExt cx="1681025" cy="338359"/>
          </a:xfrm>
        </p:grpSpPr>
        <p:sp>
          <p:nvSpPr>
            <p:cNvPr id="3690" name="Google Shape;3690;p48"/>
            <p:cNvSpPr/>
            <p:nvPr/>
          </p:nvSpPr>
          <p:spPr>
            <a:xfrm>
              <a:off x="3733763" y="3183525"/>
              <a:ext cx="338345" cy="338295"/>
            </a:xfrm>
            <a:custGeom>
              <a:rect b="b" l="l" r="r" t="t"/>
              <a:pathLst>
                <a:path extrusionOk="0" h="19982" w="19982">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91" name="Google Shape;3691;p48"/>
            <p:cNvGrpSpPr/>
            <p:nvPr/>
          </p:nvGrpSpPr>
          <p:grpSpPr>
            <a:xfrm>
              <a:off x="4166051" y="3183552"/>
              <a:ext cx="338366" cy="338332"/>
              <a:chOff x="812101" y="2571761"/>
              <a:chExt cx="417066" cy="417024"/>
            </a:xfrm>
          </p:grpSpPr>
          <p:sp>
            <p:nvSpPr>
              <p:cNvPr id="3692" name="Google Shape;3692;p48"/>
              <p:cNvSpPr/>
              <p:nvPr/>
            </p:nvSpPr>
            <p:spPr>
              <a:xfrm>
                <a:off x="935084" y="2694744"/>
                <a:ext cx="171071" cy="171071"/>
              </a:xfrm>
              <a:custGeom>
                <a:rect b="b" l="l" r="r" t="t"/>
                <a:pathLst>
                  <a:path extrusionOk="0" h="8197" w="8197">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48"/>
              <p:cNvSpPr/>
              <p:nvPr/>
            </p:nvSpPr>
            <p:spPr>
              <a:xfrm>
                <a:off x="860977" y="2620616"/>
                <a:ext cx="319311" cy="319290"/>
              </a:xfrm>
              <a:custGeom>
                <a:rect b="b" l="l" r="r" t="t"/>
                <a:pathLst>
                  <a:path extrusionOk="0" h="15299" w="1530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48"/>
              <p:cNvSpPr/>
              <p:nvPr/>
            </p:nvSpPr>
            <p:spPr>
              <a:xfrm>
                <a:off x="812101" y="2571761"/>
                <a:ext cx="417066" cy="417024"/>
              </a:xfrm>
              <a:custGeom>
                <a:rect b="b" l="l" r="r" t="t"/>
                <a:pathLst>
                  <a:path extrusionOk="0" h="19982" w="19984">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48"/>
              <p:cNvSpPr/>
              <p:nvPr/>
            </p:nvSpPr>
            <p:spPr>
              <a:xfrm>
                <a:off x="1081712" y="2670306"/>
                <a:ext cx="48878" cy="48898"/>
              </a:xfrm>
              <a:custGeom>
                <a:rect b="b" l="l" r="r" t="t"/>
                <a:pathLst>
                  <a:path extrusionOk="0" h="2343" w="2342">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96" name="Google Shape;3696;p48"/>
            <p:cNvGrpSpPr/>
            <p:nvPr/>
          </p:nvGrpSpPr>
          <p:grpSpPr>
            <a:xfrm>
              <a:off x="4598397" y="3183552"/>
              <a:ext cx="338332" cy="338332"/>
              <a:chOff x="1323129" y="2571761"/>
              <a:chExt cx="417024" cy="417024"/>
            </a:xfrm>
          </p:grpSpPr>
          <p:sp>
            <p:nvSpPr>
              <p:cNvPr id="3697" name="Google Shape;3697;p48"/>
              <p:cNvSpPr/>
              <p:nvPr/>
            </p:nvSpPr>
            <p:spPr>
              <a:xfrm>
                <a:off x="1385007" y="2719183"/>
                <a:ext cx="73337" cy="219907"/>
              </a:xfrm>
              <a:custGeom>
                <a:rect b="b" l="l" r="r" t="t"/>
                <a:pathLst>
                  <a:path extrusionOk="0" h="10537" w="3514">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48"/>
              <p:cNvSpPr/>
              <p:nvPr/>
            </p:nvSpPr>
            <p:spPr>
              <a:xfrm>
                <a:off x="1385007" y="2621430"/>
                <a:ext cx="73337" cy="73337"/>
              </a:xfrm>
              <a:custGeom>
                <a:rect b="b" l="l" r="r" t="t"/>
                <a:pathLst>
                  <a:path extrusionOk="0" h="3514" w="3514">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48"/>
              <p:cNvSpPr/>
              <p:nvPr/>
            </p:nvSpPr>
            <p:spPr>
              <a:xfrm>
                <a:off x="1482759" y="2718786"/>
                <a:ext cx="195510" cy="220304"/>
              </a:xfrm>
              <a:custGeom>
                <a:rect b="b" l="l" r="r" t="t"/>
                <a:pathLst>
                  <a:path extrusionOk="0" h="10556" w="9368">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48"/>
              <p:cNvSpPr/>
              <p:nvPr/>
            </p:nvSpPr>
            <p:spPr>
              <a:xfrm>
                <a:off x="1323129" y="2571761"/>
                <a:ext cx="417024" cy="417024"/>
              </a:xfrm>
              <a:custGeom>
                <a:rect b="b" l="l" r="r" t="t"/>
                <a:pathLst>
                  <a:path extrusionOk="0" h="19982" w="19982">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1" name="Google Shape;3701;p48"/>
            <p:cNvSpPr/>
            <p:nvPr/>
          </p:nvSpPr>
          <p:spPr>
            <a:xfrm>
              <a:off x="5074766" y="3214044"/>
              <a:ext cx="340022" cy="277263"/>
            </a:xfrm>
            <a:custGeom>
              <a:rect b="b" l="l" r="r" t="t"/>
              <a:pathLst>
                <a:path extrusionOk="0" h="16377" w="20081">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2" name="Google Shape;3702;p48"/>
          <p:cNvSpPr/>
          <p:nvPr/>
        </p:nvSpPr>
        <p:spPr>
          <a:xfrm>
            <a:off x="2424325" y="3681838"/>
            <a:ext cx="4299900" cy="982200"/>
          </a:xfrm>
          <a:prstGeom prst="rect">
            <a:avLst/>
          </a:prstGeom>
          <a:solidFill>
            <a:schemeClr val="l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5" name="Shape 1885"/>
        <p:cNvGrpSpPr/>
        <p:nvPr/>
      </p:nvGrpSpPr>
      <p:grpSpPr>
        <a:xfrm>
          <a:off x="0" y="0"/>
          <a:ext cx="0" cy="0"/>
          <a:chOff x="0" y="0"/>
          <a:chExt cx="0" cy="0"/>
        </a:xfrm>
      </p:grpSpPr>
      <p:sp>
        <p:nvSpPr>
          <p:cNvPr id="1886" name="Google Shape;1886;p34"/>
          <p:cNvSpPr txBox="1"/>
          <p:nvPr>
            <p:ph type="title"/>
          </p:nvPr>
        </p:nvSpPr>
        <p:spPr>
          <a:xfrm>
            <a:off x="6892850" y="4426900"/>
            <a:ext cx="2547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Team</a:t>
            </a:r>
            <a:endParaRPr/>
          </a:p>
        </p:txBody>
      </p:sp>
      <p:grpSp>
        <p:nvGrpSpPr>
          <p:cNvPr id="1887" name="Google Shape;1887;p34"/>
          <p:cNvGrpSpPr/>
          <p:nvPr/>
        </p:nvGrpSpPr>
        <p:grpSpPr>
          <a:xfrm>
            <a:off x="2021644" y="1725712"/>
            <a:ext cx="175013" cy="27000"/>
            <a:chOff x="5662375" y="212375"/>
            <a:chExt cx="175013" cy="27000"/>
          </a:xfrm>
        </p:grpSpPr>
        <p:sp>
          <p:nvSpPr>
            <p:cNvPr id="1888" name="Google Shape;1888;p3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1" name="Google Shape;1891;p34"/>
          <p:cNvGrpSpPr/>
          <p:nvPr/>
        </p:nvGrpSpPr>
        <p:grpSpPr>
          <a:xfrm>
            <a:off x="4484519" y="1167573"/>
            <a:ext cx="175013" cy="27000"/>
            <a:chOff x="5662375" y="212375"/>
            <a:chExt cx="175013" cy="27000"/>
          </a:xfrm>
        </p:grpSpPr>
        <p:sp>
          <p:nvSpPr>
            <p:cNvPr id="1892" name="Google Shape;1892;p3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5" name="Google Shape;1895;p34"/>
          <p:cNvGrpSpPr/>
          <p:nvPr/>
        </p:nvGrpSpPr>
        <p:grpSpPr>
          <a:xfrm>
            <a:off x="6949194" y="1725699"/>
            <a:ext cx="175013" cy="27000"/>
            <a:chOff x="5662375" y="212375"/>
            <a:chExt cx="175013" cy="27000"/>
          </a:xfrm>
        </p:grpSpPr>
        <p:sp>
          <p:nvSpPr>
            <p:cNvPr id="1896" name="Google Shape;1896;p3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9" name="Google Shape;1899;p34"/>
          <p:cNvGrpSpPr/>
          <p:nvPr/>
        </p:nvGrpSpPr>
        <p:grpSpPr>
          <a:xfrm>
            <a:off x="5495189" y="2811226"/>
            <a:ext cx="203374" cy="179736"/>
            <a:chOff x="-3137650" y="2787000"/>
            <a:chExt cx="291450" cy="257575"/>
          </a:xfrm>
        </p:grpSpPr>
        <p:sp>
          <p:nvSpPr>
            <p:cNvPr id="1900" name="Google Shape;1900;p34"/>
            <p:cNvSpPr/>
            <p:nvPr/>
          </p:nvSpPr>
          <p:spPr>
            <a:xfrm>
              <a:off x="-3137650" y="2787000"/>
              <a:ext cx="291450" cy="257575"/>
            </a:xfrm>
            <a:custGeom>
              <a:rect b="b" l="l" r="r" t="t"/>
              <a:pathLst>
                <a:path extrusionOk="0" h="10303" w="11658">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4"/>
            <p:cNvSpPr/>
            <p:nvPr/>
          </p:nvSpPr>
          <p:spPr>
            <a:xfrm>
              <a:off x="-3104575" y="2820875"/>
              <a:ext cx="18150" cy="17350"/>
            </a:xfrm>
            <a:custGeom>
              <a:rect b="b" l="l" r="r" t="t"/>
              <a:pathLst>
                <a:path extrusionOk="0" h="694" w="726">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4"/>
            <p:cNvSpPr/>
            <p:nvPr/>
          </p:nvSpPr>
          <p:spPr>
            <a:xfrm>
              <a:off x="-306990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4"/>
            <p:cNvSpPr/>
            <p:nvPr/>
          </p:nvSpPr>
          <p:spPr>
            <a:xfrm>
              <a:off x="-303525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4"/>
            <p:cNvSpPr/>
            <p:nvPr/>
          </p:nvSpPr>
          <p:spPr>
            <a:xfrm>
              <a:off x="-3002175" y="2820875"/>
              <a:ext cx="121325" cy="17350"/>
            </a:xfrm>
            <a:custGeom>
              <a:rect b="b" l="l" r="r" t="t"/>
              <a:pathLst>
                <a:path extrusionOk="0" h="694" w="4853">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4"/>
            <p:cNvSpPr/>
            <p:nvPr/>
          </p:nvSpPr>
          <p:spPr>
            <a:xfrm>
              <a:off x="-2948625" y="2907300"/>
              <a:ext cx="52025" cy="85300"/>
            </a:xfrm>
            <a:custGeom>
              <a:rect b="b" l="l" r="r" t="t"/>
              <a:pathLst>
                <a:path extrusionOk="0" h="3412" w="2081">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4"/>
            <p:cNvSpPr/>
            <p:nvPr/>
          </p:nvSpPr>
          <p:spPr>
            <a:xfrm>
              <a:off x="-3088025" y="2907300"/>
              <a:ext cx="53575" cy="85300"/>
            </a:xfrm>
            <a:custGeom>
              <a:rect b="b" l="l" r="r" t="t"/>
              <a:pathLst>
                <a:path extrusionOk="0" h="3412" w="2143">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4"/>
            <p:cNvSpPr/>
            <p:nvPr/>
          </p:nvSpPr>
          <p:spPr>
            <a:xfrm>
              <a:off x="-3019500" y="2888975"/>
              <a:ext cx="54375" cy="119400"/>
            </a:xfrm>
            <a:custGeom>
              <a:rect b="b" l="l" r="r" t="t"/>
              <a:pathLst>
                <a:path extrusionOk="0" h="4776" w="2175">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8" name="Google Shape;1908;p34"/>
          <p:cNvGrpSpPr/>
          <p:nvPr/>
        </p:nvGrpSpPr>
        <p:grpSpPr>
          <a:xfrm>
            <a:off x="3830965" y="2799136"/>
            <a:ext cx="203915" cy="203915"/>
            <a:chOff x="-6354300" y="2757075"/>
            <a:chExt cx="292225" cy="292225"/>
          </a:xfrm>
        </p:grpSpPr>
        <p:sp>
          <p:nvSpPr>
            <p:cNvPr id="1909" name="Google Shape;1909;p34"/>
            <p:cNvSpPr/>
            <p:nvPr/>
          </p:nvSpPr>
          <p:spPr>
            <a:xfrm>
              <a:off x="-6354300" y="2757075"/>
              <a:ext cx="292225" cy="292225"/>
            </a:xfrm>
            <a:custGeom>
              <a:rect b="b" l="l" r="r" t="t"/>
              <a:pathLst>
                <a:path extrusionOk="0" h="11689" w="11689">
                  <a:moveTo>
                    <a:pt x="10681" y="4159"/>
                  </a:moveTo>
                  <a:cubicBezTo>
                    <a:pt x="10870" y="4159"/>
                    <a:pt x="11027" y="4316"/>
                    <a:pt x="11027" y="4505"/>
                  </a:cubicBezTo>
                  <a:lnTo>
                    <a:pt x="11027" y="4915"/>
                  </a:lnTo>
                  <a:cubicBezTo>
                    <a:pt x="10901" y="4883"/>
                    <a:pt x="10775" y="4883"/>
                    <a:pt x="10681" y="4883"/>
                  </a:cubicBezTo>
                  <a:lnTo>
                    <a:pt x="9609" y="4883"/>
                  </a:lnTo>
                  <a:lnTo>
                    <a:pt x="9609" y="4190"/>
                  </a:lnTo>
                  <a:lnTo>
                    <a:pt x="10681" y="4190"/>
                  </a:lnTo>
                  <a:lnTo>
                    <a:pt x="10681" y="4159"/>
                  </a:lnTo>
                  <a:close/>
                  <a:moveTo>
                    <a:pt x="2048" y="2773"/>
                  </a:moveTo>
                  <a:lnTo>
                    <a:pt x="2048" y="6207"/>
                  </a:lnTo>
                  <a:lnTo>
                    <a:pt x="662" y="6207"/>
                  </a:lnTo>
                  <a:lnTo>
                    <a:pt x="662" y="3151"/>
                  </a:lnTo>
                  <a:cubicBezTo>
                    <a:pt x="694" y="2930"/>
                    <a:pt x="851" y="2773"/>
                    <a:pt x="1009" y="2773"/>
                  </a:cubicBezTo>
                  <a:close/>
                  <a:moveTo>
                    <a:pt x="8885" y="693"/>
                  </a:moveTo>
                  <a:lnTo>
                    <a:pt x="8885" y="4883"/>
                  </a:lnTo>
                  <a:cubicBezTo>
                    <a:pt x="8538" y="4915"/>
                    <a:pt x="8223" y="5104"/>
                    <a:pt x="8066" y="5419"/>
                  </a:cubicBezTo>
                  <a:lnTo>
                    <a:pt x="7751" y="6049"/>
                  </a:lnTo>
                  <a:cubicBezTo>
                    <a:pt x="7719" y="6175"/>
                    <a:pt x="7593" y="6238"/>
                    <a:pt x="7436" y="6238"/>
                  </a:cubicBezTo>
                  <a:lnTo>
                    <a:pt x="2710" y="6238"/>
                  </a:lnTo>
                  <a:lnTo>
                    <a:pt x="2710" y="693"/>
                  </a:lnTo>
                  <a:close/>
                  <a:moveTo>
                    <a:pt x="10681" y="5513"/>
                  </a:moveTo>
                  <a:cubicBezTo>
                    <a:pt x="10870" y="5513"/>
                    <a:pt x="11027" y="5671"/>
                    <a:pt x="11027" y="5860"/>
                  </a:cubicBezTo>
                  <a:lnTo>
                    <a:pt x="11027" y="10649"/>
                  </a:lnTo>
                  <a:cubicBezTo>
                    <a:pt x="11027" y="10869"/>
                    <a:pt x="10870" y="11027"/>
                    <a:pt x="10681" y="11027"/>
                  </a:cubicBezTo>
                  <a:lnTo>
                    <a:pt x="1009" y="11027"/>
                  </a:lnTo>
                  <a:cubicBezTo>
                    <a:pt x="820" y="11027"/>
                    <a:pt x="662" y="10869"/>
                    <a:pt x="662" y="10649"/>
                  </a:cubicBezTo>
                  <a:lnTo>
                    <a:pt x="662" y="6868"/>
                  </a:lnTo>
                  <a:lnTo>
                    <a:pt x="7436" y="6868"/>
                  </a:lnTo>
                  <a:cubicBezTo>
                    <a:pt x="7845" y="6868"/>
                    <a:pt x="8192" y="6648"/>
                    <a:pt x="8349" y="6333"/>
                  </a:cubicBezTo>
                  <a:lnTo>
                    <a:pt x="8664" y="5703"/>
                  </a:lnTo>
                  <a:cubicBezTo>
                    <a:pt x="8696" y="5576"/>
                    <a:pt x="8822" y="5513"/>
                    <a:pt x="8979" y="5513"/>
                  </a:cubicBezTo>
                  <a:close/>
                  <a:moveTo>
                    <a:pt x="2395" y="0"/>
                  </a:moveTo>
                  <a:cubicBezTo>
                    <a:pt x="2206" y="0"/>
                    <a:pt x="2048" y="158"/>
                    <a:pt x="2048" y="347"/>
                  </a:cubicBezTo>
                  <a:lnTo>
                    <a:pt x="2048" y="2111"/>
                  </a:lnTo>
                  <a:lnTo>
                    <a:pt x="1009" y="2111"/>
                  </a:lnTo>
                  <a:cubicBezTo>
                    <a:pt x="473" y="2111"/>
                    <a:pt x="0" y="2584"/>
                    <a:pt x="0" y="3151"/>
                  </a:cubicBezTo>
                  <a:lnTo>
                    <a:pt x="0" y="10649"/>
                  </a:lnTo>
                  <a:cubicBezTo>
                    <a:pt x="0" y="11216"/>
                    <a:pt x="473" y="11688"/>
                    <a:pt x="1009" y="11688"/>
                  </a:cubicBezTo>
                  <a:lnTo>
                    <a:pt x="10618" y="11688"/>
                  </a:lnTo>
                  <a:cubicBezTo>
                    <a:pt x="11185" y="11688"/>
                    <a:pt x="11657" y="11216"/>
                    <a:pt x="11657" y="10649"/>
                  </a:cubicBezTo>
                  <a:lnTo>
                    <a:pt x="11657" y="4505"/>
                  </a:lnTo>
                  <a:cubicBezTo>
                    <a:pt x="11689" y="3938"/>
                    <a:pt x="11216" y="3466"/>
                    <a:pt x="10681" y="3466"/>
                  </a:cubicBezTo>
                  <a:lnTo>
                    <a:pt x="9609" y="3466"/>
                  </a:lnTo>
                  <a:lnTo>
                    <a:pt x="9609" y="347"/>
                  </a:lnTo>
                  <a:cubicBezTo>
                    <a:pt x="9609" y="158"/>
                    <a:pt x="9452" y="0"/>
                    <a:pt x="92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4"/>
            <p:cNvSpPr/>
            <p:nvPr/>
          </p:nvSpPr>
          <p:spPr>
            <a:xfrm>
              <a:off x="-6268450" y="2790150"/>
              <a:ext cx="119750" cy="18125"/>
            </a:xfrm>
            <a:custGeom>
              <a:rect b="b" l="l" r="r" t="t"/>
              <a:pathLst>
                <a:path extrusionOk="0" h="725" w="479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4"/>
            <p:cNvSpPr/>
            <p:nvPr/>
          </p:nvSpPr>
          <p:spPr>
            <a:xfrm>
              <a:off x="-6268450" y="2825600"/>
              <a:ext cx="119750" cy="18125"/>
            </a:xfrm>
            <a:custGeom>
              <a:rect b="b" l="l" r="r" t="t"/>
              <a:pathLst>
                <a:path extrusionOk="0" h="725" w="479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4"/>
            <p:cNvSpPr/>
            <p:nvPr/>
          </p:nvSpPr>
          <p:spPr>
            <a:xfrm>
              <a:off x="-6268450" y="2860250"/>
              <a:ext cx="119750" cy="17350"/>
            </a:xfrm>
            <a:custGeom>
              <a:rect b="b" l="l" r="r" t="t"/>
              <a:pathLst>
                <a:path extrusionOk="0" h="694" w="4790">
                  <a:moveTo>
                    <a:pt x="347" y="0"/>
                  </a:moveTo>
                  <a:cubicBezTo>
                    <a:pt x="158" y="0"/>
                    <a:pt x="1" y="158"/>
                    <a:pt x="1" y="347"/>
                  </a:cubicBezTo>
                  <a:cubicBezTo>
                    <a:pt x="1" y="536"/>
                    <a:pt x="158" y="693"/>
                    <a:pt x="347" y="693"/>
                  </a:cubicBezTo>
                  <a:lnTo>
                    <a:pt x="4443" y="693"/>
                  </a:lnTo>
                  <a:cubicBezTo>
                    <a:pt x="4632" y="693"/>
                    <a:pt x="4789" y="536"/>
                    <a:pt x="4789" y="347"/>
                  </a:cubicBezTo>
                  <a:cubicBezTo>
                    <a:pt x="4789" y="158"/>
                    <a:pt x="4632" y="0"/>
                    <a:pt x="44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3" name="Google Shape;1913;p34"/>
          <p:cNvGrpSpPr/>
          <p:nvPr/>
        </p:nvGrpSpPr>
        <p:grpSpPr>
          <a:xfrm>
            <a:off x="4917834" y="2603164"/>
            <a:ext cx="203374" cy="203915"/>
            <a:chOff x="-1700225" y="2768875"/>
            <a:chExt cx="291450" cy="292225"/>
          </a:xfrm>
        </p:grpSpPr>
        <p:sp>
          <p:nvSpPr>
            <p:cNvPr id="1914" name="Google Shape;1914;p34"/>
            <p:cNvSpPr/>
            <p:nvPr/>
          </p:nvSpPr>
          <p:spPr>
            <a:xfrm>
              <a:off x="-1700225" y="2768875"/>
              <a:ext cx="291450" cy="292225"/>
            </a:xfrm>
            <a:custGeom>
              <a:rect b="b" l="l" r="r" t="t"/>
              <a:pathLst>
                <a:path extrusionOk="0" h="11689" w="11658">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4"/>
            <p:cNvSpPr/>
            <p:nvPr/>
          </p:nvSpPr>
          <p:spPr>
            <a:xfrm>
              <a:off x="-1667150" y="2801950"/>
              <a:ext cx="18150" cy="18150"/>
            </a:xfrm>
            <a:custGeom>
              <a:rect b="b" l="l" r="r" t="t"/>
              <a:pathLst>
                <a:path extrusionOk="0" h="726" w="726">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4"/>
            <p:cNvSpPr/>
            <p:nvPr/>
          </p:nvSpPr>
          <p:spPr>
            <a:xfrm>
              <a:off x="-1632500" y="2801950"/>
              <a:ext cx="17350" cy="18150"/>
            </a:xfrm>
            <a:custGeom>
              <a:rect b="b" l="l" r="r" t="t"/>
              <a:pathLst>
                <a:path extrusionOk="0" h="726" w="694">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4"/>
            <p:cNvSpPr/>
            <p:nvPr/>
          </p:nvSpPr>
          <p:spPr>
            <a:xfrm>
              <a:off x="-1597850" y="2801950"/>
              <a:ext cx="17375" cy="18150"/>
            </a:xfrm>
            <a:custGeom>
              <a:rect b="b" l="l" r="r" t="t"/>
              <a:pathLst>
                <a:path extrusionOk="0" h="726" w="695">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4"/>
            <p:cNvSpPr/>
            <p:nvPr/>
          </p:nvSpPr>
          <p:spPr>
            <a:xfrm>
              <a:off x="-1564750" y="2801950"/>
              <a:ext cx="120525" cy="18150"/>
            </a:xfrm>
            <a:custGeom>
              <a:rect b="b" l="l" r="r" t="t"/>
              <a:pathLst>
                <a:path extrusionOk="0" h="726" w="4821">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4"/>
            <p:cNvSpPr/>
            <p:nvPr/>
          </p:nvSpPr>
          <p:spPr>
            <a:xfrm>
              <a:off x="-1597850" y="2924050"/>
              <a:ext cx="85100" cy="85075"/>
            </a:xfrm>
            <a:custGeom>
              <a:rect b="b" l="l" r="r" t="t"/>
              <a:pathLst>
                <a:path extrusionOk="0" h="3403" w="3404">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0" name="Google Shape;1920;p34"/>
          <p:cNvGrpSpPr/>
          <p:nvPr/>
        </p:nvGrpSpPr>
        <p:grpSpPr>
          <a:xfrm>
            <a:off x="1980375" y="1851368"/>
            <a:ext cx="5183250" cy="3305792"/>
            <a:chOff x="277900" y="420125"/>
            <a:chExt cx="6852525" cy="4682425"/>
          </a:xfrm>
        </p:grpSpPr>
        <p:sp>
          <p:nvSpPr>
            <p:cNvPr id="1921" name="Google Shape;1921;p34"/>
            <p:cNvSpPr/>
            <p:nvPr/>
          </p:nvSpPr>
          <p:spPr>
            <a:xfrm>
              <a:off x="277900" y="420125"/>
              <a:ext cx="6852525" cy="4609425"/>
            </a:xfrm>
            <a:custGeom>
              <a:rect b="b" l="l" r="r" t="t"/>
              <a:pathLst>
                <a:path extrusionOk="0" h="184377" w="274101">
                  <a:moveTo>
                    <a:pt x="136337" y="1"/>
                  </a:moveTo>
                  <a:cubicBezTo>
                    <a:pt x="108563" y="1"/>
                    <a:pt x="91709" y="26310"/>
                    <a:pt x="78045" y="41336"/>
                  </a:cubicBezTo>
                  <a:cubicBezTo>
                    <a:pt x="62518" y="58454"/>
                    <a:pt x="45178" y="46845"/>
                    <a:pt x="22479" y="65183"/>
                  </a:cubicBezTo>
                  <a:cubicBezTo>
                    <a:pt x="0" y="83335"/>
                    <a:pt x="19077" y="165447"/>
                    <a:pt x="35677" y="184376"/>
                  </a:cubicBezTo>
                  <a:lnTo>
                    <a:pt x="253434" y="184376"/>
                  </a:lnTo>
                  <a:cubicBezTo>
                    <a:pt x="255208" y="177574"/>
                    <a:pt x="261124" y="154837"/>
                    <a:pt x="265116" y="131804"/>
                  </a:cubicBezTo>
                  <a:cubicBezTo>
                    <a:pt x="269923" y="104298"/>
                    <a:pt x="274100" y="66403"/>
                    <a:pt x="254987" y="50505"/>
                  </a:cubicBezTo>
                  <a:cubicBezTo>
                    <a:pt x="249034" y="45561"/>
                    <a:pt x="242499" y="43992"/>
                    <a:pt x="235926" y="43992"/>
                  </a:cubicBezTo>
                  <a:cubicBezTo>
                    <a:pt x="230211" y="43992"/>
                    <a:pt x="224467" y="45178"/>
                    <a:pt x="219051" y="46365"/>
                  </a:cubicBezTo>
                  <a:cubicBezTo>
                    <a:pt x="213642" y="47537"/>
                    <a:pt x="208543" y="48726"/>
                    <a:pt x="204134" y="48726"/>
                  </a:cubicBezTo>
                  <a:cubicBezTo>
                    <a:pt x="201733" y="48726"/>
                    <a:pt x="199538" y="48373"/>
                    <a:pt x="197608" y="47474"/>
                  </a:cubicBezTo>
                  <a:cubicBezTo>
                    <a:pt x="184447" y="41336"/>
                    <a:pt x="183855" y="10799"/>
                    <a:pt x="148585" y="1630"/>
                  </a:cubicBezTo>
                  <a:cubicBezTo>
                    <a:pt x="144277" y="510"/>
                    <a:pt x="140202" y="1"/>
                    <a:pt x="1363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4"/>
            <p:cNvSpPr/>
            <p:nvPr/>
          </p:nvSpPr>
          <p:spPr>
            <a:xfrm>
              <a:off x="582900" y="420200"/>
              <a:ext cx="6424600" cy="4609350"/>
            </a:xfrm>
            <a:custGeom>
              <a:rect b="b" l="l" r="r" t="t"/>
              <a:pathLst>
                <a:path extrusionOk="0" h="184374" w="256984">
                  <a:moveTo>
                    <a:pt x="124148" y="0"/>
                  </a:moveTo>
                  <a:cubicBezTo>
                    <a:pt x="96383" y="0"/>
                    <a:pt x="79487" y="26323"/>
                    <a:pt x="65845" y="41333"/>
                  </a:cubicBezTo>
                  <a:cubicBezTo>
                    <a:pt x="50318" y="58451"/>
                    <a:pt x="32978" y="46842"/>
                    <a:pt x="10279" y="65180"/>
                  </a:cubicBezTo>
                  <a:cubicBezTo>
                    <a:pt x="2921" y="71095"/>
                    <a:pt x="38" y="83887"/>
                    <a:pt x="38" y="99082"/>
                  </a:cubicBezTo>
                  <a:cubicBezTo>
                    <a:pt x="1" y="130285"/>
                    <a:pt x="12312" y="171618"/>
                    <a:pt x="23477" y="184373"/>
                  </a:cubicBezTo>
                  <a:lnTo>
                    <a:pt x="241234" y="184373"/>
                  </a:lnTo>
                  <a:cubicBezTo>
                    <a:pt x="243008" y="177571"/>
                    <a:pt x="248924" y="154834"/>
                    <a:pt x="252916" y="131801"/>
                  </a:cubicBezTo>
                  <a:cubicBezTo>
                    <a:pt x="254987" y="119896"/>
                    <a:pt x="256946" y="106032"/>
                    <a:pt x="256983" y="92834"/>
                  </a:cubicBezTo>
                  <a:cubicBezTo>
                    <a:pt x="256983" y="75605"/>
                    <a:pt x="253619" y="59523"/>
                    <a:pt x="242787" y="50502"/>
                  </a:cubicBezTo>
                  <a:cubicBezTo>
                    <a:pt x="236834" y="45548"/>
                    <a:pt x="230290" y="43995"/>
                    <a:pt x="223710" y="43995"/>
                  </a:cubicBezTo>
                  <a:cubicBezTo>
                    <a:pt x="218016" y="43995"/>
                    <a:pt x="212286" y="45178"/>
                    <a:pt x="206851" y="46362"/>
                  </a:cubicBezTo>
                  <a:cubicBezTo>
                    <a:pt x="201453" y="47545"/>
                    <a:pt x="196388" y="48728"/>
                    <a:pt x="191989" y="48728"/>
                  </a:cubicBezTo>
                  <a:cubicBezTo>
                    <a:pt x="189549" y="48728"/>
                    <a:pt x="187331" y="48358"/>
                    <a:pt x="185408" y="47471"/>
                  </a:cubicBezTo>
                  <a:cubicBezTo>
                    <a:pt x="172247" y="41333"/>
                    <a:pt x="171655" y="10796"/>
                    <a:pt x="136385" y="1627"/>
                  </a:cubicBezTo>
                  <a:cubicBezTo>
                    <a:pt x="132097" y="481"/>
                    <a:pt x="127993" y="0"/>
                    <a:pt x="1241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4"/>
            <p:cNvSpPr/>
            <p:nvPr/>
          </p:nvSpPr>
          <p:spPr>
            <a:xfrm>
              <a:off x="702125" y="5036900"/>
              <a:ext cx="6191675" cy="65650"/>
            </a:xfrm>
            <a:custGeom>
              <a:rect b="b" l="l" r="r" t="t"/>
              <a:pathLst>
                <a:path extrusionOk="0" h="2626" w="247667">
                  <a:moveTo>
                    <a:pt x="1" y="1"/>
                  </a:moveTo>
                  <a:lnTo>
                    <a:pt x="1" y="2626"/>
                  </a:lnTo>
                  <a:lnTo>
                    <a:pt x="247667" y="2626"/>
                  </a:lnTo>
                  <a:lnTo>
                    <a:pt x="2476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4"/>
            <p:cNvSpPr/>
            <p:nvPr/>
          </p:nvSpPr>
          <p:spPr>
            <a:xfrm>
              <a:off x="665175" y="3566050"/>
              <a:ext cx="125725" cy="97450"/>
            </a:xfrm>
            <a:custGeom>
              <a:rect b="b" l="l" r="r" t="t"/>
              <a:pathLst>
                <a:path extrusionOk="0" h="3898" w="5029">
                  <a:moveTo>
                    <a:pt x="1558" y="0"/>
                  </a:moveTo>
                  <a:cubicBezTo>
                    <a:pt x="1494" y="0"/>
                    <a:pt x="1431" y="5"/>
                    <a:pt x="1368" y="15"/>
                  </a:cubicBezTo>
                  <a:cubicBezTo>
                    <a:pt x="481" y="125"/>
                    <a:pt x="0" y="976"/>
                    <a:pt x="185" y="1789"/>
                  </a:cubicBezTo>
                  <a:cubicBezTo>
                    <a:pt x="407" y="2639"/>
                    <a:pt x="1257" y="3231"/>
                    <a:pt x="1996" y="3564"/>
                  </a:cubicBezTo>
                  <a:cubicBezTo>
                    <a:pt x="2705" y="3872"/>
                    <a:pt x="4312" y="3897"/>
                    <a:pt x="4828" y="3897"/>
                  </a:cubicBezTo>
                  <a:cubicBezTo>
                    <a:pt x="4932" y="3897"/>
                    <a:pt x="4991" y="3896"/>
                    <a:pt x="4991" y="3896"/>
                  </a:cubicBezTo>
                  <a:cubicBezTo>
                    <a:pt x="5028" y="3896"/>
                    <a:pt x="4547" y="2529"/>
                    <a:pt x="4510" y="2418"/>
                  </a:cubicBezTo>
                  <a:cubicBezTo>
                    <a:pt x="4055" y="1507"/>
                    <a:pt x="2705" y="0"/>
                    <a:pt x="15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4"/>
            <p:cNvSpPr/>
            <p:nvPr/>
          </p:nvSpPr>
          <p:spPr>
            <a:xfrm>
              <a:off x="667950" y="3411900"/>
              <a:ext cx="777325" cy="1632425"/>
            </a:xfrm>
            <a:custGeom>
              <a:rect b="b" l="l" r="r" t="t"/>
              <a:pathLst>
                <a:path extrusionOk="0" h="65297" w="31093">
                  <a:moveTo>
                    <a:pt x="14640" y="31764"/>
                  </a:moveTo>
                  <a:cubicBezTo>
                    <a:pt x="15232" y="32430"/>
                    <a:pt x="16822" y="33206"/>
                    <a:pt x="17043" y="33317"/>
                  </a:cubicBezTo>
                  <a:cubicBezTo>
                    <a:pt x="16822" y="33835"/>
                    <a:pt x="16600" y="34352"/>
                    <a:pt x="16378" y="34833"/>
                  </a:cubicBezTo>
                  <a:cubicBezTo>
                    <a:pt x="15676" y="36533"/>
                    <a:pt x="15010" y="37901"/>
                    <a:pt x="14529" y="38826"/>
                  </a:cubicBezTo>
                  <a:cubicBezTo>
                    <a:pt x="14419" y="39011"/>
                    <a:pt x="14345" y="39195"/>
                    <a:pt x="14234" y="39343"/>
                  </a:cubicBezTo>
                  <a:lnTo>
                    <a:pt x="14160" y="39343"/>
                  </a:lnTo>
                  <a:cubicBezTo>
                    <a:pt x="14160" y="39158"/>
                    <a:pt x="14123" y="38974"/>
                    <a:pt x="14086" y="38752"/>
                  </a:cubicBezTo>
                  <a:cubicBezTo>
                    <a:pt x="13938" y="37680"/>
                    <a:pt x="13716" y="36164"/>
                    <a:pt x="13346" y="34352"/>
                  </a:cubicBezTo>
                  <a:cubicBezTo>
                    <a:pt x="13235" y="33761"/>
                    <a:pt x="13125" y="33169"/>
                    <a:pt x="12977" y="32541"/>
                  </a:cubicBezTo>
                  <a:cubicBezTo>
                    <a:pt x="13125" y="32467"/>
                    <a:pt x="13901" y="32171"/>
                    <a:pt x="14640" y="31764"/>
                  </a:cubicBezTo>
                  <a:close/>
                  <a:moveTo>
                    <a:pt x="6531" y="0"/>
                  </a:moveTo>
                  <a:cubicBezTo>
                    <a:pt x="6326" y="0"/>
                    <a:pt x="6117" y="49"/>
                    <a:pt x="5915" y="154"/>
                  </a:cubicBezTo>
                  <a:cubicBezTo>
                    <a:pt x="4843" y="709"/>
                    <a:pt x="4547" y="2853"/>
                    <a:pt x="4732" y="3925"/>
                  </a:cubicBezTo>
                  <a:cubicBezTo>
                    <a:pt x="4769" y="4036"/>
                    <a:pt x="5176" y="5441"/>
                    <a:pt x="5176" y="5441"/>
                  </a:cubicBezTo>
                  <a:lnTo>
                    <a:pt x="5213" y="5404"/>
                  </a:lnTo>
                  <a:lnTo>
                    <a:pt x="5213" y="5404"/>
                  </a:lnTo>
                  <a:cubicBezTo>
                    <a:pt x="5139" y="5737"/>
                    <a:pt x="5102" y="6107"/>
                    <a:pt x="5065" y="6513"/>
                  </a:cubicBezTo>
                  <a:cubicBezTo>
                    <a:pt x="4991" y="7253"/>
                    <a:pt x="4917" y="8103"/>
                    <a:pt x="4880" y="9027"/>
                  </a:cubicBezTo>
                  <a:cubicBezTo>
                    <a:pt x="4880" y="9952"/>
                    <a:pt x="4880" y="10950"/>
                    <a:pt x="4954" y="11985"/>
                  </a:cubicBezTo>
                  <a:cubicBezTo>
                    <a:pt x="5065" y="13057"/>
                    <a:pt x="5213" y="14166"/>
                    <a:pt x="5509" y="15275"/>
                  </a:cubicBezTo>
                  <a:lnTo>
                    <a:pt x="5509" y="15312"/>
                  </a:lnTo>
                  <a:cubicBezTo>
                    <a:pt x="5324" y="15017"/>
                    <a:pt x="4769" y="14203"/>
                    <a:pt x="4732" y="14129"/>
                  </a:cubicBezTo>
                  <a:cubicBezTo>
                    <a:pt x="4142" y="13446"/>
                    <a:pt x="2744" y="12502"/>
                    <a:pt x="1654" y="12502"/>
                  </a:cubicBezTo>
                  <a:cubicBezTo>
                    <a:pt x="1446" y="12502"/>
                    <a:pt x="1250" y="12536"/>
                    <a:pt x="1072" y="12613"/>
                  </a:cubicBezTo>
                  <a:cubicBezTo>
                    <a:pt x="259" y="12946"/>
                    <a:pt x="0" y="13907"/>
                    <a:pt x="407" y="14647"/>
                  </a:cubicBezTo>
                  <a:cubicBezTo>
                    <a:pt x="850" y="15423"/>
                    <a:pt x="1812" y="15793"/>
                    <a:pt x="2625" y="15904"/>
                  </a:cubicBezTo>
                  <a:cubicBezTo>
                    <a:pt x="2705" y="15914"/>
                    <a:pt x="2794" y="15918"/>
                    <a:pt x="2889" y="15918"/>
                  </a:cubicBezTo>
                  <a:cubicBezTo>
                    <a:pt x="3840" y="15918"/>
                    <a:pt x="5414" y="15457"/>
                    <a:pt x="5583" y="15423"/>
                  </a:cubicBezTo>
                  <a:cubicBezTo>
                    <a:pt x="5878" y="16495"/>
                    <a:pt x="6248" y="17568"/>
                    <a:pt x="6729" y="18603"/>
                  </a:cubicBezTo>
                  <a:cubicBezTo>
                    <a:pt x="6987" y="19231"/>
                    <a:pt x="7246" y="19823"/>
                    <a:pt x="7542" y="20414"/>
                  </a:cubicBezTo>
                  <a:cubicBezTo>
                    <a:pt x="7357" y="20155"/>
                    <a:pt x="7209" y="19934"/>
                    <a:pt x="7209" y="19897"/>
                  </a:cubicBezTo>
                  <a:cubicBezTo>
                    <a:pt x="6584" y="19208"/>
                    <a:pt x="5164" y="18282"/>
                    <a:pt x="4070" y="18282"/>
                  </a:cubicBezTo>
                  <a:cubicBezTo>
                    <a:pt x="3871" y="18282"/>
                    <a:pt x="3683" y="18313"/>
                    <a:pt x="3512" y="18381"/>
                  </a:cubicBezTo>
                  <a:cubicBezTo>
                    <a:pt x="2736" y="18751"/>
                    <a:pt x="2477" y="19712"/>
                    <a:pt x="2884" y="20451"/>
                  </a:cubicBezTo>
                  <a:cubicBezTo>
                    <a:pt x="3290" y="21191"/>
                    <a:pt x="4289" y="21560"/>
                    <a:pt x="5102" y="21671"/>
                  </a:cubicBezTo>
                  <a:cubicBezTo>
                    <a:pt x="5187" y="21683"/>
                    <a:pt x="5282" y="21689"/>
                    <a:pt x="5385" y="21689"/>
                  </a:cubicBezTo>
                  <a:cubicBezTo>
                    <a:pt x="6221" y="21689"/>
                    <a:pt x="7554" y="21326"/>
                    <a:pt x="7949" y="21228"/>
                  </a:cubicBezTo>
                  <a:cubicBezTo>
                    <a:pt x="8060" y="21449"/>
                    <a:pt x="8171" y="21671"/>
                    <a:pt x="8281" y="21930"/>
                  </a:cubicBezTo>
                  <a:cubicBezTo>
                    <a:pt x="8836" y="23002"/>
                    <a:pt x="9391" y="24111"/>
                    <a:pt x="9908" y="25183"/>
                  </a:cubicBezTo>
                  <a:cubicBezTo>
                    <a:pt x="10093" y="25553"/>
                    <a:pt x="10241" y="25960"/>
                    <a:pt x="10426" y="26330"/>
                  </a:cubicBezTo>
                  <a:cubicBezTo>
                    <a:pt x="10241" y="26108"/>
                    <a:pt x="10130" y="25923"/>
                    <a:pt x="10093" y="25886"/>
                  </a:cubicBezTo>
                  <a:cubicBezTo>
                    <a:pt x="9499" y="25198"/>
                    <a:pt x="8084" y="24271"/>
                    <a:pt x="6990" y="24271"/>
                  </a:cubicBezTo>
                  <a:cubicBezTo>
                    <a:pt x="6792" y="24271"/>
                    <a:pt x="6604" y="24302"/>
                    <a:pt x="6433" y="24370"/>
                  </a:cubicBezTo>
                  <a:cubicBezTo>
                    <a:pt x="5620" y="24740"/>
                    <a:pt x="5398" y="25701"/>
                    <a:pt x="5804" y="26404"/>
                  </a:cubicBezTo>
                  <a:cubicBezTo>
                    <a:pt x="6211" y="27180"/>
                    <a:pt x="7209" y="27550"/>
                    <a:pt x="7986" y="27661"/>
                  </a:cubicBezTo>
                  <a:cubicBezTo>
                    <a:pt x="8077" y="27674"/>
                    <a:pt x="8179" y="27680"/>
                    <a:pt x="8289" y="27680"/>
                  </a:cubicBezTo>
                  <a:cubicBezTo>
                    <a:pt x="9106" y="27680"/>
                    <a:pt x="10339" y="27352"/>
                    <a:pt x="10795" y="27254"/>
                  </a:cubicBezTo>
                  <a:cubicBezTo>
                    <a:pt x="10943" y="27624"/>
                    <a:pt x="11091" y="28030"/>
                    <a:pt x="11239" y="28437"/>
                  </a:cubicBezTo>
                  <a:cubicBezTo>
                    <a:pt x="11313" y="28696"/>
                    <a:pt x="11424" y="28955"/>
                    <a:pt x="11498" y="29213"/>
                  </a:cubicBezTo>
                  <a:cubicBezTo>
                    <a:pt x="11572" y="29509"/>
                    <a:pt x="11646" y="29768"/>
                    <a:pt x="11720" y="30027"/>
                  </a:cubicBezTo>
                  <a:cubicBezTo>
                    <a:pt x="11831" y="30544"/>
                    <a:pt x="11978" y="31062"/>
                    <a:pt x="12089" y="31579"/>
                  </a:cubicBezTo>
                  <a:cubicBezTo>
                    <a:pt x="12163" y="31949"/>
                    <a:pt x="12237" y="32282"/>
                    <a:pt x="12274" y="32615"/>
                  </a:cubicBezTo>
                  <a:cubicBezTo>
                    <a:pt x="12126" y="32245"/>
                    <a:pt x="11757" y="31505"/>
                    <a:pt x="11720" y="31432"/>
                  </a:cubicBezTo>
                  <a:cubicBezTo>
                    <a:pt x="11183" y="30593"/>
                    <a:pt x="9793" y="29358"/>
                    <a:pt x="8657" y="29358"/>
                  </a:cubicBezTo>
                  <a:cubicBezTo>
                    <a:pt x="8541" y="29358"/>
                    <a:pt x="8428" y="29371"/>
                    <a:pt x="8318" y="29398"/>
                  </a:cubicBezTo>
                  <a:cubicBezTo>
                    <a:pt x="7468" y="29583"/>
                    <a:pt x="7098" y="30507"/>
                    <a:pt x="7394" y="31284"/>
                  </a:cubicBezTo>
                  <a:cubicBezTo>
                    <a:pt x="7690" y="32097"/>
                    <a:pt x="8614" y="32615"/>
                    <a:pt x="9354" y="32836"/>
                  </a:cubicBezTo>
                  <a:cubicBezTo>
                    <a:pt x="9658" y="32929"/>
                    <a:pt x="10095" y="32960"/>
                    <a:pt x="10542" y="32960"/>
                  </a:cubicBezTo>
                  <a:cubicBezTo>
                    <a:pt x="11345" y="32960"/>
                    <a:pt x="12182" y="32860"/>
                    <a:pt x="12348" y="32836"/>
                  </a:cubicBezTo>
                  <a:cubicBezTo>
                    <a:pt x="12459" y="33391"/>
                    <a:pt x="12570" y="33946"/>
                    <a:pt x="12644" y="34463"/>
                  </a:cubicBezTo>
                  <a:cubicBezTo>
                    <a:pt x="12977" y="36275"/>
                    <a:pt x="13162" y="37791"/>
                    <a:pt x="13272" y="38826"/>
                  </a:cubicBezTo>
                  <a:cubicBezTo>
                    <a:pt x="13309" y="39011"/>
                    <a:pt x="13309" y="39195"/>
                    <a:pt x="13346" y="39343"/>
                  </a:cubicBezTo>
                  <a:lnTo>
                    <a:pt x="9686" y="39343"/>
                  </a:lnTo>
                  <a:lnTo>
                    <a:pt x="11017" y="65297"/>
                  </a:lnTo>
                  <a:lnTo>
                    <a:pt x="17228" y="65297"/>
                  </a:lnTo>
                  <a:lnTo>
                    <a:pt x="18559" y="39343"/>
                  </a:lnTo>
                  <a:lnTo>
                    <a:pt x="15158" y="39343"/>
                  </a:lnTo>
                  <a:lnTo>
                    <a:pt x="15232" y="39195"/>
                  </a:lnTo>
                  <a:cubicBezTo>
                    <a:pt x="15712" y="38234"/>
                    <a:pt x="16341" y="36829"/>
                    <a:pt x="17043" y="35129"/>
                  </a:cubicBezTo>
                  <a:cubicBezTo>
                    <a:pt x="17265" y="34574"/>
                    <a:pt x="17487" y="34019"/>
                    <a:pt x="17746" y="33391"/>
                  </a:cubicBezTo>
                  <a:cubicBezTo>
                    <a:pt x="17924" y="33450"/>
                    <a:pt x="19154" y="33701"/>
                    <a:pt x="20090" y="33701"/>
                  </a:cubicBezTo>
                  <a:cubicBezTo>
                    <a:pt x="20318" y="33701"/>
                    <a:pt x="20529" y="33686"/>
                    <a:pt x="20704" y="33650"/>
                  </a:cubicBezTo>
                  <a:cubicBezTo>
                    <a:pt x="21480" y="33465"/>
                    <a:pt x="22441" y="33021"/>
                    <a:pt x="22774" y="32245"/>
                  </a:cubicBezTo>
                  <a:cubicBezTo>
                    <a:pt x="23144" y="31469"/>
                    <a:pt x="22811" y="30544"/>
                    <a:pt x="21997" y="30248"/>
                  </a:cubicBezTo>
                  <a:cubicBezTo>
                    <a:pt x="21860" y="30204"/>
                    <a:pt x="21713" y="30184"/>
                    <a:pt x="21561" y="30184"/>
                  </a:cubicBezTo>
                  <a:cubicBezTo>
                    <a:pt x="20442" y="30184"/>
                    <a:pt x="19001" y="31279"/>
                    <a:pt x="18448" y="32060"/>
                  </a:cubicBezTo>
                  <a:cubicBezTo>
                    <a:pt x="18411" y="32097"/>
                    <a:pt x="18079" y="32689"/>
                    <a:pt x="17857" y="33095"/>
                  </a:cubicBezTo>
                  <a:cubicBezTo>
                    <a:pt x="17931" y="32836"/>
                    <a:pt x="18042" y="32615"/>
                    <a:pt x="18116" y="32356"/>
                  </a:cubicBezTo>
                  <a:cubicBezTo>
                    <a:pt x="18300" y="31838"/>
                    <a:pt x="18485" y="31358"/>
                    <a:pt x="18670" y="30803"/>
                  </a:cubicBezTo>
                  <a:cubicBezTo>
                    <a:pt x="18744" y="30544"/>
                    <a:pt x="18818" y="30285"/>
                    <a:pt x="18892" y="29990"/>
                  </a:cubicBezTo>
                  <a:cubicBezTo>
                    <a:pt x="18966" y="29731"/>
                    <a:pt x="19040" y="29435"/>
                    <a:pt x="19114" y="29176"/>
                  </a:cubicBezTo>
                  <a:cubicBezTo>
                    <a:pt x="19262" y="28511"/>
                    <a:pt x="19410" y="27845"/>
                    <a:pt x="19520" y="27143"/>
                  </a:cubicBezTo>
                  <a:cubicBezTo>
                    <a:pt x="19949" y="27321"/>
                    <a:pt x="21412" y="27810"/>
                    <a:pt x="22244" y="27810"/>
                  </a:cubicBezTo>
                  <a:cubicBezTo>
                    <a:pt x="22274" y="27810"/>
                    <a:pt x="22302" y="27810"/>
                    <a:pt x="22330" y="27808"/>
                  </a:cubicBezTo>
                  <a:cubicBezTo>
                    <a:pt x="23107" y="27734"/>
                    <a:pt x="24142" y="27439"/>
                    <a:pt x="24585" y="26736"/>
                  </a:cubicBezTo>
                  <a:cubicBezTo>
                    <a:pt x="25066" y="26034"/>
                    <a:pt x="24881" y="25073"/>
                    <a:pt x="24105" y="24666"/>
                  </a:cubicBezTo>
                  <a:cubicBezTo>
                    <a:pt x="23888" y="24554"/>
                    <a:pt x="23637" y="24505"/>
                    <a:pt x="23368" y="24505"/>
                  </a:cubicBezTo>
                  <a:cubicBezTo>
                    <a:pt x="22303" y="24505"/>
                    <a:pt x="20953" y="25266"/>
                    <a:pt x="20334" y="25886"/>
                  </a:cubicBezTo>
                  <a:cubicBezTo>
                    <a:pt x="20297" y="25923"/>
                    <a:pt x="19816" y="26551"/>
                    <a:pt x="19557" y="26884"/>
                  </a:cubicBezTo>
                  <a:cubicBezTo>
                    <a:pt x="19594" y="26477"/>
                    <a:pt x="19668" y="26071"/>
                    <a:pt x="19742" y="25664"/>
                  </a:cubicBezTo>
                  <a:cubicBezTo>
                    <a:pt x="19890" y="24444"/>
                    <a:pt x="20001" y="23224"/>
                    <a:pt x="20112" y="22004"/>
                  </a:cubicBezTo>
                  <a:cubicBezTo>
                    <a:pt x="20149" y="21634"/>
                    <a:pt x="20186" y="21265"/>
                    <a:pt x="20223" y="20895"/>
                  </a:cubicBezTo>
                  <a:cubicBezTo>
                    <a:pt x="20367" y="20967"/>
                    <a:pt x="22121" y="21599"/>
                    <a:pt x="23067" y="21599"/>
                  </a:cubicBezTo>
                  <a:cubicBezTo>
                    <a:pt x="23093" y="21599"/>
                    <a:pt x="23119" y="21598"/>
                    <a:pt x="23144" y="21597"/>
                  </a:cubicBezTo>
                  <a:cubicBezTo>
                    <a:pt x="23920" y="21523"/>
                    <a:pt x="24955" y="21228"/>
                    <a:pt x="25399" y="20525"/>
                  </a:cubicBezTo>
                  <a:cubicBezTo>
                    <a:pt x="25879" y="19823"/>
                    <a:pt x="25695" y="18825"/>
                    <a:pt x="24918" y="18418"/>
                  </a:cubicBezTo>
                  <a:cubicBezTo>
                    <a:pt x="24707" y="18309"/>
                    <a:pt x="24463" y="18261"/>
                    <a:pt x="24201" y="18261"/>
                  </a:cubicBezTo>
                  <a:cubicBezTo>
                    <a:pt x="23133" y="18261"/>
                    <a:pt x="21771" y="19051"/>
                    <a:pt x="21147" y="19675"/>
                  </a:cubicBezTo>
                  <a:cubicBezTo>
                    <a:pt x="21110" y="19712"/>
                    <a:pt x="20408" y="20599"/>
                    <a:pt x="20223" y="20821"/>
                  </a:cubicBezTo>
                  <a:cubicBezTo>
                    <a:pt x="20334" y="20008"/>
                    <a:pt x="20408" y="19194"/>
                    <a:pt x="20556" y="18418"/>
                  </a:cubicBezTo>
                  <a:cubicBezTo>
                    <a:pt x="20704" y="17309"/>
                    <a:pt x="20925" y="16237"/>
                    <a:pt x="21221" y="15201"/>
                  </a:cubicBezTo>
                  <a:cubicBezTo>
                    <a:pt x="21293" y="15237"/>
                    <a:pt x="23120" y="15905"/>
                    <a:pt x="24069" y="15905"/>
                  </a:cubicBezTo>
                  <a:cubicBezTo>
                    <a:pt x="24094" y="15905"/>
                    <a:pt x="24118" y="15905"/>
                    <a:pt x="24142" y="15904"/>
                  </a:cubicBezTo>
                  <a:cubicBezTo>
                    <a:pt x="24955" y="15830"/>
                    <a:pt x="25990" y="15534"/>
                    <a:pt x="26434" y="14832"/>
                  </a:cubicBezTo>
                  <a:cubicBezTo>
                    <a:pt x="26915" y="14129"/>
                    <a:pt x="26730" y="13131"/>
                    <a:pt x="25953" y="12761"/>
                  </a:cubicBezTo>
                  <a:cubicBezTo>
                    <a:pt x="25732" y="12639"/>
                    <a:pt x="25474" y="12586"/>
                    <a:pt x="25198" y="12586"/>
                  </a:cubicBezTo>
                  <a:cubicBezTo>
                    <a:pt x="24136" y="12586"/>
                    <a:pt x="22798" y="13365"/>
                    <a:pt x="22182" y="13981"/>
                  </a:cubicBezTo>
                  <a:cubicBezTo>
                    <a:pt x="22145" y="14018"/>
                    <a:pt x="21369" y="14980"/>
                    <a:pt x="21258" y="15164"/>
                  </a:cubicBezTo>
                  <a:cubicBezTo>
                    <a:pt x="21258" y="15090"/>
                    <a:pt x="21295" y="15017"/>
                    <a:pt x="21295" y="14980"/>
                  </a:cubicBezTo>
                  <a:cubicBezTo>
                    <a:pt x="21628" y="13870"/>
                    <a:pt x="22071" y="12872"/>
                    <a:pt x="22552" y="11948"/>
                  </a:cubicBezTo>
                  <a:cubicBezTo>
                    <a:pt x="22848" y="11393"/>
                    <a:pt x="23144" y="10913"/>
                    <a:pt x="23439" y="10432"/>
                  </a:cubicBezTo>
                  <a:cubicBezTo>
                    <a:pt x="23772" y="10617"/>
                    <a:pt x="25362" y="11356"/>
                    <a:pt x="26212" y="11393"/>
                  </a:cubicBezTo>
                  <a:cubicBezTo>
                    <a:pt x="26274" y="11396"/>
                    <a:pt x="26337" y="11398"/>
                    <a:pt x="26402" y="11398"/>
                  </a:cubicBezTo>
                  <a:cubicBezTo>
                    <a:pt x="27150" y="11398"/>
                    <a:pt x="28068" y="11193"/>
                    <a:pt x="28578" y="10580"/>
                  </a:cubicBezTo>
                  <a:cubicBezTo>
                    <a:pt x="29096" y="9952"/>
                    <a:pt x="29059" y="8953"/>
                    <a:pt x="28319" y="8473"/>
                  </a:cubicBezTo>
                  <a:cubicBezTo>
                    <a:pt x="28057" y="8298"/>
                    <a:pt x="27723" y="8225"/>
                    <a:pt x="27357" y="8225"/>
                  </a:cubicBezTo>
                  <a:cubicBezTo>
                    <a:pt x="26333" y="8225"/>
                    <a:pt x="25064" y="8796"/>
                    <a:pt x="24438" y="9286"/>
                  </a:cubicBezTo>
                  <a:cubicBezTo>
                    <a:pt x="24401" y="9323"/>
                    <a:pt x="23957" y="9730"/>
                    <a:pt x="23661" y="10062"/>
                  </a:cubicBezTo>
                  <a:cubicBezTo>
                    <a:pt x="23809" y="9841"/>
                    <a:pt x="23957" y="9619"/>
                    <a:pt x="24068" y="9397"/>
                  </a:cubicBezTo>
                  <a:cubicBezTo>
                    <a:pt x="24585" y="8658"/>
                    <a:pt x="25103" y="7992"/>
                    <a:pt x="25547" y="7401"/>
                  </a:cubicBezTo>
                  <a:cubicBezTo>
                    <a:pt x="25805" y="7068"/>
                    <a:pt x="26064" y="6772"/>
                    <a:pt x="26286" y="6513"/>
                  </a:cubicBezTo>
                  <a:cubicBezTo>
                    <a:pt x="26730" y="6476"/>
                    <a:pt x="28430" y="6439"/>
                    <a:pt x="29170" y="6070"/>
                  </a:cubicBezTo>
                  <a:cubicBezTo>
                    <a:pt x="29909" y="5737"/>
                    <a:pt x="30760" y="5108"/>
                    <a:pt x="30907" y="4258"/>
                  </a:cubicBezTo>
                  <a:cubicBezTo>
                    <a:pt x="31092" y="3445"/>
                    <a:pt x="30575" y="2594"/>
                    <a:pt x="29724" y="2483"/>
                  </a:cubicBezTo>
                  <a:cubicBezTo>
                    <a:pt x="29685" y="2480"/>
                    <a:pt x="29646" y="2478"/>
                    <a:pt x="29607" y="2478"/>
                  </a:cubicBezTo>
                  <a:cubicBezTo>
                    <a:pt x="28415" y="2478"/>
                    <a:pt x="27085" y="4067"/>
                    <a:pt x="26656" y="4997"/>
                  </a:cubicBezTo>
                  <a:cubicBezTo>
                    <a:pt x="26619" y="5108"/>
                    <a:pt x="26175" y="6513"/>
                    <a:pt x="26175" y="6513"/>
                  </a:cubicBezTo>
                  <a:lnTo>
                    <a:pt x="26212" y="6513"/>
                  </a:lnTo>
                  <a:cubicBezTo>
                    <a:pt x="25990" y="6772"/>
                    <a:pt x="25732" y="7031"/>
                    <a:pt x="25473" y="7364"/>
                  </a:cubicBezTo>
                  <a:cubicBezTo>
                    <a:pt x="25029" y="7918"/>
                    <a:pt x="24511" y="8584"/>
                    <a:pt x="23957" y="9323"/>
                  </a:cubicBezTo>
                  <a:cubicBezTo>
                    <a:pt x="23439" y="10099"/>
                    <a:pt x="22885" y="10913"/>
                    <a:pt x="22404" y="11837"/>
                  </a:cubicBezTo>
                  <a:cubicBezTo>
                    <a:pt x="21887" y="12798"/>
                    <a:pt x="21406" y="13797"/>
                    <a:pt x="21036" y="14906"/>
                  </a:cubicBezTo>
                  <a:lnTo>
                    <a:pt x="21036" y="14943"/>
                  </a:lnTo>
                  <a:cubicBezTo>
                    <a:pt x="21036" y="14573"/>
                    <a:pt x="21036" y="13575"/>
                    <a:pt x="20999" y="13501"/>
                  </a:cubicBezTo>
                  <a:cubicBezTo>
                    <a:pt x="20888" y="12429"/>
                    <a:pt x="19964" y="10432"/>
                    <a:pt x="18781" y="10210"/>
                  </a:cubicBezTo>
                  <a:cubicBezTo>
                    <a:pt x="18701" y="10196"/>
                    <a:pt x="18622" y="10190"/>
                    <a:pt x="18544" y="10190"/>
                  </a:cubicBezTo>
                  <a:cubicBezTo>
                    <a:pt x="17797" y="10190"/>
                    <a:pt x="17184" y="10808"/>
                    <a:pt x="17117" y="11578"/>
                  </a:cubicBezTo>
                  <a:cubicBezTo>
                    <a:pt x="17043" y="12429"/>
                    <a:pt x="17672" y="13279"/>
                    <a:pt x="18263" y="13797"/>
                  </a:cubicBezTo>
                  <a:cubicBezTo>
                    <a:pt x="18966" y="14425"/>
                    <a:pt x="20851" y="15017"/>
                    <a:pt x="20999" y="15054"/>
                  </a:cubicBezTo>
                  <a:cubicBezTo>
                    <a:pt x="20667" y="16089"/>
                    <a:pt x="20408" y="17198"/>
                    <a:pt x="20186" y="18344"/>
                  </a:cubicBezTo>
                  <a:cubicBezTo>
                    <a:pt x="20075" y="19009"/>
                    <a:pt x="20001" y="19638"/>
                    <a:pt x="19890" y="20303"/>
                  </a:cubicBezTo>
                  <a:cubicBezTo>
                    <a:pt x="19890" y="20008"/>
                    <a:pt x="19890" y="19712"/>
                    <a:pt x="19890" y="19675"/>
                  </a:cubicBezTo>
                  <a:cubicBezTo>
                    <a:pt x="19742" y="18603"/>
                    <a:pt x="18855" y="16606"/>
                    <a:pt x="17672" y="16421"/>
                  </a:cubicBezTo>
                  <a:cubicBezTo>
                    <a:pt x="17571" y="16400"/>
                    <a:pt x="17472" y="16390"/>
                    <a:pt x="17377" y="16390"/>
                  </a:cubicBezTo>
                  <a:cubicBezTo>
                    <a:pt x="16633" y="16390"/>
                    <a:pt x="16074" y="16999"/>
                    <a:pt x="16008" y="17752"/>
                  </a:cubicBezTo>
                  <a:cubicBezTo>
                    <a:pt x="15934" y="18603"/>
                    <a:pt x="16563" y="19453"/>
                    <a:pt x="17154" y="20008"/>
                  </a:cubicBezTo>
                  <a:cubicBezTo>
                    <a:pt x="17746" y="20525"/>
                    <a:pt x="19373" y="21080"/>
                    <a:pt x="19779" y="21191"/>
                  </a:cubicBezTo>
                  <a:cubicBezTo>
                    <a:pt x="19742" y="21449"/>
                    <a:pt x="19705" y="21708"/>
                    <a:pt x="19705" y="21967"/>
                  </a:cubicBezTo>
                  <a:cubicBezTo>
                    <a:pt x="19557" y="23187"/>
                    <a:pt x="19410" y="24407"/>
                    <a:pt x="19225" y="25590"/>
                  </a:cubicBezTo>
                  <a:cubicBezTo>
                    <a:pt x="19188" y="25997"/>
                    <a:pt x="19077" y="26404"/>
                    <a:pt x="19003" y="26810"/>
                  </a:cubicBezTo>
                  <a:cubicBezTo>
                    <a:pt x="19003" y="26551"/>
                    <a:pt x="19003" y="26330"/>
                    <a:pt x="19003" y="26293"/>
                  </a:cubicBezTo>
                  <a:cubicBezTo>
                    <a:pt x="18855" y="25220"/>
                    <a:pt x="17968" y="23224"/>
                    <a:pt x="16785" y="23002"/>
                  </a:cubicBezTo>
                  <a:cubicBezTo>
                    <a:pt x="16704" y="22988"/>
                    <a:pt x="16625" y="22982"/>
                    <a:pt x="16547" y="22982"/>
                  </a:cubicBezTo>
                  <a:cubicBezTo>
                    <a:pt x="15800" y="22982"/>
                    <a:pt x="15188" y="23597"/>
                    <a:pt x="15121" y="24333"/>
                  </a:cubicBezTo>
                  <a:cubicBezTo>
                    <a:pt x="15047" y="25183"/>
                    <a:pt x="15676" y="26034"/>
                    <a:pt x="16267" y="26588"/>
                  </a:cubicBezTo>
                  <a:cubicBezTo>
                    <a:pt x="16859" y="27106"/>
                    <a:pt x="18337" y="27624"/>
                    <a:pt x="18818" y="27771"/>
                  </a:cubicBezTo>
                  <a:cubicBezTo>
                    <a:pt x="18744" y="28178"/>
                    <a:pt x="18670" y="28622"/>
                    <a:pt x="18559" y="29028"/>
                  </a:cubicBezTo>
                  <a:cubicBezTo>
                    <a:pt x="18485" y="29287"/>
                    <a:pt x="18411" y="29546"/>
                    <a:pt x="18337" y="29842"/>
                  </a:cubicBezTo>
                  <a:cubicBezTo>
                    <a:pt x="18226" y="30101"/>
                    <a:pt x="18153" y="30359"/>
                    <a:pt x="18079" y="30618"/>
                  </a:cubicBezTo>
                  <a:cubicBezTo>
                    <a:pt x="17894" y="31136"/>
                    <a:pt x="17709" y="31653"/>
                    <a:pt x="17524" y="32134"/>
                  </a:cubicBezTo>
                  <a:cubicBezTo>
                    <a:pt x="17376" y="32467"/>
                    <a:pt x="17265" y="32762"/>
                    <a:pt x="17117" y="33095"/>
                  </a:cubicBezTo>
                  <a:cubicBezTo>
                    <a:pt x="17191" y="32689"/>
                    <a:pt x="17302" y="31875"/>
                    <a:pt x="17302" y="31801"/>
                  </a:cubicBezTo>
                  <a:cubicBezTo>
                    <a:pt x="17302" y="31062"/>
                    <a:pt x="17080" y="29916"/>
                    <a:pt x="16563" y="29102"/>
                  </a:cubicBezTo>
                  <a:cubicBezTo>
                    <a:pt x="16563" y="28991"/>
                    <a:pt x="16563" y="28881"/>
                    <a:pt x="16526" y="28770"/>
                  </a:cubicBezTo>
                  <a:cubicBezTo>
                    <a:pt x="16430" y="28068"/>
                    <a:pt x="15840" y="27505"/>
                    <a:pt x="15134" y="27505"/>
                  </a:cubicBezTo>
                  <a:cubicBezTo>
                    <a:pt x="15021" y="27505"/>
                    <a:pt x="14905" y="27519"/>
                    <a:pt x="14788" y="27550"/>
                  </a:cubicBezTo>
                  <a:cubicBezTo>
                    <a:pt x="13605" y="27882"/>
                    <a:pt x="12866" y="29916"/>
                    <a:pt x="12829" y="30988"/>
                  </a:cubicBezTo>
                  <a:cubicBezTo>
                    <a:pt x="12829" y="31062"/>
                    <a:pt x="12866" y="31764"/>
                    <a:pt x="12903" y="32208"/>
                  </a:cubicBezTo>
                  <a:cubicBezTo>
                    <a:pt x="12829" y="31949"/>
                    <a:pt x="12792" y="31690"/>
                    <a:pt x="12718" y="31432"/>
                  </a:cubicBezTo>
                  <a:cubicBezTo>
                    <a:pt x="12607" y="30914"/>
                    <a:pt x="12459" y="30396"/>
                    <a:pt x="12311" y="29842"/>
                  </a:cubicBezTo>
                  <a:cubicBezTo>
                    <a:pt x="12237" y="29583"/>
                    <a:pt x="12126" y="29324"/>
                    <a:pt x="12052" y="29065"/>
                  </a:cubicBezTo>
                  <a:cubicBezTo>
                    <a:pt x="11978" y="28770"/>
                    <a:pt x="11868" y="28511"/>
                    <a:pt x="11794" y="28252"/>
                  </a:cubicBezTo>
                  <a:cubicBezTo>
                    <a:pt x="11535" y="27587"/>
                    <a:pt x="11276" y="26958"/>
                    <a:pt x="11017" y="26330"/>
                  </a:cubicBezTo>
                  <a:cubicBezTo>
                    <a:pt x="11461" y="26219"/>
                    <a:pt x="13051" y="25812"/>
                    <a:pt x="13716" y="25331"/>
                  </a:cubicBezTo>
                  <a:cubicBezTo>
                    <a:pt x="14345" y="24851"/>
                    <a:pt x="15010" y="24037"/>
                    <a:pt x="15010" y="23187"/>
                  </a:cubicBezTo>
                  <a:cubicBezTo>
                    <a:pt x="15010" y="22378"/>
                    <a:pt x="14408" y="21703"/>
                    <a:pt x="13585" y="21703"/>
                  </a:cubicBezTo>
                  <a:cubicBezTo>
                    <a:pt x="13543" y="21703"/>
                    <a:pt x="13500" y="21705"/>
                    <a:pt x="13457" y="21708"/>
                  </a:cubicBezTo>
                  <a:cubicBezTo>
                    <a:pt x="12274" y="21856"/>
                    <a:pt x="11202" y="23779"/>
                    <a:pt x="11017" y="24814"/>
                  </a:cubicBezTo>
                  <a:cubicBezTo>
                    <a:pt x="10980" y="24888"/>
                    <a:pt x="10906" y="25664"/>
                    <a:pt x="10869" y="26108"/>
                  </a:cubicBezTo>
                  <a:cubicBezTo>
                    <a:pt x="10721" y="25701"/>
                    <a:pt x="10537" y="25331"/>
                    <a:pt x="10352" y="24962"/>
                  </a:cubicBezTo>
                  <a:cubicBezTo>
                    <a:pt x="9834" y="23890"/>
                    <a:pt x="9243" y="22817"/>
                    <a:pt x="8651" y="21708"/>
                  </a:cubicBezTo>
                  <a:cubicBezTo>
                    <a:pt x="8503" y="21376"/>
                    <a:pt x="8318" y="21043"/>
                    <a:pt x="8134" y="20710"/>
                  </a:cubicBezTo>
                  <a:cubicBezTo>
                    <a:pt x="8318" y="20673"/>
                    <a:pt x="10241" y="20229"/>
                    <a:pt x="10943" y="19675"/>
                  </a:cubicBezTo>
                  <a:cubicBezTo>
                    <a:pt x="11572" y="19194"/>
                    <a:pt x="12274" y="18381"/>
                    <a:pt x="12274" y="17531"/>
                  </a:cubicBezTo>
                  <a:cubicBezTo>
                    <a:pt x="12274" y="16772"/>
                    <a:pt x="11663" y="16078"/>
                    <a:pt x="10891" y="16078"/>
                  </a:cubicBezTo>
                  <a:cubicBezTo>
                    <a:pt x="10835" y="16078"/>
                    <a:pt x="10779" y="16081"/>
                    <a:pt x="10721" y="16089"/>
                  </a:cubicBezTo>
                  <a:cubicBezTo>
                    <a:pt x="9501" y="16200"/>
                    <a:pt x="8466" y="18122"/>
                    <a:pt x="8244" y="19194"/>
                  </a:cubicBezTo>
                  <a:cubicBezTo>
                    <a:pt x="8244" y="19268"/>
                    <a:pt x="8134" y="20377"/>
                    <a:pt x="8134" y="20673"/>
                  </a:cubicBezTo>
                  <a:cubicBezTo>
                    <a:pt x="7727" y="19934"/>
                    <a:pt x="7357" y="19194"/>
                    <a:pt x="7024" y="18455"/>
                  </a:cubicBezTo>
                  <a:cubicBezTo>
                    <a:pt x="6581" y="17457"/>
                    <a:pt x="6174" y="16421"/>
                    <a:pt x="5841" y="15423"/>
                  </a:cubicBezTo>
                  <a:cubicBezTo>
                    <a:pt x="5915" y="15386"/>
                    <a:pt x="7912" y="14943"/>
                    <a:pt x="8651" y="14388"/>
                  </a:cubicBezTo>
                  <a:cubicBezTo>
                    <a:pt x="9317" y="13870"/>
                    <a:pt x="9982" y="13094"/>
                    <a:pt x="9982" y="12244"/>
                  </a:cubicBezTo>
                  <a:cubicBezTo>
                    <a:pt x="9982" y="11451"/>
                    <a:pt x="9403" y="10754"/>
                    <a:pt x="8605" y="10754"/>
                  </a:cubicBezTo>
                  <a:cubicBezTo>
                    <a:pt x="8548" y="10754"/>
                    <a:pt x="8489" y="10757"/>
                    <a:pt x="8429" y="10765"/>
                  </a:cubicBezTo>
                  <a:cubicBezTo>
                    <a:pt x="7209" y="10876"/>
                    <a:pt x="6174" y="12798"/>
                    <a:pt x="5952" y="13870"/>
                  </a:cubicBezTo>
                  <a:cubicBezTo>
                    <a:pt x="5952" y="13944"/>
                    <a:pt x="5841" y="15164"/>
                    <a:pt x="5841" y="15386"/>
                  </a:cubicBezTo>
                  <a:cubicBezTo>
                    <a:pt x="5804" y="15312"/>
                    <a:pt x="5804" y="15238"/>
                    <a:pt x="5767" y="15201"/>
                  </a:cubicBezTo>
                  <a:cubicBezTo>
                    <a:pt x="5435" y="14092"/>
                    <a:pt x="5287" y="13020"/>
                    <a:pt x="5176" y="11985"/>
                  </a:cubicBezTo>
                  <a:cubicBezTo>
                    <a:pt x="5102" y="11356"/>
                    <a:pt x="5065" y="10802"/>
                    <a:pt x="5028" y="10210"/>
                  </a:cubicBezTo>
                  <a:cubicBezTo>
                    <a:pt x="5435" y="10173"/>
                    <a:pt x="7172" y="9952"/>
                    <a:pt x="7875" y="9508"/>
                  </a:cubicBezTo>
                  <a:cubicBezTo>
                    <a:pt x="8577" y="9101"/>
                    <a:pt x="9354" y="8362"/>
                    <a:pt x="9427" y="7511"/>
                  </a:cubicBezTo>
                  <a:cubicBezTo>
                    <a:pt x="9501" y="6698"/>
                    <a:pt x="8910" y="5885"/>
                    <a:pt x="8060" y="5885"/>
                  </a:cubicBezTo>
                  <a:cubicBezTo>
                    <a:pt x="6840" y="5885"/>
                    <a:pt x="5583" y="7696"/>
                    <a:pt x="5250" y="8695"/>
                  </a:cubicBezTo>
                  <a:cubicBezTo>
                    <a:pt x="5250" y="8768"/>
                    <a:pt x="5102" y="9360"/>
                    <a:pt x="5028" y="9804"/>
                  </a:cubicBezTo>
                  <a:cubicBezTo>
                    <a:pt x="5028" y="9545"/>
                    <a:pt x="5028" y="9286"/>
                    <a:pt x="5028" y="9027"/>
                  </a:cubicBezTo>
                  <a:cubicBezTo>
                    <a:pt x="5028" y="8103"/>
                    <a:pt x="5102" y="7253"/>
                    <a:pt x="5139" y="6513"/>
                  </a:cubicBezTo>
                  <a:cubicBezTo>
                    <a:pt x="5176" y="6107"/>
                    <a:pt x="5213" y="5737"/>
                    <a:pt x="5250" y="5367"/>
                  </a:cubicBezTo>
                  <a:cubicBezTo>
                    <a:pt x="5620" y="5145"/>
                    <a:pt x="7024" y="4147"/>
                    <a:pt x="7431" y="3445"/>
                  </a:cubicBezTo>
                  <a:cubicBezTo>
                    <a:pt x="7875" y="2742"/>
                    <a:pt x="8207" y="1744"/>
                    <a:pt x="7912" y="968"/>
                  </a:cubicBezTo>
                  <a:cubicBezTo>
                    <a:pt x="7665" y="393"/>
                    <a:pt x="7115" y="0"/>
                    <a:pt x="6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4"/>
            <p:cNvSpPr/>
            <p:nvPr/>
          </p:nvSpPr>
          <p:spPr>
            <a:xfrm>
              <a:off x="1174425" y="3532200"/>
              <a:ext cx="91525" cy="134975"/>
            </a:xfrm>
            <a:custGeom>
              <a:rect b="b" l="l" r="r" t="t"/>
              <a:pathLst>
                <a:path extrusionOk="0" h="5399" w="3661">
                  <a:moveTo>
                    <a:pt x="1633" y="1"/>
                  </a:moveTo>
                  <a:cubicBezTo>
                    <a:pt x="1052" y="1"/>
                    <a:pt x="518" y="417"/>
                    <a:pt x="297" y="999"/>
                  </a:cubicBezTo>
                  <a:cubicBezTo>
                    <a:pt x="1" y="1812"/>
                    <a:pt x="371" y="2773"/>
                    <a:pt x="814" y="3476"/>
                  </a:cubicBezTo>
                  <a:cubicBezTo>
                    <a:pt x="1332" y="4252"/>
                    <a:pt x="3106" y="5398"/>
                    <a:pt x="3106" y="5398"/>
                  </a:cubicBezTo>
                  <a:cubicBezTo>
                    <a:pt x="3143" y="5398"/>
                    <a:pt x="3513" y="3993"/>
                    <a:pt x="3513" y="3883"/>
                  </a:cubicBezTo>
                  <a:cubicBezTo>
                    <a:pt x="3661" y="2810"/>
                    <a:pt x="3328" y="666"/>
                    <a:pt x="2219" y="149"/>
                  </a:cubicBezTo>
                  <a:cubicBezTo>
                    <a:pt x="2025" y="47"/>
                    <a:pt x="1826" y="1"/>
                    <a:pt x="16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4"/>
            <p:cNvSpPr/>
            <p:nvPr/>
          </p:nvSpPr>
          <p:spPr>
            <a:xfrm>
              <a:off x="4182000" y="4206925"/>
              <a:ext cx="147900" cy="871025"/>
            </a:xfrm>
            <a:custGeom>
              <a:rect b="b" l="l" r="r" t="t"/>
              <a:pathLst>
                <a:path extrusionOk="0" h="34841" w="5916">
                  <a:moveTo>
                    <a:pt x="2551" y="0"/>
                  </a:moveTo>
                  <a:lnTo>
                    <a:pt x="0" y="555"/>
                  </a:lnTo>
                  <a:lnTo>
                    <a:pt x="4769" y="34346"/>
                  </a:lnTo>
                  <a:cubicBezTo>
                    <a:pt x="4802" y="34635"/>
                    <a:pt x="5057" y="34841"/>
                    <a:pt x="5342" y="34841"/>
                  </a:cubicBezTo>
                  <a:cubicBezTo>
                    <a:pt x="5385" y="34841"/>
                    <a:pt x="5428" y="34836"/>
                    <a:pt x="5472" y="34827"/>
                  </a:cubicBezTo>
                  <a:cubicBezTo>
                    <a:pt x="5731" y="34790"/>
                    <a:pt x="5915" y="34531"/>
                    <a:pt x="5878" y="34235"/>
                  </a:cubicBezTo>
                  <a:lnTo>
                    <a:pt x="25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4"/>
            <p:cNvSpPr/>
            <p:nvPr/>
          </p:nvSpPr>
          <p:spPr>
            <a:xfrm>
              <a:off x="4173675" y="4199525"/>
              <a:ext cx="163625" cy="886400"/>
            </a:xfrm>
            <a:custGeom>
              <a:rect b="b" l="l" r="r" t="t"/>
              <a:pathLst>
                <a:path extrusionOk="0" h="35456" w="6545">
                  <a:moveTo>
                    <a:pt x="2588" y="703"/>
                  </a:moveTo>
                  <a:lnTo>
                    <a:pt x="5916" y="34568"/>
                  </a:lnTo>
                  <a:cubicBezTo>
                    <a:pt x="5916" y="34716"/>
                    <a:pt x="5842" y="34790"/>
                    <a:pt x="5731" y="34827"/>
                  </a:cubicBezTo>
                  <a:lnTo>
                    <a:pt x="5657" y="34827"/>
                  </a:lnTo>
                  <a:cubicBezTo>
                    <a:pt x="5546" y="34827"/>
                    <a:pt x="5398" y="34753"/>
                    <a:pt x="5398" y="34605"/>
                  </a:cubicBezTo>
                  <a:lnTo>
                    <a:pt x="673" y="1125"/>
                  </a:lnTo>
                  <a:lnTo>
                    <a:pt x="673" y="1125"/>
                  </a:lnTo>
                  <a:lnTo>
                    <a:pt x="2588" y="703"/>
                  </a:lnTo>
                  <a:close/>
                  <a:moveTo>
                    <a:pt x="2810" y="0"/>
                  </a:moveTo>
                  <a:lnTo>
                    <a:pt x="259" y="555"/>
                  </a:lnTo>
                  <a:cubicBezTo>
                    <a:pt x="111" y="592"/>
                    <a:pt x="0" y="740"/>
                    <a:pt x="37" y="925"/>
                  </a:cubicBezTo>
                  <a:lnTo>
                    <a:pt x="4770" y="34716"/>
                  </a:lnTo>
                  <a:cubicBezTo>
                    <a:pt x="4844" y="35160"/>
                    <a:pt x="5213" y="35455"/>
                    <a:pt x="5657" y="35455"/>
                  </a:cubicBezTo>
                  <a:cubicBezTo>
                    <a:pt x="5731" y="35455"/>
                    <a:pt x="5805" y="35455"/>
                    <a:pt x="5842" y="35418"/>
                  </a:cubicBezTo>
                  <a:cubicBezTo>
                    <a:pt x="6248" y="35344"/>
                    <a:pt x="6544" y="34975"/>
                    <a:pt x="6544" y="34568"/>
                  </a:cubicBezTo>
                  <a:lnTo>
                    <a:pt x="6544" y="34494"/>
                  </a:lnTo>
                  <a:lnTo>
                    <a:pt x="3180" y="296"/>
                  </a:lnTo>
                  <a:cubicBezTo>
                    <a:pt x="3180" y="185"/>
                    <a:pt x="3143" y="111"/>
                    <a:pt x="3069" y="74"/>
                  </a:cubicBezTo>
                  <a:cubicBezTo>
                    <a:pt x="2995" y="0"/>
                    <a:pt x="2884" y="0"/>
                    <a:pt x="28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4"/>
            <p:cNvSpPr/>
            <p:nvPr/>
          </p:nvSpPr>
          <p:spPr>
            <a:xfrm>
              <a:off x="3355700" y="4206925"/>
              <a:ext cx="147900" cy="871025"/>
            </a:xfrm>
            <a:custGeom>
              <a:rect b="b" l="l" r="r" t="t"/>
              <a:pathLst>
                <a:path extrusionOk="0" h="34841" w="5916">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4"/>
            <p:cNvSpPr/>
            <p:nvPr/>
          </p:nvSpPr>
          <p:spPr>
            <a:xfrm>
              <a:off x="3348300" y="4199525"/>
              <a:ext cx="163625" cy="886400"/>
            </a:xfrm>
            <a:custGeom>
              <a:rect b="b" l="l" r="r" t="t"/>
              <a:pathLst>
                <a:path extrusionOk="0" h="35456" w="6545">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4" y="740"/>
                    <a:pt x="6434" y="592"/>
                    <a:pt x="6286" y="555"/>
                  </a:cubicBezTo>
                  <a:lnTo>
                    <a:pt x="37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4"/>
            <p:cNvSpPr/>
            <p:nvPr/>
          </p:nvSpPr>
          <p:spPr>
            <a:xfrm>
              <a:off x="3415775" y="3231825"/>
              <a:ext cx="889175" cy="1075875"/>
            </a:xfrm>
            <a:custGeom>
              <a:rect b="b" l="l" r="r" t="t"/>
              <a:pathLst>
                <a:path extrusionOk="0" h="43035" w="35567">
                  <a:moveTo>
                    <a:pt x="4178" y="0"/>
                  </a:moveTo>
                  <a:cubicBezTo>
                    <a:pt x="1849" y="0"/>
                    <a:pt x="1" y="1923"/>
                    <a:pt x="111" y="4215"/>
                  </a:cubicBezTo>
                  <a:lnTo>
                    <a:pt x="1738" y="43034"/>
                  </a:lnTo>
                  <a:lnTo>
                    <a:pt x="32387" y="43034"/>
                  </a:lnTo>
                  <a:lnTo>
                    <a:pt x="35381" y="4363"/>
                  </a:lnTo>
                  <a:cubicBezTo>
                    <a:pt x="35566" y="1997"/>
                    <a:pt x="33718" y="0"/>
                    <a:pt x="313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4"/>
            <p:cNvSpPr/>
            <p:nvPr/>
          </p:nvSpPr>
          <p:spPr>
            <a:xfrm>
              <a:off x="3410225" y="3223500"/>
              <a:ext cx="898425" cy="1091575"/>
            </a:xfrm>
            <a:custGeom>
              <a:rect b="b" l="l" r="r" t="t"/>
              <a:pathLst>
                <a:path extrusionOk="0" h="43663" w="35937">
                  <a:moveTo>
                    <a:pt x="31574" y="629"/>
                  </a:moveTo>
                  <a:cubicBezTo>
                    <a:pt x="32609" y="629"/>
                    <a:pt x="33533" y="1073"/>
                    <a:pt x="34235" y="1738"/>
                  </a:cubicBezTo>
                  <a:cubicBezTo>
                    <a:pt x="34901" y="2440"/>
                    <a:pt x="35308" y="3365"/>
                    <a:pt x="35308" y="4400"/>
                  </a:cubicBezTo>
                  <a:cubicBezTo>
                    <a:pt x="35308" y="4474"/>
                    <a:pt x="35308" y="4585"/>
                    <a:pt x="35308" y="4696"/>
                  </a:cubicBezTo>
                  <a:lnTo>
                    <a:pt x="32313" y="43034"/>
                  </a:lnTo>
                  <a:lnTo>
                    <a:pt x="2244" y="43034"/>
                  </a:lnTo>
                  <a:lnTo>
                    <a:pt x="629" y="4548"/>
                  </a:lnTo>
                  <a:cubicBezTo>
                    <a:pt x="629" y="4511"/>
                    <a:pt x="629" y="4437"/>
                    <a:pt x="629" y="4400"/>
                  </a:cubicBezTo>
                  <a:cubicBezTo>
                    <a:pt x="629" y="3365"/>
                    <a:pt x="1036" y="2404"/>
                    <a:pt x="1738" y="1738"/>
                  </a:cubicBezTo>
                  <a:cubicBezTo>
                    <a:pt x="2404" y="1073"/>
                    <a:pt x="3328" y="629"/>
                    <a:pt x="4400" y="629"/>
                  </a:cubicBezTo>
                  <a:close/>
                  <a:moveTo>
                    <a:pt x="4400" y="0"/>
                  </a:moveTo>
                  <a:cubicBezTo>
                    <a:pt x="1960" y="0"/>
                    <a:pt x="1" y="1997"/>
                    <a:pt x="1" y="4400"/>
                  </a:cubicBezTo>
                  <a:cubicBezTo>
                    <a:pt x="1" y="4437"/>
                    <a:pt x="1" y="4511"/>
                    <a:pt x="1" y="4585"/>
                  </a:cubicBezTo>
                  <a:lnTo>
                    <a:pt x="1627" y="43367"/>
                  </a:lnTo>
                  <a:cubicBezTo>
                    <a:pt x="1664" y="43552"/>
                    <a:pt x="1775" y="43663"/>
                    <a:pt x="1960" y="43663"/>
                  </a:cubicBezTo>
                  <a:lnTo>
                    <a:pt x="32609" y="43663"/>
                  </a:lnTo>
                  <a:cubicBezTo>
                    <a:pt x="32757" y="43663"/>
                    <a:pt x="32905" y="43552"/>
                    <a:pt x="32905" y="43367"/>
                  </a:cubicBezTo>
                  <a:lnTo>
                    <a:pt x="35936" y="4733"/>
                  </a:lnTo>
                  <a:cubicBezTo>
                    <a:pt x="35936" y="4622"/>
                    <a:pt x="35936" y="4511"/>
                    <a:pt x="35936" y="4400"/>
                  </a:cubicBezTo>
                  <a:cubicBezTo>
                    <a:pt x="35936" y="1997"/>
                    <a:pt x="34014" y="0"/>
                    <a:pt x="315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4"/>
            <p:cNvSpPr/>
            <p:nvPr/>
          </p:nvSpPr>
          <p:spPr>
            <a:xfrm>
              <a:off x="3388050" y="4095075"/>
              <a:ext cx="902100" cy="212625"/>
            </a:xfrm>
            <a:custGeom>
              <a:rect b="b" l="l" r="r" t="t"/>
              <a:pathLst>
                <a:path extrusionOk="0" h="8505" w="36084">
                  <a:moveTo>
                    <a:pt x="0" y="1"/>
                  </a:moveTo>
                  <a:lnTo>
                    <a:pt x="0" y="8504"/>
                  </a:lnTo>
                  <a:lnTo>
                    <a:pt x="36084" y="8504"/>
                  </a:lnTo>
                  <a:lnTo>
                    <a:pt x="360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4"/>
            <p:cNvSpPr/>
            <p:nvPr/>
          </p:nvSpPr>
          <p:spPr>
            <a:xfrm>
              <a:off x="3380650" y="4086775"/>
              <a:ext cx="916900" cy="228300"/>
            </a:xfrm>
            <a:custGeom>
              <a:rect b="b" l="l" r="r" t="t"/>
              <a:pathLst>
                <a:path extrusionOk="0" h="9132" w="36676">
                  <a:moveTo>
                    <a:pt x="36047" y="629"/>
                  </a:moveTo>
                  <a:lnTo>
                    <a:pt x="36047" y="8503"/>
                  </a:lnTo>
                  <a:lnTo>
                    <a:pt x="592" y="8503"/>
                  </a:lnTo>
                  <a:lnTo>
                    <a:pt x="592" y="629"/>
                  </a:lnTo>
                  <a:close/>
                  <a:moveTo>
                    <a:pt x="296" y="0"/>
                  </a:moveTo>
                  <a:cubicBezTo>
                    <a:pt x="222" y="0"/>
                    <a:pt x="149" y="37"/>
                    <a:pt x="75" y="111"/>
                  </a:cubicBezTo>
                  <a:cubicBezTo>
                    <a:pt x="1" y="148"/>
                    <a:pt x="1" y="259"/>
                    <a:pt x="1" y="333"/>
                  </a:cubicBezTo>
                  <a:lnTo>
                    <a:pt x="1" y="8836"/>
                  </a:lnTo>
                  <a:cubicBezTo>
                    <a:pt x="1" y="8910"/>
                    <a:pt x="1" y="8984"/>
                    <a:pt x="75" y="9058"/>
                  </a:cubicBezTo>
                  <a:cubicBezTo>
                    <a:pt x="149" y="9095"/>
                    <a:pt x="222" y="9132"/>
                    <a:pt x="296" y="9132"/>
                  </a:cubicBezTo>
                  <a:lnTo>
                    <a:pt x="36380" y="9132"/>
                  </a:lnTo>
                  <a:cubicBezTo>
                    <a:pt x="36454" y="9132"/>
                    <a:pt x="36528" y="9095"/>
                    <a:pt x="36602" y="9058"/>
                  </a:cubicBezTo>
                  <a:cubicBezTo>
                    <a:pt x="36639" y="8984"/>
                    <a:pt x="36675" y="8910"/>
                    <a:pt x="36675" y="8836"/>
                  </a:cubicBezTo>
                  <a:lnTo>
                    <a:pt x="36675" y="333"/>
                  </a:lnTo>
                  <a:cubicBezTo>
                    <a:pt x="36675" y="259"/>
                    <a:pt x="36639" y="148"/>
                    <a:pt x="36602" y="111"/>
                  </a:cubicBezTo>
                  <a:cubicBezTo>
                    <a:pt x="36528" y="37"/>
                    <a:pt x="36454" y="0"/>
                    <a:pt x="363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4"/>
            <p:cNvSpPr/>
            <p:nvPr/>
          </p:nvSpPr>
          <p:spPr>
            <a:xfrm>
              <a:off x="3342750" y="3850150"/>
              <a:ext cx="116500" cy="457550"/>
            </a:xfrm>
            <a:custGeom>
              <a:rect b="b" l="l" r="r" t="t"/>
              <a:pathLst>
                <a:path extrusionOk="0" h="18302" w="4660">
                  <a:moveTo>
                    <a:pt x="2330" y="1"/>
                  </a:moveTo>
                  <a:cubicBezTo>
                    <a:pt x="1036" y="1"/>
                    <a:pt x="1" y="1036"/>
                    <a:pt x="1" y="2330"/>
                  </a:cubicBezTo>
                  <a:lnTo>
                    <a:pt x="1923" y="18301"/>
                  </a:lnTo>
                  <a:lnTo>
                    <a:pt x="4659" y="18301"/>
                  </a:lnTo>
                  <a:lnTo>
                    <a:pt x="4659" y="2330"/>
                  </a:lnTo>
                  <a:cubicBezTo>
                    <a:pt x="4659" y="1036"/>
                    <a:pt x="3624" y="1"/>
                    <a:pt x="23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4"/>
            <p:cNvSpPr/>
            <p:nvPr/>
          </p:nvSpPr>
          <p:spPr>
            <a:xfrm>
              <a:off x="3335375" y="3842750"/>
              <a:ext cx="131250" cy="472325"/>
            </a:xfrm>
            <a:custGeom>
              <a:rect b="b" l="l" r="r" t="t"/>
              <a:pathLst>
                <a:path extrusionOk="0" h="18893" w="5250">
                  <a:moveTo>
                    <a:pt x="2625" y="592"/>
                  </a:moveTo>
                  <a:cubicBezTo>
                    <a:pt x="3734" y="592"/>
                    <a:pt x="4621" y="1517"/>
                    <a:pt x="4621" y="2626"/>
                  </a:cubicBezTo>
                  <a:lnTo>
                    <a:pt x="4621" y="18264"/>
                  </a:lnTo>
                  <a:lnTo>
                    <a:pt x="2477" y="18264"/>
                  </a:lnTo>
                  <a:lnTo>
                    <a:pt x="593" y="2598"/>
                  </a:lnTo>
                  <a:lnTo>
                    <a:pt x="593" y="2598"/>
                  </a:lnTo>
                  <a:cubicBezTo>
                    <a:pt x="643" y="1501"/>
                    <a:pt x="1525" y="592"/>
                    <a:pt x="2625" y="592"/>
                  </a:cubicBezTo>
                  <a:close/>
                  <a:moveTo>
                    <a:pt x="2625" y="1"/>
                  </a:moveTo>
                  <a:cubicBezTo>
                    <a:pt x="1183" y="1"/>
                    <a:pt x="0" y="1147"/>
                    <a:pt x="0" y="2626"/>
                  </a:cubicBezTo>
                  <a:lnTo>
                    <a:pt x="0" y="2663"/>
                  </a:lnTo>
                  <a:lnTo>
                    <a:pt x="1923" y="18634"/>
                  </a:lnTo>
                  <a:cubicBezTo>
                    <a:pt x="1923" y="18782"/>
                    <a:pt x="2070" y="18893"/>
                    <a:pt x="2218" y="18893"/>
                  </a:cubicBezTo>
                  <a:lnTo>
                    <a:pt x="4954" y="18893"/>
                  </a:lnTo>
                  <a:cubicBezTo>
                    <a:pt x="5028" y="18893"/>
                    <a:pt x="5102" y="18856"/>
                    <a:pt x="5176" y="18819"/>
                  </a:cubicBezTo>
                  <a:cubicBezTo>
                    <a:pt x="5213" y="18745"/>
                    <a:pt x="5250" y="18671"/>
                    <a:pt x="5250" y="18597"/>
                  </a:cubicBezTo>
                  <a:lnTo>
                    <a:pt x="5250" y="2626"/>
                  </a:lnTo>
                  <a:cubicBezTo>
                    <a:pt x="5250" y="1147"/>
                    <a:pt x="4067" y="1"/>
                    <a:pt x="26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4"/>
            <p:cNvSpPr/>
            <p:nvPr/>
          </p:nvSpPr>
          <p:spPr>
            <a:xfrm>
              <a:off x="4225425" y="3850150"/>
              <a:ext cx="116500" cy="457550"/>
            </a:xfrm>
            <a:custGeom>
              <a:rect b="b" l="l" r="r" t="t"/>
              <a:pathLst>
                <a:path extrusionOk="0" h="18302" w="4660">
                  <a:moveTo>
                    <a:pt x="2330" y="1"/>
                  </a:moveTo>
                  <a:cubicBezTo>
                    <a:pt x="1036" y="1"/>
                    <a:pt x="1" y="1036"/>
                    <a:pt x="1" y="2330"/>
                  </a:cubicBezTo>
                  <a:lnTo>
                    <a:pt x="1" y="18301"/>
                  </a:lnTo>
                  <a:lnTo>
                    <a:pt x="2737" y="18301"/>
                  </a:lnTo>
                  <a:lnTo>
                    <a:pt x="4659" y="2330"/>
                  </a:lnTo>
                  <a:cubicBezTo>
                    <a:pt x="4659" y="1036"/>
                    <a:pt x="3587" y="1"/>
                    <a:pt x="23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4"/>
            <p:cNvSpPr/>
            <p:nvPr/>
          </p:nvSpPr>
          <p:spPr>
            <a:xfrm>
              <a:off x="4218050" y="3842750"/>
              <a:ext cx="131250" cy="472325"/>
            </a:xfrm>
            <a:custGeom>
              <a:rect b="b" l="l" r="r" t="t"/>
              <a:pathLst>
                <a:path extrusionOk="0" h="18893" w="5250">
                  <a:moveTo>
                    <a:pt x="2625" y="592"/>
                  </a:moveTo>
                  <a:cubicBezTo>
                    <a:pt x="3723" y="592"/>
                    <a:pt x="4603" y="1497"/>
                    <a:pt x="4621" y="2591"/>
                  </a:cubicBezTo>
                  <a:lnTo>
                    <a:pt x="4621" y="2591"/>
                  </a:lnTo>
                  <a:lnTo>
                    <a:pt x="2736" y="18264"/>
                  </a:lnTo>
                  <a:lnTo>
                    <a:pt x="592" y="18264"/>
                  </a:lnTo>
                  <a:lnTo>
                    <a:pt x="592" y="2626"/>
                  </a:lnTo>
                  <a:cubicBezTo>
                    <a:pt x="592" y="1517"/>
                    <a:pt x="1516" y="592"/>
                    <a:pt x="2625" y="592"/>
                  </a:cubicBezTo>
                  <a:close/>
                  <a:moveTo>
                    <a:pt x="2625" y="1"/>
                  </a:moveTo>
                  <a:cubicBezTo>
                    <a:pt x="1183" y="1"/>
                    <a:pt x="0" y="1147"/>
                    <a:pt x="0" y="2626"/>
                  </a:cubicBezTo>
                  <a:lnTo>
                    <a:pt x="0" y="18597"/>
                  </a:lnTo>
                  <a:cubicBezTo>
                    <a:pt x="0" y="18671"/>
                    <a:pt x="37" y="18745"/>
                    <a:pt x="74" y="18819"/>
                  </a:cubicBezTo>
                  <a:cubicBezTo>
                    <a:pt x="148" y="18856"/>
                    <a:pt x="222" y="18893"/>
                    <a:pt x="296" y="18893"/>
                  </a:cubicBezTo>
                  <a:lnTo>
                    <a:pt x="3032" y="18893"/>
                  </a:lnTo>
                  <a:cubicBezTo>
                    <a:pt x="3179" y="18893"/>
                    <a:pt x="3327" y="18782"/>
                    <a:pt x="3327" y="18634"/>
                  </a:cubicBezTo>
                  <a:lnTo>
                    <a:pt x="5250" y="2663"/>
                  </a:lnTo>
                  <a:lnTo>
                    <a:pt x="5250" y="2626"/>
                  </a:lnTo>
                  <a:cubicBezTo>
                    <a:pt x="5250" y="1147"/>
                    <a:pt x="4067" y="1"/>
                    <a:pt x="26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4"/>
            <p:cNvSpPr/>
            <p:nvPr/>
          </p:nvSpPr>
          <p:spPr>
            <a:xfrm>
              <a:off x="3548875" y="3556225"/>
              <a:ext cx="574000" cy="329075"/>
            </a:xfrm>
            <a:custGeom>
              <a:rect b="b" l="l" r="r" t="t"/>
              <a:pathLst>
                <a:path extrusionOk="0" h="13163" w="22960">
                  <a:moveTo>
                    <a:pt x="0" y="1"/>
                  </a:moveTo>
                  <a:lnTo>
                    <a:pt x="1294" y="13162"/>
                  </a:lnTo>
                  <a:lnTo>
                    <a:pt x="21665" y="13162"/>
                  </a:lnTo>
                  <a:lnTo>
                    <a:pt x="2295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34"/>
            <p:cNvSpPr/>
            <p:nvPr/>
          </p:nvSpPr>
          <p:spPr>
            <a:xfrm>
              <a:off x="3541475" y="3548850"/>
              <a:ext cx="588775" cy="343850"/>
            </a:xfrm>
            <a:custGeom>
              <a:rect b="b" l="l" r="r" t="t"/>
              <a:pathLst>
                <a:path extrusionOk="0" h="13754" w="23551">
                  <a:moveTo>
                    <a:pt x="22885" y="592"/>
                  </a:moveTo>
                  <a:lnTo>
                    <a:pt x="21665" y="13125"/>
                  </a:lnTo>
                  <a:lnTo>
                    <a:pt x="1886" y="13125"/>
                  </a:lnTo>
                  <a:lnTo>
                    <a:pt x="626" y="592"/>
                  </a:lnTo>
                  <a:close/>
                  <a:moveTo>
                    <a:pt x="296" y="0"/>
                  </a:moveTo>
                  <a:cubicBezTo>
                    <a:pt x="222" y="0"/>
                    <a:pt x="148" y="37"/>
                    <a:pt x="74" y="74"/>
                  </a:cubicBezTo>
                  <a:cubicBezTo>
                    <a:pt x="1" y="148"/>
                    <a:pt x="1" y="259"/>
                    <a:pt x="1" y="333"/>
                  </a:cubicBezTo>
                  <a:lnTo>
                    <a:pt x="1295" y="13457"/>
                  </a:lnTo>
                  <a:cubicBezTo>
                    <a:pt x="1295" y="13642"/>
                    <a:pt x="1442" y="13753"/>
                    <a:pt x="1590" y="13753"/>
                  </a:cubicBezTo>
                  <a:lnTo>
                    <a:pt x="21961" y="13753"/>
                  </a:lnTo>
                  <a:cubicBezTo>
                    <a:pt x="22109" y="13753"/>
                    <a:pt x="22257" y="13642"/>
                    <a:pt x="22257" y="13457"/>
                  </a:cubicBezTo>
                  <a:lnTo>
                    <a:pt x="23551" y="333"/>
                  </a:lnTo>
                  <a:cubicBezTo>
                    <a:pt x="23551" y="259"/>
                    <a:pt x="23514" y="148"/>
                    <a:pt x="23477" y="74"/>
                  </a:cubicBezTo>
                  <a:cubicBezTo>
                    <a:pt x="23403" y="37"/>
                    <a:pt x="23329" y="0"/>
                    <a:pt x="232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34"/>
            <p:cNvSpPr/>
            <p:nvPr/>
          </p:nvSpPr>
          <p:spPr>
            <a:xfrm>
              <a:off x="3337225" y="3015525"/>
              <a:ext cx="1061075" cy="603575"/>
            </a:xfrm>
            <a:custGeom>
              <a:rect b="b" l="l" r="r" t="t"/>
              <a:pathLst>
                <a:path extrusionOk="0" h="24143" w="42443">
                  <a:moveTo>
                    <a:pt x="22552" y="1"/>
                  </a:moveTo>
                  <a:lnTo>
                    <a:pt x="16748" y="112"/>
                  </a:lnTo>
                  <a:lnTo>
                    <a:pt x="5878" y="6212"/>
                  </a:lnTo>
                  <a:lnTo>
                    <a:pt x="0" y="24143"/>
                  </a:lnTo>
                  <a:lnTo>
                    <a:pt x="42442" y="24143"/>
                  </a:lnTo>
                  <a:cubicBezTo>
                    <a:pt x="42442" y="24143"/>
                    <a:pt x="35640" y="6693"/>
                    <a:pt x="34309" y="5805"/>
                  </a:cubicBezTo>
                  <a:cubicBezTo>
                    <a:pt x="32978" y="4881"/>
                    <a:pt x="22552" y="1"/>
                    <a:pt x="225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34"/>
            <p:cNvSpPr/>
            <p:nvPr/>
          </p:nvSpPr>
          <p:spPr>
            <a:xfrm>
              <a:off x="3328900" y="3008150"/>
              <a:ext cx="1076800" cy="619275"/>
            </a:xfrm>
            <a:custGeom>
              <a:rect b="b" l="l" r="r" t="t"/>
              <a:pathLst>
                <a:path extrusionOk="0" h="24771" w="43072">
                  <a:moveTo>
                    <a:pt x="22743" y="594"/>
                  </a:moveTo>
                  <a:cubicBezTo>
                    <a:pt x="22812" y="625"/>
                    <a:pt x="23458" y="914"/>
                    <a:pt x="24401" y="1368"/>
                  </a:cubicBezTo>
                  <a:cubicBezTo>
                    <a:pt x="25880" y="2071"/>
                    <a:pt x="28172" y="3143"/>
                    <a:pt x="30205" y="4141"/>
                  </a:cubicBezTo>
                  <a:cubicBezTo>
                    <a:pt x="31203" y="4622"/>
                    <a:pt x="32165" y="5102"/>
                    <a:pt x="32941" y="5472"/>
                  </a:cubicBezTo>
                  <a:cubicBezTo>
                    <a:pt x="33681" y="5879"/>
                    <a:pt x="34235" y="6174"/>
                    <a:pt x="34457" y="6322"/>
                  </a:cubicBezTo>
                  <a:cubicBezTo>
                    <a:pt x="34494" y="6359"/>
                    <a:pt x="34605" y="6433"/>
                    <a:pt x="34716" y="6618"/>
                  </a:cubicBezTo>
                  <a:cubicBezTo>
                    <a:pt x="35122" y="7246"/>
                    <a:pt x="35862" y="8688"/>
                    <a:pt x="36675" y="10500"/>
                  </a:cubicBezTo>
                  <a:cubicBezTo>
                    <a:pt x="37895" y="13236"/>
                    <a:pt x="39337" y="16748"/>
                    <a:pt x="40483" y="19558"/>
                  </a:cubicBezTo>
                  <a:cubicBezTo>
                    <a:pt x="41075" y="21000"/>
                    <a:pt x="41555" y="22257"/>
                    <a:pt x="41925" y="23144"/>
                  </a:cubicBezTo>
                  <a:cubicBezTo>
                    <a:pt x="42082" y="23563"/>
                    <a:pt x="42215" y="23900"/>
                    <a:pt x="42311" y="24142"/>
                  </a:cubicBezTo>
                  <a:lnTo>
                    <a:pt x="777" y="24142"/>
                  </a:lnTo>
                  <a:lnTo>
                    <a:pt x="6470" y="6692"/>
                  </a:lnTo>
                  <a:lnTo>
                    <a:pt x="17166" y="701"/>
                  </a:lnTo>
                  <a:lnTo>
                    <a:pt x="17166" y="701"/>
                  </a:lnTo>
                  <a:lnTo>
                    <a:pt x="22743" y="594"/>
                  </a:lnTo>
                  <a:close/>
                  <a:moveTo>
                    <a:pt x="22848" y="0"/>
                  </a:moveTo>
                  <a:lnTo>
                    <a:pt x="17081" y="74"/>
                  </a:lnTo>
                  <a:lnTo>
                    <a:pt x="16933" y="148"/>
                  </a:lnTo>
                  <a:lnTo>
                    <a:pt x="6063" y="6211"/>
                  </a:lnTo>
                  <a:cubicBezTo>
                    <a:pt x="5990" y="6248"/>
                    <a:pt x="5953" y="6322"/>
                    <a:pt x="5916" y="6396"/>
                  </a:cubicBezTo>
                  <a:lnTo>
                    <a:pt x="37" y="24364"/>
                  </a:lnTo>
                  <a:cubicBezTo>
                    <a:pt x="0" y="24438"/>
                    <a:pt x="37" y="24549"/>
                    <a:pt x="74" y="24623"/>
                  </a:cubicBezTo>
                  <a:cubicBezTo>
                    <a:pt x="148" y="24734"/>
                    <a:pt x="222" y="24771"/>
                    <a:pt x="333" y="24771"/>
                  </a:cubicBezTo>
                  <a:lnTo>
                    <a:pt x="42775" y="24771"/>
                  </a:lnTo>
                  <a:cubicBezTo>
                    <a:pt x="42849" y="24771"/>
                    <a:pt x="42960" y="24697"/>
                    <a:pt x="43034" y="24623"/>
                  </a:cubicBezTo>
                  <a:cubicBezTo>
                    <a:pt x="43071" y="24549"/>
                    <a:pt x="43071" y="24438"/>
                    <a:pt x="43034" y="24327"/>
                  </a:cubicBezTo>
                  <a:cubicBezTo>
                    <a:pt x="43034" y="24327"/>
                    <a:pt x="41333" y="19964"/>
                    <a:pt x="39485" y="15491"/>
                  </a:cubicBezTo>
                  <a:cubicBezTo>
                    <a:pt x="38561" y="13236"/>
                    <a:pt x="37562" y="10981"/>
                    <a:pt x="36749" y="9206"/>
                  </a:cubicBezTo>
                  <a:cubicBezTo>
                    <a:pt x="36342" y="8319"/>
                    <a:pt x="35973" y="7579"/>
                    <a:pt x="35640" y="6988"/>
                  </a:cubicBezTo>
                  <a:cubicBezTo>
                    <a:pt x="35492" y="6692"/>
                    <a:pt x="35344" y="6470"/>
                    <a:pt x="35196" y="6285"/>
                  </a:cubicBezTo>
                  <a:cubicBezTo>
                    <a:pt x="35085" y="6063"/>
                    <a:pt x="34974" y="5953"/>
                    <a:pt x="34827" y="5842"/>
                  </a:cubicBezTo>
                  <a:cubicBezTo>
                    <a:pt x="34642" y="5694"/>
                    <a:pt x="34309" y="5509"/>
                    <a:pt x="33902" y="5287"/>
                  </a:cubicBezTo>
                  <a:cubicBezTo>
                    <a:pt x="31019" y="3734"/>
                    <a:pt x="22996" y="37"/>
                    <a:pt x="22996" y="37"/>
                  </a:cubicBezTo>
                  <a:lnTo>
                    <a:pt x="228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4"/>
            <p:cNvSpPr/>
            <p:nvPr/>
          </p:nvSpPr>
          <p:spPr>
            <a:xfrm>
              <a:off x="3938900" y="2856775"/>
              <a:ext cx="52725" cy="82300"/>
            </a:xfrm>
            <a:custGeom>
              <a:rect b="b" l="l" r="r" t="t"/>
              <a:pathLst>
                <a:path extrusionOk="0" h="3292" w="2109">
                  <a:moveTo>
                    <a:pt x="1480" y="0"/>
                  </a:moveTo>
                  <a:cubicBezTo>
                    <a:pt x="1085" y="0"/>
                    <a:pt x="592" y="362"/>
                    <a:pt x="592" y="362"/>
                  </a:cubicBezTo>
                  <a:lnTo>
                    <a:pt x="518" y="768"/>
                  </a:lnTo>
                  <a:lnTo>
                    <a:pt x="1" y="2913"/>
                  </a:lnTo>
                  <a:cubicBezTo>
                    <a:pt x="1" y="2913"/>
                    <a:pt x="332" y="3291"/>
                    <a:pt x="824" y="3291"/>
                  </a:cubicBezTo>
                  <a:cubicBezTo>
                    <a:pt x="947" y="3291"/>
                    <a:pt x="1080" y="3268"/>
                    <a:pt x="1221" y="3208"/>
                  </a:cubicBezTo>
                  <a:cubicBezTo>
                    <a:pt x="1923" y="2913"/>
                    <a:pt x="2108" y="1175"/>
                    <a:pt x="1923" y="362"/>
                  </a:cubicBezTo>
                  <a:cubicBezTo>
                    <a:pt x="1849" y="91"/>
                    <a:pt x="1677" y="0"/>
                    <a:pt x="14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4"/>
            <p:cNvSpPr/>
            <p:nvPr/>
          </p:nvSpPr>
          <p:spPr>
            <a:xfrm>
              <a:off x="3930600" y="2849175"/>
              <a:ext cx="65650" cy="98000"/>
            </a:xfrm>
            <a:custGeom>
              <a:rect b="b" l="l" r="r" t="t"/>
              <a:pathLst>
                <a:path extrusionOk="0" h="3920" w="2626">
                  <a:moveTo>
                    <a:pt x="1886" y="629"/>
                  </a:moveTo>
                  <a:cubicBezTo>
                    <a:pt x="1923" y="629"/>
                    <a:pt x="1923" y="666"/>
                    <a:pt x="1960" y="740"/>
                  </a:cubicBezTo>
                  <a:cubicBezTo>
                    <a:pt x="1997" y="888"/>
                    <a:pt x="2034" y="1146"/>
                    <a:pt x="2034" y="1405"/>
                  </a:cubicBezTo>
                  <a:cubicBezTo>
                    <a:pt x="2034" y="1775"/>
                    <a:pt x="1960" y="2219"/>
                    <a:pt x="1849" y="2588"/>
                  </a:cubicBezTo>
                  <a:cubicBezTo>
                    <a:pt x="1738" y="2958"/>
                    <a:pt x="1553" y="3180"/>
                    <a:pt x="1405" y="3217"/>
                  </a:cubicBezTo>
                  <a:cubicBezTo>
                    <a:pt x="1331" y="3291"/>
                    <a:pt x="1220" y="3291"/>
                    <a:pt x="1146" y="3291"/>
                  </a:cubicBezTo>
                  <a:cubicBezTo>
                    <a:pt x="961" y="3291"/>
                    <a:pt x="850" y="3217"/>
                    <a:pt x="740" y="3143"/>
                  </a:cubicBezTo>
                  <a:lnTo>
                    <a:pt x="676" y="3095"/>
                  </a:lnTo>
                  <a:lnTo>
                    <a:pt x="676" y="3095"/>
                  </a:lnTo>
                  <a:lnTo>
                    <a:pt x="1146" y="1146"/>
                  </a:lnTo>
                  <a:lnTo>
                    <a:pt x="1194" y="886"/>
                  </a:lnTo>
                  <a:lnTo>
                    <a:pt x="1194" y="886"/>
                  </a:lnTo>
                  <a:cubicBezTo>
                    <a:pt x="1248" y="846"/>
                    <a:pt x="1335" y="793"/>
                    <a:pt x="1442" y="740"/>
                  </a:cubicBezTo>
                  <a:cubicBezTo>
                    <a:pt x="1553" y="666"/>
                    <a:pt x="1738" y="629"/>
                    <a:pt x="1812" y="629"/>
                  </a:cubicBezTo>
                  <a:close/>
                  <a:moveTo>
                    <a:pt x="1812" y="0"/>
                  </a:moveTo>
                  <a:cubicBezTo>
                    <a:pt x="1516" y="0"/>
                    <a:pt x="1294" y="111"/>
                    <a:pt x="1072" y="222"/>
                  </a:cubicBezTo>
                  <a:cubicBezTo>
                    <a:pt x="887" y="333"/>
                    <a:pt x="777" y="407"/>
                    <a:pt x="740" y="407"/>
                  </a:cubicBezTo>
                  <a:cubicBezTo>
                    <a:pt x="703" y="481"/>
                    <a:pt x="666" y="518"/>
                    <a:pt x="629" y="592"/>
                  </a:cubicBezTo>
                  <a:lnTo>
                    <a:pt x="518" y="998"/>
                  </a:lnTo>
                  <a:lnTo>
                    <a:pt x="37" y="3143"/>
                  </a:lnTo>
                  <a:cubicBezTo>
                    <a:pt x="0" y="3217"/>
                    <a:pt x="37" y="3328"/>
                    <a:pt x="74" y="3402"/>
                  </a:cubicBezTo>
                  <a:cubicBezTo>
                    <a:pt x="111" y="3402"/>
                    <a:pt x="185" y="3549"/>
                    <a:pt x="370" y="3660"/>
                  </a:cubicBezTo>
                  <a:cubicBezTo>
                    <a:pt x="555" y="3771"/>
                    <a:pt x="814" y="3919"/>
                    <a:pt x="1146" y="3919"/>
                  </a:cubicBezTo>
                  <a:cubicBezTo>
                    <a:pt x="1294" y="3919"/>
                    <a:pt x="1479" y="3882"/>
                    <a:pt x="1664" y="3808"/>
                  </a:cubicBezTo>
                  <a:cubicBezTo>
                    <a:pt x="2071" y="3623"/>
                    <a:pt x="2292" y="3217"/>
                    <a:pt x="2440" y="2773"/>
                  </a:cubicBezTo>
                  <a:cubicBezTo>
                    <a:pt x="2588" y="2329"/>
                    <a:pt x="2625" y="1849"/>
                    <a:pt x="2625" y="1405"/>
                  </a:cubicBezTo>
                  <a:cubicBezTo>
                    <a:pt x="2625" y="1109"/>
                    <a:pt x="2625" y="814"/>
                    <a:pt x="2551" y="592"/>
                  </a:cubicBezTo>
                  <a:cubicBezTo>
                    <a:pt x="2514" y="407"/>
                    <a:pt x="2403" y="259"/>
                    <a:pt x="2255" y="148"/>
                  </a:cubicBezTo>
                  <a:cubicBezTo>
                    <a:pt x="2144" y="37"/>
                    <a:pt x="1960" y="0"/>
                    <a:pt x="18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34"/>
            <p:cNvSpPr/>
            <p:nvPr/>
          </p:nvSpPr>
          <p:spPr>
            <a:xfrm>
              <a:off x="3667175" y="2856775"/>
              <a:ext cx="53625" cy="82300"/>
            </a:xfrm>
            <a:custGeom>
              <a:rect b="b" l="l" r="r" t="t"/>
              <a:pathLst>
                <a:path extrusionOk="0" h="3292" w="2145">
                  <a:moveTo>
                    <a:pt x="640" y="0"/>
                  </a:moveTo>
                  <a:cubicBezTo>
                    <a:pt x="448" y="0"/>
                    <a:pt x="284" y="91"/>
                    <a:pt x="222" y="362"/>
                  </a:cubicBezTo>
                  <a:cubicBezTo>
                    <a:pt x="1" y="1175"/>
                    <a:pt x="222" y="2913"/>
                    <a:pt x="925" y="3208"/>
                  </a:cubicBezTo>
                  <a:cubicBezTo>
                    <a:pt x="1065" y="3268"/>
                    <a:pt x="1198" y="3291"/>
                    <a:pt x="1321" y="3291"/>
                  </a:cubicBezTo>
                  <a:cubicBezTo>
                    <a:pt x="1814" y="3291"/>
                    <a:pt x="2145" y="2913"/>
                    <a:pt x="2145" y="2913"/>
                  </a:cubicBezTo>
                  <a:lnTo>
                    <a:pt x="1627" y="768"/>
                  </a:lnTo>
                  <a:lnTo>
                    <a:pt x="1516" y="362"/>
                  </a:lnTo>
                  <a:cubicBezTo>
                    <a:pt x="1516" y="362"/>
                    <a:pt x="1023" y="0"/>
                    <a:pt x="6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34"/>
            <p:cNvSpPr/>
            <p:nvPr/>
          </p:nvSpPr>
          <p:spPr>
            <a:xfrm>
              <a:off x="3662550" y="2849175"/>
              <a:ext cx="65650" cy="98000"/>
            </a:xfrm>
            <a:custGeom>
              <a:rect b="b" l="l" r="r" t="t"/>
              <a:pathLst>
                <a:path extrusionOk="0" h="3920" w="2626">
                  <a:moveTo>
                    <a:pt x="814" y="629"/>
                  </a:moveTo>
                  <a:cubicBezTo>
                    <a:pt x="925" y="629"/>
                    <a:pt x="1110" y="666"/>
                    <a:pt x="1258" y="777"/>
                  </a:cubicBezTo>
                  <a:cubicBezTo>
                    <a:pt x="1332" y="814"/>
                    <a:pt x="1406" y="851"/>
                    <a:pt x="1443" y="888"/>
                  </a:cubicBezTo>
                  <a:lnTo>
                    <a:pt x="1446" y="890"/>
                  </a:lnTo>
                  <a:lnTo>
                    <a:pt x="1516" y="1146"/>
                  </a:lnTo>
                  <a:lnTo>
                    <a:pt x="1987" y="3094"/>
                  </a:lnTo>
                  <a:lnTo>
                    <a:pt x="1987" y="3094"/>
                  </a:lnTo>
                  <a:cubicBezTo>
                    <a:pt x="1959" y="3113"/>
                    <a:pt x="1925" y="3130"/>
                    <a:pt x="1886" y="3143"/>
                  </a:cubicBezTo>
                  <a:cubicBezTo>
                    <a:pt x="1775" y="3217"/>
                    <a:pt x="1664" y="3291"/>
                    <a:pt x="1516" y="3291"/>
                  </a:cubicBezTo>
                  <a:cubicBezTo>
                    <a:pt x="1406" y="3291"/>
                    <a:pt x="1332" y="3291"/>
                    <a:pt x="1221" y="3217"/>
                  </a:cubicBezTo>
                  <a:cubicBezTo>
                    <a:pt x="1110" y="3180"/>
                    <a:pt x="925" y="2958"/>
                    <a:pt x="814" y="2588"/>
                  </a:cubicBezTo>
                  <a:cubicBezTo>
                    <a:pt x="666" y="2219"/>
                    <a:pt x="629" y="1775"/>
                    <a:pt x="629" y="1405"/>
                  </a:cubicBezTo>
                  <a:cubicBezTo>
                    <a:pt x="629" y="1146"/>
                    <a:pt x="629" y="925"/>
                    <a:pt x="703" y="740"/>
                  </a:cubicBezTo>
                  <a:cubicBezTo>
                    <a:pt x="703" y="666"/>
                    <a:pt x="740" y="629"/>
                    <a:pt x="740" y="629"/>
                  </a:cubicBezTo>
                  <a:close/>
                  <a:moveTo>
                    <a:pt x="814" y="0"/>
                  </a:moveTo>
                  <a:cubicBezTo>
                    <a:pt x="666" y="0"/>
                    <a:pt x="518" y="37"/>
                    <a:pt x="370" y="148"/>
                  </a:cubicBezTo>
                  <a:cubicBezTo>
                    <a:pt x="223" y="259"/>
                    <a:pt x="149" y="407"/>
                    <a:pt x="75" y="592"/>
                  </a:cubicBezTo>
                  <a:cubicBezTo>
                    <a:pt x="38" y="814"/>
                    <a:pt x="1" y="1109"/>
                    <a:pt x="1" y="1405"/>
                  </a:cubicBezTo>
                  <a:cubicBezTo>
                    <a:pt x="1" y="1849"/>
                    <a:pt x="75" y="2329"/>
                    <a:pt x="223" y="2773"/>
                  </a:cubicBezTo>
                  <a:cubicBezTo>
                    <a:pt x="370" y="3217"/>
                    <a:pt x="555" y="3623"/>
                    <a:pt x="962" y="3808"/>
                  </a:cubicBezTo>
                  <a:cubicBezTo>
                    <a:pt x="1147" y="3882"/>
                    <a:pt x="1332" y="3919"/>
                    <a:pt x="1516" y="3919"/>
                  </a:cubicBezTo>
                  <a:cubicBezTo>
                    <a:pt x="1812" y="3919"/>
                    <a:pt x="2108" y="3771"/>
                    <a:pt x="2256" y="3660"/>
                  </a:cubicBezTo>
                  <a:cubicBezTo>
                    <a:pt x="2441" y="3549"/>
                    <a:pt x="2552" y="3402"/>
                    <a:pt x="2552" y="3402"/>
                  </a:cubicBezTo>
                  <a:cubicBezTo>
                    <a:pt x="2626" y="3328"/>
                    <a:pt x="2626" y="3217"/>
                    <a:pt x="2626" y="3143"/>
                  </a:cubicBezTo>
                  <a:lnTo>
                    <a:pt x="2108" y="998"/>
                  </a:lnTo>
                  <a:lnTo>
                    <a:pt x="1997" y="592"/>
                  </a:lnTo>
                  <a:cubicBezTo>
                    <a:pt x="1997" y="518"/>
                    <a:pt x="1960" y="481"/>
                    <a:pt x="1886" y="407"/>
                  </a:cubicBezTo>
                  <a:cubicBezTo>
                    <a:pt x="1886" y="407"/>
                    <a:pt x="1738" y="333"/>
                    <a:pt x="1553" y="222"/>
                  </a:cubicBezTo>
                  <a:cubicBezTo>
                    <a:pt x="1369" y="111"/>
                    <a:pt x="1110" y="0"/>
                    <a:pt x="8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34"/>
            <p:cNvSpPr/>
            <p:nvPr/>
          </p:nvSpPr>
          <p:spPr>
            <a:xfrm>
              <a:off x="3694900" y="2954900"/>
              <a:ext cx="289325" cy="233500"/>
            </a:xfrm>
            <a:custGeom>
              <a:rect b="b" l="l" r="r" t="t"/>
              <a:pathLst>
                <a:path extrusionOk="0" h="9340" w="11573">
                  <a:moveTo>
                    <a:pt x="5371" y="0"/>
                  </a:moveTo>
                  <a:cubicBezTo>
                    <a:pt x="4082" y="0"/>
                    <a:pt x="2795" y="308"/>
                    <a:pt x="2034" y="1021"/>
                  </a:cubicBezTo>
                  <a:cubicBezTo>
                    <a:pt x="2034" y="1021"/>
                    <a:pt x="1110" y="1724"/>
                    <a:pt x="925" y="2426"/>
                  </a:cubicBezTo>
                  <a:cubicBezTo>
                    <a:pt x="703" y="3128"/>
                    <a:pt x="1" y="8933"/>
                    <a:pt x="1" y="8933"/>
                  </a:cubicBezTo>
                  <a:cubicBezTo>
                    <a:pt x="1" y="8933"/>
                    <a:pt x="3883" y="6382"/>
                    <a:pt x="4992" y="6197"/>
                  </a:cubicBezTo>
                  <a:cubicBezTo>
                    <a:pt x="5027" y="6190"/>
                    <a:pt x="5067" y="6187"/>
                    <a:pt x="5111" y="6187"/>
                  </a:cubicBezTo>
                  <a:cubicBezTo>
                    <a:pt x="6444" y="6187"/>
                    <a:pt x="11572" y="9340"/>
                    <a:pt x="11572" y="9340"/>
                  </a:cubicBezTo>
                  <a:cubicBezTo>
                    <a:pt x="11572" y="9340"/>
                    <a:pt x="10278" y="2722"/>
                    <a:pt x="9243" y="1317"/>
                  </a:cubicBezTo>
                  <a:cubicBezTo>
                    <a:pt x="8682" y="507"/>
                    <a:pt x="7025" y="0"/>
                    <a:pt x="53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34"/>
            <p:cNvSpPr/>
            <p:nvPr/>
          </p:nvSpPr>
          <p:spPr>
            <a:xfrm>
              <a:off x="3687500" y="2947150"/>
              <a:ext cx="305050" cy="249100"/>
            </a:xfrm>
            <a:custGeom>
              <a:rect b="b" l="l" r="r" t="t"/>
              <a:pathLst>
                <a:path extrusionOk="0" h="9964" w="12202">
                  <a:moveTo>
                    <a:pt x="2146" y="1074"/>
                  </a:moveTo>
                  <a:lnTo>
                    <a:pt x="2146" y="1074"/>
                  </a:lnTo>
                  <a:cubicBezTo>
                    <a:pt x="2146" y="1074"/>
                    <a:pt x="2146" y="1074"/>
                    <a:pt x="2146" y="1074"/>
                  </a:cubicBezTo>
                  <a:lnTo>
                    <a:pt x="2146" y="1074"/>
                  </a:lnTo>
                  <a:lnTo>
                    <a:pt x="2146" y="1074"/>
                  </a:lnTo>
                  <a:close/>
                  <a:moveTo>
                    <a:pt x="5620" y="629"/>
                  </a:moveTo>
                  <a:cubicBezTo>
                    <a:pt x="6434" y="629"/>
                    <a:pt x="7247" y="740"/>
                    <a:pt x="7913" y="961"/>
                  </a:cubicBezTo>
                  <a:cubicBezTo>
                    <a:pt x="8578" y="1183"/>
                    <a:pt x="9059" y="1479"/>
                    <a:pt x="9281" y="1812"/>
                  </a:cubicBezTo>
                  <a:cubicBezTo>
                    <a:pt x="9502" y="2107"/>
                    <a:pt x="9798" y="2773"/>
                    <a:pt x="10057" y="3586"/>
                  </a:cubicBezTo>
                  <a:cubicBezTo>
                    <a:pt x="10427" y="4769"/>
                    <a:pt x="10833" y="6322"/>
                    <a:pt x="11092" y="7542"/>
                  </a:cubicBezTo>
                  <a:cubicBezTo>
                    <a:pt x="11233" y="8141"/>
                    <a:pt x="11340" y="8639"/>
                    <a:pt x="11446" y="9037"/>
                  </a:cubicBezTo>
                  <a:lnTo>
                    <a:pt x="11446" y="9037"/>
                  </a:lnTo>
                  <a:cubicBezTo>
                    <a:pt x="10926" y="8727"/>
                    <a:pt x="10129" y="8258"/>
                    <a:pt x="9281" y="7801"/>
                  </a:cubicBezTo>
                  <a:cubicBezTo>
                    <a:pt x="8541" y="7394"/>
                    <a:pt x="7765" y="6988"/>
                    <a:pt x="7099" y="6692"/>
                  </a:cubicBezTo>
                  <a:cubicBezTo>
                    <a:pt x="6730" y="6544"/>
                    <a:pt x="6434" y="6433"/>
                    <a:pt x="6138" y="6322"/>
                  </a:cubicBezTo>
                  <a:cubicBezTo>
                    <a:pt x="5842" y="6248"/>
                    <a:pt x="5620" y="6174"/>
                    <a:pt x="5399" y="6174"/>
                  </a:cubicBezTo>
                  <a:lnTo>
                    <a:pt x="5214" y="6174"/>
                  </a:lnTo>
                  <a:cubicBezTo>
                    <a:pt x="4881" y="6248"/>
                    <a:pt x="4437" y="6470"/>
                    <a:pt x="3883" y="6729"/>
                  </a:cubicBezTo>
                  <a:cubicBezTo>
                    <a:pt x="2781" y="7293"/>
                    <a:pt x="1413" y="8158"/>
                    <a:pt x="676" y="8637"/>
                  </a:cubicBezTo>
                  <a:lnTo>
                    <a:pt x="676" y="8637"/>
                  </a:lnTo>
                  <a:cubicBezTo>
                    <a:pt x="751" y="8071"/>
                    <a:pt x="869" y="7197"/>
                    <a:pt x="999" y="6285"/>
                  </a:cubicBezTo>
                  <a:cubicBezTo>
                    <a:pt x="1110" y="5509"/>
                    <a:pt x="1184" y="4732"/>
                    <a:pt x="1295" y="4104"/>
                  </a:cubicBezTo>
                  <a:cubicBezTo>
                    <a:pt x="1332" y="3771"/>
                    <a:pt x="1369" y="3512"/>
                    <a:pt x="1406" y="3291"/>
                  </a:cubicBezTo>
                  <a:cubicBezTo>
                    <a:pt x="1480" y="3069"/>
                    <a:pt x="1480" y="2884"/>
                    <a:pt x="1517" y="2810"/>
                  </a:cubicBezTo>
                  <a:cubicBezTo>
                    <a:pt x="1591" y="2551"/>
                    <a:pt x="1849" y="2218"/>
                    <a:pt x="2071" y="1960"/>
                  </a:cubicBezTo>
                  <a:cubicBezTo>
                    <a:pt x="2182" y="1849"/>
                    <a:pt x="2293" y="1738"/>
                    <a:pt x="2404" y="1664"/>
                  </a:cubicBezTo>
                  <a:lnTo>
                    <a:pt x="2478" y="1590"/>
                  </a:lnTo>
                  <a:lnTo>
                    <a:pt x="2515" y="1553"/>
                  </a:lnTo>
                  <a:lnTo>
                    <a:pt x="2552" y="1553"/>
                  </a:lnTo>
                  <a:cubicBezTo>
                    <a:pt x="3180" y="924"/>
                    <a:pt x="4400" y="629"/>
                    <a:pt x="5620" y="629"/>
                  </a:cubicBezTo>
                  <a:close/>
                  <a:moveTo>
                    <a:pt x="5620" y="0"/>
                  </a:moveTo>
                  <a:cubicBezTo>
                    <a:pt x="4309" y="0"/>
                    <a:pt x="2998" y="287"/>
                    <a:pt x="2146" y="1074"/>
                  </a:cubicBezTo>
                  <a:lnTo>
                    <a:pt x="2145" y="1072"/>
                  </a:lnTo>
                  <a:cubicBezTo>
                    <a:pt x="2145" y="1072"/>
                    <a:pt x="1886" y="1257"/>
                    <a:pt x="1628" y="1553"/>
                  </a:cubicBezTo>
                  <a:cubicBezTo>
                    <a:pt x="1369" y="1849"/>
                    <a:pt x="1036" y="2218"/>
                    <a:pt x="925" y="2662"/>
                  </a:cubicBezTo>
                  <a:cubicBezTo>
                    <a:pt x="888" y="2773"/>
                    <a:pt x="851" y="2921"/>
                    <a:pt x="814" y="3180"/>
                  </a:cubicBezTo>
                  <a:cubicBezTo>
                    <a:pt x="555" y="4769"/>
                    <a:pt x="1" y="9206"/>
                    <a:pt x="1" y="9206"/>
                  </a:cubicBezTo>
                  <a:cubicBezTo>
                    <a:pt x="1" y="9317"/>
                    <a:pt x="38" y="9428"/>
                    <a:pt x="149" y="9502"/>
                  </a:cubicBezTo>
                  <a:cubicBezTo>
                    <a:pt x="204" y="9539"/>
                    <a:pt x="260" y="9557"/>
                    <a:pt x="315" y="9557"/>
                  </a:cubicBezTo>
                  <a:cubicBezTo>
                    <a:pt x="371" y="9557"/>
                    <a:pt x="426" y="9539"/>
                    <a:pt x="482" y="9502"/>
                  </a:cubicBezTo>
                  <a:cubicBezTo>
                    <a:pt x="482" y="9502"/>
                    <a:pt x="703" y="9317"/>
                    <a:pt x="1073" y="9095"/>
                  </a:cubicBezTo>
                  <a:cubicBezTo>
                    <a:pt x="1665" y="8725"/>
                    <a:pt x="2515" y="8208"/>
                    <a:pt x="3365" y="7727"/>
                  </a:cubicBezTo>
                  <a:cubicBezTo>
                    <a:pt x="3772" y="7468"/>
                    <a:pt x="4179" y="7283"/>
                    <a:pt x="4548" y="7099"/>
                  </a:cubicBezTo>
                  <a:cubicBezTo>
                    <a:pt x="4881" y="6951"/>
                    <a:pt x="5177" y="6840"/>
                    <a:pt x="5325" y="6803"/>
                  </a:cubicBezTo>
                  <a:lnTo>
                    <a:pt x="5399" y="6803"/>
                  </a:lnTo>
                  <a:cubicBezTo>
                    <a:pt x="5510" y="6803"/>
                    <a:pt x="5694" y="6840"/>
                    <a:pt x="5953" y="6914"/>
                  </a:cubicBezTo>
                  <a:cubicBezTo>
                    <a:pt x="6840" y="7209"/>
                    <a:pt x="8319" y="7949"/>
                    <a:pt x="9502" y="8614"/>
                  </a:cubicBezTo>
                  <a:cubicBezTo>
                    <a:pt x="10131" y="8947"/>
                    <a:pt x="10685" y="9280"/>
                    <a:pt x="11055" y="9502"/>
                  </a:cubicBezTo>
                  <a:cubicBezTo>
                    <a:pt x="11462" y="9760"/>
                    <a:pt x="11721" y="9908"/>
                    <a:pt x="11721" y="9908"/>
                  </a:cubicBezTo>
                  <a:cubicBezTo>
                    <a:pt x="11776" y="9945"/>
                    <a:pt x="11831" y="9964"/>
                    <a:pt x="11887" y="9964"/>
                  </a:cubicBezTo>
                  <a:cubicBezTo>
                    <a:pt x="11942" y="9964"/>
                    <a:pt x="11998" y="9945"/>
                    <a:pt x="12053" y="9908"/>
                  </a:cubicBezTo>
                  <a:cubicBezTo>
                    <a:pt x="12164" y="9834"/>
                    <a:pt x="12201" y="9686"/>
                    <a:pt x="12164" y="9576"/>
                  </a:cubicBezTo>
                  <a:cubicBezTo>
                    <a:pt x="12164" y="9576"/>
                    <a:pt x="11831" y="7912"/>
                    <a:pt x="11388" y="6100"/>
                  </a:cubicBezTo>
                  <a:cubicBezTo>
                    <a:pt x="11166" y="5176"/>
                    <a:pt x="10907" y="4215"/>
                    <a:pt x="10611" y="3364"/>
                  </a:cubicBezTo>
                  <a:cubicBezTo>
                    <a:pt x="10353" y="2551"/>
                    <a:pt x="10094" y="1849"/>
                    <a:pt x="9798" y="1442"/>
                  </a:cubicBezTo>
                  <a:cubicBezTo>
                    <a:pt x="9428" y="961"/>
                    <a:pt x="8837" y="629"/>
                    <a:pt x="8097" y="370"/>
                  </a:cubicBezTo>
                  <a:cubicBezTo>
                    <a:pt x="7358" y="148"/>
                    <a:pt x="6508" y="0"/>
                    <a:pt x="56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34"/>
            <p:cNvSpPr/>
            <p:nvPr/>
          </p:nvSpPr>
          <p:spPr>
            <a:xfrm>
              <a:off x="3761450" y="3038650"/>
              <a:ext cx="139600" cy="207225"/>
            </a:xfrm>
            <a:custGeom>
              <a:rect b="b" l="l" r="r" t="t"/>
              <a:pathLst>
                <a:path extrusionOk="0" h="8289" w="5584">
                  <a:moveTo>
                    <a:pt x="1" y="0"/>
                  </a:moveTo>
                  <a:cubicBezTo>
                    <a:pt x="1" y="1"/>
                    <a:pt x="2454" y="8289"/>
                    <a:pt x="2871" y="8289"/>
                  </a:cubicBezTo>
                  <a:cubicBezTo>
                    <a:pt x="2894" y="8289"/>
                    <a:pt x="2911" y="8263"/>
                    <a:pt x="2921" y="8208"/>
                  </a:cubicBezTo>
                  <a:cubicBezTo>
                    <a:pt x="3143" y="7210"/>
                    <a:pt x="5583" y="296"/>
                    <a:pt x="5583" y="296"/>
                  </a:cubicBezTo>
                  <a:lnTo>
                    <a:pt x="5583" y="296"/>
                  </a:lnTo>
                  <a:cubicBezTo>
                    <a:pt x="5583" y="296"/>
                    <a:pt x="4263" y="413"/>
                    <a:pt x="2886" y="413"/>
                  </a:cubicBezTo>
                  <a:cubicBezTo>
                    <a:pt x="1696" y="413"/>
                    <a:pt x="463" y="326"/>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34"/>
            <p:cNvSpPr/>
            <p:nvPr/>
          </p:nvSpPr>
          <p:spPr>
            <a:xfrm>
              <a:off x="3753125" y="3030800"/>
              <a:ext cx="155300" cy="223225"/>
            </a:xfrm>
            <a:custGeom>
              <a:rect b="b" l="l" r="r" t="t"/>
              <a:pathLst>
                <a:path extrusionOk="0" h="8929" w="6212">
                  <a:moveTo>
                    <a:pt x="793" y="828"/>
                  </a:moveTo>
                  <a:cubicBezTo>
                    <a:pt x="999" y="876"/>
                    <a:pt x="1228" y="909"/>
                    <a:pt x="1480" y="943"/>
                  </a:cubicBezTo>
                  <a:cubicBezTo>
                    <a:pt x="1997" y="1017"/>
                    <a:pt x="2626" y="1017"/>
                    <a:pt x="3217" y="1017"/>
                  </a:cubicBezTo>
                  <a:cubicBezTo>
                    <a:pt x="4113" y="1017"/>
                    <a:pt x="4963" y="972"/>
                    <a:pt x="5462" y="939"/>
                  </a:cubicBezTo>
                  <a:lnTo>
                    <a:pt x="5462" y="939"/>
                  </a:lnTo>
                  <a:cubicBezTo>
                    <a:pt x="5236" y="1571"/>
                    <a:pt x="4800" y="2801"/>
                    <a:pt x="4363" y="4085"/>
                  </a:cubicBezTo>
                  <a:cubicBezTo>
                    <a:pt x="4031" y="5010"/>
                    <a:pt x="3735" y="5971"/>
                    <a:pt x="3476" y="6784"/>
                  </a:cubicBezTo>
                  <a:cubicBezTo>
                    <a:pt x="3336" y="7205"/>
                    <a:pt x="3217" y="7583"/>
                    <a:pt x="3126" y="7888"/>
                  </a:cubicBezTo>
                  <a:lnTo>
                    <a:pt x="3126" y="7888"/>
                  </a:lnTo>
                  <a:cubicBezTo>
                    <a:pt x="3107" y="7843"/>
                    <a:pt x="3088" y="7796"/>
                    <a:pt x="3069" y="7745"/>
                  </a:cubicBezTo>
                  <a:cubicBezTo>
                    <a:pt x="2663" y="6747"/>
                    <a:pt x="2034" y="4862"/>
                    <a:pt x="1517" y="3235"/>
                  </a:cubicBezTo>
                  <a:cubicBezTo>
                    <a:pt x="1295" y="2422"/>
                    <a:pt x="1036" y="1645"/>
                    <a:pt x="888" y="1128"/>
                  </a:cubicBezTo>
                  <a:cubicBezTo>
                    <a:pt x="852" y="1020"/>
                    <a:pt x="821" y="920"/>
                    <a:pt x="793" y="828"/>
                  </a:cubicBezTo>
                  <a:close/>
                  <a:moveTo>
                    <a:pt x="315" y="0"/>
                  </a:moveTo>
                  <a:cubicBezTo>
                    <a:pt x="260" y="0"/>
                    <a:pt x="204" y="18"/>
                    <a:pt x="149" y="55"/>
                  </a:cubicBezTo>
                  <a:cubicBezTo>
                    <a:pt x="38" y="129"/>
                    <a:pt x="1" y="277"/>
                    <a:pt x="38" y="388"/>
                  </a:cubicBezTo>
                  <a:cubicBezTo>
                    <a:pt x="38" y="388"/>
                    <a:pt x="629" y="2459"/>
                    <a:pt x="1295" y="4566"/>
                  </a:cubicBezTo>
                  <a:cubicBezTo>
                    <a:pt x="1628" y="5601"/>
                    <a:pt x="1997" y="6636"/>
                    <a:pt x="2293" y="7413"/>
                  </a:cubicBezTo>
                  <a:cubicBezTo>
                    <a:pt x="2441" y="7819"/>
                    <a:pt x="2552" y="8152"/>
                    <a:pt x="2700" y="8374"/>
                  </a:cubicBezTo>
                  <a:cubicBezTo>
                    <a:pt x="2737" y="8522"/>
                    <a:pt x="2811" y="8596"/>
                    <a:pt x="2848" y="8670"/>
                  </a:cubicBezTo>
                  <a:lnTo>
                    <a:pt x="2958" y="8818"/>
                  </a:lnTo>
                  <a:cubicBezTo>
                    <a:pt x="2995" y="8854"/>
                    <a:pt x="3069" y="8891"/>
                    <a:pt x="3217" y="8928"/>
                  </a:cubicBezTo>
                  <a:cubicBezTo>
                    <a:pt x="3254" y="8928"/>
                    <a:pt x="3328" y="8891"/>
                    <a:pt x="3402" y="8854"/>
                  </a:cubicBezTo>
                  <a:cubicBezTo>
                    <a:pt x="3476" y="8818"/>
                    <a:pt x="3513" y="8744"/>
                    <a:pt x="3513" y="8707"/>
                  </a:cubicBezTo>
                  <a:lnTo>
                    <a:pt x="3550" y="8596"/>
                  </a:lnTo>
                  <a:cubicBezTo>
                    <a:pt x="3624" y="8374"/>
                    <a:pt x="3809" y="7745"/>
                    <a:pt x="4068" y="6969"/>
                  </a:cubicBezTo>
                  <a:cubicBezTo>
                    <a:pt x="4437" y="5786"/>
                    <a:pt x="4955" y="4233"/>
                    <a:pt x="5399" y="2939"/>
                  </a:cubicBezTo>
                  <a:cubicBezTo>
                    <a:pt x="5842" y="1682"/>
                    <a:pt x="6175" y="721"/>
                    <a:pt x="6175" y="721"/>
                  </a:cubicBezTo>
                  <a:cubicBezTo>
                    <a:pt x="6212" y="610"/>
                    <a:pt x="6212" y="499"/>
                    <a:pt x="6138" y="425"/>
                  </a:cubicBezTo>
                  <a:cubicBezTo>
                    <a:pt x="6078" y="365"/>
                    <a:pt x="6017" y="304"/>
                    <a:pt x="5937" y="304"/>
                  </a:cubicBezTo>
                  <a:cubicBezTo>
                    <a:pt x="5919" y="304"/>
                    <a:pt x="5899" y="307"/>
                    <a:pt x="5879" y="314"/>
                  </a:cubicBezTo>
                  <a:cubicBezTo>
                    <a:pt x="5879" y="314"/>
                    <a:pt x="5546" y="314"/>
                    <a:pt x="5066" y="351"/>
                  </a:cubicBezTo>
                  <a:cubicBezTo>
                    <a:pt x="4585" y="388"/>
                    <a:pt x="3920" y="425"/>
                    <a:pt x="3217" y="425"/>
                  </a:cubicBezTo>
                  <a:cubicBezTo>
                    <a:pt x="2663" y="425"/>
                    <a:pt x="2034" y="388"/>
                    <a:pt x="1554" y="351"/>
                  </a:cubicBezTo>
                  <a:cubicBezTo>
                    <a:pt x="1036" y="277"/>
                    <a:pt x="629" y="166"/>
                    <a:pt x="481" y="55"/>
                  </a:cubicBezTo>
                  <a:cubicBezTo>
                    <a:pt x="426" y="18"/>
                    <a:pt x="371" y="0"/>
                    <a:pt x="3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34"/>
            <p:cNvSpPr/>
            <p:nvPr/>
          </p:nvSpPr>
          <p:spPr>
            <a:xfrm>
              <a:off x="3715250" y="2777775"/>
              <a:ext cx="241250" cy="327075"/>
            </a:xfrm>
            <a:custGeom>
              <a:rect b="b" l="l" r="r" t="t"/>
              <a:pathLst>
                <a:path extrusionOk="0" h="13083" w="9650">
                  <a:moveTo>
                    <a:pt x="7210" y="0"/>
                  </a:moveTo>
                  <a:cubicBezTo>
                    <a:pt x="6721" y="0"/>
                    <a:pt x="6145" y="80"/>
                    <a:pt x="5472" y="268"/>
                  </a:cubicBezTo>
                  <a:cubicBezTo>
                    <a:pt x="2329" y="1193"/>
                    <a:pt x="111" y="2597"/>
                    <a:pt x="0" y="4631"/>
                  </a:cubicBezTo>
                  <a:cubicBezTo>
                    <a:pt x="0" y="4631"/>
                    <a:pt x="629" y="7995"/>
                    <a:pt x="1109" y="9326"/>
                  </a:cubicBezTo>
                  <a:cubicBezTo>
                    <a:pt x="1600" y="10555"/>
                    <a:pt x="3291" y="13082"/>
                    <a:pt x="4663" y="13082"/>
                  </a:cubicBezTo>
                  <a:cubicBezTo>
                    <a:pt x="4737" y="13082"/>
                    <a:pt x="4809" y="13075"/>
                    <a:pt x="4880" y="13060"/>
                  </a:cubicBezTo>
                  <a:cubicBezTo>
                    <a:pt x="6285" y="12764"/>
                    <a:pt x="8651" y="9807"/>
                    <a:pt x="8947" y="8698"/>
                  </a:cubicBezTo>
                  <a:cubicBezTo>
                    <a:pt x="9243" y="7589"/>
                    <a:pt x="9649" y="2930"/>
                    <a:pt x="9649" y="1895"/>
                  </a:cubicBezTo>
                  <a:cubicBezTo>
                    <a:pt x="9649" y="1108"/>
                    <a:pt x="9029" y="0"/>
                    <a:pt x="72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34"/>
            <p:cNvSpPr/>
            <p:nvPr/>
          </p:nvSpPr>
          <p:spPr>
            <a:xfrm>
              <a:off x="3707850" y="2769675"/>
              <a:ext cx="256050" cy="342925"/>
            </a:xfrm>
            <a:custGeom>
              <a:rect b="b" l="l" r="r" t="t"/>
              <a:pathLst>
                <a:path extrusionOk="0" h="13717" w="10242">
                  <a:moveTo>
                    <a:pt x="7542" y="629"/>
                  </a:moveTo>
                  <a:cubicBezTo>
                    <a:pt x="8356" y="629"/>
                    <a:pt x="8873" y="888"/>
                    <a:pt x="9206" y="1184"/>
                  </a:cubicBezTo>
                  <a:cubicBezTo>
                    <a:pt x="9502" y="1517"/>
                    <a:pt x="9650" y="1923"/>
                    <a:pt x="9650" y="2219"/>
                  </a:cubicBezTo>
                  <a:cubicBezTo>
                    <a:pt x="9650" y="2700"/>
                    <a:pt x="9539" y="4142"/>
                    <a:pt x="9391" y="5546"/>
                  </a:cubicBezTo>
                  <a:cubicBezTo>
                    <a:pt x="9317" y="6286"/>
                    <a:pt x="9243" y="6988"/>
                    <a:pt x="9169" y="7580"/>
                  </a:cubicBezTo>
                  <a:cubicBezTo>
                    <a:pt x="9095" y="8208"/>
                    <a:pt x="9021" y="8689"/>
                    <a:pt x="8947" y="8948"/>
                  </a:cubicBezTo>
                  <a:cubicBezTo>
                    <a:pt x="8873" y="9170"/>
                    <a:pt x="8688" y="9539"/>
                    <a:pt x="8430" y="9983"/>
                  </a:cubicBezTo>
                  <a:cubicBezTo>
                    <a:pt x="7986" y="10611"/>
                    <a:pt x="7394" y="11351"/>
                    <a:pt x="6803" y="11942"/>
                  </a:cubicBezTo>
                  <a:cubicBezTo>
                    <a:pt x="6174" y="12571"/>
                    <a:pt x="5509" y="13014"/>
                    <a:pt x="5102" y="13088"/>
                  </a:cubicBezTo>
                  <a:lnTo>
                    <a:pt x="4954" y="13088"/>
                  </a:lnTo>
                  <a:cubicBezTo>
                    <a:pt x="4928" y="13092"/>
                    <a:pt x="4901" y="13094"/>
                    <a:pt x="4873" y="13094"/>
                  </a:cubicBezTo>
                  <a:cubicBezTo>
                    <a:pt x="4634" y="13094"/>
                    <a:pt x="4365" y="12955"/>
                    <a:pt x="4067" y="12756"/>
                  </a:cubicBezTo>
                  <a:cubicBezTo>
                    <a:pt x="3586" y="12386"/>
                    <a:pt x="3069" y="11831"/>
                    <a:pt x="2625" y="11203"/>
                  </a:cubicBezTo>
                  <a:cubicBezTo>
                    <a:pt x="2218" y="10611"/>
                    <a:pt x="1886" y="9946"/>
                    <a:pt x="1701" y="9539"/>
                  </a:cubicBezTo>
                  <a:cubicBezTo>
                    <a:pt x="1479" y="8911"/>
                    <a:pt x="1183" y="7728"/>
                    <a:pt x="961" y="6729"/>
                  </a:cubicBezTo>
                  <a:cubicBezTo>
                    <a:pt x="851" y="6249"/>
                    <a:pt x="777" y="5768"/>
                    <a:pt x="703" y="5435"/>
                  </a:cubicBezTo>
                  <a:cubicBezTo>
                    <a:pt x="656" y="5224"/>
                    <a:pt x="624" y="5072"/>
                    <a:pt x="606" y="4989"/>
                  </a:cubicBezTo>
                  <a:lnTo>
                    <a:pt x="606" y="4989"/>
                  </a:lnTo>
                  <a:lnTo>
                    <a:pt x="629" y="4992"/>
                  </a:lnTo>
                  <a:cubicBezTo>
                    <a:pt x="666" y="4068"/>
                    <a:pt x="1183" y="3291"/>
                    <a:pt x="2071" y="2626"/>
                  </a:cubicBezTo>
                  <a:cubicBezTo>
                    <a:pt x="2995" y="1923"/>
                    <a:pt x="4326" y="1332"/>
                    <a:pt x="5879" y="888"/>
                  </a:cubicBezTo>
                  <a:cubicBezTo>
                    <a:pt x="6507" y="703"/>
                    <a:pt x="7062" y="629"/>
                    <a:pt x="7542" y="629"/>
                  </a:cubicBezTo>
                  <a:close/>
                  <a:moveTo>
                    <a:pt x="7542" y="1"/>
                  </a:moveTo>
                  <a:cubicBezTo>
                    <a:pt x="6988" y="1"/>
                    <a:pt x="6396" y="112"/>
                    <a:pt x="5694" y="297"/>
                  </a:cubicBezTo>
                  <a:cubicBezTo>
                    <a:pt x="4104" y="777"/>
                    <a:pt x="2736" y="1369"/>
                    <a:pt x="1701" y="2108"/>
                  </a:cubicBezTo>
                  <a:cubicBezTo>
                    <a:pt x="703" y="2885"/>
                    <a:pt x="37" y="3809"/>
                    <a:pt x="0" y="4955"/>
                  </a:cubicBezTo>
                  <a:lnTo>
                    <a:pt x="0" y="5029"/>
                  </a:lnTo>
                  <a:cubicBezTo>
                    <a:pt x="0" y="5029"/>
                    <a:pt x="148" y="5879"/>
                    <a:pt x="370" y="6877"/>
                  </a:cubicBezTo>
                  <a:cubicBezTo>
                    <a:pt x="592" y="7876"/>
                    <a:pt x="851" y="9059"/>
                    <a:pt x="1146" y="9761"/>
                  </a:cubicBezTo>
                  <a:cubicBezTo>
                    <a:pt x="1405" y="10427"/>
                    <a:pt x="1923" y="11388"/>
                    <a:pt x="2625" y="12201"/>
                  </a:cubicBezTo>
                  <a:cubicBezTo>
                    <a:pt x="2958" y="12608"/>
                    <a:pt x="3328" y="12978"/>
                    <a:pt x="3697" y="13236"/>
                  </a:cubicBezTo>
                  <a:cubicBezTo>
                    <a:pt x="4104" y="13532"/>
                    <a:pt x="4511" y="13717"/>
                    <a:pt x="4954" y="13717"/>
                  </a:cubicBezTo>
                  <a:cubicBezTo>
                    <a:pt x="5028" y="13717"/>
                    <a:pt x="5139" y="13717"/>
                    <a:pt x="5250" y="13680"/>
                  </a:cubicBezTo>
                  <a:cubicBezTo>
                    <a:pt x="5694" y="13606"/>
                    <a:pt x="6100" y="13347"/>
                    <a:pt x="6544" y="12978"/>
                  </a:cubicBezTo>
                  <a:cubicBezTo>
                    <a:pt x="7210" y="12460"/>
                    <a:pt x="7875" y="11721"/>
                    <a:pt x="8430" y="11018"/>
                  </a:cubicBezTo>
                  <a:cubicBezTo>
                    <a:pt x="8984" y="10279"/>
                    <a:pt x="9391" y="9613"/>
                    <a:pt x="9539" y="9096"/>
                  </a:cubicBezTo>
                  <a:cubicBezTo>
                    <a:pt x="9613" y="8800"/>
                    <a:pt x="9687" y="8282"/>
                    <a:pt x="9797" y="7691"/>
                  </a:cubicBezTo>
                  <a:cubicBezTo>
                    <a:pt x="10019" y="5842"/>
                    <a:pt x="10241" y="3032"/>
                    <a:pt x="10241" y="2219"/>
                  </a:cubicBezTo>
                  <a:cubicBezTo>
                    <a:pt x="10241" y="1738"/>
                    <a:pt x="10056" y="1184"/>
                    <a:pt x="9613" y="740"/>
                  </a:cubicBezTo>
                  <a:cubicBezTo>
                    <a:pt x="9169" y="297"/>
                    <a:pt x="8503" y="1"/>
                    <a:pt x="7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34"/>
            <p:cNvSpPr/>
            <p:nvPr/>
          </p:nvSpPr>
          <p:spPr>
            <a:xfrm>
              <a:off x="3659775" y="2613900"/>
              <a:ext cx="321675" cy="302000"/>
            </a:xfrm>
            <a:custGeom>
              <a:rect b="b" l="l" r="r" t="t"/>
              <a:pathLst>
                <a:path extrusionOk="0" h="12080" w="12867">
                  <a:moveTo>
                    <a:pt x="8223" y="1"/>
                  </a:moveTo>
                  <a:cubicBezTo>
                    <a:pt x="6105" y="1"/>
                    <a:pt x="3346" y="637"/>
                    <a:pt x="1923" y="1758"/>
                  </a:cubicBezTo>
                  <a:cubicBezTo>
                    <a:pt x="1" y="3274"/>
                    <a:pt x="407" y="7119"/>
                    <a:pt x="592" y="8857"/>
                  </a:cubicBezTo>
                  <a:cubicBezTo>
                    <a:pt x="758" y="10153"/>
                    <a:pt x="1294" y="10318"/>
                    <a:pt x="1555" y="10318"/>
                  </a:cubicBezTo>
                  <a:cubicBezTo>
                    <a:pt x="1644" y="10318"/>
                    <a:pt x="1701" y="10299"/>
                    <a:pt x="1701" y="10299"/>
                  </a:cubicBezTo>
                  <a:lnTo>
                    <a:pt x="1701" y="10299"/>
                  </a:lnTo>
                  <a:cubicBezTo>
                    <a:pt x="1701" y="10299"/>
                    <a:pt x="1295" y="11001"/>
                    <a:pt x="1221" y="11519"/>
                  </a:cubicBezTo>
                  <a:cubicBezTo>
                    <a:pt x="1163" y="11769"/>
                    <a:pt x="1737" y="12079"/>
                    <a:pt x="2660" y="12079"/>
                  </a:cubicBezTo>
                  <a:cubicBezTo>
                    <a:pt x="3510" y="12079"/>
                    <a:pt x="4656" y="11816"/>
                    <a:pt x="5879" y="11001"/>
                  </a:cubicBezTo>
                  <a:cubicBezTo>
                    <a:pt x="8430" y="9263"/>
                    <a:pt x="9946" y="7858"/>
                    <a:pt x="9946" y="7858"/>
                  </a:cubicBezTo>
                  <a:cubicBezTo>
                    <a:pt x="9946" y="7858"/>
                    <a:pt x="10242" y="8265"/>
                    <a:pt x="10057" y="9152"/>
                  </a:cubicBezTo>
                  <a:cubicBezTo>
                    <a:pt x="9895" y="9825"/>
                    <a:pt x="10282" y="10282"/>
                    <a:pt x="10931" y="10282"/>
                  </a:cubicBezTo>
                  <a:cubicBezTo>
                    <a:pt x="11175" y="10282"/>
                    <a:pt x="11455" y="10218"/>
                    <a:pt x="11757" y="10077"/>
                  </a:cubicBezTo>
                  <a:cubicBezTo>
                    <a:pt x="12867" y="9559"/>
                    <a:pt x="12460" y="8968"/>
                    <a:pt x="12460" y="8968"/>
                  </a:cubicBezTo>
                  <a:cubicBezTo>
                    <a:pt x="12460" y="8968"/>
                    <a:pt x="12867" y="6343"/>
                    <a:pt x="12867" y="5012"/>
                  </a:cubicBezTo>
                  <a:cubicBezTo>
                    <a:pt x="12867" y="3681"/>
                    <a:pt x="12053" y="834"/>
                    <a:pt x="10131" y="243"/>
                  </a:cubicBezTo>
                  <a:cubicBezTo>
                    <a:pt x="9631" y="79"/>
                    <a:pt x="8966" y="1"/>
                    <a:pt x="82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34"/>
            <p:cNvSpPr/>
            <p:nvPr/>
          </p:nvSpPr>
          <p:spPr>
            <a:xfrm>
              <a:off x="3662550" y="2606075"/>
              <a:ext cx="327225" cy="317975"/>
            </a:xfrm>
            <a:custGeom>
              <a:rect b="b" l="l" r="r" t="t"/>
              <a:pathLst>
                <a:path extrusionOk="0" h="12719" w="13089">
                  <a:moveTo>
                    <a:pt x="8134" y="629"/>
                  </a:moveTo>
                  <a:cubicBezTo>
                    <a:pt x="8837" y="629"/>
                    <a:pt x="9502" y="703"/>
                    <a:pt x="9946" y="851"/>
                  </a:cubicBezTo>
                  <a:cubicBezTo>
                    <a:pt x="10796" y="1110"/>
                    <a:pt x="11425" y="1886"/>
                    <a:pt x="11831" y="2811"/>
                  </a:cubicBezTo>
                  <a:cubicBezTo>
                    <a:pt x="12275" y="3698"/>
                    <a:pt x="12460" y="4733"/>
                    <a:pt x="12460" y="5325"/>
                  </a:cubicBezTo>
                  <a:cubicBezTo>
                    <a:pt x="12460" y="5953"/>
                    <a:pt x="12349" y="6951"/>
                    <a:pt x="12275" y="7765"/>
                  </a:cubicBezTo>
                  <a:cubicBezTo>
                    <a:pt x="12164" y="8578"/>
                    <a:pt x="12053" y="9244"/>
                    <a:pt x="12053" y="9244"/>
                  </a:cubicBezTo>
                  <a:cubicBezTo>
                    <a:pt x="12053" y="9305"/>
                    <a:pt x="12053" y="9366"/>
                    <a:pt x="12095" y="9427"/>
                  </a:cubicBezTo>
                  <a:lnTo>
                    <a:pt x="12095" y="9427"/>
                  </a:lnTo>
                  <a:lnTo>
                    <a:pt x="12090" y="9429"/>
                  </a:lnTo>
                  <a:lnTo>
                    <a:pt x="12127" y="9539"/>
                  </a:lnTo>
                  <a:cubicBezTo>
                    <a:pt x="12127" y="9613"/>
                    <a:pt x="12127" y="9650"/>
                    <a:pt x="12053" y="9761"/>
                  </a:cubicBezTo>
                  <a:cubicBezTo>
                    <a:pt x="11979" y="9835"/>
                    <a:pt x="11831" y="9983"/>
                    <a:pt x="11536" y="10131"/>
                  </a:cubicBezTo>
                  <a:cubicBezTo>
                    <a:pt x="11240" y="10242"/>
                    <a:pt x="11018" y="10279"/>
                    <a:pt x="10833" y="10279"/>
                  </a:cubicBezTo>
                  <a:cubicBezTo>
                    <a:pt x="10611" y="10279"/>
                    <a:pt x="10463" y="10205"/>
                    <a:pt x="10352" y="10131"/>
                  </a:cubicBezTo>
                  <a:cubicBezTo>
                    <a:pt x="10279" y="10057"/>
                    <a:pt x="10205" y="9946"/>
                    <a:pt x="10205" y="9761"/>
                  </a:cubicBezTo>
                  <a:cubicBezTo>
                    <a:pt x="10205" y="9687"/>
                    <a:pt x="10205" y="9613"/>
                    <a:pt x="10242" y="9539"/>
                  </a:cubicBezTo>
                  <a:cubicBezTo>
                    <a:pt x="10279" y="9281"/>
                    <a:pt x="10315" y="9096"/>
                    <a:pt x="10315" y="8874"/>
                  </a:cubicBezTo>
                  <a:cubicBezTo>
                    <a:pt x="10315" y="8319"/>
                    <a:pt x="10094" y="8024"/>
                    <a:pt x="10057" y="7987"/>
                  </a:cubicBezTo>
                  <a:cubicBezTo>
                    <a:pt x="10020" y="7913"/>
                    <a:pt x="9946" y="7876"/>
                    <a:pt x="9872" y="7839"/>
                  </a:cubicBezTo>
                  <a:cubicBezTo>
                    <a:pt x="9761" y="7839"/>
                    <a:pt x="9687" y="7876"/>
                    <a:pt x="9613" y="7950"/>
                  </a:cubicBezTo>
                  <a:lnTo>
                    <a:pt x="9539" y="7987"/>
                  </a:lnTo>
                  <a:cubicBezTo>
                    <a:pt x="9243" y="8282"/>
                    <a:pt x="7801" y="9539"/>
                    <a:pt x="5583" y="11055"/>
                  </a:cubicBezTo>
                  <a:cubicBezTo>
                    <a:pt x="4437" y="11832"/>
                    <a:pt x="3365" y="12090"/>
                    <a:pt x="2552" y="12090"/>
                  </a:cubicBezTo>
                  <a:cubicBezTo>
                    <a:pt x="2145" y="12090"/>
                    <a:pt x="1812" y="12016"/>
                    <a:pt x="1627" y="11943"/>
                  </a:cubicBezTo>
                  <a:cubicBezTo>
                    <a:pt x="1524" y="11908"/>
                    <a:pt x="1452" y="11841"/>
                    <a:pt x="1413" y="11833"/>
                  </a:cubicBezTo>
                  <a:lnTo>
                    <a:pt x="1413" y="11833"/>
                  </a:lnTo>
                  <a:cubicBezTo>
                    <a:pt x="1456" y="11647"/>
                    <a:pt x="1560" y="11372"/>
                    <a:pt x="1664" y="11129"/>
                  </a:cubicBezTo>
                  <a:cubicBezTo>
                    <a:pt x="1738" y="11018"/>
                    <a:pt x="1775" y="10944"/>
                    <a:pt x="1812" y="10870"/>
                  </a:cubicBezTo>
                  <a:cubicBezTo>
                    <a:pt x="1849" y="10796"/>
                    <a:pt x="1886" y="10759"/>
                    <a:pt x="1886" y="10759"/>
                  </a:cubicBezTo>
                  <a:cubicBezTo>
                    <a:pt x="1923" y="10649"/>
                    <a:pt x="1923" y="10501"/>
                    <a:pt x="1849" y="10390"/>
                  </a:cubicBezTo>
                  <a:cubicBezTo>
                    <a:pt x="1795" y="10336"/>
                    <a:pt x="1701" y="10301"/>
                    <a:pt x="1611" y="10301"/>
                  </a:cubicBezTo>
                  <a:cubicBezTo>
                    <a:pt x="1579" y="10301"/>
                    <a:pt x="1546" y="10306"/>
                    <a:pt x="1516" y="10316"/>
                  </a:cubicBezTo>
                  <a:lnTo>
                    <a:pt x="1443" y="10316"/>
                  </a:lnTo>
                  <a:cubicBezTo>
                    <a:pt x="1369" y="10316"/>
                    <a:pt x="1258" y="10279"/>
                    <a:pt x="1147" y="10168"/>
                  </a:cubicBezTo>
                  <a:cubicBezTo>
                    <a:pt x="1036" y="10020"/>
                    <a:pt x="851" y="9724"/>
                    <a:pt x="814" y="9133"/>
                  </a:cubicBezTo>
                  <a:cubicBezTo>
                    <a:pt x="703" y="8504"/>
                    <a:pt x="629" y="7580"/>
                    <a:pt x="629" y="6582"/>
                  </a:cubicBezTo>
                  <a:cubicBezTo>
                    <a:pt x="629" y="5768"/>
                    <a:pt x="703" y="4881"/>
                    <a:pt x="888" y="4142"/>
                  </a:cubicBezTo>
                  <a:cubicBezTo>
                    <a:pt x="1110" y="3365"/>
                    <a:pt x="1480" y="2737"/>
                    <a:pt x="1997" y="2330"/>
                  </a:cubicBezTo>
                  <a:cubicBezTo>
                    <a:pt x="2663" y="1776"/>
                    <a:pt x="3698" y="1369"/>
                    <a:pt x="4807" y="1073"/>
                  </a:cubicBezTo>
                  <a:cubicBezTo>
                    <a:pt x="5916" y="777"/>
                    <a:pt x="7099" y="629"/>
                    <a:pt x="8134" y="629"/>
                  </a:cubicBezTo>
                  <a:close/>
                  <a:moveTo>
                    <a:pt x="8134" y="1"/>
                  </a:moveTo>
                  <a:cubicBezTo>
                    <a:pt x="7025" y="1"/>
                    <a:pt x="5805" y="149"/>
                    <a:pt x="4622" y="482"/>
                  </a:cubicBezTo>
                  <a:cubicBezTo>
                    <a:pt x="3476" y="777"/>
                    <a:pt x="2404" y="1221"/>
                    <a:pt x="1627" y="1813"/>
                  </a:cubicBezTo>
                  <a:cubicBezTo>
                    <a:pt x="962" y="2367"/>
                    <a:pt x="555" y="3143"/>
                    <a:pt x="296" y="3957"/>
                  </a:cubicBezTo>
                  <a:cubicBezTo>
                    <a:pt x="75" y="4807"/>
                    <a:pt x="1" y="5731"/>
                    <a:pt x="1" y="6582"/>
                  </a:cubicBezTo>
                  <a:cubicBezTo>
                    <a:pt x="1" y="7617"/>
                    <a:pt x="112" y="8578"/>
                    <a:pt x="186" y="9207"/>
                  </a:cubicBezTo>
                  <a:cubicBezTo>
                    <a:pt x="259" y="9872"/>
                    <a:pt x="444" y="10316"/>
                    <a:pt x="703" y="10575"/>
                  </a:cubicBezTo>
                  <a:cubicBezTo>
                    <a:pt x="836" y="10726"/>
                    <a:pt x="978" y="10819"/>
                    <a:pt x="1110" y="10869"/>
                  </a:cubicBezTo>
                  <a:lnTo>
                    <a:pt x="1110" y="10869"/>
                  </a:lnTo>
                  <a:cubicBezTo>
                    <a:pt x="1110" y="10870"/>
                    <a:pt x="1110" y="10870"/>
                    <a:pt x="1110" y="10870"/>
                  </a:cubicBezTo>
                  <a:cubicBezTo>
                    <a:pt x="1003" y="11119"/>
                    <a:pt x="863" y="11436"/>
                    <a:pt x="819" y="11723"/>
                  </a:cubicBezTo>
                  <a:lnTo>
                    <a:pt x="819" y="11723"/>
                  </a:lnTo>
                  <a:lnTo>
                    <a:pt x="814" y="11721"/>
                  </a:lnTo>
                  <a:lnTo>
                    <a:pt x="777" y="11832"/>
                  </a:lnTo>
                  <a:cubicBezTo>
                    <a:pt x="777" y="12016"/>
                    <a:pt x="888" y="12164"/>
                    <a:pt x="999" y="12275"/>
                  </a:cubicBezTo>
                  <a:cubicBezTo>
                    <a:pt x="1147" y="12423"/>
                    <a:pt x="1369" y="12497"/>
                    <a:pt x="1627" y="12608"/>
                  </a:cubicBezTo>
                  <a:cubicBezTo>
                    <a:pt x="1886" y="12682"/>
                    <a:pt x="2182" y="12719"/>
                    <a:pt x="2552" y="12719"/>
                  </a:cubicBezTo>
                  <a:cubicBezTo>
                    <a:pt x="3476" y="12719"/>
                    <a:pt x="4696" y="12423"/>
                    <a:pt x="5953" y="11573"/>
                  </a:cubicBezTo>
                  <a:cubicBezTo>
                    <a:pt x="7781" y="10327"/>
                    <a:pt x="9078" y="9234"/>
                    <a:pt x="9679" y="8714"/>
                  </a:cubicBezTo>
                  <a:lnTo>
                    <a:pt x="9679" y="8714"/>
                  </a:lnTo>
                  <a:cubicBezTo>
                    <a:pt x="9684" y="8762"/>
                    <a:pt x="9687" y="8815"/>
                    <a:pt x="9687" y="8874"/>
                  </a:cubicBezTo>
                  <a:cubicBezTo>
                    <a:pt x="9687" y="9014"/>
                    <a:pt x="9687" y="9187"/>
                    <a:pt x="9624" y="9394"/>
                  </a:cubicBezTo>
                  <a:lnTo>
                    <a:pt x="9624" y="9394"/>
                  </a:lnTo>
                  <a:lnTo>
                    <a:pt x="9613" y="9392"/>
                  </a:lnTo>
                  <a:cubicBezTo>
                    <a:pt x="9613" y="9539"/>
                    <a:pt x="9576" y="9650"/>
                    <a:pt x="9576" y="9761"/>
                  </a:cubicBezTo>
                  <a:cubicBezTo>
                    <a:pt x="9576" y="10094"/>
                    <a:pt x="9724" y="10390"/>
                    <a:pt x="9946" y="10575"/>
                  </a:cubicBezTo>
                  <a:cubicBezTo>
                    <a:pt x="10168" y="10796"/>
                    <a:pt x="10500" y="10907"/>
                    <a:pt x="10833" y="10907"/>
                  </a:cubicBezTo>
                  <a:cubicBezTo>
                    <a:pt x="11129" y="10907"/>
                    <a:pt x="11462" y="10833"/>
                    <a:pt x="11794" y="10686"/>
                  </a:cubicBezTo>
                  <a:cubicBezTo>
                    <a:pt x="12127" y="10501"/>
                    <a:pt x="12386" y="10316"/>
                    <a:pt x="12534" y="10131"/>
                  </a:cubicBezTo>
                  <a:cubicBezTo>
                    <a:pt x="12682" y="9946"/>
                    <a:pt x="12756" y="9724"/>
                    <a:pt x="12756" y="9539"/>
                  </a:cubicBezTo>
                  <a:cubicBezTo>
                    <a:pt x="12756" y="9409"/>
                    <a:pt x="12727" y="9306"/>
                    <a:pt x="12695" y="9232"/>
                  </a:cubicBezTo>
                  <a:lnTo>
                    <a:pt x="12695" y="9232"/>
                  </a:lnTo>
                  <a:cubicBezTo>
                    <a:pt x="12764" y="8771"/>
                    <a:pt x="13088" y="6546"/>
                    <a:pt x="13088" y="5325"/>
                  </a:cubicBezTo>
                  <a:cubicBezTo>
                    <a:pt x="13088" y="4585"/>
                    <a:pt x="12866" y="3550"/>
                    <a:pt x="12423" y="2552"/>
                  </a:cubicBezTo>
                  <a:cubicBezTo>
                    <a:pt x="11942" y="1554"/>
                    <a:pt x="11203" y="593"/>
                    <a:pt x="10131" y="260"/>
                  </a:cubicBezTo>
                  <a:cubicBezTo>
                    <a:pt x="9576" y="75"/>
                    <a:pt x="8911" y="1"/>
                    <a:pt x="81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4"/>
            <p:cNvSpPr/>
            <p:nvPr/>
          </p:nvSpPr>
          <p:spPr>
            <a:xfrm>
              <a:off x="3314100" y="3493950"/>
              <a:ext cx="431675" cy="128850"/>
            </a:xfrm>
            <a:custGeom>
              <a:rect b="b" l="l" r="r" t="t"/>
              <a:pathLst>
                <a:path extrusionOk="0" h="5154" w="17267">
                  <a:moveTo>
                    <a:pt x="3848" y="0"/>
                  </a:moveTo>
                  <a:cubicBezTo>
                    <a:pt x="3145" y="0"/>
                    <a:pt x="2774" y="163"/>
                    <a:pt x="2774" y="163"/>
                  </a:cubicBezTo>
                  <a:cubicBezTo>
                    <a:pt x="334" y="1789"/>
                    <a:pt x="1" y="4710"/>
                    <a:pt x="925" y="5006"/>
                  </a:cubicBezTo>
                  <a:cubicBezTo>
                    <a:pt x="1233" y="5117"/>
                    <a:pt x="3152" y="5154"/>
                    <a:pt x="5572" y="5154"/>
                  </a:cubicBezTo>
                  <a:cubicBezTo>
                    <a:pt x="10414" y="5154"/>
                    <a:pt x="17266" y="5006"/>
                    <a:pt x="17266" y="5006"/>
                  </a:cubicBezTo>
                  <a:lnTo>
                    <a:pt x="17155" y="2788"/>
                  </a:lnTo>
                  <a:cubicBezTo>
                    <a:pt x="17155" y="2788"/>
                    <a:pt x="13717" y="2492"/>
                    <a:pt x="13125" y="2492"/>
                  </a:cubicBezTo>
                  <a:cubicBezTo>
                    <a:pt x="12497" y="2492"/>
                    <a:pt x="8245" y="1272"/>
                    <a:pt x="6101" y="458"/>
                  </a:cubicBezTo>
                  <a:cubicBezTo>
                    <a:pt x="5157" y="101"/>
                    <a:pt x="4400" y="0"/>
                    <a:pt x="38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4"/>
            <p:cNvSpPr/>
            <p:nvPr/>
          </p:nvSpPr>
          <p:spPr>
            <a:xfrm>
              <a:off x="3317800" y="3486000"/>
              <a:ext cx="436275" cy="144200"/>
            </a:xfrm>
            <a:custGeom>
              <a:rect b="b" l="l" r="r" t="t"/>
              <a:pathLst>
                <a:path extrusionOk="0" h="5768" w="17451">
                  <a:moveTo>
                    <a:pt x="3698" y="629"/>
                  </a:moveTo>
                  <a:cubicBezTo>
                    <a:pt x="4215" y="629"/>
                    <a:pt x="4918" y="703"/>
                    <a:pt x="5842" y="1072"/>
                  </a:cubicBezTo>
                  <a:cubicBezTo>
                    <a:pt x="6914" y="1479"/>
                    <a:pt x="8541" y="1997"/>
                    <a:pt x="9946" y="2403"/>
                  </a:cubicBezTo>
                  <a:cubicBezTo>
                    <a:pt x="10648" y="2588"/>
                    <a:pt x="11314" y="2773"/>
                    <a:pt x="11831" y="2884"/>
                  </a:cubicBezTo>
                  <a:cubicBezTo>
                    <a:pt x="12090" y="2958"/>
                    <a:pt x="12312" y="3032"/>
                    <a:pt x="12497" y="3069"/>
                  </a:cubicBezTo>
                  <a:cubicBezTo>
                    <a:pt x="12719" y="3106"/>
                    <a:pt x="12829" y="3106"/>
                    <a:pt x="12977" y="3106"/>
                  </a:cubicBezTo>
                  <a:cubicBezTo>
                    <a:pt x="13236" y="3106"/>
                    <a:pt x="14271" y="3180"/>
                    <a:pt x="15196" y="3254"/>
                  </a:cubicBezTo>
                  <a:cubicBezTo>
                    <a:pt x="15801" y="3302"/>
                    <a:pt x="16390" y="3350"/>
                    <a:pt x="16725" y="3378"/>
                  </a:cubicBezTo>
                  <a:lnTo>
                    <a:pt x="16725" y="3378"/>
                  </a:lnTo>
                  <a:lnTo>
                    <a:pt x="16806" y="5033"/>
                  </a:lnTo>
                  <a:lnTo>
                    <a:pt x="16806" y="5033"/>
                  </a:lnTo>
                  <a:cubicBezTo>
                    <a:pt x="16608" y="5037"/>
                    <a:pt x="16322" y="5047"/>
                    <a:pt x="15972" y="5065"/>
                  </a:cubicBezTo>
                  <a:cubicBezTo>
                    <a:pt x="13828" y="5102"/>
                    <a:pt x="9058" y="5176"/>
                    <a:pt x="5435" y="5176"/>
                  </a:cubicBezTo>
                  <a:cubicBezTo>
                    <a:pt x="4215" y="5176"/>
                    <a:pt x="3143" y="5176"/>
                    <a:pt x="2330" y="5139"/>
                  </a:cubicBezTo>
                  <a:cubicBezTo>
                    <a:pt x="1923" y="5139"/>
                    <a:pt x="1553" y="5102"/>
                    <a:pt x="1332" y="5102"/>
                  </a:cubicBezTo>
                  <a:cubicBezTo>
                    <a:pt x="1184" y="5102"/>
                    <a:pt x="1073" y="5065"/>
                    <a:pt x="999" y="5065"/>
                  </a:cubicBezTo>
                  <a:lnTo>
                    <a:pt x="888" y="5065"/>
                  </a:lnTo>
                  <a:cubicBezTo>
                    <a:pt x="814" y="5028"/>
                    <a:pt x="777" y="4991"/>
                    <a:pt x="703" y="4843"/>
                  </a:cubicBezTo>
                  <a:cubicBezTo>
                    <a:pt x="666" y="4732"/>
                    <a:pt x="629" y="4547"/>
                    <a:pt x="629" y="4289"/>
                  </a:cubicBezTo>
                  <a:cubicBezTo>
                    <a:pt x="629" y="3808"/>
                    <a:pt x="777" y="3180"/>
                    <a:pt x="1110" y="2551"/>
                  </a:cubicBezTo>
                  <a:cubicBezTo>
                    <a:pt x="1479" y="1886"/>
                    <a:pt x="1997" y="1220"/>
                    <a:pt x="2773" y="740"/>
                  </a:cubicBezTo>
                  <a:lnTo>
                    <a:pt x="2768" y="730"/>
                  </a:lnTo>
                  <a:lnTo>
                    <a:pt x="2768" y="730"/>
                  </a:lnTo>
                  <a:cubicBezTo>
                    <a:pt x="2865" y="703"/>
                    <a:pt x="3181" y="629"/>
                    <a:pt x="3698" y="629"/>
                  </a:cubicBezTo>
                  <a:close/>
                  <a:moveTo>
                    <a:pt x="3698" y="0"/>
                  </a:moveTo>
                  <a:cubicBezTo>
                    <a:pt x="2921" y="0"/>
                    <a:pt x="2515" y="185"/>
                    <a:pt x="2478" y="185"/>
                  </a:cubicBezTo>
                  <a:lnTo>
                    <a:pt x="2441" y="222"/>
                  </a:lnTo>
                  <a:cubicBezTo>
                    <a:pt x="1590" y="776"/>
                    <a:pt x="962" y="1516"/>
                    <a:pt x="592" y="2255"/>
                  </a:cubicBezTo>
                  <a:cubicBezTo>
                    <a:pt x="186" y="2958"/>
                    <a:pt x="1" y="3697"/>
                    <a:pt x="1" y="4289"/>
                  </a:cubicBezTo>
                  <a:cubicBezTo>
                    <a:pt x="1" y="4621"/>
                    <a:pt x="38" y="4880"/>
                    <a:pt x="149" y="5102"/>
                  </a:cubicBezTo>
                  <a:cubicBezTo>
                    <a:pt x="259" y="5361"/>
                    <a:pt x="444" y="5546"/>
                    <a:pt x="666" y="5620"/>
                  </a:cubicBezTo>
                  <a:cubicBezTo>
                    <a:pt x="777" y="5657"/>
                    <a:pt x="851" y="5657"/>
                    <a:pt x="925" y="5694"/>
                  </a:cubicBezTo>
                  <a:cubicBezTo>
                    <a:pt x="1258" y="5731"/>
                    <a:pt x="1849" y="5731"/>
                    <a:pt x="2626" y="5768"/>
                  </a:cubicBezTo>
                  <a:lnTo>
                    <a:pt x="5435" y="5768"/>
                  </a:lnTo>
                  <a:cubicBezTo>
                    <a:pt x="10278" y="5768"/>
                    <a:pt x="17118" y="5657"/>
                    <a:pt x="17118" y="5657"/>
                  </a:cubicBezTo>
                  <a:cubicBezTo>
                    <a:pt x="17229" y="5657"/>
                    <a:pt x="17303" y="5620"/>
                    <a:pt x="17340" y="5546"/>
                  </a:cubicBezTo>
                  <a:cubicBezTo>
                    <a:pt x="17414" y="5509"/>
                    <a:pt x="17451" y="5398"/>
                    <a:pt x="17414" y="5324"/>
                  </a:cubicBezTo>
                  <a:lnTo>
                    <a:pt x="17340" y="3106"/>
                  </a:lnTo>
                  <a:cubicBezTo>
                    <a:pt x="17340" y="2958"/>
                    <a:pt x="17192" y="2810"/>
                    <a:pt x="17044" y="2810"/>
                  </a:cubicBezTo>
                  <a:cubicBezTo>
                    <a:pt x="17044" y="2810"/>
                    <a:pt x="16194" y="2736"/>
                    <a:pt x="15233" y="2662"/>
                  </a:cubicBezTo>
                  <a:cubicBezTo>
                    <a:pt x="14308" y="2588"/>
                    <a:pt x="13310" y="2514"/>
                    <a:pt x="12977" y="2514"/>
                  </a:cubicBezTo>
                  <a:cubicBezTo>
                    <a:pt x="12940" y="2514"/>
                    <a:pt x="12792" y="2477"/>
                    <a:pt x="12645" y="2440"/>
                  </a:cubicBezTo>
                  <a:cubicBezTo>
                    <a:pt x="11425" y="2218"/>
                    <a:pt x="7912" y="1183"/>
                    <a:pt x="6064" y="481"/>
                  </a:cubicBezTo>
                  <a:cubicBezTo>
                    <a:pt x="5103" y="111"/>
                    <a:pt x="4289" y="0"/>
                    <a:pt x="3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4"/>
            <p:cNvSpPr/>
            <p:nvPr/>
          </p:nvSpPr>
          <p:spPr>
            <a:xfrm>
              <a:off x="3642225" y="3515250"/>
              <a:ext cx="183025" cy="99250"/>
            </a:xfrm>
            <a:custGeom>
              <a:rect b="b" l="l" r="r" t="t"/>
              <a:pathLst>
                <a:path extrusionOk="0" h="3970" w="7321">
                  <a:moveTo>
                    <a:pt x="4177" y="1"/>
                  </a:moveTo>
                  <a:cubicBezTo>
                    <a:pt x="4110" y="1"/>
                    <a:pt x="4049" y="16"/>
                    <a:pt x="3993" y="50"/>
                  </a:cubicBezTo>
                  <a:cubicBezTo>
                    <a:pt x="3180" y="605"/>
                    <a:pt x="481" y="2934"/>
                    <a:pt x="481" y="2934"/>
                  </a:cubicBezTo>
                  <a:lnTo>
                    <a:pt x="0" y="3821"/>
                  </a:lnTo>
                  <a:lnTo>
                    <a:pt x="2736" y="3821"/>
                  </a:lnTo>
                  <a:cubicBezTo>
                    <a:pt x="3610" y="3821"/>
                    <a:pt x="3995" y="3516"/>
                    <a:pt x="4336" y="3516"/>
                  </a:cubicBezTo>
                  <a:cubicBezTo>
                    <a:pt x="4370" y="3516"/>
                    <a:pt x="4403" y="3519"/>
                    <a:pt x="4437" y="3525"/>
                  </a:cubicBezTo>
                  <a:cubicBezTo>
                    <a:pt x="4843" y="3599"/>
                    <a:pt x="6618" y="3969"/>
                    <a:pt x="6618" y="3969"/>
                  </a:cubicBezTo>
                  <a:cubicBezTo>
                    <a:pt x="6618" y="3969"/>
                    <a:pt x="7321" y="3821"/>
                    <a:pt x="7247" y="3525"/>
                  </a:cubicBezTo>
                  <a:cubicBezTo>
                    <a:pt x="7177" y="3249"/>
                    <a:pt x="5138" y="1"/>
                    <a:pt x="41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4"/>
            <p:cNvSpPr/>
            <p:nvPr/>
          </p:nvSpPr>
          <p:spPr>
            <a:xfrm>
              <a:off x="3634825" y="3508175"/>
              <a:ext cx="195975" cy="113700"/>
            </a:xfrm>
            <a:custGeom>
              <a:rect b="b" l="l" r="r" t="t"/>
              <a:pathLst>
                <a:path extrusionOk="0" h="4548" w="7839">
                  <a:moveTo>
                    <a:pt x="4474" y="0"/>
                  </a:moveTo>
                  <a:cubicBezTo>
                    <a:pt x="4363" y="0"/>
                    <a:pt x="4252" y="0"/>
                    <a:pt x="4141" y="74"/>
                  </a:cubicBezTo>
                  <a:cubicBezTo>
                    <a:pt x="3698" y="370"/>
                    <a:pt x="2810" y="1073"/>
                    <a:pt x="2034" y="1738"/>
                  </a:cubicBezTo>
                  <a:cubicBezTo>
                    <a:pt x="1258" y="2403"/>
                    <a:pt x="555" y="2958"/>
                    <a:pt x="555" y="2958"/>
                  </a:cubicBezTo>
                  <a:cubicBezTo>
                    <a:pt x="444" y="3069"/>
                    <a:pt x="407" y="3291"/>
                    <a:pt x="518" y="3402"/>
                  </a:cubicBezTo>
                  <a:cubicBezTo>
                    <a:pt x="578" y="3481"/>
                    <a:pt x="669" y="3518"/>
                    <a:pt x="758" y="3518"/>
                  </a:cubicBezTo>
                  <a:cubicBezTo>
                    <a:pt x="835" y="3518"/>
                    <a:pt x="910" y="3490"/>
                    <a:pt x="962" y="3439"/>
                  </a:cubicBezTo>
                  <a:cubicBezTo>
                    <a:pt x="962" y="3439"/>
                    <a:pt x="1147" y="3291"/>
                    <a:pt x="1405" y="3069"/>
                  </a:cubicBezTo>
                  <a:cubicBezTo>
                    <a:pt x="1812" y="2736"/>
                    <a:pt x="2404" y="2219"/>
                    <a:pt x="2995" y="1701"/>
                  </a:cubicBezTo>
                  <a:cubicBezTo>
                    <a:pt x="3587" y="1220"/>
                    <a:pt x="4178" y="777"/>
                    <a:pt x="4474" y="592"/>
                  </a:cubicBezTo>
                  <a:cubicBezTo>
                    <a:pt x="4511" y="592"/>
                    <a:pt x="4585" y="629"/>
                    <a:pt x="4733" y="703"/>
                  </a:cubicBezTo>
                  <a:cubicBezTo>
                    <a:pt x="4918" y="814"/>
                    <a:pt x="5213" y="1073"/>
                    <a:pt x="5472" y="1405"/>
                  </a:cubicBezTo>
                  <a:cubicBezTo>
                    <a:pt x="5916" y="1849"/>
                    <a:pt x="6360" y="2477"/>
                    <a:pt x="6692" y="2958"/>
                  </a:cubicBezTo>
                  <a:cubicBezTo>
                    <a:pt x="6840" y="3217"/>
                    <a:pt x="6988" y="3439"/>
                    <a:pt x="7099" y="3624"/>
                  </a:cubicBezTo>
                  <a:cubicBezTo>
                    <a:pt x="7136" y="3697"/>
                    <a:pt x="7173" y="3771"/>
                    <a:pt x="7210" y="3808"/>
                  </a:cubicBezTo>
                  <a:lnTo>
                    <a:pt x="7214" y="3817"/>
                  </a:lnTo>
                  <a:lnTo>
                    <a:pt x="7214" y="3817"/>
                  </a:lnTo>
                  <a:cubicBezTo>
                    <a:pt x="7176" y="3850"/>
                    <a:pt x="7111" y="3882"/>
                    <a:pt x="7062" y="3882"/>
                  </a:cubicBezTo>
                  <a:lnTo>
                    <a:pt x="6936" y="3946"/>
                  </a:lnTo>
                  <a:lnTo>
                    <a:pt x="6936" y="3946"/>
                  </a:lnTo>
                  <a:cubicBezTo>
                    <a:pt x="6635" y="3884"/>
                    <a:pt x="5139" y="3579"/>
                    <a:pt x="4807" y="3513"/>
                  </a:cubicBezTo>
                  <a:lnTo>
                    <a:pt x="4659" y="3476"/>
                  </a:lnTo>
                  <a:cubicBezTo>
                    <a:pt x="4363" y="3476"/>
                    <a:pt x="4178" y="3587"/>
                    <a:pt x="3956" y="3660"/>
                  </a:cubicBezTo>
                  <a:cubicBezTo>
                    <a:pt x="3698" y="3734"/>
                    <a:pt x="3439" y="3808"/>
                    <a:pt x="3032" y="3808"/>
                  </a:cubicBezTo>
                  <a:lnTo>
                    <a:pt x="296" y="3808"/>
                  </a:lnTo>
                  <a:cubicBezTo>
                    <a:pt x="148" y="3808"/>
                    <a:pt x="1" y="3919"/>
                    <a:pt x="1" y="4104"/>
                  </a:cubicBezTo>
                  <a:cubicBezTo>
                    <a:pt x="1" y="4289"/>
                    <a:pt x="148" y="4400"/>
                    <a:pt x="296" y="4400"/>
                  </a:cubicBezTo>
                  <a:lnTo>
                    <a:pt x="3032" y="4400"/>
                  </a:lnTo>
                  <a:cubicBezTo>
                    <a:pt x="3513" y="4400"/>
                    <a:pt x="3846" y="4326"/>
                    <a:pt x="4141" y="4252"/>
                  </a:cubicBezTo>
                  <a:cubicBezTo>
                    <a:pt x="4400" y="4141"/>
                    <a:pt x="4585" y="4104"/>
                    <a:pt x="4659" y="4104"/>
                  </a:cubicBezTo>
                  <a:lnTo>
                    <a:pt x="4696" y="4104"/>
                  </a:lnTo>
                  <a:cubicBezTo>
                    <a:pt x="5066" y="4178"/>
                    <a:pt x="6877" y="4548"/>
                    <a:pt x="6877" y="4548"/>
                  </a:cubicBezTo>
                  <a:lnTo>
                    <a:pt x="6988" y="4548"/>
                  </a:lnTo>
                  <a:cubicBezTo>
                    <a:pt x="7025" y="4548"/>
                    <a:pt x="7173" y="4511"/>
                    <a:pt x="7358" y="4437"/>
                  </a:cubicBezTo>
                  <a:cubicBezTo>
                    <a:pt x="7469" y="4400"/>
                    <a:pt x="7543" y="4326"/>
                    <a:pt x="7653" y="4252"/>
                  </a:cubicBezTo>
                  <a:cubicBezTo>
                    <a:pt x="7727" y="4178"/>
                    <a:pt x="7838" y="4030"/>
                    <a:pt x="7838" y="3845"/>
                  </a:cubicBezTo>
                  <a:lnTo>
                    <a:pt x="7838" y="3734"/>
                  </a:lnTo>
                  <a:cubicBezTo>
                    <a:pt x="7801" y="3660"/>
                    <a:pt x="7801" y="3624"/>
                    <a:pt x="7764" y="3587"/>
                  </a:cubicBezTo>
                  <a:cubicBezTo>
                    <a:pt x="7690" y="3402"/>
                    <a:pt x="7506" y="3143"/>
                    <a:pt x="7284" y="2773"/>
                  </a:cubicBezTo>
                  <a:cubicBezTo>
                    <a:pt x="6951" y="2219"/>
                    <a:pt x="6470" y="1553"/>
                    <a:pt x="5990" y="1036"/>
                  </a:cubicBezTo>
                  <a:cubicBezTo>
                    <a:pt x="5731" y="740"/>
                    <a:pt x="5509" y="518"/>
                    <a:pt x="5250" y="296"/>
                  </a:cubicBezTo>
                  <a:cubicBezTo>
                    <a:pt x="4992" y="148"/>
                    <a:pt x="4770" y="0"/>
                    <a:pt x="44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4"/>
            <p:cNvSpPr/>
            <p:nvPr/>
          </p:nvSpPr>
          <p:spPr>
            <a:xfrm>
              <a:off x="4000825" y="3493950"/>
              <a:ext cx="430750" cy="128850"/>
            </a:xfrm>
            <a:custGeom>
              <a:rect b="b" l="l" r="r" t="t"/>
              <a:pathLst>
                <a:path extrusionOk="0" h="5154" w="17230">
                  <a:moveTo>
                    <a:pt x="13404" y="0"/>
                  </a:moveTo>
                  <a:cubicBezTo>
                    <a:pt x="12849" y="0"/>
                    <a:pt x="12093" y="101"/>
                    <a:pt x="11166" y="458"/>
                  </a:cubicBezTo>
                  <a:cubicBezTo>
                    <a:pt x="9022" y="1272"/>
                    <a:pt x="4770" y="2492"/>
                    <a:pt x="4142" y="2492"/>
                  </a:cubicBezTo>
                  <a:cubicBezTo>
                    <a:pt x="3550" y="2492"/>
                    <a:pt x="75" y="2788"/>
                    <a:pt x="75" y="2788"/>
                  </a:cubicBezTo>
                  <a:lnTo>
                    <a:pt x="1" y="5006"/>
                  </a:lnTo>
                  <a:cubicBezTo>
                    <a:pt x="1" y="5006"/>
                    <a:pt x="6853" y="5154"/>
                    <a:pt x="11695" y="5154"/>
                  </a:cubicBezTo>
                  <a:cubicBezTo>
                    <a:pt x="14115" y="5154"/>
                    <a:pt x="16034" y="5117"/>
                    <a:pt x="16342" y="5006"/>
                  </a:cubicBezTo>
                  <a:cubicBezTo>
                    <a:pt x="17229" y="4710"/>
                    <a:pt x="16933" y="1789"/>
                    <a:pt x="14493" y="163"/>
                  </a:cubicBezTo>
                  <a:cubicBezTo>
                    <a:pt x="14493" y="163"/>
                    <a:pt x="14111" y="0"/>
                    <a:pt x="134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4"/>
            <p:cNvSpPr/>
            <p:nvPr/>
          </p:nvSpPr>
          <p:spPr>
            <a:xfrm>
              <a:off x="3992525" y="3486000"/>
              <a:ext cx="436275" cy="144200"/>
            </a:xfrm>
            <a:custGeom>
              <a:rect b="b" l="l" r="r" t="t"/>
              <a:pathLst>
                <a:path extrusionOk="0" h="5768" w="17451">
                  <a:moveTo>
                    <a:pt x="13753" y="629"/>
                  </a:moveTo>
                  <a:cubicBezTo>
                    <a:pt x="14086" y="629"/>
                    <a:pt x="14345" y="666"/>
                    <a:pt x="14493" y="703"/>
                  </a:cubicBezTo>
                  <a:cubicBezTo>
                    <a:pt x="14567" y="703"/>
                    <a:pt x="14641" y="740"/>
                    <a:pt x="14678" y="740"/>
                  </a:cubicBezTo>
                  <a:cubicBezTo>
                    <a:pt x="15417" y="1220"/>
                    <a:pt x="15971" y="1886"/>
                    <a:pt x="16304" y="2551"/>
                  </a:cubicBezTo>
                  <a:cubicBezTo>
                    <a:pt x="16674" y="3180"/>
                    <a:pt x="16822" y="3808"/>
                    <a:pt x="16822" y="4289"/>
                  </a:cubicBezTo>
                  <a:cubicBezTo>
                    <a:pt x="16822" y="4547"/>
                    <a:pt x="16785" y="4732"/>
                    <a:pt x="16711" y="4880"/>
                  </a:cubicBezTo>
                  <a:cubicBezTo>
                    <a:pt x="16674" y="4991"/>
                    <a:pt x="16600" y="5028"/>
                    <a:pt x="16563" y="5065"/>
                  </a:cubicBezTo>
                  <a:lnTo>
                    <a:pt x="16415" y="5065"/>
                  </a:lnTo>
                  <a:cubicBezTo>
                    <a:pt x="16156" y="5102"/>
                    <a:pt x="15565" y="5139"/>
                    <a:pt x="14788" y="5139"/>
                  </a:cubicBezTo>
                  <a:cubicBezTo>
                    <a:pt x="14049" y="5176"/>
                    <a:pt x="13088" y="5176"/>
                    <a:pt x="12016" y="5176"/>
                  </a:cubicBezTo>
                  <a:cubicBezTo>
                    <a:pt x="9613" y="5176"/>
                    <a:pt x="6692" y="5139"/>
                    <a:pt x="4363" y="5102"/>
                  </a:cubicBezTo>
                  <a:cubicBezTo>
                    <a:pt x="3180" y="5102"/>
                    <a:pt x="2181" y="5065"/>
                    <a:pt x="1479" y="5065"/>
                  </a:cubicBezTo>
                  <a:cubicBezTo>
                    <a:pt x="1119" y="5047"/>
                    <a:pt x="839" y="5038"/>
                    <a:pt x="645" y="5033"/>
                  </a:cubicBezTo>
                  <a:lnTo>
                    <a:pt x="645" y="5033"/>
                  </a:lnTo>
                  <a:lnTo>
                    <a:pt x="726" y="3377"/>
                  </a:lnTo>
                  <a:lnTo>
                    <a:pt x="726" y="3377"/>
                  </a:lnTo>
                  <a:cubicBezTo>
                    <a:pt x="1055" y="3349"/>
                    <a:pt x="1632" y="3301"/>
                    <a:pt x="2255" y="3254"/>
                  </a:cubicBezTo>
                  <a:cubicBezTo>
                    <a:pt x="3180" y="3180"/>
                    <a:pt x="4215" y="3106"/>
                    <a:pt x="4474" y="3106"/>
                  </a:cubicBezTo>
                  <a:cubicBezTo>
                    <a:pt x="4585" y="3106"/>
                    <a:pt x="4732" y="3106"/>
                    <a:pt x="4917" y="3069"/>
                  </a:cubicBezTo>
                  <a:cubicBezTo>
                    <a:pt x="6211" y="2810"/>
                    <a:pt x="9686" y="1775"/>
                    <a:pt x="11609" y="1072"/>
                  </a:cubicBezTo>
                  <a:cubicBezTo>
                    <a:pt x="12496" y="703"/>
                    <a:pt x="13236" y="629"/>
                    <a:pt x="13753" y="629"/>
                  </a:cubicBezTo>
                  <a:close/>
                  <a:moveTo>
                    <a:pt x="13753" y="0"/>
                  </a:moveTo>
                  <a:cubicBezTo>
                    <a:pt x="13162" y="0"/>
                    <a:pt x="12348" y="111"/>
                    <a:pt x="11387" y="481"/>
                  </a:cubicBezTo>
                  <a:cubicBezTo>
                    <a:pt x="10315" y="887"/>
                    <a:pt x="8725" y="1405"/>
                    <a:pt x="7320" y="1812"/>
                  </a:cubicBezTo>
                  <a:cubicBezTo>
                    <a:pt x="6618" y="1997"/>
                    <a:pt x="5952" y="2181"/>
                    <a:pt x="5472" y="2292"/>
                  </a:cubicBezTo>
                  <a:cubicBezTo>
                    <a:pt x="5213" y="2366"/>
                    <a:pt x="4991" y="2403"/>
                    <a:pt x="4806" y="2440"/>
                  </a:cubicBezTo>
                  <a:cubicBezTo>
                    <a:pt x="4622" y="2477"/>
                    <a:pt x="4511" y="2514"/>
                    <a:pt x="4474" y="2514"/>
                  </a:cubicBezTo>
                  <a:cubicBezTo>
                    <a:pt x="4141" y="2514"/>
                    <a:pt x="3143" y="2588"/>
                    <a:pt x="2181" y="2662"/>
                  </a:cubicBezTo>
                  <a:cubicBezTo>
                    <a:pt x="1257" y="2736"/>
                    <a:pt x="407" y="2810"/>
                    <a:pt x="407" y="2810"/>
                  </a:cubicBezTo>
                  <a:cubicBezTo>
                    <a:pt x="222" y="2810"/>
                    <a:pt x="111" y="2958"/>
                    <a:pt x="111" y="3106"/>
                  </a:cubicBezTo>
                  <a:lnTo>
                    <a:pt x="0" y="5324"/>
                  </a:lnTo>
                  <a:cubicBezTo>
                    <a:pt x="0" y="5398"/>
                    <a:pt x="37" y="5509"/>
                    <a:pt x="74" y="5546"/>
                  </a:cubicBezTo>
                  <a:cubicBezTo>
                    <a:pt x="148" y="5620"/>
                    <a:pt x="222" y="5657"/>
                    <a:pt x="296" y="5657"/>
                  </a:cubicBezTo>
                  <a:cubicBezTo>
                    <a:pt x="296" y="5657"/>
                    <a:pt x="7172" y="5768"/>
                    <a:pt x="12016" y="5768"/>
                  </a:cubicBezTo>
                  <a:lnTo>
                    <a:pt x="15121" y="5768"/>
                  </a:lnTo>
                  <a:cubicBezTo>
                    <a:pt x="15565" y="5731"/>
                    <a:pt x="15898" y="5731"/>
                    <a:pt x="16156" y="5731"/>
                  </a:cubicBezTo>
                  <a:cubicBezTo>
                    <a:pt x="16304" y="5694"/>
                    <a:pt x="16415" y="5694"/>
                    <a:pt x="16526" y="5694"/>
                  </a:cubicBezTo>
                  <a:cubicBezTo>
                    <a:pt x="16600" y="5657"/>
                    <a:pt x="16674" y="5657"/>
                    <a:pt x="16748" y="5620"/>
                  </a:cubicBezTo>
                  <a:cubicBezTo>
                    <a:pt x="17007" y="5546"/>
                    <a:pt x="17192" y="5361"/>
                    <a:pt x="17302" y="5102"/>
                  </a:cubicBezTo>
                  <a:cubicBezTo>
                    <a:pt x="17376" y="4880"/>
                    <a:pt x="17450" y="4621"/>
                    <a:pt x="17450" y="4289"/>
                  </a:cubicBezTo>
                  <a:cubicBezTo>
                    <a:pt x="17450" y="3697"/>
                    <a:pt x="17265" y="2958"/>
                    <a:pt x="16859" y="2255"/>
                  </a:cubicBezTo>
                  <a:cubicBezTo>
                    <a:pt x="16452" y="1516"/>
                    <a:pt x="15861" y="776"/>
                    <a:pt x="15010" y="222"/>
                  </a:cubicBezTo>
                  <a:lnTo>
                    <a:pt x="14936" y="185"/>
                  </a:lnTo>
                  <a:cubicBezTo>
                    <a:pt x="14936" y="185"/>
                    <a:pt x="14493" y="0"/>
                    <a:pt x="137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4"/>
            <p:cNvSpPr/>
            <p:nvPr/>
          </p:nvSpPr>
          <p:spPr>
            <a:xfrm>
              <a:off x="3898250" y="3515250"/>
              <a:ext cx="183025" cy="99250"/>
            </a:xfrm>
            <a:custGeom>
              <a:rect b="b" l="l" r="r" t="t"/>
              <a:pathLst>
                <a:path extrusionOk="0" h="3970" w="7321">
                  <a:moveTo>
                    <a:pt x="3143" y="1"/>
                  </a:moveTo>
                  <a:cubicBezTo>
                    <a:pt x="2183" y="1"/>
                    <a:pt x="143" y="3249"/>
                    <a:pt x="74" y="3525"/>
                  </a:cubicBezTo>
                  <a:cubicBezTo>
                    <a:pt x="0" y="3821"/>
                    <a:pt x="703" y="3969"/>
                    <a:pt x="703" y="3969"/>
                  </a:cubicBezTo>
                  <a:cubicBezTo>
                    <a:pt x="703" y="3969"/>
                    <a:pt x="2477" y="3599"/>
                    <a:pt x="2884" y="3525"/>
                  </a:cubicBezTo>
                  <a:cubicBezTo>
                    <a:pt x="2918" y="3519"/>
                    <a:pt x="2951" y="3516"/>
                    <a:pt x="2985" y="3516"/>
                  </a:cubicBezTo>
                  <a:cubicBezTo>
                    <a:pt x="3326" y="3516"/>
                    <a:pt x="3711" y="3821"/>
                    <a:pt x="4585" y="3821"/>
                  </a:cubicBezTo>
                  <a:lnTo>
                    <a:pt x="7320" y="3821"/>
                  </a:lnTo>
                  <a:lnTo>
                    <a:pt x="6840" y="2934"/>
                  </a:lnTo>
                  <a:cubicBezTo>
                    <a:pt x="6840" y="2934"/>
                    <a:pt x="4141" y="605"/>
                    <a:pt x="3328" y="50"/>
                  </a:cubicBezTo>
                  <a:cubicBezTo>
                    <a:pt x="3272" y="16"/>
                    <a:pt x="3210" y="1"/>
                    <a:pt x="31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4"/>
            <p:cNvSpPr/>
            <p:nvPr/>
          </p:nvSpPr>
          <p:spPr>
            <a:xfrm>
              <a:off x="3892700" y="3508175"/>
              <a:ext cx="195975" cy="113700"/>
            </a:xfrm>
            <a:custGeom>
              <a:rect b="b" l="l" r="r" t="t"/>
              <a:pathLst>
                <a:path extrusionOk="0" h="4548" w="7839">
                  <a:moveTo>
                    <a:pt x="3365" y="0"/>
                  </a:moveTo>
                  <a:cubicBezTo>
                    <a:pt x="3143" y="0"/>
                    <a:pt x="2958" y="74"/>
                    <a:pt x="2810" y="185"/>
                  </a:cubicBezTo>
                  <a:cubicBezTo>
                    <a:pt x="2477" y="370"/>
                    <a:pt x="2182" y="629"/>
                    <a:pt x="1886" y="999"/>
                  </a:cubicBezTo>
                  <a:cubicBezTo>
                    <a:pt x="1442" y="1479"/>
                    <a:pt x="999" y="2108"/>
                    <a:pt x="629" y="2625"/>
                  </a:cubicBezTo>
                  <a:cubicBezTo>
                    <a:pt x="481" y="2884"/>
                    <a:pt x="333" y="3106"/>
                    <a:pt x="222" y="3291"/>
                  </a:cubicBezTo>
                  <a:cubicBezTo>
                    <a:pt x="185" y="3402"/>
                    <a:pt x="111" y="3476"/>
                    <a:pt x="74" y="3550"/>
                  </a:cubicBezTo>
                  <a:cubicBezTo>
                    <a:pt x="37" y="3624"/>
                    <a:pt x="37" y="3660"/>
                    <a:pt x="0" y="3734"/>
                  </a:cubicBezTo>
                  <a:lnTo>
                    <a:pt x="0" y="3845"/>
                  </a:lnTo>
                  <a:cubicBezTo>
                    <a:pt x="0" y="4030"/>
                    <a:pt x="111" y="4178"/>
                    <a:pt x="185" y="4252"/>
                  </a:cubicBezTo>
                  <a:cubicBezTo>
                    <a:pt x="333" y="4400"/>
                    <a:pt x="481" y="4437"/>
                    <a:pt x="629" y="4474"/>
                  </a:cubicBezTo>
                  <a:cubicBezTo>
                    <a:pt x="740" y="4548"/>
                    <a:pt x="851" y="4548"/>
                    <a:pt x="851" y="4548"/>
                  </a:cubicBezTo>
                  <a:lnTo>
                    <a:pt x="962" y="4548"/>
                  </a:lnTo>
                  <a:cubicBezTo>
                    <a:pt x="962" y="4548"/>
                    <a:pt x="2773" y="4178"/>
                    <a:pt x="3143" y="4104"/>
                  </a:cubicBezTo>
                  <a:lnTo>
                    <a:pt x="3180" y="4104"/>
                  </a:lnTo>
                  <a:cubicBezTo>
                    <a:pt x="3254" y="4104"/>
                    <a:pt x="3439" y="4141"/>
                    <a:pt x="3697" y="4252"/>
                  </a:cubicBezTo>
                  <a:cubicBezTo>
                    <a:pt x="3993" y="4326"/>
                    <a:pt x="4326" y="4400"/>
                    <a:pt x="4807" y="4400"/>
                  </a:cubicBezTo>
                  <a:lnTo>
                    <a:pt x="7542" y="4400"/>
                  </a:lnTo>
                  <a:cubicBezTo>
                    <a:pt x="7690" y="4400"/>
                    <a:pt x="7838" y="4289"/>
                    <a:pt x="7838" y="4104"/>
                  </a:cubicBezTo>
                  <a:cubicBezTo>
                    <a:pt x="7838" y="3919"/>
                    <a:pt x="7690" y="3808"/>
                    <a:pt x="7542" y="3808"/>
                  </a:cubicBezTo>
                  <a:lnTo>
                    <a:pt x="4807" y="3808"/>
                  </a:lnTo>
                  <a:cubicBezTo>
                    <a:pt x="4400" y="3808"/>
                    <a:pt x="4141" y="3734"/>
                    <a:pt x="3882" y="3660"/>
                  </a:cubicBezTo>
                  <a:cubicBezTo>
                    <a:pt x="3660" y="3587"/>
                    <a:pt x="3476" y="3476"/>
                    <a:pt x="3180" y="3476"/>
                  </a:cubicBezTo>
                  <a:lnTo>
                    <a:pt x="3032" y="3513"/>
                  </a:lnTo>
                  <a:cubicBezTo>
                    <a:pt x="2699" y="3579"/>
                    <a:pt x="1198" y="3885"/>
                    <a:pt x="902" y="3946"/>
                  </a:cubicBezTo>
                  <a:lnTo>
                    <a:pt x="902" y="3946"/>
                  </a:lnTo>
                  <a:cubicBezTo>
                    <a:pt x="841" y="3930"/>
                    <a:pt x="754" y="3897"/>
                    <a:pt x="703" y="3845"/>
                  </a:cubicBezTo>
                  <a:lnTo>
                    <a:pt x="626" y="3820"/>
                  </a:lnTo>
                  <a:lnTo>
                    <a:pt x="626" y="3820"/>
                  </a:lnTo>
                  <a:cubicBezTo>
                    <a:pt x="645" y="3788"/>
                    <a:pt x="670" y="3747"/>
                    <a:pt x="703" y="3697"/>
                  </a:cubicBezTo>
                  <a:cubicBezTo>
                    <a:pt x="925" y="3291"/>
                    <a:pt x="1442" y="2477"/>
                    <a:pt x="1997" y="1775"/>
                  </a:cubicBezTo>
                  <a:cubicBezTo>
                    <a:pt x="2293" y="1442"/>
                    <a:pt x="2588" y="1146"/>
                    <a:pt x="2810" y="925"/>
                  </a:cubicBezTo>
                  <a:cubicBezTo>
                    <a:pt x="2958" y="814"/>
                    <a:pt x="3069" y="703"/>
                    <a:pt x="3180" y="666"/>
                  </a:cubicBezTo>
                  <a:cubicBezTo>
                    <a:pt x="3254" y="629"/>
                    <a:pt x="3328" y="592"/>
                    <a:pt x="3365" y="592"/>
                  </a:cubicBezTo>
                  <a:cubicBezTo>
                    <a:pt x="3771" y="851"/>
                    <a:pt x="4659" y="1553"/>
                    <a:pt x="5435" y="2219"/>
                  </a:cubicBezTo>
                  <a:cubicBezTo>
                    <a:pt x="5805" y="2514"/>
                    <a:pt x="6174" y="2847"/>
                    <a:pt x="6433" y="3069"/>
                  </a:cubicBezTo>
                  <a:cubicBezTo>
                    <a:pt x="6692" y="3291"/>
                    <a:pt x="6877" y="3439"/>
                    <a:pt x="6877" y="3439"/>
                  </a:cubicBezTo>
                  <a:cubicBezTo>
                    <a:pt x="6928" y="3490"/>
                    <a:pt x="7004" y="3518"/>
                    <a:pt x="7081" y="3518"/>
                  </a:cubicBezTo>
                  <a:cubicBezTo>
                    <a:pt x="7170" y="3518"/>
                    <a:pt x="7261" y="3481"/>
                    <a:pt x="7321" y="3402"/>
                  </a:cubicBezTo>
                  <a:cubicBezTo>
                    <a:pt x="7431" y="3291"/>
                    <a:pt x="7394" y="3069"/>
                    <a:pt x="7284" y="2958"/>
                  </a:cubicBezTo>
                  <a:cubicBezTo>
                    <a:pt x="7284" y="2958"/>
                    <a:pt x="6581" y="2403"/>
                    <a:pt x="5805" y="1738"/>
                  </a:cubicBezTo>
                  <a:cubicBezTo>
                    <a:pt x="5028" y="1073"/>
                    <a:pt x="4141" y="370"/>
                    <a:pt x="3697" y="74"/>
                  </a:cubicBezTo>
                  <a:cubicBezTo>
                    <a:pt x="3587" y="0"/>
                    <a:pt x="3476" y="0"/>
                    <a:pt x="33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4"/>
            <p:cNvSpPr/>
            <p:nvPr/>
          </p:nvSpPr>
          <p:spPr>
            <a:xfrm>
              <a:off x="3581225" y="3885275"/>
              <a:ext cx="489875" cy="212600"/>
            </a:xfrm>
            <a:custGeom>
              <a:rect b="b" l="l" r="r" t="t"/>
              <a:pathLst>
                <a:path extrusionOk="0" h="8504" w="19595">
                  <a:moveTo>
                    <a:pt x="0" y="0"/>
                  </a:moveTo>
                  <a:lnTo>
                    <a:pt x="0" y="8504"/>
                  </a:lnTo>
                  <a:lnTo>
                    <a:pt x="19595" y="8504"/>
                  </a:lnTo>
                  <a:lnTo>
                    <a:pt x="1959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4"/>
            <p:cNvSpPr/>
            <p:nvPr/>
          </p:nvSpPr>
          <p:spPr>
            <a:xfrm>
              <a:off x="3573825" y="3876950"/>
              <a:ext cx="504675" cy="228325"/>
            </a:xfrm>
            <a:custGeom>
              <a:rect b="b" l="l" r="r" t="t"/>
              <a:pathLst>
                <a:path extrusionOk="0" h="9133" w="20187">
                  <a:moveTo>
                    <a:pt x="19558" y="629"/>
                  </a:moveTo>
                  <a:lnTo>
                    <a:pt x="19558" y="8504"/>
                  </a:lnTo>
                  <a:lnTo>
                    <a:pt x="592" y="8504"/>
                  </a:lnTo>
                  <a:lnTo>
                    <a:pt x="592" y="629"/>
                  </a:lnTo>
                  <a:close/>
                  <a:moveTo>
                    <a:pt x="296" y="1"/>
                  </a:moveTo>
                  <a:cubicBezTo>
                    <a:pt x="222" y="1"/>
                    <a:pt x="148" y="38"/>
                    <a:pt x="74" y="112"/>
                  </a:cubicBezTo>
                  <a:cubicBezTo>
                    <a:pt x="37" y="149"/>
                    <a:pt x="1" y="223"/>
                    <a:pt x="1" y="333"/>
                  </a:cubicBezTo>
                  <a:lnTo>
                    <a:pt x="1" y="8837"/>
                  </a:lnTo>
                  <a:cubicBezTo>
                    <a:pt x="1" y="8911"/>
                    <a:pt x="37" y="8985"/>
                    <a:pt x="74" y="9022"/>
                  </a:cubicBezTo>
                  <a:cubicBezTo>
                    <a:pt x="148" y="9095"/>
                    <a:pt x="222" y="9132"/>
                    <a:pt x="296" y="9132"/>
                  </a:cubicBezTo>
                  <a:lnTo>
                    <a:pt x="19891" y="9132"/>
                  </a:lnTo>
                  <a:cubicBezTo>
                    <a:pt x="19965" y="9132"/>
                    <a:pt x="20039" y="9095"/>
                    <a:pt x="20113" y="9022"/>
                  </a:cubicBezTo>
                  <a:cubicBezTo>
                    <a:pt x="20149" y="8985"/>
                    <a:pt x="20186" y="8911"/>
                    <a:pt x="20186" y="8837"/>
                  </a:cubicBezTo>
                  <a:lnTo>
                    <a:pt x="20186" y="333"/>
                  </a:lnTo>
                  <a:cubicBezTo>
                    <a:pt x="20186" y="223"/>
                    <a:pt x="20149" y="149"/>
                    <a:pt x="20113" y="112"/>
                  </a:cubicBezTo>
                  <a:cubicBezTo>
                    <a:pt x="20039" y="38"/>
                    <a:pt x="19965" y="1"/>
                    <a:pt x="198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4"/>
            <p:cNvSpPr/>
            <p:nvPr/>
          </p:nvSpPr>
          <p:spPr>
            <a:xfrm>
              <a:off x="3618200" y="3864350"/>
              <a:ext cx="183950" cy="157000"/>
            </a:xfrm>
            <a:custGeom>
              <a:rect b="b" l="l" r="r" t="t"/>
              <a:pathLst>
                <a:path extrusionOk="0" h="6280" w="7358">
                  <a:moveTo>
                    <a:pt x="306" y="1"/>
                  </a:moveTo>
                  <a:cubicBezTo>
                    <a:pt x="185" y="1"/>
                    <a:pt x="66" y="93"/>
                    <a:pt x="37" y="209"/>
                  </a:cubicBezTo>
                  <a:cubicBezTo>
                    <a:pt x="0" y="394"/>
                    <a:pt x="74" y="542"/>
                    <a:pt x="259" y="616"/>
                  </a:cubicBezTo>
                  <a:lnTo>
                    <a:pt x="296" y="616"/>
                  </a:lnTo>
                  <a:cubicBezTo>
                    <a:pt x="592" y="690"/>
                    <a:pt x="1997" y="1133"/>
                    <a:pt x="3401" y="2021"/>
                  </a:cubicBezTo>
                  <a:cubicBezTo>
                    <a:pt x="4843" y="2908"/>
                    <a:pt x="6285" y="4239"/>
                    <a:pt x="6729" y="6050"/>
                  </a:cubicBezTo>
                  <a:cubicBezTo>
                    <a:pt x="6761" y="6179"/>
                    <a:pt x="6905" y="6279"/>
                    <a:pt x="7039" y="6279"/>
                  </a:cubicBezTo>
                  <a:cubicBezTo>
                    <a:pt x="7059" y="6279"/>
                    <a:pt x="7079" y="6277"/>
                    <a:pt x="7098" y="6272"/>
                  </a:cubicBezTo>
                  <a:cubicBezTo>
                    <a:pt x="7283" y="6235"/>
                    <a:pt x="7357" y="6050"/>
                    <a:pt x="7320" y="5902"/>
                  </a:cubicBezTo>
                  <a:cubicBezTo>
                    <a:pt x="6766" y="3721"/>
                    <a:pt x="5028" y="2242"/>
                    <a:pt x="3438" y="1318"/>
                  </a:cubicBezTo>
                  <a:cubicBezTo>
                    <a:pt x="1849" y="394"/>
                    <a:pt x="407" y="24"/>
                    <a:pt x="407" y="24"/>
                  </a:cubicBezTo>
                  <a:cubicBezTo>
                    <a:pt x="374" y="8"/>
                    <a:pt x="340" y="1"/>
                    <a:pt x="3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4"/>
            <p:cNvSpPr/>
            <p:nvPr/>
          </p:nvSpPr>
          <p:spPr>
            <a:xfrm>
              <a:off x="3875125" y="3876950"/>
              <a:ext cx="171025" cy="137975"/>
            </a:xfrm>
            <a:custGeom>
              <a:rect b="b" l="l" r="r" t="t"/>
              <a:pathLst>
                <a:path extrusionOk="0" h="5519" w="6841">
                  <a:moveTo>
                    <a:pt x="6434" y="1"/>
                  </a:moveTo>
                  <a:cubicBezTo>
                    <a:pt x="6064" y="1"/>
                    <a:pt x="4844" y="75"/>
                    <a:pt x="3513" y="740"/>
                  </a:cubicBezTo>
                  <a:cubicBezTo>
                    <a:pt x="2182" y="1406"/>
                    <a:pt x="777" y="2700"/>
                    <a:pt x="75" y="5140"/>
                  </a:cubicBezTo>
                  <a:cubicBezTo>
                    <a:pt x="1" y="5288"/>
                    <a:pt x="112" y="5472"/>
                    <a:pt x="260" y="5509"/>
                  </a:cubicBezTo>
                  <a:cubicBezTo>
                    <a:pt x="291" y="5516"/>
                    <a:pt x="320" y="5519"/>
                    <a:pt x="349" y="5519"/>
                  </a:cubicBezTo>
                  <a:cubicBezTo>
                    <a:pt x="492" y="5519"/>
                    <a:pt x="605" y="5442"/>
                    <a:pt x="666" y="5288"/>
                  </a:cubicBezTo>
                  <a:cubicBezTo>
                    <a:pt x="1332" y="3032"/>
                    <a:pt x="2589" y="1886"/>
                    <a:pt x="3809" y="1295"/>
                  </a:cubicBezTo>
                  <a:cubicBezTo>
                    <a:pt x="4992" y="666"/>
                    <a:pt x="6101" y="629"/>
                    <a:pt x="6434" y="629"/>
                  </a:cubicBezTo>
                  <a:lnTo>
                    <a:pt x="6508" y="629"/>
                  </a:lnTo>
                  <a:cubicBezTo>
                    <a:pt x="6693" y="629"/>
                    <a:pt x="6840" y="518"/>
                    <a:pt x="6840" y="333"/>
                  </a:cubicBezTo>
                  <a:cubicBezTo>
                    <a:pt x="6840" y="149"/>
                    <a:pt x="6730" y="1"/>
                    <a:pt x="65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4"/>
            <p:cNvSpPr/>
            <p:nvPr/>
          </p:nvSpPr>
          <p:spPr>
            <a:xfrm>
              <a:off x="3388050" y="3841775"/>
              <a:ext cx="297625" cy="1110125"/>
            </a:xfrm>
            <a:custGeom>
              <a:rect b="b" l="l" r="r" t="t"/>
              <a:pathLst>
                <a:path extrusionOk="0" h="44405" w="11905">
                  <a:moveTo>
                    <a:pt x="5814" y="0"/>
                  </a:moveTo>
                  <a:cubicBezTo>
                    <a:pt x="5175" y="0"/>
                    <a:pt x="4518" y="122"/>
                    <a:pt x="3845" y="446"/>
                  </a:cubicBezTo>
                  <a:cubicBezTo>
                    <a:pt x="0" y="2221"/>
                    <a:pt x="3771" y="44405"/>
                    <a:pt x="3771" y="44405"/>
                  </a:cubicBezTo>
                  <a:lnTo>
                    <a:pt x="6877" y="44405"/>
                  </a:lnTo>
                  <a:cubicBezTo>
                    <a:pt x="6877" y="44405"/>
                    <a:pt x="10907" y="19486"/>
                    <a:pt x="11720" y="6621"/>
                  </a:cubicBezTo>
                  <a:cubicBezTo>
                    <a:pt x="11905" y="3478"/>
                    <a:pt x="9835" y="594"/>
                    <a:pt x="6729" y="77"/>
                  </a:cubicBezTo>
                  <a:cubicBezTo>
                    <a:pt x="6428" y="29"/>
                    <a:pt x="6123" y="0"/>
                    <a:pt x="58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4"/>
            <p:cNvSpPr/>
            <p:nvPr/>
          </p:nvSpPr>
          <p:spPr>
            <a:xfrm>
              <a:off x="3433325" y="3834450"/>
              <a:ext cx="256050" cy="1124850"/>
            </a:xfrm>
            <a:custGeom>
              <a:rect b="b" l="l" r="r" t="t"/>
              <a:pathLst>
                <a:path extrusionOk="0" h="44994" w="10242">
                  <a:moveTo>
                    <a:pt x="4031" y="592"/>
                  </a:moveTo>
                  <a:cubicBezTo>
                    <a:pt x="4327" y="592"/>
                    <a:pt x="4585" y="629"/>
                    <a:pt x="4881" y="666"/>
                  </a:cubicBezTo>
                  <a:cubicBezTo>
                    <a:pt x="7654" y="1146"/>
                    <a:pt x="9613" y="3697"/>
                    <a:pt x="9613" y="6507"/>
                  </a:cubicBezTo>
                  <a:cubicBezTo>
                    <a:pt x="9613" y="6618"/>
                    <a:pt x="9613" y="6766"/>
                    <a:pt x="9613" y="6877"/>
                  </a:cubicBezTo>
                  <a:cubicBezTo>
                    <a:pt x="9207" y="13310"/>
                    <a:pt x="7987" y="22737"/>
                    <a:pt x="6878" y="30575"/>
                  </a:cubicBezTo>
                  <a:cubicBezTo>
                    <a:pt x="6323" y="34494"/>
                    <a:pt x="5768" y="38006"/>
                    <a:pt x="5399" y="40557"/>
                  </a:cubicBezTo>
                  <a:cubicBezTo>
                    <a:pt x="5214" y="41814"/>
                    <a:pt x="5029" y="42849"/>
                    <a:pt x="4918" y="43552"/>
                  </a:cubicBezTo>
                  <a:cubicBezTo>
                    <a:pt x="4859" y="43923"/>
                    <a:pt x="4811" y="44212"/>
                    <a:pt x="4779" y="44402"/>
                  </a:cubicBezTo>
                  <a:lnTo>
                    <a:pt x="2244" y="44402"/>
                  </a:lnTo>
                  <a:cubicBezTo>
                    <a:pt x="2234" y="44266"/>
                    <a:pt x="2215" y="44079"/>
                    <a:pt x="2182" y="43847"/>
                  </a:cubicBezTo>
                  <a:cubicBezTo>
                    <a:pt x="1886" y="40150"/>
                    <a:pt x="629" y="24623"/>
                    <a:pt x="629" y="13236"/>
                  </a:cubicBezTo>
                  <a:cubicBezTo>
                    <a:pt x="629" y="9908"/>
                    <a:pt x="740" y="6951"/>
                    <a:pt x="999" y="4769"/>
                  </a:cubicBezTo>
                  <a:cubicBezTo>
                    <a:pt x="1147" y="3660"/>
                    <a:pt x="1295" y="2736"/>
                    <a:pt x="1517" y="2107"/>
                  </a:cubicBezTo>
                  <a:cubicBezTo>
                    <a:pt x="1628" y="1775"/>
                    <a:pt x="1739" y="1516"/>
                    <a:pt x="1850" y="1331"/>
                  </a:cubicBezTo>
                  <a:cubicBezTo>
                    <a:pt x="1960" y="1146"/>
                    <a:pt x="2108" y="1035"/>
                    <a:pt x="2182" y="998"/>
                  </a:cubicBezTo>
                  <a:cubicBezTo>
                    <a:pt x="2811" y="702"/>
                    <a:pt x="3402" y="592"/>
                    <a:pt x="4031" y="592"/>
                  </a:cubicBezTo>
                  <a:close/>
                  <a:moveTo>
                    <a:pt x="4031" y="0"/>
                  </a:moveTo>
                  <a:cubicBezTo>
                    <a:pt x="3328" y="0"/>
                    <a:pt x="2626" y="111"/>
                    <a:pt x="1923" y="444"/>
                  </a:cubicBezTo>
                  <a:cubicBezTo>
                    <a:pt x="1702" y="555"/>
                    <a:pt x="1517" y="739"/>
                    <a:pt x="1332" y="998"/>
                  </a:cubicBezTo>
                  <a:cubicBezTo>
                    <a:pt x="1073" y="1442"/>
                    <a:pt x="851" y="2033"/>
                    <a:pt x="703" y="2810"/>
                  </a:cubicBezTo>
                  <a:cubicBezTo>
                    <a:pt x="186" y="5102"/>
                    <a:pt x="1" y="8873"/>
                    <a:pt x="1" y="13236"/>
                  </a:cubicBezTo>
                  <a:cubicBezTo>
                    <a:pt x="1" y="26286"/>
                    <a:pt x="1665" y="44735"/>
                    <a:pt x="1665" y="44735"/>
                  </a:cubicBezTo>
                  <a:cubicBezTo>
                    <a:pt x="1665" y="44882"/>
                    <a:pt x="1813" y="44993"/>
                    <a:pt x="1960" y="44993"/>
                  </a:cubicBezTo>
                  <a:lnTo>
                    <a:pt x="5066" y="44993"/>
                  </a:lnTo>
                  <a:cubicBezTo>
                    <a:pt x="5214" y="44993"/>
                    <a:pt x="5325" y="44882"/>
                    <a:pt x="5362" y="44735"/>
                  </a:cubicBezTo>
                  <a:cubicBezTo>
                    <a:pt x="5362" y="44735"/>
                    <a:pt x="9392" y="19816"/>
                    <a:pt x="10205" y="6914"/>
                  </a:cubicBezTo>
                  <a:cubicBezTo>
                    <a:pt x="10242" y="6766"/>
                    <a:pt x="10242" y="6655"/>
                    <a:pt x="10242" y="6507"/>
                  </a:cubicBezTo>
                  <a:cubicBezTo>
                    <a:pt x="10242" y="3401"/>
                    <a:pt x="8098" y="592"/>
                    <a:pt x="4992" y="74"/>
                  </a:cubicBezTo>
                  <a:cubicBezTo>
                    <a:pt x="4659" y="0"/>
                    <a:pt x="4364" y="0"/>
                    <a:pt x="4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4"/>
            <p:cNvSpPr/>
            <p:nvPr/>
          </p:nvSpPr>
          <p:spPr>
            <a:xfrm>
              <a:off x="3374175" y="4889025"/>
              <a:ext cx="198750" cy="146975"/>
            </a:xfrm>
            <a:custGeom>
              <a:rect b="b" l="l" r="r" t="t"/>
              <a:pathLst>
                <a:path extrusionOk="0" h="5879" w="7950">
                  <a:moveTo>
                    <a:pt x="3994" y="1"/>
                  </a:moveTo>
                  <a:lnTo>
                    <a:pt x="3069" y="3920"/>
                  </a:lnTo>
                  <a:lnTo>
                    <a:pt x="1" y="5879"/>
                  </a:lnTo>
                  <a:lnTo>
                    <a:pt x="7839" y="5879"/>
                  </a:lnTo>
                  <a:lnTo>
                    <a:pt x="79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4"/>
            <p:cNvSpPr/>
            <p:nvPr/>
          </p:nvSpPr>
          <p:spPr>
            <a:xfrm>
              <a:off x="3365875" y="4881625"/>
              <a:ext cx="215375" cy="161775"/>
            </a:xfrm>
            <a:custGeom>
              <a:rect b="b" l="l" r="r" t="t"/>
              <a:pathLst>
                <a:path extrusionOk="0" h="6471" w="8615">
                  <a:moveTo>
                    <a:pt x="7986" y="592"/>
                  </a:moveTo>
                  <a:lnTo>
                    <a:pt x="7875" y="5842"/>
                  </a:lnTo>
                  <a:lnTo>
                    <a:pt x="1405" y="5842"/>
                  </a:lnTo>
                  <a:lnTo>
                    <a:pt x="3586" y="4474"/>
                  </a:lnTo>
                  <a:cubicBezTo>
                    <a:pt x="3623" y="4437"/>
                    <a:pt x="3697" y="4363"/>
                    <a:pt x="3697" y="4289"/>
                  </a:cubicBezTo>
                  <a:lnTo>
                    <a:pt x="4569" y="592"/>
                  </a:lnTo>
                  <a:close/>
                  <a:moveTo>
                    <a:pt x="4326" y="1"/>
                  </a:moveTo>
                  <a:cubicBezTo>
                    <a:pt x="4178" y="1"/>
                    <a:pt x="4067" y="75"/>
                    <a:pt x="4030" y="223"/>
                  </a:cubicBezTo>
                  <a:lnTo>
                    <a:pt x="3143" y="4031"/>
                  </a:lnTo>
                  <a:lnTo>
                    <a:pt x="148" y="5916"/>
                  </a:lnTo>
                  <a:cubicBezTo>
                    <a:pt x="37" y="5990"/>
                    <a:pt x="0" y="6138"/>
                    <a:pt x="37" y="6249"/>
                  </a:cubicBezTo>
                  <a:cubicBezTo>
                    <a:pt x="74" y="6397"/>
                    <a:pt x="185" y="6471"/>
                    <a:pt x="333" y="6471"/>
                  </a:cubicBezTo>
                  <a:lnTo>
                    <a:pt x="8171" y="6471"/>
                  </a:lnTo>
                  <a:cubicBezTo>
                    <a:pt x="8319" y="6471"/>
                    <a:pt x="8466" y="6323"/>
                    <a:pt x="8466" y="6175"/>
                  </a:cubicBezTo>
                  <a:lnTo>
                    <a:pt x="8614" y="297"/>
                  </a:lnTo>
                  <a:cubicBezTo>
                    <a:pt x="8614" y="223"/>
                    <a:pt x="8577" y="149"/>
                    <a:pt x="8503" y="75"/>
                  </a:cubicBezTo>
                  <a:cubicBezTo>
                    <a:pt x="8466" y="38"/>
                    <a:pt x="8355" y="1"/>
                    <a:pt x="82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34"/>
            <p:cNvSpPr/>
            <p:nvPr/>
          </p:nvSpPr>
          <p:spPr>
            <a:xfrm>
              <a:off x="3450900" y="4973025"/>
              <a:ext cx="84125" cy="14000"/>
            </a:xfrm>
            <a:custGeom>
              <a:rect b="b" l="l" r="r" t="t"/>
              <a:pathLst>
                <a:path extrusionOk="0" h="560" w="3365">
                  <a:moveTo>
                    <a:pt x="1868" y="1"/>
                  </a:moveTo>
                  <a:cubicBezTo>
                    <a:pt x="871" y="1"/>
                    <a:pt x="0" y="560"/>
                    <a:pt x="0" y="560"/>
                  </a:cubicBezTo>
                  <a:lnTo>
                    <a:pt x="3365" y="560"/>
                  </a:lnTo>
                  <a:cubicBezTo>
                    <a:pt x="2896" y="141"/>
                    <a:pt x="2367" y="1"/>
                    <a:pt x="18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34"/>
            <p:cNvSpPr/>
            <p:nvPr/>
          </p:nvSpPr>
          <p:spPr>
            <a:xfrm>
              <a:off x="3442575" y="4964825"/>
              <a:ext cx="100775" cy="29725"/>
            </a:xfrm>
            <a:custGeom>
              <a:rect b="b" l="l" r="r" t="t"/>
              <a:pathLst>
                <a:path extrusionOk="0" h="1189" w="4031">
                  <a:moveTo>
                    <a:pt x="2219" y="0"/>
                  </a:moveTo>
                  <a:cubicBezTo>
                    <a:pt x="1110" y="37"/>
                    <a:pt x="186" y="629"/>
                    <a:pt x="186" y="629"/>
                  </a:cubicBezTo>
                  <a:cubicBezTo>
                    <a:pt x="38" y="703"/>
                    <a:pt x="1" y="888"/>
                    <a:pt x="75" y="1035"/>
                  </a:cubicBezTo>
                  <a:cubicBezTo>
                    <a:pt x="149" y="1134"/>
                    <a:pt x="255" y="1183"/>
                    <a:pt x="362" y="1183"/>
                  </a:cubicBezTo>
                  <a:cubicBezTo>
                    <a:pt x="416" y="1183"/>
                    <a:pt x="469" y="1171"/>
                    <a:pt x="518" y="1146"/>
                  </a:cubicBezTo>
                  <a:cubicBezTo>
                    <a:pt x="592" y="1072"/>
                    <a:pt x="1369" y="629"/>
                    <a:pt x="2219" y="629"/>
                  </a:cubicBezTo>
                  <a:cubicBezTo>
                    <a:pt x="2626" y="629"/>
                    <a:pt x="3069" y="740"/>
                    <a:pt x="3476" y="1109"/>
                  </a:cubicBezTo>
                  <a:cubicBezTo>
                    <a:pt x="3545" y="1161"/>
                    <a:pt x="3621" y="1188"/>
                    <a:pt x="3695" y="1188"/>
                  </a:cubicBezTo>
                  <a:cubicBezTo>
                    <a:pt x="3779" y="1188"/>
                    <a:pt x="3860" y="1152"/>
                    <a:pt x="3920" y="1072"/>
                  </a:cubicBezTo>
                  <a:cubicBezTo>
                    <a:pt x="4030" y="961"/>
                    <a:pt x="4030" y="777"/>
                    <a:pt x="3883" y="666"/>
                  </a:cubicBezTo>
                  <a:cubicBezTo>
                    <a:pt x="3365" y="185"/>
                    <a:pt x="2737" y="0"/>
                    <a:pt x="22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34"/>
            <p:cNvSpPr/>
            <p:nvPr/>
          </p:nvSpPr>
          <p:spPr>
            <a:xfrm>
              <a:off x="3998975" y="3841775"/>
              <a:ext cx="297650" cy="1110125"/>
            </a:xfrm>
            <a:custGeom>
              <a:rect b="b" l="l" r="r" t="t"/>
              <a:pathLst>
                <a:path extrusionOk="0" h="44405" w="11906">
                  <a:moveTo>
                    <a:pt x="6079" y="0"/>
                  </a:moveTo>
                  <a:cubicBezTo>
                    <a:pt x="5766" y="0"/>
                    <a:pt x="5453" y="29"/>
                    <a:pt x="5140" y="77"/>
                  </a:cubicBezTo>
                  <a:cubicBezTo>
                    <a:pt x="2071" y="594"/>
                    <a:pt x="1" y="3478"/>
                    <a:pt x="186" y="6621"/>
                  </a:cubicBezTo>
                  <a:cubicBezTo>
                    <a:pt x="999" y="19486"/>
                    <a:pt x="5029" y="44405"/>
                    <a:pt x="5029" y="44405"/>
                  </a:cubicBezTo>
                  <a:lnTo>
                    <a:pt x="8135" y="44405"/>
                  </a:lnTo>
                  <a:cubicBezTo>
                    <a:pt x="8135" y="44405"/>
                    <a:pt x="11906" y="2221"/>
                    <a:pt x="8024" y="446"/>
                  </a:cubicBezTo>
                  <a:cubicBezTo>
                    <a:pt x="7375" y="122"/>
                    <a:pt x="6727" y="0"/>
                    <a:pt x="60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34"/>
            <p:cNvSpPr/>
            <p:nvPr/>
          </p:nvSpPr>
          <p:spPr>
            <a:xfrm>
              <a:off x="3995300" y="3834450"/>
              <a:ext cx="256025" cy="1124850"/>
            </a:xfrm>
            <a:custGeom>
              <a:rect b="b" l="l" r="r" t="t"/>
              <a:pathLst>
                <a:path extrusionOk="0" h="44994" w="10241">
                  <a:moveTo>
                    <a:pt x="6211" y="592"/>
                  </a:moveTo>
                  <a:cubicBezTo>
                    <a:pt x="6803" y="592"/>
                    <a:pt x="7431" y="702"/>
                    <a:pt x="8060" y="998"/>
                  </a:cubicBezTo>
                  <a:cubicBezTo>
                    <a:pt x="8134" y="1035"/>
                    <a:pt x="8245" y="1146"/>
                    <a:pt x="8355" y="1331"/>
                  </a:cubicBezTo>
                  <a:cubicBezTo>
                    <a:pt x="8577" y="1664"/>
                    <a:pt x="8762" y="2218"/>
                    <a:pt x="8947" y="2921"/>
                  </a:cubicBezTo>
                  <a:cubicBezTo>
                    <a:pt x="9428" y="5139"/>
                    <a:pt x="9612" y="8873"/>
                    <a:pt x="9612" y="13236"/>
                  </a:cubicBezTo>
                  <a:cubicBezTo>
                    <a:pt x="9612" y="19742"/>
                    <a:pt x="9206" y="27580"/>
                    <a:pt x="8799" y="33828"/>
                  </a:cubicBezTo>
                  <a:cubicBezTo>
                    <a:pt x="8577" y="36934"/>
                    <a:pt x="8392" y="39670"/>
                    <a:pt x="8208" y="41592"/>
                  </a:cubicBezTo>
                  <a:cubicBezTo>
                    <a:pt x="8134" y="42553"/>
                    <a:pt x="8097" y="43330"/>
                    <a:pt x="8023" y="43847"/>
                  </a:cubicBezTo>
                  <a:cubicBezTo>
                    <a:pt x="8006" y="44079"/>
                    <a:pt x="7990" y="44266"/>
                    <a:pt x="7976" y="44402"/>
                  </a:cubicBezTo>
                  <a:lnTo>
                    <a:pt x="5443" y="44402"/>
                  </a:lnTo>
                  <a:cubicBezTo>
                    <a:pt x="5421" y="44212"/>
                    <a:pt x="5383" y="43923"/>
                    <a:pt x="5324" y="43552"/>
                  </a:cubicBezTo>
                  <a:cubicBezTo>
                    <a:pt x="4511" y="38597"/>
                    <a:pt x="1331" y="18116"/>
                    <a:pt x="629" y="6877"/>
                  </a:cubicBezTo>
                  <a:cubicBezTo>
                    <a:pt x="629" y="6766"/>
                    <a:pt x="629" y="6618"/>
                    <a:pt x="629" y="6507"/>
                  </a:cubicBezTo>
                  <a:cubicBezTo>
                    <a:pt x="629" y="3697"/>
                    <a:pt x="2588" y="1146"/>
                    <a:pt x="5361" y="666"/>
                  </a:cubicBezTo>
                  <a:cubicBezTo>
                    <a:pt x="5620" y="629"/>
                    <a:pt x="5915" y="592"/>
                    <a:pt x="6211" y="592"/>
                  </a:cubicBezTo>
                  <a:close/>
                  <a:moveTo>
                    <a:pt x="6211" y="0"/>
                  </a:moveTo>
                  <a:cubicBezTo>
                    <a:pt x="5878" y="0"/>
                    <a:pt x="5546" y="0"/>
                    <a:pt x="5250" y="74"/>
                  </a:cubicBezTo>
                  <a:cubicBezTo>
                    <a:pt x="2144" y="592"/>
                    <a:pt x="0" y="3401"/>
                    <a:pt x="0" y="6507"/>
                  </a:cubicBezTo>
                  <a:cubicBezTo>
                    <a:pt x="0" y="6655"/>
                    <a:pt x="0" y="6766"/>
                    <a:pt x="37" y="6914"/>
                  </a:cubicBezTo>
                  <a:cubicBezTo>
                    <a:pt x="813" y="19816"/>
                    <a:pt x="4880" y="44735"/>
                    <a:pt x="4880" y="44735"/>
                  </a:cubicBezTo>
                  <a:cubicBezTo>
                    <a:pt x="4917" y="44882"/>
                    <a:pt x="5028" y="44993"/>
                    <a:pt x="5176" y="44993"/>
                  </a:cubicBezTo>
                  <a:lnTo>
                    <a:pt x="8282" y="44993"/>
                  </a:lnTo>
                  <a:cubicBezTo>
                    <a:pt x="8429" y="44993"/>
                    <a:pt x="8577" y="44882"/>
                    <a:pt x="8577" y="44735"/>
                  </a:cubicBezTo>
                  <a:cubicBezTo>
                    <a:pt x="8577" y="44735"/>
                    <a:pt x="10241" y="26286"/>
                    <a:pt x="10241" y="13236"/>
                  </a:cubicBezTo>
                  <a:cubicBezTo>
                    <a:pt x="10241" y="9908"/>
                    <a:pt x="10130" y="6914"/>
                    <a:pt x="9834" y="4695"/>
                  </a:cubicBezTo>
                  <a:cubicBezTo>
                    <a:pt x="9723" y="3549"/>
                    <a:pt x="9539" y="2625"/>
                    <a:pt x="9317" y="1923"/>
                  </a:cubicBezTo>
                  <a:cubicBezTo>
                    <a:pt x="9169" y="1553"/>
                    <a:pt x="9058" y="1257"/>
                    <a:pt x="8910" y="998"/>
                  </a:cubicBezTo>
                  <a:cubicBezTo>
                    <a:pt x="8725" y="739"/>
                    <a:pt x="8540" y="555"/>
                    <a:pt x="8318" y="444"/>
                  </a:cubicBezTo>
                  <a:cubicBezTo>
                    <a:pt x="7616" y="111"/>
                    <a:pt x="6877" y="0"/>
                    <a:pt x="62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34"/>
            <p:cNvSpPr/>
            <p:nvPr/>
          </p:nvSpPr>
          <p:spPr>
            <a:xfrm>
              <a:off x="4111750" y="4889025"/>
              <a:ext cx="198750" cy="146975"/>
            </a:xfrm>
            <a:custGeom>
              <a:rect b="b" l="l" r="r" t="t"/>
              <a:pathLst>
                <a:path extrusionOk="0" h="5879" w="7950">
                  <a:moveTo>
                    <a:pt x="0" y="1"/>
                  </a:moveTo>
                  <a:lnTo>
                    <a:pt x="111" y="5879"/>
                  </a:lnTo>
                  <a:lnTo>
                    <a:pt x="7949" y="5879"/>
                  </a:lnTo>
                  <a:lnTo>
                    <a:pt x="4881" y="3920"/>
                  </a:lnTo>
                  <a:lnTo>
                    <a:pt x="39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34"/>
            <p:cNvSpPr/>
            <p:nvPr/>
          </p:nvSpPr>
          <p:spPr>
            <a:xfrm>
              <a:off x="4103425" y="4881625"/>
              <a:ext cx="215375" cy="161775"/>
            </a:xfrm>
            <a:custGeom>
              <a:rect b="b" l="l" r="r" t="t"/>
              <a:pathLst>
                <a:path extrusionOk="0" h="6471" w="8615">
                  <a:moveTo>
                    <a:pt x="4046" y="592"/>
                  </a:moveTo>
                  <a:lnTo>
                    <a:pt x="4918" y="4289"/>
                  </a:lnTo>
                  <a:cubicBezTo>
                    <a:pt x="4918" y="4363"/>
                    <a:pt x="4955" y="4437"/>
                    <a:pt x="5029" y="4474"/>
                  </a:cubicBezTo>
                  <a:lnTo>
                    <a:pt x="7210" y="5842"/>
                  </a:lnTo>
                  <a:lnTo>
                    <a:pt x="740" y="5842"/>
                  </a:lnTo>
                  <a:lnTo>
                    <a:pt x="629" y="592"/>
                  </a:lnTo>
                  <a:close/>
                  <a:moveTo>
                    <a:pt x="333" y="1"/>
                  </a:moveTo>
                  <a:cubicBezTo>
                    <a:pt x="222" y="1"/>
                    <a:pt x="149" y="38"/>
                    <a:pt x="112" y="75"/>
                  </a:cubicBezTo>
                  <a:cubicBezTo>
                    <a:pt x="38" y="149"/>
                    <a:pt x="1" y="223"/>
                    <a:pt x="1" y="297"/>
                  </a:cubicBezTo>
                  <a:lnTo>
                    <a:pt x="149" y="6175"/>
                  </a:lnTo>
                  <a:cubicBezTo>
                    <a:pt x="149" y="6323"/>
                    <a:pt x="296" y="6471"/>
                    <a:pt x="444" y="6471"/>
                  </a:cubicBezTo>
                  <a:lnTo>
                    <a:pt x="8282" y="6471"/>
                  </a:lnTo>
                  <a:cubicBezTo>
                    <a:pt x="8430" y="6471"/>
                    <a:pt x="8541" y="6397"/>
                    <a:pt x="8578" y="6249"/>
                  </a:cubicBezTo>
                  <a:cubicBezTo>
                    <a:pt x="8615" y="6138"/>
                    <a:pt x="8541" y="5990"/>
                    <a:pt x="8430" y="5916"/>
                  </a:cubicBezTo>
                  <a:lnTo>
                    <a:pt x="5472" y="4031"/>
                  </a:lnTo>
                  <a:lnTo>
                    <a:pt x="4585" y="223"/>
                  </a:lnTo>
                  <a:cubicBezTo>
                    <a:pt x="4548" y="75"/>
                    <a:pt x="4437" y="1"/>
                    <a:pt x="42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34"/>
            <p:cNvSpPr/>
            <p:nvPr/>
          </p:nvSpPr>
          <p:spPr>
            <a:xfrm>
              <a:off x="4149650" y="4973025"/>
              <a:ext cx="84125" cy="14000"/>
            </a:xfrm>
            <a:custGeom>
              <a:rect b="b" l="l" r="r" t="t"/>
              <a:pathLst>
                <a:path extrusionOk="0" h="560" w="3365">
                  <a:moveTo>
                    <a:pt x="1497" y="1"/>
                  </a:moveTo>
                  <a:cubicBezTo>
                    <a:pt x="998" y="1"/>
                    <a:pt x="468" y="141"/>
                    <a:pt x="0" y="560"/>
                  </a:cubicBezTo>
                  <a:lnTo>
                    <a:pt x="3365" y="560"/>
                  </a:lnTo>
                  <a:cubicBezTo>
                    <a:pt x="3365" y="560"/>
                    <a:pt x="2494" y="1"/>
                    <a:pt x="14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34"/>
            <p:cNvSpPr/>
            <p:nvPr/>
          </p:nvSpPr>
          <p:spPr>
            <a:xfrm>
              <a:off x="4141325" y="4964825"/>
              <a:ext cx="100775" cy="29725"/>
            </a:xfrm>
            <a:custGeom>
              <a:rect b="b" l="l" r="r" t="t"/>
              <a:pathLst>
                <a:path extrusionOk="0" h="1189" w="4031">
                  <a:moveTo>
                    <a:pt x="1812" y="0"/>
                  </a:moveTo>
                  <a:cubicBezTo>
                    <a:pt x="1257" y="0"/>
                    <a:pt x="666" y="185"/>
                    <a:pt x="111" y="666"/>
                  </a:cubicBezTo>
                  <a:cubicBezTo>
                    <a:pt x="0" y="777"/>
                    <a:pt x="0" y="961"/>
                    <a:pt x="111" y="1072"/>
                  </a:cubicBezTo>
                  <a:cubicBezTo>
                    <a:pt x="171" y="1152"/>
                    <a:pt x="251" y="1188"/>
                    <a:pt x="331" y="1188"/>
                  </a:cubicBezTo>
                  <a:cubicBezTo>
                    <a:pt x="399" y="1188"/>
                    <a:pt x="467" y="1161"/>
                    <a:pt x="518" y="1109"/>
                  </a:cubicBezTo>
                  <a:cubicBezTo>
                    <a:pt x="925" y="740"/>
                    <a:pt x="1368" y="629"/>
                    <a:pt x="1812" y="629"/>
                  </a:cubicBezTo>
                  <a:cubicBezTo>
                    <a:pt x="2256" y="629"/>
                    <a:pt x="2699" y="740"/>
                    <a:pt x="2995" y="888"/>
                  </a:cubicBezTo>
                  <a:cubicBezTo>
                    <a:pt x="3180" y="961"/>
                    <a:pt x="3291" y="998"/>
                    <a:pt x="3402" y="1072"/>
                  </a:cubicBezTo>
                  <a:lnTo>
                    <a:pt x="3476" y="1109"/>
                  </a:lnTo>
                  <a:lnTo>
                    <a:pt x="3513" y="1146"/>
                  </a:lnTo>
                  <a:cubicBezTo>
                    <a:pt x="3562" y="1171"/>
                    <a:pt x="3615" y="1183"/>
                    <a:pt x="3669" y="1183"/>
                  </a:cubicBezTo>
                  <a:cubicBezTo>
                    <a:pt x="3776" y="1183"/>
                    <a:pt x="3882" y="1134"/>
                    <a:pt x="3956" y="1035"/>
                  </a:cubicBezTo>
                  <a:cubicBezTo>
                    <a:pt x="4030" y="888"/>
                    <a:pt x="3993" y="703"/>
                    <a:pt x="3845" y="629"/>
                  </a:cubicBezTo>
                  <a:cubicBezTo>
                    <a:pt x="3808" y="629"/>
                    <a:pt x="2921" y="37"/>
                    <a:pt x="18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34"/>
            <p:cNvSpPr/>
            <p:nvPr/>
          </p:nvSpPr>
          <p:spPr>
            <a:xfrm>
              <a:off x="4605300" y="3247525"/>
              <a:ext cx="720950" cy="365125"/>
            </a:xfrm>
            <a:custGeom>
              <a:rect b="b" l="l" r="r" t="t"/>
              <a:pathLst>
                <a:path extrusionOk="0" h="14605" w="28838">
                  <a:moveTo>
                    <a:pt x="518" y="1"/>
                  </a:moveTo>
                  <a:cubicBezTo>
                    <a:pt x="223" y="1"/>
                    <a:pt x="1" y="333"/>
                    <a:pt x="149" y="592"/>
                  </a:cubicBezTo>
                  <a:lnTo>
                    <a:pt x="6175" y="14345"/>
                  </a:lnTo>
                  <a:cubicBezTo>
                    <a:pt x="6249" y="14493"/>
                    <a:pt x="6397" y="14604"/>
                    <a:pt x="6544" y="14604"/>
                  </a:cubicBezTo>
                  <a:lnTo>
                    <a:pt x="28320" y="14604"/>
                  </a:lnTo>
                  <a:cubicBezTo>
                    <a:pt x="28653" y="14604"/>
                    <a:pt x="28838" y="14271"/>
                    <a:pt x="28727" y="14013"/>
                  </a:cubicBezTo>
                  <a:lnTo>
                    <a:pt x="22701" y="259"/>
                  </a:lnTo>
                  <a:cubicBezTo>
                    <a:pt x="22627" y="112"/>
                    <a:pt x="22479" y="1"/>
                    <a:pt x="222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34"/>
            <p:cNvSpPr/>
            <p:nvPr/>
          </p:nvSpPr>
          <p:spPr>
            <a:xfrm>
              <a:off x="4599750" y="3240125"/>
              <a:ext cx="732050" cy="379900"/>
            </a:xfrm>
            <a:custGeom>
              <a:rect b="b" l="l" r="r" t="t"/>
              <a:pathLst>
                <a:path extrusionOk="0" h="15196" w="29282">
                  <a:moveTo>
                    <a:pt x="22516" y="592"/>
                  </a:moveTo>
                  <a:lnTo>
                    <a:pt x="22627" y="666"/>
                  </a:lnTo>
                  <a:lnTo>
                    <a:pt x="28653" y="14419"/>
                  </a:lnTo>
                  <a:lnTo>
                    <a:pt x="28653" y="14456"/>
                  </a:lnTo>
                  <a:lnTo>
                    <a:pt x="28653" y="14567"/>
                  </a:lnTo>
                  <a:lnTo>
                    <a:pt x="28542" y="14604"/>
                  </a:lnTo>
                  <a:lnTo>
                    <a:pt x="6766" y="14604"/>
                  </a:lnTo>
                  <a:lnTo>
                    <a:pt x="6656" y="14530"/>
                  </a:lnTo>
                  <a:lnTo>
                    <a:pt x="629" y="777"/>
                  </a:lnTo>
                  <a:lnTo>
                    <a:pt x="629" y="740"/>
                  </a:lnTo>
                  <a:lnTo>
                    <a:pt x="666" y="629"/>
                  </a:lnTo>
                  <a:lnTo>
                    <a:pt x="740" y="592"/>
                  </a:lnTo>
                  <a:close/>
                  <a:moveTo>
                    <a:pt x="740" y="1"/>
                  </a:moveTo>
                  <a:cubicBezTo>
                    <a:pt x="334" y="1"/>
                    <a:pt x="1" y="334"/>
                    <a:pt x="1" y="740"/>
                  </a:cubicBezTo>
                  <a:cubicBezTo>
                    <a:pt x="1" y="814"/>
                    <a:pt x="38" y="925"/>
                    <a:pt x="75" y="999"/>
                  </a:cubicBezTo>
                  <a:lnTo>
                    <a:pt x="6101" y="14752"/>
                  </a:lnTo>
                  <a:cubicBezTo>
                    <a:pt x="6212" y="15048"/>
                    <a:pt x="6471" y="15196"/>
                    <a:pt x="6766" y="15196"/>
                  </a:cubicBezTo>
                  <a:lnTo>
                    <a:pt x="28542" y="15196"/>
                  </a:lnTo>
                  <a:cubicBezTo>
                    <a:pt x="28986" y="15196"/>
                    <a:pt x="29282" y="14863"/>
                    <a:pt x="29282" y="14456"/>
                  </a:cubicBezTo>
                  <a:cubicBezTo>
                    <a:pt x="29282" y="14382"/>
                    <a:pt x="29282" y="14272"/>
                    <a:pt x="29245" y="14198"/>
                  </a:cubicBezTo>
                  <a:lnTo>
                    <a:pt x="23181" y="445"/>
                  </a:lnTo>
                  <a:cubicBezTo>
                    <a:pt x="23071" y="149"/>
                    <a:pt x="22812" y="1"/>
                    <a:pt x="225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34"/>
            <p:cNvSpPr/>
            <p:nvPr/>
          </p:nvSpPr>
          <p:spPr>
            <a:xfrm>
              <a:off x="4658900" y="3274325"/>
              <a:ext cx="614675" cy="311500"/>
            </a:xfrm>
            <a:custGeom>
              <a:rect b="b" l="l" r="r" t="t"/>
              <a:pathLst>
                <a:path extrusionOk="0" h="12460" w="24587">
                  <a:moveTo>
                    <a:pt x="408" y="1"/>
                  </a:moveTo>
                  <a:cubicBezTo>
                    <a:pt x="149" y="1"/>
                    <a:pt x="1" y="260"/>
                    <a:pt x="75" y="518"/>
                  </a:cubicBezTo>
                  <a:lnTo>
                    <a:pt x="5251" y="12238"/>
                  </a:lnTo>
                  <a:cubicBezTo>
                    <a:pt x="5288" y="12386"/>
                    <a:pt x="5436" y="12460"/>
                    <a:pt x="5547" y="12460"/>
                  </a:cubicBezTo>
                  <a:lnTo>
                    <a:pt x="24143" y="12460"/>
                  </a:lnTo>
                  <a:cubicBezTo>
                    <a:pt x="24402" y="12460"/>
                    <a:pt x="24586" y="12201"/>
                    <a:pt x="24476" y="11942"/>
                  </a:cubicBezTo>
                  <a:lnTo>
                    <a:pt x="19337" y="223"/>
                  </a:lnTo>
                  <a:cubicBezTo>
                    <a:pt x="19263" y="75"/>
                    <a:pt x="19152" y="1"/>
                    <a:pt x="190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34"/>
            <p:cNvSpPr/>
            <p:nvPr/>
          </p:nvSpPr>
          <p:spPr>
            <a:xfrm>
              <a:off x="4652450" y="3266950"/>
              <a:ext cx="626675" cy="326275"/>
            </a:xfrm>
            <a:custGeom>
              <a:rect b="b" l="l" r="r" t="t"/>
              <a:pathLst>
                <a:path extrusionOk="0" h="13051" w="25067">
                  <a:moveTo>
                    <a:pt x="19262" y="592"/>
                  </a:moveTo>
                  <a:lnTo>
                    <a:pt x="19299" y="629"/>
                  </a:lnTo>
                  <a:lnTo>
                    <a:pt x="24438" y="12385"/>
                  </a:lnTo>
                  <a:lnTo>
                    <a:pt x="24475" y="12385"/>
                  </a:lnTo>
                  <a:lnTo>
                    <a:pt x="24438" y="12422"/>
                  </a:lnTo>
                  <a:lnTo>
                    <a:pt x="24401" y="12459"/>
                  </a:lnTo>
                  <a:lnTo>
                    <a:pt x="5805" y="12459"/>
                  </a:lnTo>
                  <a:lnTo>
                    <a:pt x="5768" y="12422"/>
                  </a:lnTo>
                  <a:lnTo>
                    <a:pt x="629" y="666"/>
                  </a:lnTo>
                  <a:lnTo>
                    <a:pt x="666" y="592"/>
                  </a:lnTo>
                  <a:close/>
                  <a:moveTo>
                    <a:pt x="666" y="0"/>
                  </a:moveTo>
                  <a:cubicBezTo>
                    <a:pt x="296" y="0"/>
                    <a:pt x="0" y="296"/>
                    <a:pt x="0" y="666"/>
                  </a:cubicBezTo>
                  <a:cubicBezTo>
                    <a:pt x="0" y="739"/>
                    <a:pt x="37" y="850"/>
                    <a:pt x="74" y="924"/>
                  </a:cubicBezTo>
                  <a:lnTo>
                    <a:pt x="5213" y="12644"/>
                  </a:lnTo>
                  <a:cubicBezTo>
                    <a:pt x="5324" y="12903"/>
                    <a:pt x="5546" y="13051"/>
                    <a:pt x="5805" y="13051"/>
                  </a:cubicBezTo>
                  <a:lnTo>
                    <a:pt x="24401" y="13051"/>
                  </a:lnTo>
                  <a:cubicBezTo>
                    <a:pt x="24807" y="13051"/>
                    <a:pt x="25066" y="12755"/>
                    <a:pt x="25066" y="12385"/>
                  </a:cubicBezTo>
                  <a:cubicBezTo>
                    <a:pt x="25066" y="12311"/>
                    <a:pt x="25066" y="12200"/>
                    <a:pt x="25029" y="12126"/>
                  </a:cubicBezTo>
                  <a:lnTo>
                    <a:pt x="19890" y="407"/>
                  </a:lnTo>
                  <a:cubicBezTo>
                    <a:pt x="19779" y="148"/>
                    <a:pt x="19521" y="0"/>
                    <a:pt x="19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34"/>
            <p:cNvSpPr/>
            <p:nvPr/>
          </p:nvSpPr>
          <p:spPr>
            <a:xfrm>
              <a:off x="4761500" y="3589500"/>
              <a:ext cx="818000" cy="26825"/>
            </a:xfrm>
            <a:custGeom>
              <a:rect b="b" l="l" r="r" t="t"/>
              <a:pathLst>
                <a:path extrusionOk="0" h="1073" w="32720">
                  <a:moveTo>
                    <a:pt x="1" y="1"/>
                  </a:moveTo>
                  <a:lnTo>
                    <a:pt x="1" y="1073"/>
                  </a:lnTo>
                  <a:lnTo>
                    <a:pt x="32720" y="1073"/>
                  </a:lnTo>
                  <a:lnTo>
                    <a:pt x="3272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34"/>
            <p:cNvSpPr/>
            <p:nvPr/>
          </p:nvSpPr>
          <p:spPr>
            <a:xfrm>
              <a:off x="4754100" y="3582125"/>
              <a:ext cx="832800" cy="42525"/>
            </a:xfrm>
            <a:custGeom>
              <a:rect b="b" l="l" r="r" t="t"/>
              <a:pathLst>
                <a:path extrusionOk="0" h="1701" w="33312">
                  <a:moveTo>
                    <a:pt x="32720" y="629"/>
                  </a:moveTo>
                  <a:lnTo>
                    <a:pt x="32720"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33016" y="1701"/>
                  </a:lnTo>
                  <a:cubicBezTo>
                    <a:pt x="33090" y="1701"/>
                    <a:pt x="33164" y="1664"/>
                    <a:pt x="33238" y="1590"/>
                  </a:cubicBezTo>
                  <a:cubicBezTo>
                    <a:pt x="33311" y="1553"/>
                    <a:pt x="33311" y="1442"/>
                    <a:pt x="33311" y="1368"/>
                  </a:cubicBezTo>
                  <a:lnTo>
                    <a:pt x="33311" y="296"/>
                  </a:lnTo>
                  <a:cubicBezTo>
                    <a:pt x="33311" y="222"/>
                    <a:pt x="33311" y="148"/>
                    <a:pt x="33238" y="74"/>
                  </a:cubicBezTo>
                  <a:cubicBezTo>
                    <a:pt x="33164" y="37"/>
                    <a:pt x="33090" y="0"/>
                    <a:pt x="330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34"/>
            <p:cNvSpPr/>
            <p:nvPr/>
          </p:nvSpPr>
          <p:spPr>
            <a:xfrm>
              <a:off x="4761500" y="3589500"/>
              <a:ext cx="396550" cy="26825"/>
            </a:xfrm>
            <a:custGeom>
              <a:rect b="b" l="l" r="r" t="t"/>
              <a:pathLst>
                <a:path extrusionOk="0" h="1073" w="15862">
                  <a:moveTo>
                    <a:pt x="1" y="1"/>
                  </a:moveTo>
                  <a:lnTo>
                    <a:pt x="1" y="1073"/>
                  </a:lnTo>
                  <a:lnTo>
                    <a:pt x="15861" y="1073"/>
                  </a:lnTo>
                  <a:lnTo>
                    <a:pt x="1586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34"/>
            <p:cNvSpPr/>
            <p:nvPr/>
          </p:nvSpPr>
          <p:spPr>
            <a:xfrm>
              <a:off x="4754100" y="3582125"/>
              <a:ext cx="411325" cy="42525"/>
            </a:xfrm>
            <a:custGeom>
              <a:rect b="b" l="l" r="r" t="t"/>
              <a:pathLst>
                <a:path extrusionOk="0" h="1701" w="16453">
                  <a:moveTo>
                    <a:pt x="15861" y="629"/>
                  </a:moveTo>
                  <a:lnTo>
                    <a:pt x="15861"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05" y="1664"/>
                    <a:pt x="16379" y="1590"/>
                  </a:cubicBezTo>
                  <a:cubicBezTo>
                    <a:pt x="16453" y="1553"/>
                    <a:pt x="16453" y="1442"/>
                    <a:pt x="16453" y="1368"/>
                  </a:cubicBezTo>
                  <a:lnTo>
                    <a:pt x="16453" y="296"/>
                  </a:lnTo>
                  <a:cubicBezTo>
                    <a:pt x="16453" y="222"/>
                    <a:pt x="16453" y="148"/>
                    <a:pt x="16379" y="74"/>
                  </a:cubicBezTo>
                  <a:cubicBezTo>
                    <a:pt x="16305" y="37"/>
                    <a:pt x="16231" y="0"/>
                    <a:pt x="161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34"/>
            <p:cNvSpPr/>
            <p:nvPr/>
          </p:nvSpPr>
          <p:spPr>
            <a:xfrm>
              <a:off x="4818800" y="2599625"/>
              <a:ext cx="476025" cy="476025"/>
            </a:xfrm>
            <a:custGeom>
              <a:rect b="b" l="l" r="r" t="t"/>
              <a:pathLst>
                <a:path extrusionOk="0" h="19041" w="19041">
                  <a:moveTo>
                    <a:pt x="9539" y="0"/>
                  </a:moveTo>
                  <a:cubicBezTo>
                    <a:pt x="4253" y="0"/>
                    <a:pt x="1" y="4252"/>
                    <a:pt x="1" y="9502"/>
                  </a:cubicBezTo>
                  <a:cubicBezTo>
                    <a:pt x="1" y="14788"/>
                    <a:pt x="4253"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34"/>
            <p:cNvSpPr/>
            <p:nvPr/>
          </p:nvSpPr>
          <p:spPr>
            <a:xfrm>
              <a:off x="4811425" y="2592225"/>
              <a:ext cx="490800" cy="490800"/>
            </a:xfrm>
            <a:custGeom>
              <a:rect b="b" l="l" r="r" t="t"/>
              <a:pathLst>
                <a:path extrusionOk="0" h="19632" w="19632">
                  <a:moveTo>
                    <a:pt x="9834" y="592"/>
                  </a:moveTo>
                  <a:cubicBezTo>
                    <a:pt x="12348" y="592"/>
                    <a:pt x="14677" y="1627"/>
                    <a:pt x="16341" y="3291"/>
                  </a:cubicBezTo>
                  <a:cubicBezTo>
                    <a:pt x="18005" y="4954"/>
                    <a:pt x="19040" y="7284"/>
                    <a:pt x="19040" y="9798"/>
                  </a:cubicBezTo>
                  <a:cubicBezTo>
                    <a:pt x="19040" y="12349"/>
                    <a:pt x="18005" y="14641"/>
                    <a:pt x="16341" y="16304"/>
                  </a:cubicBezTo>
                  <a:cubicBezTo>
                    <a:pt x="14677" y="18005"/>
                    <a:pt x="12348" y="19003"/>
                    <a:pt x="9834" y="19003"/>
                  </a:cubicBezTo>
                  <a:cubicBezTo>
                    <a:pt x="7283" y="19003"/>
                    <a:pt x="4991" y="18005"/>
                    <a:pt x="3291" y="16304"/>
                  </a:cubicBezTo>
                  <a:cubicBezTo>
                    <a:pt x="1627" y="14641"/>
                    <a:pt x="629" y="12349"/>
                    <a:pt x="629" y="9798"/>
                  </a:cubicBezTo>
                  <a:cubicBezTo>
                    <a:pt x="629" y="7284"/>
                    <a:pt x="1627" y="4954"/>
                    <a:pt x="3291"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34"/>
            <p:cNvSpPr/>
            <p:nvPr/>
          </p:nvSpPr>
          <p:spPr>
            <a:xfrm>
              <a:off x="5000900" y="3058050"/>
              <a:ext cx="93375" cy="306875"/>
            </a:xfrm>
            <a:custGeom>
              <a:rect b="b" l="l" r="r" t="t"/>
              <a:pathLst>
                <a:path extrusionOk="0" h="12275" w="3735">
                  <a:moveTo>
                    <a:pt x="3734" y="1"/>
                  </a:moveTo>
                  <a:lnTo>
                    <a:pt x="0" y="481"/>
                  </a:lnTo>
                  <a:lnTo>
                    <a:pt x="1738" y="12275"/>
                  </a:lnTo>
                  <a:lnTo>
                    <a:pt x="37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34"/>
            <p:cNvSpPr/>
            <p:nvPr/>
          </p:nvSpPr>
          <p:spPr>
            <a:xfrm>
              <a:off x="4992575" y="3050475"/>
              <a:ext cx="110000" cy="321850"/>
            </a:xfrm>
            <a:custGeom>
              <a:rect b="b" l="l" r="r" t="t"/>
              <a:pathLst>
                <a:path extrusionOk="0" h="12874" w="4400">
                  <a:moveTo>
                    <a:pt x="4071" y="1"/>
                  </a:moveTo>
                  <a:cubicBezTo>
                    <a:pt x="3920" y="1"/>
                    <a:pt x="3804" y="106"/>
                    <a:pt x="3771" y="267"/>
                  </a:cubicBezTo>
                  <a:lnTo>
                    <a:pt x="2108" y="10582"/>
                  </a:lnTo>
                  <a:lnTo>
                    <a:pt x="629" y="747"/>
                  </a:lnTo>
                  <a:cubicBezTo>
                    <a:pt x="592" y="599"/>
                    <a:pt x="444" y="489"/>
                    <a:pt x="296" y="489"/>
                  </a:cubicBezTo>
                  <a:cubicBezTo>
                    <a:pt x="111" y="525"/>
                    <a:pt x="0" y="673"/>
                    <a:pt x="37" y="858"/>
                  </a:cubicBezTo>
                  <a:lnTo>
                    <a:pt x="1775" y="12615"/>
                  </a:lnTo>
                  <a:cubicBezTo>
                    <a:pt x="1812" y="12763"/>
                    <a:pt x="1923" y="12874"/>
                    <a:pt x="2071" y="12874"/>
                  </a:cubicBezTo>
                  <a:cubicBezTo>
                    <a:pt x="2219" y="12874"/>
                    <a:pt x="2366" y="12763"/>
                    <a:pt x="2366" y="12615"/>
                  </a:cubicBezTo>
                  <a:lnTo>
                    <a:pt x="4400" y="341"/>
                  </a:lnTo>
                  <a:cubicBezTo>
                    <a:pt x="4400" y="193"/>
                    <a:pt x="4289" y="8"/>
                    <a:pt x="4141" y="8"/>
                  </a:cubicBezTo>
                  <a:cubicBezTo>
                    <a:pt x="4117" y="3"/>
                    <a:pt x="4094" y="1"/>
                    <a:pt x="4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34"/>
            <p:cNvSpPr/>
            <p:nvPr/>
          </p:nvSpPr>
          <p:spPr>
            <a:xfrm>
              <a:off x="3524850" y="3248450"/>
              <a:ext cx="631275" cy="374350"/>
            </a:xfrm>
            <a:custGeom>
              <a:rect b="b" l="l" r="r" t="t"/>
              <a:pathLst>
                <a:path extrusionOk="0" h="14974" w="25251">
                  <a:moveTo>
                    <a:pt x="1553" y="1"/>
                  </a:moveTo>
                  <a:cubicBezTo>
                    <a:pt x="703" y="1"/>
                    <a:pt x="0" y="666"/>
                    <a:pt x="0" y="1516"/>
                  </a:cubicBezTo>
                  <a:lnTo>
                    <a:pt x="0" y="14974"/>
                  </a:lnTo>
                  <a:lnTo>
                    <a:pt x="25251" y="14974"/>
                  </a:lnTo>
                  <a:lnTo>
                    <a:pt x="25251" y="1516"/>
                  </a:lnTo>
                  <a:cubicBezTo>
                    <a:pt x="25251" y="666"/>
                    <a:pt x="24586" y="1"/>
                    <a:pt x="237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4"/>
            <p:cNvSpPr/>
            <p:nvPr/>
          </p:nvSpPr>
          <p:spPr>
            <a:xfrm>
              <a:off x="3517450" y="3240125"/>
              <a:ext cx="647000" cy="391000"/>
            </a:xfrm>
            <a:custGeom>
              <a:rect b="b" l="l" r="r" t="t"/>
              <a:pathLst>
                <a:path extrusionOk="0" h="15640" w="25880">
                  <a:moveTo>
                    <a:pt x="24031" y="629"/>
                  </a:moveTo>
                  <a:cubicBezTo>
                    <a:pt x="24697" y="629"/>
                    <a:pt x="25251" y="1184"/>
                    <a:pt x="25251" y="1849"/>
                  </a:cubicBezTo>
                  <a:lnTo>
                    <a:pt x="25251" y="15011"/>
                  </a:lnTo>
                  <a:lnTo>
                    <a:pt x="592" y="15011"/>
                  </a:lnTo>
                  <a:lnTo>
                    <a:pt x="592" y="1849"/>
                  </a:lnTo>
                  <a:cubicBezTo>
                    <a:pt x="629" y="1184"/>
                    <a:pt x="1146" y="629"/>
                    <a:pt x="1849" y="629"/>
                  </a:cubicBezTo>
                  <a:close/>
                  <a:moveTo>
                    <a:pt x="1849" y="1"/>
                  </a:moveTo>
                  <a:cubicBezTo>
                    <a:pt x="814" y="1"/>
                    <a:pt x="0" y="851"/>
                    <a:pt x="0" y="1849"/>
                  </a:cubicBezTo>
                  <a:lnTo>
                    <a:pt x="0" y="15307"/>
                  </a:lnTo>
                  <a:cubicBezTo>
                    <a:pt x="0" y="15418"/>
                    <a:pt x="37" y="15492"/>
                    <a:pt x="74" y="15529"/>
                  </a:cubicBezTo>
                  <a:cubicBezTo>
                    <a:pt x="148" y="15603"/>
                    <a:pt x="222" y="15639"/>
                    <a:pt x="296" y="15639"/>
                  </a:cubicBezTo>
                  <a:lnTo>
                    <a:pt x="25547" y="15639"/>
                  </a:lnTo>
                  <a:cubicBezTo>
                    <a:pt x="25658" y="15639"/>
                    <a:pt x="25732" y="15603"/>
                    <a:pt x="25769" y="15529"/>
                  </a:cubicBezTo>
                  <a:cubicBezTo>
                    <a:pt x="25843" y="15492"/>
                    <a:pt x="25880" y="15418"/>
                    <a:pt x="25880" y="15307"/>
                  </a:cubicBezTo>
                  <a:lnTo>
                    <a:pt x="25880" y="1849"/>
                  </a:lnTo>
                  <a:cubicBezTo>
                    <a:pt x="25880" y="851"/>
                    <a:pt x="25029" y="1"/>
                    <a:pt x="24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4"/>
            <p:cNvSpPr/>
            <p:nvPr/>
          </p:nvSpPr>
          <p:spPr>
            <a:xfrm>
              <a:off x="4051675" y="2338050"/>
              <a:ext cx="475100" cy="475100"/>
            </a:xfrm>
            <a:custGeom>
              <a:rect b="b" l="l" r="r" t="t"/>
              <a:pathLst>
                <a:path extrusionOk="0" h="19004" w="19004">
                  <a:moveTo>
                    <a:pt x="9502" y="0"/>
                  </a:moveTo>
                  <a:cubicBezTo>
                    <a:pt x="4252" y="0"/>
                    <a:pt x="0" y="4252"/>
                    <a:pt x="0" y="9502"/>
                  </a:cubicBezTo>
                  <a:cubicBezTo>
                    <a:pt x="0" y="14752"/>
                    <a:pt x="4252" y="19003"/>
                    <a:pt x="9502" y="19003"/>
                  </a:cubicBezTo>
                  <a:cubicBezTo>
                    <a:pt x="14752" y="19003"/>
                    <a:pt x="19003" y="14752"/>
                    <a:pt x="19003" y="9502"/>
                  </a:cubicBezTo>
                  <a:cubicBezTo>
                    <a:pt x="19003" y="4252"/>
                    <a:pt x="14752" y="0"/>
                    <a:pt x="95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4"/>
            <p:cNvSpPr/>
            <p:nvPr/>
          </p:nvSpPr>
          <p:spPr>
            <a:xfrm>
              <a:off x="4043350" y="2329725"/>
              <a:ext cx="491725" cy="491750"/>
            </a:xfrm>
            <a:custGeom>
              <a:rect b="b" l="l" r="r" t="t"/>
              <a:pathLst>
                <a:path extrusionOk="0" h="19670" w="19669">
                  <a:moveTo>
                    <a:pt x="9835" y="629"/>
                  </a:moveTo>
                  <a:cubicBezTo>
                    <a:pt x="12386" y="629"/>
                    <a:pt x="14678" y="1664"/>
                    <a:pt x="16342" y="3328"/>
                  </a:cubicBezTo>
                  <a:cubicBezTo>
                    <a:pt x="18005" y="4992"/>
                    <a:pt x="19040" y="7284"/>
                    <a:pt x="19040" y="9835"/>
                  </a:cubicBezTo>
                  <a:cubicBezTo>
                    <a:pt x="19040" y="12386"/>
                    <a:pt x="18005" y="14678"/>
                    <a:pt x="16342" y="16342"/>
                  </a:cubicBezTo>
                  <a:cubicBezTo>
                    <a:pt x="14678" y="18005"/>
                    <a:pt x="12386" y="19041"/>
                    <a:pt x="9835" y="19041"/>
                  </a:cubicBezTo>
                  <a:cubicBezTo>
                    <a:pt x="7284" y="19041"/>
                    <a:pt x="4992" y="18005"/>
                    <a:pt x="3328" y="16342"/>
                  </a:cubicBezTo>
                  <a:cubicBezTo>
                    <a:pt x="1664" y="14678"/>
                    <a:pt x="629" y="12386"/>
                    <a:pt x="629" y="9835"/>
                  </a:cubicBezTo>
                  <a:cubicBezTo>
                    <a:pt x="629" y="7284"/>
                    <a:pt x="1664" y="4992"/>
                    <a:pt x="3328" y="3328"/>
                  </a:cubicBezTo>
                  <a:cubicBezTo>
                    <a:pt x="4992" y="1664"/>
                    <a:pt x="7284" y="629"/>
                    <a:pt x="9835" y="629"/>
                  </a:cubicBezTo>
                  <a:close/>
                  <a:moveTo>
                    <a:pt x="9835" y="1"/>
                  </a:moveTo>
                  <a:cubicBezTo>
                    <a:pt x="4400" y="1"/>
                    <a:pt x="1" y="4400"/>
                    <a:pt x="1" y="9835"/>
                  </a:cubicBezTo>
                  <a:cubicBezTo>
                    <a:pt x="1" y="15270"/>
                    <a:pt x="4400" y="19669"/>
                    <a:pt x="9835" y="19669"/>
                  </a:cubicBezTo>
                  <a:cubicBezTo>
                    <a:pt x="15269" y="19669"/>
                    <a:pt x="19669" y="15270"/>
                    <a:pt x="19669" y="9835"/>
                  </a:cubicBezTo>
                  <a:cubicBezTo>
                    <a:pt x="19669" y="4400"/>
                    <a:pt x="15269" y="1"/>
                    <a:pt x="98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4"/>
            <p:cNvSpPr/>
            <p:nvPr/>
          </p:nvSpPr>
          <p:spPr>
            <a:xfrm>
              <a:off x="4112675" y="2789100"/>
              <a:ext cx="193200" cy="368800"/>
            </a:xfrm>
            <a:custGeom>
              <a:rect b="b" l="l" r="r" t="t"/>
              <a:pathLst>
                <a:path extrusionOk="0" h="14752" w="7728">
                  <a:moveTo>
                    <a:pt x="7727" y="0"/>
                  </a:moveTo>
                  <a:lnTo>
                    <a:pt x="4511" y="481"/>
                  </a:lnTo>
                  <a:lnTo>
                    <a:pt x="0" y="14751"/>
                  </a:lnTo>
                  <a:lnTo>
                    <a:pt x="77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34"/>
            <p:cNvSpPr/>
            <p:nvPr/>
          </p:nvSpPr>
          <p:spPr>
            <a:xfrm>
              <a:off x="4103425" y="2780975"/>
              <a:ext cx="211675" cy="385050"/>
            </a:xfrm>
            <a:custGeom>
              <a:rect b="b" l="l" r="r" t="t"/>
              <a:pathLst>
                <a:path extrusionOk="0" h="15402" w="8467">
                  <a:moveTo>
                    <a:pt x="8121" y="0"/>
                  </a:moveTo>
                  <a:cubicBezTo>
                    <a:pt x="8006" y="0"/>
                    <a:pt x="7893" y="69"/>
                    <a:pt x="7838" y="177"/>
                  </a:cubicBezTo>
                  <a:lnTo>
                    <a:pt x="1701" y="11897"/>
                  </a:lnTo>
                  <a:lnTo>
                    <a:pt x="5140" y="917"/>
                  </a:lnTo>
                  <a:cubicBezTo>
                    <a:pt x="5214" y="769"/>
                    <a:pt x="5103" y="584"/>
                    <a:pt x="4955" y="510"/>
                  </a:cubicBezTo>
                  <a:cubicBezTo>
                    <a:pt x="4935" y="505"/>
                    <a:pt x="4915" y="503"/>
                    <a:pt x="4895" y="503"/>
                  </a:cubicBezTo>
                  <a:cubicBezTo>
                    <a:pt x="4761" y="503"/>
                    <a:pt x="4617" y="603"/>
                    <a:pt x="4585" y="732"/>
                  </a:cubicBezTo>
                  <a:lnTo>
                    <a:pt x="75" y="15003"/>
                  </a:lnTo>
                  <a:cubicBezTo>
                    <a:pt x="1" y="15150"/>
                    <a:pt x="75" y="15298"/>
                    <a:pt x="222" y="15372"/>
                  </a:cubicBezTo>
                  <a:cubicBezTo>
                    <a:pt x="262" y="15392"/>
                    <a:pt x="304" y="15401"/>
                    <a:pt x="346" y="15401"/>
                  </a:cubicBezTo>
                  <a:cubicBezTo>
                    <a:pt x="461" y="15401"/>
                    <a:pt x="575" y="15333"/>
                    <a:pt x="629" y="15224"/>
                  </a:cubicBezTo>
                  <a:lnTo>
                    <a:pt x="8393" y="473"/>
                  </a:lnTo>
                  <a:cubicBezTo>
                    <a:pt x="8467" y="325"/>
                    <a:pt x="8393" y="140"/>
                    <a:pt x="8245" y="29"/>
                  </a:cubicBezTo>
                  <a:cubicBezTo>
                    <a:pt x="8205" y="10"/>
                    <a:pt x="8163" y="0"/>
                    <a:pt x="81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4"/>
            <p:cNvSpPr/>
            <p:nvPr/>
          </p:nvSpPr>
          <p:spPr>
            <a:xfrm>
              <a:off x="2612600" y="3247525"/>
              <a:ext cx="720950" cy="365125"/>
            </a:xfrm>
            <a:custGeom>
              <a:rect b="b" l="l" r="r" t="t"/>
              <a:pathLst>
                <a:path extrusionOk="0" h="14605" w="28838">
                  <a:moveTo>
                    <a:pt x="6544" y="1"/>
                  </a:moveTo>
                  <a:cubicBezTo>
                    <a:pt x="6359" y="1"/>
                    <a:pt x="6211" y="112"/>
                    <a:pt x="6137" y="259"/>
                  </a:cubicBezTo>
                  <a:lnTo>
                    <a:pt x="111" y="14013"/>
                  </a:lnTo>
                  <a:cubicBezTo>
                    <a:pt x="0" y="14271"/>
                    <a:pt x="222" y="14604"/>
                    <a:pt x="518" y="14604"/>
                  </a:cubicBezTo>
                  <a:lnTo>
                    <a:pt x="22293" y="14604"/>
                  </a:lnTo>
                  <a:cubicBezTo>
                    <a:pt x="22478" y="14604"/>
                    <a:pt x="22626" y="14493"/>
                    <a:pt x="22663" y="14345"/>
                  </a:cubicBezTo>
                  <a:lnTo>
                    <a:pt x="28726" y="592"/>
                  </a:lnTo>
                  <a:cubicBezTo>
                    <a:pt x="28837" y="333"/>
                    <a:pt x="28615" y="1"/>
                    <a:pt x="283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4"/>
            <p:cNvSpPr/>
            <p:nvPr/>
          </p:nvSpPr>
          <p:spPr>
            <a:xfrm>
              <a:off x="2607050" y="3240125"/>
              <a:ext cx="732025" cy="379900"/>
            </a:xfrm>
            <a:custGeom>
              <a:rect b="b" l="l" r="r" t="t"/>
              <a:pathLst>
                <a:path extrusionOk="0" h="15196" w="29281">
                  <a:moveTo>
                    <a:pt x="28542" y="592"/>
                  </a:moveTo>
                  <a:lnTo>
                    <a:pt x="28616" y="629"/>
                  </a:lnTo>
                  <a:lnTo>
                    <a:pt x="28652" y="740"/>
                  </a:lnTo>
                  <a:lnTo>
                    <a:pt x="28652" y="777"/>
                  </a:lnTo>
                  <a:lnTo>
                    <a:pt x="22626" y="14530"/>
                  </a:lnTo>
                  <a:lnTo>
                    <a:pt x="22515" y="14604"/>
                  </a:lnTo>
                  <a:lnTo>
                    <a:pt x="740" y="14604"/>
                  </a:lnTo>
                  <a:lnTo>
                    <a:pt x="666" y="14567"/>
                  </a:lnTo>
                  <a:lnTo>
                    <a:pt x="629" y="14456"/>
                  </a:lnTo>
                  <a:lnTo>
                    <a:pt x="629" y="14419"/>
                  </a:lnTo>
                  <a:lnTo>
                    <a:pt x="6655" y="666"/>
                  </a:lnTo>
                  <a:lnTo>
                    <a:pt x="6766" y="592"/>
                  </a:lnTo>
                  <a:close/>
                  <a:moveTo>
                    <a:pt x="6766" y="1"/>
                  </a:moveTo>
                  <a:cubicBezTo>
                    <a:pt x="6470" y="1"/>
                    <a:pt x="6211" y="149"/>
                    <a:pt x="6100" y="445"/>
                  </a:cubicBezTo>
                  <a:lnTo>
                    <a:pt x="74" y="14198"/>
                  </a:lnTo>
                  <a:lnTo>
                    <a:pt x="74" y="14161"/>
                  </a:lnTo>
                  <a:cubicBezTo>
                    <a:pt x="37" y="14272"/>
                    <a:pt x="0" y="14382"/>
                    <a:pt x="0" y="14456"/>
                  </a:cubicBezTo>
                  <a:cubicBezTo>
                    <a:pt x="0" y="14863"/>
                    <a:pt x="296" y="15196"/>
                    <a:pt x="740" y="15196"/>
                  </a:cubicBezTo>
                  <a:lnTo>
                    <a:pt x="22515" y="15196"/>
                  </a:lnTo>
                  <a:cubicBezTo>
                    <a:pt x="22811" y="15196"/>
                    <a:pt x="23070" y="15048"/>
                    <a:pt x="23181" y="14752"/>
                  </a:cubicBezTo>
                  <a:lnTo>
                    <a:pt x="29207" y="999"/>
                  </a:lnTo>
                  <a:cubicBezTo>
                    <a:pt x="29244" y="925"/>
                    <a:pt x="29281" y="814"/>
                    <a:pt x="29281" y="740"/>
                  </a:cubicBezTo>
                  <a:cubicBezTo>
                    <a:pt x="29281" y="334"/>
                    <a:pt x="28948" y="1"/>
                    <a:pt x="28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4"/>
            <p:cNvSpPr/>
            <p:nvPr/>
          </p:nvSpPr>
          <p:spPr>
            <a:xfrm>
              <a:off x="2665275" y="3274325"/>
              <a:ext cx="615575" cy="311500"/>
            </a:xfrm>
            <a:custGeom>
              <a:rect b="b" l="l" r="r" t="t"/>
              <a:pathLst>
                <a:path extrusionOk="0" h="12460" w="24623">
                  <a:moveTo>
                    <a:pt x="5583" y="1"/>
                  </a:moveTo>
                  <a:cubicBezTo>
                    <a:pt x="5435" y="1"/>
                    <a:pt x="5324" y="75"/>
                    <a:pt x="5250" y="223"/>
                  </a:cubicBezTo>
                  <a:lnTo>
                    <a:pt x="111" y="11942"/>
                  </a:lnTo>
                  <a:cubicBezTo>
                    <a:pt x="0" y="12201"/>
                    <a:pt x="185" y="12460"/>
                    <a:pt x="444" y="12460"/>
                  </a:cubicBezTo>
                  <a:lnTo>
                    <a:pt x="19040" y="12460"/>
                  </a:lnTo>
                  <a:cubicBezTo>
                    <a:pt x="19188" y="12460"/>
                    <a:pt x="19299" y="12386"/>
                    <a:pt x="19373" y="12238"/>
                  </a:cubicBezTo>
                  <a:lnTo>
                    <a:pt x="24512" y="518"/>
                  </a:lnTo>
                  <a:cubicBezTo>
                    <a:pt x="24623" y="260"/>
                    <a:pt x="24438" y="1"/>
                    <a:pt x="241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4"/>
            <p:cNvSpPr/>
            <p:nvPr/>
          </p:nvSpPr>
          <p:spPr>
            <a:xfrm>
              <a:off x="2659725" y="3266950"/>
              <a:ext cx="626675" cy="326275"/>
            </a:xfrm>
            <a:custGeom>
              <a:rect b="b" l="l" r="r" t="t"/>
              <a:pathLst>
                <a:path extrusionOk="0" h="13051" w="25067">
                  <a:moveTo>
                    <a:pt x="24401" y="592"/>
                  </a:moveTo>
                  <a:lnTo>
                    <a:pt x="24438" y="629"/>
                  </a:lnTo>
                  <a:lnTo>
                    <a:pt x="24438" y="666"/>
                  </a:lnTo>
                  <a:lnTo>
                    <a:pt x="19299" y="12422"/>
                  </a:lnTo>
                  <a:lnTo>
                    <a:pt x="19262" y="12459"/>
                  </a:lnTo>
                  <a:lnTo>
                    <a:pt x="666" y="12459"/>
                  </a:lnTo>
                  <a:lnTo>
                    <a:pt x="629" y="12422"/>
                  </a:lnTo>
                  <a:lnTo>
                    <a:pt x="629" y="12385"/>
                  </a:lnTo>
                  <a:lnTo>
                    <a:pt x="5768" y="629"/>
                  </a:lnTo>
                  <a:lnTo>
                    <a:pt x="5805" y="592"/>
                  </a:lnTo>
                  <a:close/>
                  <a:moveTo>
                    <a:pt x="5805" y="0"/>
                  </a:moveTo>
                  <a:cubicBezTo>
                    <a:pt x="5546" y="0"/>
                    <a:pt x="5324" y="148"/>
                    <a:pt x="5213" y="407"/>
                  </a:cubicBezTo>
                  <a:lnTo>
                    <a:pt x="38" y="12126"/>
                  </a:lnTo>
                  <a:cubicBezTo>
                    <a:pt x="1" y="12200"/>
                    <a:pt x="1" y="12311"/>
                    <a:pt x="1" y="12385"/>
                  </a:cubicBezTo>
                  <a:cubicBezTo>
                    <a:pt x="1" y="12755"/>
                    <a:pt x="296" y="13051"/>
                    <a:pt x="666" y="13051"/>
                  </a:cubicBezTo>
                  <a:lnTo>
                    <a:pt x="19262" y="13051"/>
                  </a:lnTo>
                  <a:cubicBezTo>
                    <a:pt x="19521" y="13051"/>
                    <a:pt x="19743" y="12903"/>
                    <a:pt x="19854" y="12644"/>
                  </a:cubicBezTo>
                  <a:lnTo>
                    <a:pt x="24993" y="924"/>
                  </a:lnTo>
                  <a:cubicBezTo>
                    <a:pt x="25067" y="850"/>
                    <a:pt x="25067" y="739"/>
                    <a:pt x="25067" y="666"/>
                  </a:cubicBezTo>
                  <a:cubicBezTo>
                    <a:pt x="25067" y="296"/>
                    <a:pt x="24771" y="0"/>
                    <a:pt x="24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4"/>
            <p:cNvSpPr/>
            <p:nvPr/>
          </p:nvSpPr>
          <p:spPr>
            <a:xfrm>
              <a:off x="2359350" y="3589500"/>
              <a:ext cx="818000" cy="26825"/>
            </a:xfrm>
            <a:custGeom>
              <a:rect b="b" l="l" r="r" t="t"/>
              <a:pathLst>
                <a:path extrusionOk="0" h="1073" w="32720">
                  <a:moveTo>
                    <a:pt x="0" y="1"/>
                  </a:moveTo>
                  <a:lnTo>
                    <a:pt x="0" y="1073"/>
                  </a:lnTo>
                  <a:lnTo>
                    <a:pt x="32719" y="1073"/>
                  </a:lnTo>
                  <a:lnTo>
                    <a:pt x="327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4"/>
            <p:cNvSpPr/>
            <p:nvPr/>
          </p:nvSpPr>
          <p:spPr>
            <a:xfrm>
              <a:off x="2351950" y="3582125"/>
              <a:ext cx="833700" cy="42525"/>
            </a:xfrm>
            <a:custGeom>
              <a:rect b="b" l="l" r="r" t="t"/>
              <a:pathLst>
                <a:path extrusionOk="0" h="1701" w="33348">
                  <a:moveTo>
                    <a:pt x="32719" y="629"/>
                  </a:moveTo>
                  <a:lnTo>
                    <a:pt x="32719" y="1072"/>
                  </a:lnTo>
                  <a:lnTo>
                    <a:pt x="592" y="1072"/>
                  </a:lnTo>
                  <a:lnTo>
                    <a:pt x="592" y="629"/>
                  </a:lnTo>
                  <a:close/>
                  <a:moveTo>
                    <a:pt x="296" y="0"/>
                  </a:moveTo>
                  <a:cubicBezTo>
                    <a:pt x="222" y="0"/>
                    <a:pt x="148" y="37"/>
                    <a:pt x="74" y="74"/>
                  </a:cubicBezTo>
                  <a:cubicBezTo>
                    <a:pt x="37" y="148"/>
                    <a:pt x="0" y="222"/>
                    <a:pt x="0" y="296"/>
                  </a:cubicBezTo>
                  <a:lnTo>
                    <a:pt x="0" y="1368"/>
                  </a:lnTo>
                  <a:cubicBezTo>
                    <a:pt x="0" y="1442"/>
                    <a:pt x="37" y="1553"/>
                    <a:pt x="74" y="1590"/>
                  </a:cubicBezTo>
                  <a:cubicBezTo>
                    <a:pt x="148" y="1664"/>
                    <a:pt x="222" y="1701"/>
                    <a:pt x="296" y="1701"/>
                  </a:cubicBezTo>
                  <a:lnTo>
                    <a:pt x="33015" y="1701"/>
                  </a:lnTo>
                  <a:cubicBezTo>
                    <a:pt x="33089" y="1701"/>
                    <a:pt x="33200" y="1664"/>
                    <a:pt x="33237" y="1590"/>
                  </a:cubicBezTo>
                  <a:cubicBezTo>
                    <a:pt x="33311" y="1553"/>
                    <a:pt x="33348" y="1442"/>
                    <a:pt x="33348" y="1368"/>
                  </a:cubicBezTo>
                  <a:lnTo>
                    <a:pt x="33348" y="296"/>
                  </a:lnTo>
                  <a:cubicBezTo>
                    <a:pt x="33348" y="222"/>
                    <a:pt x="33311" y="148"/>
                    <a:pt x="33237" y="74"/>
                  </a:cubicBezTo>
                  <a:cubicBezTo>
                    <a:pt x="33200" y="37"/>
                    <a:pt x="33089" y="0"/>
                    <a:pt x="330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4"/>
            <p:cNvSpPr/>
            <p:nvPr/>
          </p:nvSpPr>
          <p:spPr>
            <a:xfrm>
              <a:off x="2780800" y="3589500"/>
              <a:ext cx="396550" cy="26825"/>
            </a:xfrm>
            <a:custGeom>
              <a:rect b="b" l="l" r="r" t="t"/>
              <a:pathLst>
                <a:path extrusionOk="0" h="1073" w="15862">
                  <a:moveTo>
                    <a:pt x="1" y="1"/>
                  </a:moveTo>
                  <a:lnTo>
                    <a:pt x="1" y="1073"/>
                  </a:lnTo>
                  <a:lnTo>
                    <a:pt x="15861" y="1073"/>
                  </a:lnTo>
                  <a:lnTo>
                    <a:pt x="1586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4"/>
            <p:cNvSpPr/>
            <p:nvPr/>
          </p:nvSpPr>
          <p:spPr>
            <a:xfrm>
              <a:off x="2773400" y="3582125"/>
              <a:ext cx="412250" cy="42525"/>
            </a:xfrm>
            <a:custGeom>
              <a:rect b="b" l="l" r="r" t="t"/>
              <a:pathLst>
                <a:path extrusionOk="0" h="1701" w="16490">
                  <a:moveTo>
                    <a:pt x="15861" y="629"/>
                  </a:moveTo>
                  <a:lnTo>
                    <a:pt x="15861" y="1072"/>
                  </a:lnTo>
                  <a:lnTo>
                    <a:pt x="593" y="1072"/>
                  </a:lnTo>
                  <a:lnTo>
                    <a:pt x="593"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42" y="1664"/>
                    <a:pt x="16379" y="1590"/>
                  </a:cubicBezTo>
                  <a:cubicBezTo>
                    <a:pt x="16453" y="1553"/>
                    <a:pt x="16490" y="1442"/>
                    <a:pt x="16490" y="1368"/>
                  </a:cubicBezTo>
                  <a:lnTo>
                    <a:pt x="16490" y="296"/>
                  </a:lnTo>
                  <a:cubicBezTo>
                    <a:pt x="16490" y="222"/>
                    <a:pt x="16453" y="148"/>
                    <a:pt x="16379" y="74"/>
                  </a:cubicBezTo>
                  <a:cubicBezTo>
                    <a:pt x="16342" y="37"/>
                    <a:pt x="16231" y="0"/>
                    <a:pt x="161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4"/>
            <p:cNvSpPr/>
            <p:nvPr/>
          </p:nvSpPr>
          <p:spPr>
            <a:xfrm>
              <a:off x="2617200" y="2599625"/>
              <a:ext cx="476025" cy="476025"/>
            </a:xfrm>
            <a:custGeom>
              <a:rect b="b" l="l" r="r" t="t"/>
              <a:pathLst>
                <a:path extrusionOk="0" h="19041" w="19041">
                  <a:moveTo>
                    <a:pt x="9539" y="0"/>
                  </a:moveTo>
                  <a:cubicBezTo>
                    <a:pt x="4290" y="0"/>
                    <a:pt x="1" y="4252"/>
                    <a:pt x="1" y="9502"/>
                  </a:cubicBezTo>
                  <a:cubicBezTo>
                    <a:pt x="1" y="14788"/>
                    <a:pt x="4290"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4"/>
            <p:cNvSpPr/>
            <p:nvPr/>
          </p:nvSpPr>
          <p:spPr>
            <a:xfrm>
              <a:off x="2609825" y="2592225"/>
              <a:ext cx="490800" cy="490800"/>
            </a:xfrm>
            <a:custGeom>
              <a:rect b="b" l="l" r="r" t="t"/>
              <a:pathLst>
                <a:path extrusionOk="0" h="19632" w="19632">
                  <a:moveTo>
                    <a:pt x="9834" y="592"/>
                  </a:moveTo>
                  <a:cubicBezTo>
                    <a:pt x="12385" y="592"/>
                    <a:pt x="14678" y="1627"/>
                    <a:pt x="16341" y="3291"/>
                  </a:cubicBezTo>
                  <a:cubicBezTo>
                    <a:pt x="18005" y="4954"/>
                    <a:pt x="19040" y="7284"/>
                    <a:pt x="19040" y="9798"/>
                  </a:cubicBezTo>
                  <a:cubicBezTo>
                    <a:pt x="19040" y="12349"/>
                    <a:pt x="18005" y="14641"/>
                    <a:pt x="16341" y="16304"/>
                  </a:cubicBezTo>
                  <a:cubicBezTo>
                    <a:pt x="14678" y="18005"/>
                    <a:pt x="12385" y="19003"/>
                    <a:pt x="9834" y="19003"/>
                  </a:cubicBezTo>
                  <a:cubicBezTo>
                    <a:pt x="7283" y="19003"/>
                    <a:pt x="4991" y="18005"/>
                    <a:pt x="3328" y="16304"/>
                  </a:cubicBezTo>
                  <a:cubicBezTo>
                    <a:pt x="1664" y="14641"/>
                    <a:pt x="629" y="12349"/>
                    <a:pt x="629" y="9798"/>
                  </a:cubicBezTo>
                  <a:cubicBezTo>
                    <a:pt x="629" y="7284"/>
                    <a:pt x="1664" y="4954"/>
                    <a:pt x="3328"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34"/>
            <p:cNvSpPr/>
            <p:nvPr/>
          </p:nvSpPr>
          <p:spPr>
            <a:xfrm>
              <a:off x="2855675" y="3045125"/>
              <a:ext cx="68425" cy="300400"/>
            </a:xfrm>
            <a:custGeom>
              <a:rect b="b" l="l" r="r" t="t"/>
              <a:pathLst>
                <a:path extrusionOk="0" h="12016" w="2737">
                  <a:moveTo>
                    <a:pt x="2736" y="0"/>
                  </a:moveTo>
                  <a:lnTo>
                    <a:pt x="0" y="1220"/>
                  </a:lnTo>
                  <a:lnTo>
                    <a:pt x="2219" y="12016"/>
                  </a:lnTo>
                  <a:lnTo>
                    <a:pt x="27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34"/>
            <p:cNvSpPr/>
            <p:nvPr/>
          </p:nvSpPr>
          <p:spPr>
            <a:xfrm>
              <a:off x="2847350" y="3037950"/>
              <a:ext cx="84125" cy="315900"/>
            </a:xfrm>
            <a:custGeom>
              <a:rect b="b" l="l" r="r" t="t"/>
              <a:pathLst>
                <a:path extrusionOk="0" h="12636" w="3365">
                  <a:moveTo>
                    <a:pt x="2736" y="768"/>
                  </a:moveTo>
                  <a:lnTo>
                    <a:pt x="2367" y="9789"/>
                  </a:lnTo>
                  <a:lnTo>
                    <a:pt x="677" y="1664"/>
                  </a:lnTo>
                  <a:lnTo>
                    <a:pt x="677" y="1664"/>
                  </a:lnTo>
                  <a:lnTo>
                    <a:pt x="2736" y="768"/>
                  </a:lnTo>
                  <a:close/>
                  <a:moveTo>
                    <a:pt x="3083" y="1"/>
                  </a:moveTo>
                  <a:cubicBezTo>
                    <a:pt x="3032" y="1"/>
                    <a:pt x="2977" y="10"/>
                    <a:pt x="2921" y="28"/>
                  </a:cubicBezTo>
                  <a:lnTo>
                    <a:pt x="185" y="1211"/>
                  </a:lnTo>
                  <a:cubicBezTo>
                    <a:pt x="75" y="1285"/>
                    <a:pt x="1" y="1433"/>
                    <a:pt x="38" y="1544"/>
                  </a:cubicBezTo>
                  <a:lnTo>
                    <a:pt x="2256" y="12376"/>
                  </a:lnTo>
                  <a:cubicBezTo>
                    <a:pt x="2293" y="12524"/>
                    <a:pt x="2441" y="12635"/>
                    <a:pt x="2589" y="12635"/>
                  </a:cubicBezTo>
                  <a:cubicBezTo>
                    <a:pt x="2736" y="12598"/>
                    <a:pt x="2847" y="12487"/>
                    <a:pt x="2847" y="12340"/>
                  </a:cubicBezTo>
                  <a:lnTo>
                    <a:pt x="3365" y="324"/>
                  </a:lnTo>
                  <a:cubicBezTo>
                    <a:pt x="3365" y="213"/>
                    <a:pt x="3328" y="102"/>
                    <a:pt x="3217" y="28"/>
                  </a:cubicBezTo>
                  <a:cubicBezTo>
                    <a:pt x="3180" y="10"/>
                    <a:pt x="3134" y="1"/>
                    <a:pt x="30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34"/>
            <p:cNvSpPr/>
            <p:nvPr/>
          </p:nvSpPr>
          <p:spPr>
            <a:xfrm>
              <a:off x="4462975" y="3403725"/>
              <a:ext cx="145125" cy="213525"/>
            </a:xfrm>
            <a:custGeom>
              <a:rect b="b" l="l" r="r" t="t"/>
              <a:pathLst>
                <a:path extrusionOk="0" h="8541" w="5805">
                  <a:moveTo>
                    <a:pt x="0" y="1"/>
                  </a:moveTo>
                  <a:lnTo>
                    <a:pt x="0" y="8541"/>
                  </a:lnTo>
                  <a:lnTo>
                    <a:pt x="5805" y="8541"/>
                  </a:lnTo>
                  <a:lnTo>
                    <a:pt x="580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4"/>
            <p:cNvSpPr/>
            <p:nvPr/>
          </p:nvSpPr>
          <p:spPr>
            <a:xfrm>
              <a:off x="4455575" y="3396325"/>
              <a:ext cx="159925" cy="228325"/>
            </a:xfrm>
            <a:custGeom>
              <a:rect b="b" l="l" r="r" t="t"/>
              <a:pathLst>
                <a:path extrusionOk="0" h="9133" w="6397">
                  <a:moveTo>
                    <a:pt x="5768" y="592"/>
                  </a:moveTo>
                  <a:lnTo>
                    <a:pt x="5768" y="8504"/>
                  </a:lnTo>
                  <a:lnTo>
                    <a:pt x="629" y="8504"/>
                  </a:lnTo>
                  <a:lnTo>
                    <a:pt x="629" y="592"/>
                  </a:lnTo>
                  <a:close/>
                  <a:moveTo>
                    <a:pt x="296" y="1"/>
                  </a:moveTo>
                  <a:cubicBezTo>
                    <a:pt x="222" y="1"/>
                    <a:pt x="148" y="38"/>
                    <a:pt x="74" y="75"/>
                  </a:cubicBezTo>
                  <a:cubicBezTo>
                    <a:pt x="37" y="149"/>
                    <a:pt x="0" y="223"/>
                    <a:pt x="0" y="297"/>
                  </a:cubicBezTo>
                  <a:lnTo>
                    <a:pt x="0" y="8837"/>
                  </a:lnTo>
                  <a:cubicBezTo>
                    <a:pt x="0" y="8911"/>
                    <a:pt x="37" y="8985"/>
                    <a:pt x="74" y="9059"/>
                  </a:cubicBezTo>
                  <a:cubicBezTo>
                    <a:pt x="148" y="9096"/>
                    <a:pt x="222" y="9133"/>
                    <a:pt x="296" y="9133"/>
                  </a:cubicBezTo>
                  <a:lnTo>
                    <a:pt x="6101" y="9133"/>
                  </a:lnTo>
                  <a:cubicBezTo>
                    <a:pt x="6175" y="9133"/>
                    <a:pt x="6248" y="9096"/>
                    <a:pt x="6285" y="9059"/>
                  </a:cubicBezTo>
                  <a:cubicBezTo>
                    <a:pt x="6359" y="8985"/>
                    <a:pt x="6396" y="8911"/>
                    <a:pt x="6396" y="8837"/>
                  </a:cubicBezTo>
                  <a:lnTo>
                    <a:pt x="6396" y="297"/>
                  </a:lnTo>
                  <a:cubicBezTo>
                    <a:pt x="6396" y="223"/>
                    <a:pt x="6359" y="149"/>
                    <a:pt x="6285" y="75"/>
                  </a:cubicBezTo>
                  <a:cubicBezTo>
                    <a:pt x="6248" y="38"/>
                    <a:pt x="6175" y="1"/>
                    <a:pt x="61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4"/>
            <p:cNvSpPr/>
            <p:nvPr/>
          </p:nvSpPr>
          <p:spPr>
            <a:xfrm>
              <a:off x="4570175" y="3443475"/>
              <a:ext cx="77675" cy="144200"/>
            </a:xfrm>
            <a:custGeom>
              <a:rect b="b" l="l" r="r" t="t"/>
              <a:pathLst>
                <a:path extrusionOk="0" h="5768" w="3107">
                  <a:moveTo>
                    <a:pt x="481" y="0"/>
                  </a:moveTo>
                  <a:cubicBezTo>
                    <a:pt x="186" y="0"/>
                    <a:pt x="1" y="222"/>
                    <a:pt x="1" y="481"/>
                  </a:cubicBezTo>
                  <a:cubicBezTo>
                    <a:pt x="1" y="740"/>
                    <a:pt x="186" y="962"/>
                    <a:pt x="481" y="962"/>
                  </a:cubicBezTo>
                  <a:lnTo>
                    <a:pt x="1258" y="962"/>
                  </a:lnTo>
                  <a:cubicBezTo>
                    <a:pt x="1738" y="962"/>
                    <a:pt x="2145" y="1368"/>
                    <a:pt x="2145" y="1849"/>
                  </a:cubicBezTo>
                  <a:lnTo>
                    <a:pt x="2145" y="3919"/>
                  </a:lnTo>
                  <a:cubicBezTo>
                    <a:pt x="2145" y="4437"/>
                    <a:pt x="1738" y="4844"/>
                    <a:pt x="1258" y="4844"/>
                  </a:cubicBezTo>
                  <a:lnTo>
                    <a:pt x="629" y="4844"/>
                  </a:lnTo>
                  <a:cubicBezTo>
                    <a:pt x="371" y="4844"/>
                    <a:pt x="149" y="5028"/>
                    <a:pt x="149" y="5287"/>
                  </a:cubicBezTo>
                  <a:cubicBezTo>
                    <a:pt x="149" y="5583"/>
                    <a:pt x="371" y="5768"/>
                    <a:pt x="629" y="5768"/>
                  </a:cubicBezTo>
                  <a:lnTo>
                    <a:pt x="1258" y="5768"/>
                  </a:lnTo>
                  <a:cubicBezTo>
                    <a:pt x="2256" y="5768"/>
                    <a:pt x="3106" y="4955"/>
                    <a:pt x="3106" y="3919"/>
                  </a:cubicBezTo>
                  <a:lnTo>
                    <a:pt x="3106" y="1849"/>
                  </a:lnTo>
                  <a:cubicBezTo>
                    <a:pt x="3106" y="851"/>
                    <a:pt x="2256" y="0"/>
                    <a:pt x="12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4"/>
            <p:cNvSpPr/>
            <p:nvPr/>
          </p:nvSpPr>
          <p:spPr>
            <a:xfrm>
              <a:off x="4561875" y="3436075"/>
              <a:ext cx="93375" cy="159925"/>
            </a:xfrm>
            <a:custGeom>
              <a:rect b="b" l="l" r="r" t="t"/>
              <a:pathLst>
                <a:path extrusionOk="0" h="6397" w="3735">
                  <a:moveTo>
                    <a:pt x="1590" y="592"/>
                  </a:moveTo>
                  <a:cubicBezTo>
                    <a:pt x="2440" y="629"/>
                    <a:pt x="3106" y="1295"/>
                    <a:pt x="3106" y="2145"/>
                  </a:cubicBezTo>
                  <a:lnTo>
                    <a:pt x="3106" y="4215"/>
                  </a:lnTo>
                  <a:cubicBezTo>
                    <a:pt x="3106" y="5066"/>
                    <a:pt x="2440" y="5768"/>
                    <a:pt x="1590" y="5768"/>
                  </a:cubicBezTo>
                  <a:lnTo>
                    <a:pt x="961" y="5768"/>
                  </a:lnTo>
                  <a:cubicBezTo>
                    <a:pt x="887" y="5768"/>
                    <a:pt x="813" y="5694"/>
                    <a:pt x="813" y="5583"/>
                  </a:cubicBezTo>
                  <a:cubicBezTo>
                    <a:pt x="813" y="5509"/>
                    <a:pt x="887" y="5435"/>
                    <a:pt x="961" y="5435"/>
                  </a:cubicBezTo>
                  <a:lnTo>
                    <a:pt x="1590" y="5435"/>
                  </a:lnTo>
                  <a:cubicBezTo>
                    <a:pt x="2255" y="5435"/>
                    <a:pt x="2773" y="4881"/>
                    <a:pt x="2773" y="4215"/>
                  </a:cubicBezTo>
                  <a:lnTo>
                    <a:pt x="2773" y="2145"/>
                  </a:lnTo>
                  <a:cubicBezTo>
                    <a:pt x="2773" y="1480"/>
                    <a:pt x="2255" y="962"/>
                    <a:pt x="1590" y="962"/>
                  </a:cubicBezTo>
                  <a:lnTo>
                    <a:pt x="813" y="962"/>
                  </a:lnTo>
                  <a:cubicBezTo>
                    <a:pt x="703" y="962"/>
                    <a:pt x="629" y="888"/>
                    <a:pt x="629" y="777"/>
                  </a:cubicBezTo>
                  <a:cubicBezTo>
                    <a:pt x="629" y="703"/>
                    <a:pt x="703" y="592"/>
                    <a:pt x="813" y="592"/>
                  </a:cubicBezTo>
                  <a:close/>
                  <a:moveTo>
                    <a:pt x="813" y="1"/>
                  </a:moveTo>
                  <a:cubicBezTo>
                    <a:pt x="370" y="1"/>
                    <a:pt x="0" y="333"/>
                    <a:pt x="0" y="777"/>
                  </a:cubicBezTo>
                  <a:cubicBezTo>
                    <a:pt x="0" y="1221"/>
                    <a:pt x="370" y="1553"/>
                    <a:pt x="813" y="1553"/>
                  </a:cubicBezTo>
                  <a:lnTo>
                    <a:pt x="1590" y="1553"/>
                  </a:lnTo>
                  <a:cubicBezTo>
                    <a:pt x="1886" y="1553"/>
                    <a:pt x="2181" y="1812"/>
                    <a:pt x="2181" y="2145"/>
                  </a:cubicBezTo>
                  <a:lnTo>
                    <a:pt x="2181" y="4215"/>
                  </a:lnTo>
                  <a:cubicBezTo>
                    <a:pt x="2181" y="4548"/>
                    <a:pt x="1886" y="4807"/>
                    <a:pt x="1590" y="4807"/>
                  </a:cubicBezTo>
                  <a:lnTo>
                    <a:pt x="961" y="4807"/>
                  </a:lnTo>
                  <a:cubicBezTo>
                    <a:pt x="518" y="4807"/>
                    <a:pt x="185" y="5177"/>
                    <a:pt x="185" y="5583"/>
                  </a:cubicBezTo>
                  <a:cubicBezTo>
                    <a:pt x="185" y="6027"/>
                    <a:pt x="518" y="6397"/>
                    <a:pt x="961" y="6397"/>
                  </a:cubicBezTo>
                  <a:lnTo>
                    <a:pt x="1590" y="6397"/>
                  </a:lnTo>
                  <a:cubicBezTo>
                    <a:pt x="2773" y="6397"/>
                    <a:pt x="3734" y="5398"/>
                    <a:pt x="3734" y="4215"/>
                  </a:cubicBezTo>
                  <a:lnTo>
                    <a:pt x="3734" y="2145"/>
                  </a:lnTo>
                  <a:cubicBezTo>
                    <a:pt x="3734" y="962"/>
                    <a:pt x="2773" y="1"/>
                    <a:pt x="15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4"/>
            <p:cNvSpPr/>
            <p:nvPr/>
          </p:nvSpPr>
          <p:spPr>
            <a:xfrm>
              <a:off x="4999975" y="3728150"/>
              <a:ext cx="140500" cy="1346100"/>
            </a:xfrm>
            <a:custGeom>
              <a:rect b="b" l="l" r="r" t="t"/>
              <a:pathLst>
                <a:path extrusionOk="0" h="53844" w="5620">
                  <a:moveTo>
                    <a:pt x="0" y="0"/>
                  </a:moveTo>
                  <a:lnTo>
                    <a:pt x="4474" y="53312"/>
                  </a:lnTo>
                  <a:cubicBezTo>
                    <a:pt x="4506" y="53634"/>
                    <a:pt x="4762" y="53844"/>
                    <a:pt x="5048" y="53844"/>
                  </a:cubicBezTo>
                  <a:cubicBezTo>
                    <a:pt x="5090" y="53844"/>
                    <a:pt x="5133" y="53839"/>
                    <a:pt x="5176" y="53830"/>
                  </a:cubicBezTo>
                  <a:cubicBezTo>
                    <a:pt x="5435" y="53756"/>
                    <a:pt x="5620" y="53497"/>
                    <a:pt x="5620" y="53201"/>
                  </a:cubicBezTo>
                  <a:lnTo>
                    <a:pt x="25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4"/>
            <p:cNvSpPr/>
            <p:nvPr/>
          </p:nvSpPr>
          <p:spPr>
            <a:xfrm>
              <a:off x="4991650" y="3720750"/>
              <a:ext cx="156225" cy="1360550"/>
            </a:xfrm>
            <a:custGeom>
              <a:rect b="b" l="l" r="r" t="t"/>
              <a:pathLst>
                <a:path extrusionOk="0" h="54422" w="6249">
                  <a:moveTo>
                    <a:pt x="2588" y="629"/>
                  </a:moveTo>
                  <a:lnTo>
                    <a:pt x="5620" y="53497"/>
                  </a:lnTo>
                  <a:lnTo>
                    <a:pt x="5620" y="53534"/>
                  </a:lnTo>
                  <a:lnTo>
                    <a:pt x="5620" y="53571"/>
                  </a:lnTo>
                  <a:cubicBezTo>
                    <a:pt x="5620" y="53682"/>
                    <a:pt x="5546" y="53793"/>
                    <a:pt x="5435" y="53793"/>
                  </a:cubicBezTo>
                  <a:lnTo>
                    <a:pt x="5361" y="53830"/>
                  </a:lnTo>
                  <a:cubicBezTo>
                    <a:pt x="5250" y="53830"/>
                    <a:pt x="5139" y="53719"/>
                    <a:pt x="5102" y="53571"/>
                  </a:cubicBezTo>
                  <a:lnTo>
                    <a:pt x="5099" y="53572"/>
                  </a:lnTo>
                  <a:lnTo>
                    <a:pt x="5099" y="53572"/>
                  </a:lnTo>
                  <a:lnTo>
                    <a:pt x="657" y="629"/>
                  </a:lnTo>
                  <a:close/>
                  <a:moveTo>
                    <a:pt x="333" y="1"/>
                  </a:moveTo>
                  <a:cubicBezTo>
                    <a:pt x="222" y="1"/>
                    <a:pt x="148" y="38"/>
                    <a:pt x="111" y="112"/>
                  </a:cubicBezTo>
                  <a:cubicBezTo>
                    <a:pt x="37" y="149"/>
                    <a:pt x="0" y="259"/>
                    <a:pt x="0" y="333"/>
                  </a:cubicBezTo>
                  <a:lnTo>
                    <a:pt x="4511" y="53645"/>
                  </a:lnTo>
                  <a:lnTo>
                    <a:pt x="4511" y="53682"/>
                  </a:lnTo>
                  <a:cubicBezTo>
                    <a:pt x="4548" y="54126"/>
                    <a:pt x="4954" y="54422"/>
                    <a:pt x="5361" y="54422"/>
                  </a:cubicBezTo>
                  <a:lnTo>
                    <a:pt x="5583" y="54422"/>
                  </a:lnTo>
                  <a:cubicBezTo>
                    <a:pt x="5990" y="54311"/>
                    <a:pt x="6248" y="53941"/>
                    <a:pt x="6248" y="53571"/>
                  </a:cubicBezTo>
                  <a:lnTo>
                    <a:pt x="6248" y="53460"/>
                  </a:lnTo>
                  <a:lnTo>
                    <a:pt x="3180" y="296"/>
                  </a:lnTo>
                  <a:cubicBezTo>
                    <a:pt x="3180" y="112"/>
                    <a:pt x="3069" y="1"/>
                    <a:pt x="28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4"/>
            <p:cNvSpPr/>
            <p:nvPr/>
          </p:nvSpPr>
          <p:spPr>
            <a:xfrm>
              <a:off x="5752325" y="3728150"/>
              <a:ext cx="141425" cy="1349800"/>
            </a:xfrm>
            <a:custGeom>
              <a:rect b="b" l="l" r="r" t="t"/>
              <a:pathLst>
                <a:path extrusionOk="0" h="53992" w="5657">
                  <a:moveTo>
                    <a:pt x="0" y="0"/>
                  </a:moveTo>
                  <a:lnTo>
                    <a:pt x="4474" y="53497"/>
                  </a:lnTo>
                  <a:cubicBezTo>
                    <a:pt x="4538" y="53786"/>
                    <a:pt x="4770" y="53992"/>
                    <a:pt x="5048" y="53992"/>
                  </a:cubicBezTo>
                  <a:cubicBezTo>
                    <a:pt x="5090" y="53992"/>
                    <a:pt x="5133" y="53987"/>
                    <a:pt x="5176" y="53978"/>
                  </a:cubicBezTo>
                  <a:cubicBezTo>
                    <a:pt x="5472" y="53941"/>
                    <a:pt x="5657" y="53645"/>
                    <a:pt x="5620" y="53386"/>
                  </a:cubicBezTo>
                  <a:lnTo>
                    <a:pt x="25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4"/>
            <p:cNvSpPr/>
            <p:nvPr/>
          </p:nvSpPr>
          <p:spPr>
            <a:xfrm>
              <a:off x="5744000" y="3720750"/>
              <a:ext cx="156225" cy="1365175"/>
            </a:xfrm>
            <a:custGeom>
              <a:rect b="b" l="l" r="r" t="t"/>
              <a:pathLst>
                <a:path extrusionOk="0" h="54607" w="6249">
                  <a:moveTo>
                    <a:pt x="2588" y="629"/>
                  </a:moveTo>
                  <a:lnTo>
                    <a:pt x="5657" y="53682"/>
                  </a:lnTo>
                  <a:lnTo>
                    <a:pt x="5657" y="53719"/>
                  </a:lnTo>
                  <a:cubicBezTo>
                    <a:pt x="5657" y="53867"/>
                    <a:pt x="5583" y="53978"/>
                    <a:pt x="5435" y="53978"/>
                  </a:cubicBezTo>
                  <a:lnTo>
                    <a:pt x="5398" y="53978"/>
                  </a:lnTo>
                  <a:cubicBezTo>
                    <a:pt x="5250" y="53978"/>
                    <a:pt x="5139" y="53904"/>
                    <a:pt x="5139" y="53756"/>
                  </a:cubicBezTo>
                  <a:lnTo>
                    <a:pt x="657" y="629"/>
                  </a:lnTo>
                  <a:close/>
                  <a:moveTo>
                    <a:pt x="333" y="1"/>
                  </a:moveTo>
                  <a:cubicBezTo>
                    <a:pt x="222" y="1"/>
                    <a:pt x="148" y="38"/>
                    <a:pt x="111" y="112"/>
                  </a:cubicBezTo>
                  <a:cubicBezTo>
                    <a:pt x="37" y="149"/>
                    <a:pt x="0" y="259"/>
                    <a:pt x="0" y="333"/>
                  </a:cubicBezTo>
                  <a:lnTo>
                    <a:pt x="4511" y="53830"/>
                  </a:lnTo>
                  <a:cubicBezTo>
                    <a:pt x="4585" y="54274"/>
                    <a:pt x="4955" y="54606"/>
                    <a:pt x="5398" y="54606"/>
                  </a:cubicBezTo>
                  <a:cubicBezTo>
                    <a:pt x="5472" y="54606"/>
                    <a:pt x="5509" y="54606"/>
                    <a:pt x="5583" y="54569"/>
                  </a:cubicBezTo>
                  <a:cubicBezTo>
                    <a:pt x="5990" y="54495"/>
                    <a:pt x="6248" y="54126"/>
                    <a:pt x="6248" y="53719"/>
                  </a:cubicBezTo>
                  <a:lnTo>
                    <a:pt x="6248" y="53645"/>
                  </a:lnTo>
                  <a:lnTo>
                    <a:pt x="3217" y="296"/>
                  </a:lnTo>
                  <a:cubicBezTo>
                    <a:pt x="3180" y="112"/>
                    <a:pt x="3069" y="1"/>
                    <a:pt x="28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4"/>
            <p:cNvSpPr/>
            <p:nvPr/>
          </p:nvSpPr>
          <p:spPr>
            <a:xfrm>
              <a:off x="2587625" y="3728150"/>
              <a:ext cx="123875" cy="1337800"/>
            </a:xfrm>
            <a:custGeom>
              <a:rect b="b" l="l" r="r" t="t"/>
              <a:pathLst>
                <a:path extrusionOk="0" h="53512" w="4955">
                  <a:moveTo>
                    <a:pt x="2404" y="0"/>
                  </a:moveTo>
                  <a:lnTo>
                    <a:pt x="38" y="52869"/>
                  </a:lnTo>
                  <a:cubicBezTo>
                    <a:pt x="1" y="53164"/>
                    <a:pt x="186" y="53423"/>
                    <a:pt x="482" y="53497"/>
                  </a:cubicBezTo>
                  <a:cubicBezTo>
                    <a:pt x="520" y="53507"/>
                    <a:pt x="559" y="53511"/>
                    <a:pt x="598" y="53511"/>
                  </a:cubicBezTo>
                  <a:cubicBezTo>
                    <a:pt x="859" y="53511"/>
                    <a:pt x="1115" y="53306"/>
                    <a:pt x="1147" y="53016"/>
                  </a:cubicBezTo>
                  <a:lnTo>
                    <a:pt x="49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4"/>
            <p:cNvSpPr/>
            <p:nvPr/>
          </p:nvSpPr>
          <p:spPr>
            <a:xfrm>
              <a:off x="2580250" y="3720750"/>
              <a:ext cx="138650" cy="1352225"/>
            </a:xfrm>
            <a:custGeom>
              <a:rect b="b" l="l" r="r" t="t"/>
              <a:pathLst>
                <a:path extrusionOk="0" h="54089" w="5546">
                  <a:moveTo>
                    <a:pt x="4917" y="629"/>
                  </a:moveTo>
                  <a:lnTo>
                    <a:pt x="1149" y="53239"/>
                  </a:lnTo>
                  <a:lnTo>
                    <a:pt x="1149" y="53239"/>
                  </a:lnTo>
                  <a:lnTo>
                    <a:pt x="1146" y="53238"/>
                  </a:lnTo>
                  <a:cubicBezTo>
                    <a:pt x="1146" y="53386"/>
                    <a:pt x="998" y="53497"/>
                    <a:pt x="887" y="53497"/>
                  </a:cubicBezTo>
                  <a:lnTo>
                    <a:pt x="850" y="53460"/>
                  </a:lnTo>
                  <a:cubicBezTo>
                    <a:pt x="703" y="53460"/>
                    <a:pt x="629" y="53349"/>
                    <a:pt x="629" y="53202"/>
                  </a:cubicBezTo>
                  <a:lnTo>
                    <a:pt x="629" y="53165"/>
                  </a:lnTo>
                  <a:lnTo>
                    <a:pt x="2982" y="629"/>
                  </a:lnTo>
                  <a:close/>
                  <a:moveTo>
                    <a:pt x="2699" y="1"/>
                  </a:moveTo>
                  <a:cubicBezTo>
                    <a:pt x="2514" y="1"/>
                    <a:pt x="2366" y="112"/>
                    <a:pt x="2366" y="296"/>
                  </a:cubicBezTo>
                  <a:lnTo>
                    <a:pt x="0" y="53128"/>
                  </a:lnTo>
                  <a:lnTo>
                    <a:pt x="0" y="53202"/>
                  </a:lnTo>
                  <a:cubicBezTo>
                    <a:pt x="0" y="53608"/>
                    <a:pt x="296" y="53978"/>
                    <a:pt x="703" y="54089"/>
                  </a:cubicBezTo>
                  <a:lnTo>
                    <a:pt x="887" y="54089"/>
                  </a:lnTo>
                  <a:cubicBezTo>
                    <a:pt x="1331" y="54089"/>
                    <a:pt x="1701" y="53793"/>
                    <a:pt x="1775" y="53349"/>
                  </a:cubicBezTo>
                  <a:lnTo>
                    <a:pt x="1775" y="53312"/>
                  </a:lnTo>
                  <a:lnTo>
                    <a:pt x="5546" y="333"/>
                  </a:lnTo>
                  <a:cubicBezTo>
                    <a:pt x="5546" y="259"/>
                    <a:pt x="5509" y="149"/>
                    <a:pt x="5472" y="112"/>
                  </a:cubicBezTo>
                  <a:cubicBezTo>
                    <a:pt x="5398" y="38"/>
                    <a:pt x="5324" y="1"/>
                    <a:pt x="52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4"/>
            <p:cNvSpPr/>
            <p:nvPr/>
          </p:nvSpPr>
          <p:spPr>
            <a:xfrm>
              <a:off x="1894425" y="3728150"/>
              <a:ext cx="122975" cy="1333175"/>
            </a:xfrm>
            <a:custGeom>
              <a:rect b="b" l="l" r="r" t="t"/>
              <a:pathLst>
                <a:path extrusionOk="0" h="53327" w="4919">
                  <a:moveTo>
                    <a:pt x="2367" y="0"/>
                  </a:moveTo>
                  <a:lnTo>
                    <a:pt x="38" y="52684"/>
                  </a:lnTo>
                  <a:cubicBezTo>
                    <a:pt x="1" y="52979"/>
                    <a:pt x="186" y="53238"/>
                    <a:pt x="445" y="53312"/>
                  </a:cubicBezTo>
                  <a:cubicBezTo>
                    <a:pt x="488" y="53322"/>
                    <a:pt x="531" y="53326"/>
                    <a:pt x="574" y="53326"/>
                  </a:cubicBezTo>
                  <a:cubicBezTo>
                    <a:pt x="859" y="53326"/>
                    <a:pt x="1115" y="53121"/>
                    <a:pt x="1147" y="52832"/>
                  </a:cubicBezTo>
                  <a:lnTo>
                    <a:pt x="49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4"/>
            <p:cNvSpPr/>
            <p:nvPr/>
          </p:nvSpPr>
          <p:spPr>
            <a:xfrm>
              <a:off x="1887050" y="3720750"/>
              <a:ext cx="138650" cy="1348525"/>
            </a:xfrm>
            <a:custGeom>
              <a:rect b="b" l="l" r="r" t="t"/>
              <a:pathLst>
                <a:path extrusionOk="0" h="53941" w="5546">
                  <a:moveTo>
                    <a:pt x="4880" y="629"/>
                  </a:moveTo>
                  <a:lnTo>
                    <a:pt x="1146" y="53091"/>
                  </a:lnTo>
                  <a:cubicBezTo>
                    <a:pt x="1109" y="53202"/>
                    <a:pt x="998" y="53312"/>
                    <a:pt x="887" y="53312"/>
                  </a:cubicBezTo>
                  <a:lnTo>
                    <a:pt x="814" y="53312"/>
                  </a:lnTo>
                  <a:cubicBezTo>
                    <a:pt x="703" y="53275"/>
                    <a:pt x="629" y="53165"/>
                    <a:pt x="629" y="53017"/>
                  </a:cubicBezTo>
                  <a:lnTo>
                    <a:pt x="629" y="52980"/>
                  </a:lnTo>
                  <a:lnTo>
                    <a:pt x="2982" y="629"/>
                  </a:lnTo>
                  <a:close/>
                  <a:moveTo>
                    <a:pt x="2662" y="1"/>
                  </a:moveTo>
                  <a:cubicBezTo>
                    <a:pt x="2514" y="1"/>
                    <a:pt x="2366" y="112"/>
                    <a:pt x="2366" y="296"/>
                  </a:cubicBezTo>
                  <a:lnTo>
                    <a:pt x="2" y="52943"/>
                  </a:lnTo>
                  <a:lnTo>
                    <a:pt x="2" y="52943"/>
                  </a:lnTo>
                  <a:lnTo>
                    <a:pt x="0" y="52943"/>
                  </a:lnTo>
                  <a:lnTo>
                    <a:pt x="0" y="53017"/>
                  </a:lnTo>
                  <a:cubicBezTo>
                    <a:pt x="0" y="53423"/>
                    <a:pt x="296" y="53793"/>
                    <a:pt x="666" y="53904"/>
                  </a:cubicBezTo>
                  <a:cubicBezTo>
                    <a:pt x="740" y="53904"/>
                    <a:pt x="814" y="53941"/>
                    <a:pt x="887" y="53941"/>
                  </a:cubicBezTo>
                  <a:cubicBezTo>
                    <a:pt x="1331" y="53941"/>
                    <a:pt x="1701" y="53608"/>
                    <a:pt x="1775" y="53165"/>
                  </a:cubicBezTo>
                  <a:lnTo>
                    <a:pt x="1775" y="53128"/>
                  </a:lnTo>
                  <a:lnTo>
                    <a:pt x="5546" y="333"/>
                  </a:lnTo>
                  <a:cubicBezTo>
                    <a:pt x="5546" y="259"/>
                    <a:pt x="5509" y="149"/>
                    <a:pt x="5435" y="112"/>
                  </a:cubicBezTo>
                  <a:cubicBezTo>
                    <a:pt x="5398" y="38"/>
                    <a:pt x="5324" y="1"/>
                    <a:pt x="52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4"/>
            <p:cNvSpPr/>
            <p:nvPr/>
          </p:nvSpPr>
          <p:spPr>
            <a:xfrm>
              <a:off x="1912000" y="3654200"/>
              <a:ext cx="3986375" cy="114650"/>
            </a:xfrm>
            <a:custGeom>
              <a:rect b="b" l="l" r="r" t="t"/>
              <a:pathLst>
                <a:path extrusionOk="0" h="4586" w="159455">
                  <a:moveTo>
                    <a:pt x="0" y="1"/>
                  </a:moveTo>
                  <a:lnTo>
                    <a:pt x="0" y="4585"/>
                  </a:lnTo>
                  <a:lnTo>
                    <a:pt x="159455" y="4585"/>
                  </a:lnTo>
                  <a:lnTo>
                    <a:pt x="1594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4"/>
            <p:cNvSpPr/>
            <p:nvPr/>
          </p:nvSpPr>
          <p:spPr>
            <a:xfrm>
              <a:off x="1904600" y="3646800"/>
              <a:ext cx="4001175" cy="130350"/>
            </a:xfrm>
            <a:custGeom>
              <a:rect b="b" l="l" r="r" t="t"/>
              <a:pathLst>
                <a:path extrusionOk="0" h="5214" w="160047">
                  <a:moveTo>
                    <a:pt x="159455" y="629"/>
                  </a:moveTo>
                  <a:lnTo>
                    <a:pt x="159455" y="4585"/>
                  </a:lnTo>
                  <a:lnTo>
                    <a:pt x="592" y="4585"/>
                  </a:lnTo>
                  <a:lnTo>
                    <a:pt x="592" y="629"/>
                  </a:lnTo>
                  <a:close/>
                  <a:moveTo>
                    <a:pt x="296" y="1"/>
                  </a:moveTo>
                  <a:cubicBezTo>
                    <a:pt x="222" y="1"/>
                    <a:pt x="149" y="38"/>
                    <a:pt x="75" y="112"/>
                  </a:cubicBezTo>
                  <a:cubicBezTo>
                    <a:pt x="38" y="149"/>
                    <a:pt x="1" y="223"/>
                    <a:pt x="1" y="297"/>
                  </a:cubicBezTo>
                  <a:lnTo>
                    <a:pt x="1" y="4881"/>
                  </a:lnTo>
                  <a:cubicBezTo>
                    <a:pt x="1" y="4955"/>
                    <a:pt x="38" y="5066"/>
                    <a:pt x="75" y="5103"/>
                  </a:cubicBezTo>
                  <a:cubicBezTo>
                    <a:pt x="149" y="5177"/>
                    <a:pt x="222" y="5214"/>
                    <a:pt x="296" y="5214"/>
                  </a:cubicBezTo>
                  <a:lnTo>
                    <a:pt x="159751" y="5214"/>
                  </a:lnTo>
                  <a:cubicBezTo>
                    <a:pt x="159824" y="5214"/>
                    <a:pt x="159898" y="5177"/>
                    <a:pt x="159972" y="5103"/>
                  </a:cubicBezTo>
                  <a:cubicBezTo>
                    <a:pt x="160046" y="5066"/>
                    <a:pt x="160046" y="4955"/>
                    <a:pt x="160046" y="4881"/>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4"/>
            <p:cNvSpPr/>
            <p:nvPr/>
          </p:nvSpPr>
          <p:spPr>
            <a:xfrm>
              <a:off x="1912000" y="3654200"/>
              <a:ext cx="3986375" cy="39775"/>
            </a:xfrm>
            <a:custGeom>
              <a:rect b="b" l="l" r="r" t="t"/>
              <a:pathLst>
                <a:path extrusionOk="0" h="1591" w="159455">
                  <a:moveTo>
                    <a:pt x="0" y="1"/>
                  </a:moveTo>
                  <a:lnTo>
                    <a:pt x="0" y="1591"/>
                  </a:lnTo>
                  <a:lnTo>
                    <a:pt x="159455" y="1591"/>
                  </a:lnTo>
                  <a:lnTo>
                    <a:pt x="1594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4"/>
            <p:cNvSpPr/>
            <p:nvPr/>
          </p:nvSpPr>
          <p:spPr>
            <a:xfrm>
              <a:off x="1904600" y="3646800"/>
              <a:ext cx="4001175" cy="54575"/>
            </a:xfrm>
            <a:custGeom>
              <a:rect b="b" l="l" r="r" t="t"/>
              <a:pathLst>
                <a:path extrusionOk="0" h="2183" w="160047">
                  <a:moveTo>
                    <a:pt x="159455" y="629"/>
                  </a:moveTo>
                  <a:lnTo>
                    <a:pt x="159455" y="1591"/>
                  </a:lnTo>
                  <a:lnTo>
                    <a:pt x="592" y="1591"/>
                  </a:lnTo>
                  <a:lnTo>
                    <a:pt x="592" y="629"/>
                  </a:lnTo>
                  <a:close/>
                  <a:moveTo>
                    <a:pt x="296" y="1"/>
                  </a:moveTo>
                  <a:cubicBezTo>
                    <a:pt x="222" y="1"/>
                    <a:pt x="149" y="38"/>
                    <a:pt x="75" y="112"/>
                  </a:cubicBezTo>
                  <a:cubicBezTo>
                    <a:pt x="38" y="149"/>
                    <a:pt x="1" y="223"/>
                    <a:pt x="1" y="297"/>
                  </a:cubicBezTo>
                  <a:lnTo>
                    <a:pt x="1" y="1887"/>
                  </a:lnTo>
                  <a:cubicBezTo>
                    <a:pt x="1" y="1960"/>
                    <a:pt x="38" y="2034"/>
                    <a:pt x="75" y="2108"/>
                  </a:cubicBezTo>
                  <a:cubicBezTo>
                    <a:pt x="149" y="2145"/>
                    <a:pt x="222" y="2182"/>
                    <a:pt x="296" y="2182"/>
                  </a:cubicBezTo>
                  <a:lnTo>
                    <a:pt x="159751" y="2182"/>
                  </a:lnTo>
                  <a:cubicBezTo>
                    <a:pt x="159824" y="2182"/>
                    <a:pt x="159898" y="2145"/>
                    <a:pt x="159972" y="2108"/>
                  </a:cubicBezTo>
                  <a:cubicBezTo>
                    <a:pt x="160046" y="2034"/>
                    <a:pt x="160046" y="1960"/>
                    <a:pt x="160046" y="1887"/>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4"/>
            <p:cNvSpPr/>
            <p:nvPr/>
          </p:nvSpPr>
          <p:spPr>
            <a:xfrm>
              <a:off x="4901075" y="3654200"/>
              <a:ext cx="997300" cy="114650"/>
            </a:xfrm>
            <a:custGeom>
              <a:rect b="b" l="l" r="r" t="t"/>
              <a:pathLst>
                <a:path extrusionOk="0" h="4586" w="39892">
                  <a:moveTo>
                    <a:pt x="0" y="1"/>
                  </a:moveTo>
                  <a:lnTo>
                    <a:pt x="0" y="4585"/>
                  </a:lnTo>
                  <a:lnTo>
                    <a:pt x="39892" y="4585"/>
                  </a:lnTo>
                  <a:lnTo>
                    <a:pt x="398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4"/>
            <p:cNvSpPr/>
            <p:nvPr/>
          </p:nvSpPr>
          <p:spPr>
            <a:xfrm>
              <a:off x="4893675" y="3646800"/>
              <a:ext cx="1012100" cy="130350"/>
            </a:xfrm>
            <a:custGeom>
              <a:rect b="b" l="l" r="r" t="t"/>
              <a:pathLst>
                <a:path extrusionOk="0" h="5214" w="40484">
                  <a:moveTo>
                    <a:pt x="39892" y="629"/>
                  </a:moveTo>
                  <a:lnTo>
                    <a:pt x="39892" y="4585"/>
                  </a:lnTo>
                  <a:lnTo>
                    <a:pt x="592" y="4585"/>
                  </a:lnTo>
                  <a:lnTo>
                    <a:pt x="592" y="629"/>
                  </a:lnTo>
                  <a:close/>
                  <a:moveTo>
                    <a:pt x="296" y="1"/>
                  </a:moveTo>
                  <a:cubicBezTo>
                    <a:pt x="222" y="1"/>
                    <a:pt x="148" y="38"/>
                    <a:pt x="74" y="112"/>
                  </a:cubicBezTo>
                  <a:cubicBezTo>
                    <a:pt x="1" y="149"/>
                    <a:pt x="1" y="223"/>
                    <a:pt x="1" y="297"/>
                  </a:cubicBezTo>
                  <a:lnTo>
                    <a:pt x="1" y="4881"/>
                  </a:lnTo>
                  <a:cubicBezTo>
                    <a:pt x="1" y="4955"/>
                    <a:pt x="1" y="5066"/>
                    <a:pt x="74" y="5103"/>
                  </a:cubicBezTo>
                  <a:cubicBezTo>
                    <a:pt x="148" y="5177"/>
                    <a:pt x="222" y="5214"/>
                    <a:pt x="296" y="5214"/>
                  </a:cubicBezTo>
                  <a:lnTo>
                    <a:pt x="40188" y="5214"/>
                  </a:lnTo>
                  <a:cubicBezTo>
                    <a:pt x="40261" y="5214"/>
                    <a:pt x="40335" y="5177"/>
                    <a:pt x="40409" y="5103"/>
                  </a:cubicBezTo>
                  <a:cubicBezTo>
                    <a:pt x="40483" y="5066"/>
                    <a:pt x="40483" y="4955"/>
                    <a:pt x="40483" y="4881"/>
                  </a:cubicBezTo>
                  <a:lnTo>
                    <a:pt x="40483" y="297"/>
                  </a:lnTo>
                  <a:cubicBezTo>
                    <a:pt x="40483" y="223"/>
                    <a:pt x="40483" y="149"/>
                    <a:pt x="40409" y="112"/>
                  </a:cubicBezTo>
                  <a:cubicBezTo>
                    <a:pt x="40335" y="38"/>
                    <a:pt x="40261" y="1"/>
                    <a:pt x="40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4"/>
            <p:cNvSpPr/>
            <p:nvPr/>
          </p:nvSpPr>
          <p:spPr>
            <a:xfrm>
              <a:off x="1876875" y="3616300"/>
              <a:ext cx="4057550" cy="43475"/>
            </a:xfrm>
            <a:custGeom>
              <a:rect b="b" l="l" r="r" t="t"/>
              <a:pathLst>
                <a:path extrusionOk="0" h="1739" w="162302">
                  <a:moveTo>
                    <a:pt x="1" y="1"/>
                  </a:moveTo>
                  <a:lnTo>
                    <a:pt x="1" y="1739"/>
                  </a:lnTo>
                  <a:lnTo>
                    <a:pt x="162301" y="1739"/>
                  </a:lnTo>
                  <a:lnTo>
                    <a:pt x="1623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4"/>
            <p:cNvSpPr/>
            <p:nvPr/>
          </p:nvSpPr>
          <p:spPr>
            <a:xfrm>
              <a:off x="1868550" y="3608925"/>
              <a:ext cx="4073275" cy="59175"/>
            </a:xfrm>
            <a:custGeom>
              <a:rect b="b" l="l" r="r" t="t"/>
              <a:pathLst>
                <a:path extrusionOk="0" h="2367" w="162931">
                  <a:moveTo>
                    <a:pt x="162302" y="629"/>
                  </a:moveTo>
                  <a:lnTo>
                    <a:pt x="162302" y="1738"/>
                  </a:lnTo>
                  <a:lnTo>
                    <a:pt x="629" y="1738"/>
                  </a:lnTo>
                  <a:lnTo>
                    <a:pt x="629" y="629"/>
                  </a:lnTo>
                  <a:close/>
                  <a:moveTo>
                    <a:pt x="334" y="0"/>
                  </a:moveTo>
                  <a:cubicBezTo>
                    <a:pt x="223" y="0"/>
                    <a:pt x="149" y="37"/>
                    <a:pt x="112" y="74"/>
                  </a:cubicBezTo>
                  <a:cubicBezTo>
                    <a:pt x="38" y="148"/>
                    <a:pt x="1" y="222"/>
                    <a:pt x="1" y="296"/>
                  </a:cubicBezTo>
                  <a:lnTo>
                    <a:pt x="1" y="2034"/>
                  </a:lnTo>
                  <a:cubicBezTo>
                    <a:pt x="1" y="2144"/>
                    <a:pt x="38" y="2218"/>
                    <a:pt x="112" y="2255"/>
                  </a:cubicBezTo>
                  <a:cubicBezTo>
                    <a:pt x="149" y="2329"/>
                    <a:pt x="223" y="2366"/>
                    <a:pt x="334" y="2366"/>
                  </a:cubicBezTo>
                  <a:lnTo>
                    <a:pt x="162634" y="2366"/>
                  </a:lnTo>
                  <a:cubicBezTo>
                    <a:pt x="162708" y="2366"/>
                    <a:pt x="162782" y="2329"/>
                    <a:pt x="162819" y="2255"/>
                  </a:cubicBezTo>
                  <a:cubicBezTo>
                    <a:pt x="162893" y="2218"/>
                    <a:pt x="162930" y="2144"/>
                    <a:pt x="162930" y="2034"/>
                  </a:cubicBezTo>
                  <a:lnTo>
                    <a:pt x="162930" y="296"/>
                  </a:lnTo>
                  <a:cubicBezTo>
                    <a:pt x="162930" y="222"/>
                    <a:pt x="162893" y="148"/>
                    <a:pt x="162819" y="74"/>
                  </a:cubicBezTo>
                  <a:cubicBezTo>
                    <a:pt x="162782" y="37"/>
                    <a:pt x="162708" y="0"/>
                    <a:pt x="1626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4"/>
            <p:cNvSpPr/>
            <p:nvPr/>
          </p:nvSpPr>
          <p:spPr>
            <a:xfrm>
              <a:off x="4942650" y="3616300"/>
              <a:ext cx="991775" cy="43475"/>
            </a:xfrm>
            <a:custGeom>
              <a:rect b="b" l="l" r="r" t="t"/>
              <a:pathLst>
                <a:path extrusionOk="0" h="1739" w="39671">
                  <a:moveTo>
                    <a:pt x="1" y="1"/>
                  </a:moveTo>
                  <a:lnTo>
                    <a:pt x="1" y="1739"/>
                  </a:lnTo>
                  <a:lnTo>
                    <a:pt x="39670" y="1739"/>
                  </a:lnTo>
                  <a:lnTo>
                    <a:pt x="396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4"/>
            <p:cNvSpPr/>
            <p:nvPr/>
          </p:nvSpPr>
          <p:spPr>
            <a:xfrm>
              <a:off x="4935275" y="3608925"/>
              <a:ext cx="1006550" cy="59175"/>
            </a:xfrm>
            <a:custGeom>
              <a:rect b="b" l="l" r="r" t="t"/>
              <a:pathLst>
                <a:path extrusionOk="0" h="2367" w="40262">
                  <a:moveTo>
                    <a:pt x="39633" y="629"/>
                  </a:moveTo>
                  <a:lnTo>
                    <a:pt x="39633" y="1738"/>
                  </a:lnTo>
                  <a:lnTo>
                    <a:pt x="592" y="1738"/>
                  </a:lnTo>
                  <a:lnTo>
                    <a:pt x="592" y="629"/>
                  </a:lnTo>
                  <a:close/>
                  <a:moveTo>
                    <a:pt x="296" y="0"/>
                  </a:moveTo>
                  <a:cubicBezTo>
                    <a:pt x="222" y="0"/>
                    <a:pt x="148" y="37"/>
                    <a:pt x="74" y="74"/>
                  </a:cubicBezTo>
                  <a:cubicBezTo>
                    <a:pt x="0" y="148"/>
                    <a:pt x="0" y="222"/>
                    <a:pt x="0" y="296"/>
                  </a:cubicBezTo>
                  <a:lnTo>
                    <a:pt x="0" y="2034"/>
                  </a:lnTo>
                  <a:cubicBezTo>
                    <a:pt x="0" y="2144"/>
                    <a:pt x="0" y="2218"/>
                    <a:pt x="74" y="2255"/>
                  </a:cubicBezTo>
                  <a:cubicBezTo>
                    <a:pt x="148" y="2329"/>
                    <a:pt x="222" y="2366"/>
                    <a:pt x="296" y="2366"/>
                  </a:cubicBezTo>
                  <a:lnTo>
                    <a:pt x="39965" y="2366"/>
                  </a:lnTo>
                  <a:cubicBezTo>
                    <a:pt x="40039" y="2366"/>
                    <a:pt x="40113" y="2329"/>
                    <a:pt x="40150" y="2255"/>
                  </a:cubicBezTo>
                  <a:cubicBezTo>
                    <a:pt x="40224" y="2218"/>
                    <a:pt x="40261" y="2144"/>
                    <a:pt x="40261" y="2034"/>
                  </a:cubicBezTo>
                  <a:lnTo>
                    <a:pt x="40261" y="296"/>
                  </a:lnTo>
                  <a:cubicBezTo>
                    <a:pt x="40261" y="222"/>
                    <a:pt x="40224" y="148"/>
                    <a:pt x="40150" y="74"/>
                  </a:cubicBezTo>
                  <a:cubicBezTo>
                    <a:pt x="40113" y="37"/>
                    <a:pt x="40039" y="0"/>
                    <a:pt x="399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4"/>
            <p:cNvSpPr/>
            <p:nvPr/>
          </p:nvSpPr>
          <p:spPr>
            <a:xfrm>
              <a:off x="5555450" y="2786125"/>
              <a:ext cx="416875" cy="365650"/>
            </a:xfrm>
            <a:custGeom>
              <a:rect b="b" l="l" r="r" t="t"/>
              <a:pathLst>
                <a:path extrusionOk="0" h="14626" w="16675">
                  <a:moveTo>
                    <a:pt x="6176" y="1"/>
                  </a:moveTo>
                  <a:cubicBezTo>
                    <a:pt x="5854" y="1"/>
                    <a:pt x="5521" y="27"/>
                    <a:pt x="5176" y="82"/>
                  </a:cubicBezTo>
                  <a:cubicBezTo>
                    <a:pt x="555" y="785"/>
                    <a:pt x="0" y="2966"/>
                    <a:pt x="296" y="4260"/>
                  </a:cubicBezTo>
                  <a:cubicBezTo>
                    <a:pt x="296" y="4260"/>
                    <a:pt x="2736" y="9842"/>
                    <a:pt x="4289" y="12320"/>
                  </a:cubicBezTo>
                  <a:cubicBezTo>
                    <a:pt x="5353" y="13953"/>
                    <a:pt x="6550" y="14625"/>
                    <a:pt x="7480" y="14625"/>
                  </a:cubicBezTo>
                  <a:cubicBezTo>
                    <a:pt x="7939" y="14625"/>
                    <a:pt x="8333" y="14461"/>
                    <a:pt x="8615" y="14168"/>
                  </a:cubicBezTo>
                  <a:lnTo>
                    <a:pt x="11055" y="11728"/>
                  </a:lnTo>
                  <a:lnTo>
                    <a:pt x="14086" y="14464"/>
                  </a:lnTo>
                  <a:lnTo>
                    <a:pt x="16674" y="10582"/>
                  </a:lnTo>
                  <a:cubicBezTo>
                    <a:pt x="16674" y="10582"/>
                    <a:pt x="14382" y="7550"/>
                    <a:pt x="13384" y="5702"/>
                  </a:cubicBezTo>
                  <a:cubicBezTo>
                    <a:pt x="12426" y="3958"/>
                    <a:pt x="10141" y="1"/>
                    <a:pt x="61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4"/>
            <p:cNvSpPr/>
            <p:nvPr/>
          </p:nvSpPr>
          <p:spPr>
            <a:xfrm>
              <a:off x="5552675" y="2778000"/>
              <a:ext cx="427950" cy="381750"/>
            </a:xfrm>
            <a:custGeom>
              <a:rect b="b" l="l" r="r" t="t"/>
              <a:pathLst>
                <a:path extrusionOk="0" h="15270" w="17118">
                  <a:moveTo>
                    <a:pt x="6249" y="629"/>
                  </a:moveTo>
                  <a:cubicBezTo>
                    <a:pt x="8134" y="629"/>
                    <a:pt x="9650" y="1553"/>
                    <a:pt x="10796" y="2736"/>
                  </a:cubicBezTo>
                  <a:cubicBezTo>
                    <a:pt x="11942" y="3919"/>
                    <a:pt x="12755" y="5287"/>
                    <a:pt x="13199" y="6175"/>
                  </a:cubicBezTo>
                  <a:cubicBezTo>
                    <a:pt x="14086" y="7790"/>
                    <a:pt x="15895" y="10246"/>
                    <a:pt x="16396" y="10917"/>
                  </a:cubicBezTo>
                  <a:lnTo>
                    <a:pt x="16396" y="10917"/>
                  </a:lnTo>
                  <a:lnTo>
                    <a:pt x="14123" y="14308"/>
                  </a:lnTo>
                  <a:lnTo>
                    <a:pt x="11387" y="11831"/>
                  </a:lnTo>
                  <a:cubicBezTo>
                    <a:pt x="11332" y="11776"/>
                    <a:pt x="11258" y="11748"/>
                    <a:pt x="11180" y="11748"/>
                  </a:cubicBezTo>
                  <a:cubicBezTo>
                    <a:pt x="11101" y="11748"/>
                    <a:pt x="11018" y="11776"/>
                    <a:pt x="10944" y="11831"/>
                  </a:cubicBezTo>
                  <a:cubicBezTo>
                    <a:pt x="10944" y="11831"/>
                    <a:pt x="9391" y="13421"/>
                    <a:pt x="8504" y="14271"/>
                  </a:cubicBezTo>
                  <a:cubicBezTo>
                    <a:pt x="8282" y="14493"/>
                    <a:pt x="7986" y="14641"/>
                    <a:pt x="7616" y="14641"/>
                  </a:cubicBezTo>
                  <a:cubicBezTo>
                    <a:pt x="6840" y="14641"/>
                    <a:pt x="5694" y="14049"/>
                    <a:pt x="4659" y="12460"/>
                  </a:cubicBezTo>
                  <a:cubicBezTo>
                    <a:pt x="3919" y="11277"/>
                    <a:pt x="2884" y="9243"/>
                    <a:pt x="2108" y="7543"/>
                  </a:cubicBezTo>
                  <a:cubicBezTo>
                    <a:pt x="1701" y="6692"/>
                    <a:pt x="1331" y="5916"/>
                    <a:pt x="1073" y="5361"/>
                  </a:cubicBezTo>
                  <a:cubicBezTo>
                    <a:pt x="883" y="4955"/>
                    <a:pt x="753" y="4647"/>
                    <a:pt x="697" y="4512"/>
                  </a:cubicBezTo>
                  <a:lnTo>
                    <a:pt x="697" y="4512"/>
                  </a:lnTo>
                  <a:lnTo>
                    <a:pt x="703" y="4511"/>
                  </a:lnTo>
                  <a:cubicBezTo>
                    <a:pt x="666" y="4363"/>
                    <a:pt x="629" y="4178"/>
                    <a:pt x="629" y="4030"/>
                  </a:cubicBezTo>
                  <a:cubicBezTo>
                    <a:pt x="629" y="3439"/>
                    <a:pt x="851" y="2810"/>
                    <a:pt x="1516" y="2182"/>
                  </a:cubicBezTo>
                  <a:cubicBezTo>
                    <a:pt x="2182" y="1590"/>
                    <a:pt x="3365" y="999"/>
                    <a:pt x="5324" y="703"/>
                  </a:cubicBezTo>
                  <a:cubicBezTo>
                    <a:pt x="5657" y="666"/>
                    <a:pt x="5953" y="629"/>
                    <a:pt x="6249" y="629"/>
                  </a:cubicBezTo>
                  <a:close/>
                  <a:moveTo>
                    <a:pt x="6249" y="1"/>
                  </a:moveTo>
                  <a:cubicBezTo>
                    <a:pt x="5916" y="1"/>
                    <a:pt x="5583" y="37"/>
                    <a:pt x="5250" y="111"/>
                  </a:cubicBezTo>
                  <a:cubicBezTo>
                    <a:pt x="3217" y="407"/>
                    <a:pt x="1923" y="999"/>
                    <a:pt x="1110" y="1738"/>
                  </a:cubicBezTo>
                  <a:cubicBezTo>
                    <a:pt x="296" y="2441"/>
                    <a:pt x="1" y="3291"/>
                    <a:pt x="38" y="4030"/>
                  </a:cubicBezTo>
                  <a:cubicBezTo>
                    <a:pt x="38" y="4252"/>
                    <a:pt x="38" y="4437"/>
                    <a:pt x="74" y="4659"/>
                  </a:cubicBezTo>
                  <a:lnTo>
                    <a:pt x="111" y="4696"/>
                  </a:lnTo>
                  <a:cubicBezTo>
                    <a:pt x="111" y="4696"/>
                    <a:pt x="740" y="6101"/>
                    <a:pt x="1516" y="7801"/>
                  </a:cubicBezTo>
                  <a:cubicBezTo>
                    <a:pt x="2330" y="9539"/>
                    <a:pt x="3365" y="11535"/>
                    <a:pt x="4141" y="12792"/>
                  </a:cubicBezTo>
                  <a:cubicBezTo>
                    <a:pt x="5250" y="14493"/>
                    <a:pt x="6507" y="15232"/>
                    <a:pt x="7616" y="15269"/>
                  </a:cubicBezTo>
                  <a:cubicBezTo>
                    <a:pt x="8134" y="15269"/>
                    <a:pt x="8615" y="15048"/>
                    <a:pt x="8947" y="14715"/>
                  </a:cubicBezTo>
                  <a:lnTo>
                    <a:pt x="10500" y="13162"/>
                  </a:lnTo>
                  <a:lnTo>
                    <a:pt x="11193" y="12469"/>
                  </a:lnTo>
                  <a:lnTo>
                    <a:pt x="13975" y="15011"/>
                  </a:lnTo>
                  <a:cubicBezTo>
                    <a:pt x="14030" y="15065"/>
                    <a:pt x="14103" y="15099"/>
                    <a:pt x="14168" y="15099"/>
                  </a:cubicBezTo>
                  <a:cubicBezTo>
                    <a:pt x="14192" y="15099"/>
                    <a:pt x="14214" y="15094"/>
                    <a:pt x="14234" y="15085"/>
                  </a:cubicBezTo>
                  <a:cubicBezTo>
                    <a:pt x="14308" y="15085"/>
                    <a:pt x="14419" y="15048"/>
                    <a:pt x="14456" y="14974"/>
                  </a:cubicBezTo>
                  <a:lnTo>
                    <a:pt x="17044" y="11092"/>
                  </a:lnTo>
                  <a:cubicBezTo>
                    <a:pt x="17118" y="10981"/>
                    <a:pt x="17118" y="10833"/>
                    <a:pt x="17044" y="10722"/>
                  </a:cubicBezTo>
                  <a:cubicBezTo>
                    <a:pt x="17044" y="10722"/>
                    <a:pt x="16896" y="10537"/>
                    <a:pt x="16674" y="10204"/>
                  </a:cubicBezTo>
                  <a:cubicBezTo>
                    <a:pt x="15972" y="9280"/>
                    <a:pt x="14493" y="7247"/>
                    <a:pt x="13754" y="5879"/>
                  </a:cubicBezTo>
                  <a:cubicBezTo>
                    <a:pt x="13273" y="4992"/>
                    <a:pt x="12460" y="3550"/>
                    <a:pt x="11240" y="2293"/>
                  </a:cubicBezTo>
                  <a:cubicBezTo>
                    <a:pt x="10020" y="1073"/>
                    <a:pt x="8356" y="1"/>
                    <a:pt x="62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4"/>
            <p:cNvSpPr/>
            <p:nvPr/>
          </p:nvSpPr>
          <p:spPr>
            <a:xfrm>
              <a:off x="5414950" y="2624850"/>
              <a:ext cx="546275" cy="391175"/>
            </a:xfrm>
            <a:custGeom>
              <a:rect b="b" l="l" r="r" t="t"/>
              <a:pathLst>
                <a:path extrusionOk="0" h="15647" w="21851">
                  <a:moveTo>
                    <a:pt x="13545" y="0"/>
                  </a:moveTo>
                  <a:cubicBezTo>
                    <a:pt x="11427" y="0"/>
                    <a:pt x="9026" y="650"/>
                    <a:pt x="6619" y="2060"/>
                  </a:cubicBezTo>
                  <a:cubicBezTo>
                    <a:pt x="999" y="5387"/>
                    <a:pt x="1" y="11265"/>
                    <a:pt x="3033" y="12153"/>
                  </a:cubicBezTo>
                  <a:cubicBezTo>
                    <a:pt x="3273" y="12221"/>
                    <a:pt x="3520" y="12252"/>
                    <a:pt x="3773" y="12252"/>
                  </a:cubicBezTo>
                  <a:cubicBezTo>
                    <a:pt x="6670" y="12252"/>
                    <a:pt x="10204" y="8124"/>
                    <a:pt x="10205" y="8123"/>
                  </a:cubicBezTo>
                  <a:lnTo>
                    <a:pt x="10205" y="8123"/>
                  </a:lnTo>
                  <a:cubicBezTo>
                    <a:pt x="8763" y="10711"/>
                    <a:pt x="11351" y="10711"/>
                    <a:pt x="11351" y="10711"/>
                  </a:cubicBezTo>
                  <a:cubicBezTo>
                    <a:pt x="11351" y="10711"/>
                    <a:pt x="11499" y="12412"/>
                    <a:pt x="12238" y="13595"/>
                  </a:cubicBezTo>
                  <a:cubicBezTo>
                    <a:pt x="12355" y="13785"/>
                    <a:pt x="12456" y="13864"/>
                    <a:pt x="12544" y="13864"/>
                  </a:cubicBezTo>
                  <a:cubicBezTo>
                    <a:pt x="12986" y="13864"/>
                    <a:pt x="13089" y="11857"/>
                    <a:pt x="13089" y="11857"/>
                  </a:cubicBezTo>
                  <a:cubicBezTo>
                    <a:pt x="13089" y="11857"/>
                    <a:pt x="15529" y="14297"/>
                    <a:pt x="17414" y="15295"/>
                  </a:cubicBezTo>
                  <a:cubicBezTo>
                    <a:pt x="17865" y="15539"/>
                    <a:pt x="18268" y="15646"/>
                    <a:pt x="18625" y="15646"/>
                  </a:cubicBezTo>
                  <a:cubicBezTo>
                    <a:pt x="19731" y="15646"/>
                    <a:pt x="20397" y="14620"/>
                    <a:pt x="20704" y="13447"/>
                  </a:cubicBezTo>
                  <a:cubicBezTo>
                    <a:pt x="21148" y="11857"/>
                    <a:pt x="21851" y="6829"/>
                    <a:pt x="19854" y="3206"/>
                  </a:cubicBezTo>
                  <a:cubicBezTo>
                    <a:pt x="18692" y="1156"/>
                    <a:pt x="16370" y="0"/>
                    <a:pt x="135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4"/>
            <p:cNvSpPr/>
            <p:nvPr/>
          </p:nvSpPr>
          <p:spPr>
            <a:xfrm>
              <a:off x="5440850" y="2617175"/>
              <a:ext cx="512050" cy="406700"/>
            </a:xfrm>
            <a:custGeom>
              <a:rect b="b" l="l" r="r" t="t"/>
              <a:pathLst>
                <a:path extrusionOk="0" h="16268" w="20482">
                  <a:moveTo>
                    <a:pt x="12496" y="629"/>
                  </a:moveTo>
                  <a:cubicBezTo>
                    <a:pt x="15269" y="629"/>
                    <a:pt x="17450" y="1738"/>
                    <a:pt x="18559" y="3698"/>
                  </a:cubicBezTo>
                  <a:cubicBezTo>
                    <a:pt x="19558" y="5472"/>
                    <a:pt x="19853" y="7654"/>
                    <a:pt x="19853" y="9576"/>
                  </a:cubicBezTo>
                  <a:cubicBezTo>
                    <a:pt x="19853" y="11351"/>
                    <a:pt x="19595" y="12940"/>
                    <a:pt x="19373" y="13680"/>
                  </a:cubicBezTo>
                  <a:cubicBezTo>
                    <a:pt x="19225" y="14234"/>
                    <a:pt x="19003" y="14752"/>
                    <a:pt x="18707" y="15122"/>
                  </a:cubicBezTo>
                  <a:cubicBezTo>
                    <a:pt x="18374" y="15454"/>
                    <a:pt x="18042" y="15639"/>
                    <a:pt x="17598" y="15676"/>
                  </a:cubicBezTo>
                  <a:cubicBezTo>
                    <a:pt x="17302" y="15676"/>
                    <a:pt x="16933" y="15565"/>
                    <a:pt x="16526" y="15343"/>
                  </a:cubicBezTo>
                  <a:cubicBezTo>
                    <a:pt x="15639" y="14863"/>
                    <a:pt x="14567" y="14013"/>
                    <a:pt x="13716" y="13273"/>
                  </a:cubicBezTo>
                  <a:cubicBezTo>
                    <a:pt x="13310" y="12903"/>
                    <a:pt x="12940" y="12571"/>
                    <a:pt x="12681" y="12349"/>
                  </a:cubicBezTo>
                  <a:cubicBezTo>
                    <a:pt x="12533" y="12201"/>
                    <a:pt x="12459" y="12127"/>
                    <a:pt x="12385" y="12053"/>
                  </a:cubicBezTo>
                  <a:cubicBezTo>
                    <a:pt x="12311" y="11979"/>
                    <a:pt x="12274" y="11942"/>
                    <a:pt x="12274" y="11942"/>
                  </a:cubicBezTo>
                  <a:cubicBezTo>
                    <a:pt x="12220" y="11888"/>
                    <a:pt x="12126" y="11854"/>
                    <a:pt x="12037" y="11854"/>
                  </a:cubicBezTo>
                  <a:cubicBezTo>
                    <a:pt x="12004" y="11854"/>
                    <a:pt x="11971" y="11858"/>
                    <a:pt x="11942" y="11868"/>
                  </a:cubicBezTo>
                  <a:cubicBezTo>
                    <a:pt x="11831" y="11905"/>
                    <a:pt x="11757" y="12016"/>
                    <a:pt x="11757" y="12127"/>
                  </a:cubicBezTo>
                  <a:cubicBezTo>
                    <a:pt x="11757" y="12127"/>
                    <a:pt x="11757" y="12275"/>
                    <a:pt x="11720" y="12460"/>
                  </a:cubicBezTo>
                  <a:cubicBezTo>
                    <a:pt x="11720" y="12719"/>
                    <a:pt x="11646" y="13125"/>
                    <a:pt x="11572" y="13458"/>
                  </a:cubicBezTo>
                  <a:cubicBezTo>
                    <a:pt x="11544" y="13571"/>
                    <a:pt x="11515" y="13684"/>
                    <a:pt x="11487" y="13764"/>
                  </a:cubicBezTo>
                  <a:lnTo>
                    <a:pt x="11487" y="13764"/>
                  </a:lnTo>
                  <a:cubicBezTo>
                    <a:pt x="11479" y="13750"/>
                    <a:pt x="11470" y="13734"/>
                    <a:pt x="11461" y="13717"/>
                  </a:cubicBezTo>
                  <a:cubicBezTo>
                    <a:pt x="11128" y="13199"/>
                    <a:pt x="10906" y="12497"/>
                    <a:pt x="10796" y="11942"/>
                  </a:cubicBezTo>
                  <a:cubicBezTo>
                    <a:pt x="10722" y="11683"/>
                    <a:pt x="10685" y="11425"/>
                    <a:pt x="10685" y="11240"/>
                  </a:cubicBezTo>
                  <a:cubicBezTo>
                    <a:pt x="10648" y="11166"/>
                    <a:pt x="10648" y="11092"/>
                    <a:pt x="10648" y="11055"/>
                  </a:cubicBezTo>
                  <a:lnTo>
                    <a:pt x="10648" y="10981"/>
                  </a:lnTo>
                  <a:cubicBezTo>
                    <a:pt x="10611" y="10833"/>
                    <a:pt x="10500" y="10685"/>
                    <a:pt x="10315" y="10685"/>
                  </a:cubicBezTo>
                  <a:cubicBezTo>
                    <a:pt x="10241" y="10685"/>
                    <a:pt x="9908" y="10685"/>
                    <a:pt x="9575" y="10537"/>
                  </a:cubicBezTo>
                  <a:cubicBezTo>
                    <a:pt x="9428" y="10463"/>
                    <a:pt x="9317" y="10389"/>
                    <a:pt x="9206" y="10278"/>
                  </a:cubicBezTo>
                  <a:cubicBezTo>
                    <a:pt x="9132" y="10131"/>
                    <a:pt x="9058" y="9983"/>
                    <a:pt x="9058" y="9761"/>
                  </a:cubicBezTo>
                  <a:cubicBezTo>
                    <a:pt x="9058" y="9502"/>
                    <a:pt x="9169" y="9095"/>
                    <a:pt x="9465" y="8578"/>
                  </a:cubicBezTo>
                  <a:cubicBezTo>
                    <a:pt x="9539" y="8430"/>
                    <a:pt x="9502" y="8245"/>
                    <a:pt x="9354" y="8171"/>
                  </a:cubicBezTo>
                  <a:cubicBezTo>
                    <a:pt x="9307" y="8125"/>
                    <a:pt x="9248" y="8104"/>
                    <a:pt x="9186" y="8104"/>
                  </a:cubicBezTo>
                  <a:cubicBezTo>
                    <a:pt x="9101" y="8104"/>
                    <a:pt x="9011" y="8144"/>
                    <a:pt x="8947" y="8208"/>
                  </a:cubicBezTo>
                  <a:lnTo>
                    <a:pt x="8910" y="8245"/>
                  </a:lnTo>
                  <a:cubicBezTo>
                    <a:pt x="8725" y="8467"/>
                    <a:pt x="7801" y="9502"/>
                    <a:pt x="6618" y="10426"/>
                  </a:cubicBezTo>
                  <a:cubicBezTo>
                    <a:pt x="5435" y="11388"/>
                    <a:pt x="3956" y="12238"/>
                    <a:pt x="2736" y="12238"/>
                  </a:cubicBezTo>
                  <a:cubicBezTo>
                    <a:pt x="2514" y="12238"/>
                    <a:pt x="2292" y="12201"/>
                    <a:pt x="2070" y="12164"/>
                  </a:cubicBezTo>
                  <a:cubicBezTo>
                    <a:pt x="1590" y="12016"/>
                    <a:pt x="1257" y="11757"/>
                    <a:pt x="998" y="11351"/>
                  </a:cubicBezTo>
                  <a:cubicBezTo>
                    <a:pt x="740" y="10981"/>
                    <a:pt x="629" y="10463"/>
                    <a:pt x="629" y="9872"/>
                  </a:cubicBezTo>
                  <a:cubicBezTo>
                    <a:pt x="629" y="8800"/>
                    <a:pt x="1035" y="7506"/>
                    <a:pt x="1886" y="6249"/>
                  </a:cubicBezTo>
                  <a:cubicBezTo>
                    <a:pt x="2699" y="4955"/>
                    <a:pt x="3993" y="3661"/>
                    <a:pt x="5731" y="2626"/>
                  </a:cubicBezTo>
                  <a:cubicBezTo>
                    <a:pt x="8097" y="1258"/>
                    <a:pt x="10463" y="629"/>
                    <a:pt x="12496" y="629"/>
                  </a:cubicBezTo>
                  <a:close/>
                  <a:moveTo>
                    <a:pt x="12496" y="1"/>
                  </a:moveTo>
                  <a:cubicBezTo>
                    <a:pt x="10315" y="1"/>
                    <a:pt x="7875" y="666"/>
                    <a:pt x="5435" y="2108"/>
                  </a:cubicBezTo>
                  <a:cubicBezTo>
                    <a:pt x="3623" y="3180"/>
                    <a:pt x="2255" y="4511"/>
                    <a:pt x="1368" y="5879"/>
                  </a:cubicBezTo>
                  <a:cubicBezTo>
                    <a:pt x="444" y="7284"/>
                    <a:pt x="0" y="8652"/>
                    <a:pt x="0" y="9872"/>
                  </a:cubicBezTo>
                  <a:cubicBezTo>
                    <a:pt x="0" y="10537"/>
                    <a:pt x="148" y="11166"/>
                    <a:pt x="481" y="11683"/>
                  </a:cubicBezTo>
                  <a:cubicBezTo>
                    <a:pt x="776" y="12201"/>
                    <a:pt x="1294" y="12571"/>
                    <a:pt x="1886" y="12756"/>
                  </a:cubicBezTo>
                  <a:cubicBezTo>
                    <a:pt x="2181" y="12829"/>
                    <a:pt x="2440" y="12866"/>
                    <a:pt x="2736" y="12866"/>
                  </a:cubicBezTo>
                  <a:cubicBezTo>
                    <a:pt x="4363" y="12829"/>
                    <a:pt x="5989" y="11757"/>
                    <a:pt x="7246" y="10722"/>
                  </a:cubicBezTo>
                  <a:cubicBezTo>
                    <a:pt x="7697" y="10351"/>
                    <a:pt x="8100" y="9975"/>
                    <a:pt x="8433" y="9646"/>
                  </a:cubicBezTo>
                  <a:lnTo>
                    <a:pt x="8433" y="9646"/>
                  </a:lnTo>
                  <a:cubicBezTo>
                    <a:pt x="8431" y="9685"/>
                    <a:pt x="8429" y="9723"/>
                    <a:pt x="8429" y="9761"/>
                  </a:cubicBezTo>
                  <a:cubicBezTo>
                    <a:pt x="8429" y="10131"/>
                    <a:pt x="8577" y="10463"/>
                    <a:pt x="8762" y="10685"/>
                  </a:cubicBezTo>
                  <a:cubicBezTo>
                    <a:pt x="9058" y="11018"/>
                    <a:pt x="9428" y="11166"/>
                    <a:pt x="9760" y="11240"/>
                  </a:cubicBezTo>
                  <a:cubicBezTo>
                    <a:pt x="9864" y="11266"/>
                    <a:pt x="9963" y="11283"/>
                    <a:pt x="10049" y="11293"/>
                  </a:cubicBezTo>
                  <a:lnTo>
                    <a:pt x="10049" y="11293"/>
                  </a:lnTo>
                  <a:cubicBezTo>
                    <a:pt x="10075" y="11486"/>
                    <a:pt x="10123" y="11766"/>
                    <a:pt x="10204" y="12090"/>
                  </a:cubicBezTo>
                  <a:cubicBezTo>
                    <a:pt x="10315" y="12682"/>
                    <a:pt x="10537" y="13421"/>
                    <a:pt x="10943" y="14049"/>
                  </a:cubicBezTo>
                  <a:cubicBezTo>
                    <a:pt x="11017" y="14160"/>
                    <a:pt x="11091" y="14271"/>
                    <a:pt x="11165" y="14345"/>
                  </a:cubicBezTo>
                  <a:cubicBezTo>
                    <a:pt x="11239" y="14419"/>
                    <a:pt x="11350" y="14456"/>
                    <a:pt x="11498" y="14456"/>
                  </a:cubicBezTo>
                  <a:cubicBezTo>
                    <a:pt x="11683" y="14456"/>
                    <a:pt x="11831" y="14345"/>
                    <a:pt x="11905" y="14271"/>
                  </a:cubicBezTo>
                  <a:cubicBezTo>
                    <a:pt x="12016" y="14086"/>
                    <a:pt x="12089" y="13902"/>
                    <a:pt x="12163" y="13680"/>
                  </a:cubicBezTo>
                  <a:cubicBezTo>
                    <a:pt x="12226" y="13412"/>
                    <a:pt x="12269" y="13104"/>
                    <a:pt x="12298" y="12836"/>
                  </a:cubicBezTo>
                  <a:lnTo>
                    <a:pt x="12298" y="12836"/>
                  </a:lnTo>
                  <a:cubicBezTo>
                    <a:pt x="12557" y="13081"/>
                    <a:pt x="12909" y="13405"/>
                    <a:pt x="13310" y="13754"/>
                  </a:cubicBezTo>
                  <a:cubicBezTo>
                    <a:pt x="14160" y="14493"/>
                    <a:pt x="15269" y="15343"/>
                    <a:pt x="16230" y="15898"/>
                  </a:cubicBezTo>
                  <a:cubicBezTo>
                    <a:pt x="16711" y="16157"/>
                    <a:pt x="17154" y="16268"/>
                    <a:pt x="17598" y="16268"/>
                  </a:cubicBezTo>
                  <a:cubicBezTo>
                    <a:pt x="18264" y="16268"/>
                    <a:pt x="18781" y="15972"/>
                    <a:pt x="19151" y="15491"/>
                  </a:cubicBezTo>
                  <a:cubicBezTo>
                    <a:pt x="19558" y="15048"/>
                    <a:pt x="19816" y="14456"/>
                    <a:pt x="19964" y="13828"/>
                  </a:cubicBezTo>
                  <a:cubicBezTo>
                    <a:pt x="20186" y="13014"/>
                    <a:pt x="20482" y="11425"/>
                    <a:pt x="20482" y="9576"/>
                  </a:cubicBezTo>
                  <a:cubicBezTo>
                    <a:pt x="20482" y="7580"/>
                    <a:pt x="20149" y="5287"/>
                    <a:pt x="19077" y="3365"/>
                  </a:cubicBezTo>
                  <a:cubicBezTo>
                    <a:pt x="17857" y="1221"/>
                    <a:pt x="15417" y="1"/>
                    <a:pt x="124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4"/>
            <p:cNvSpPr/>
            <p:nvPr/>
          </p:nvSpPr>
          <p:spPr>
            <a:xfrm>
              <a:off x="5732875" y="2898975"/>
              <a:ext cx="70300" cy="90700"/>
            </a:xfrm>
            <a:custGeom>
              <a:rect b="b" l="l" r="r" t="t"/>
              <a:pathLst>
                <a:path extrusionOk="0" h="3628" w="2812">
                  <a:moveTo>
                    <a:pt x="1120" y="1"/>
                  </a:moveTo>
                  <a:cubicBezTo>
                    <a:pt x="0" y="1"/>
                    <a:pt x="519" y="2888"/>
                    <a:pt x="519" y="2888"/>
                  </a:cubicBezTo>
                  <a:lnTo>
                    <a:pt x="1961" y="3628"/>
                  </a:lnTo>
                  <a:cubicBezTo>
                    <a:pt x="2664" y="2334"/>
                    <a:pt x="2812" y="448"/>
                    <a:pt x="1370" y="42"/>
                  </a:cubicBezTo>
                  <a:cubicBezTo>
                    <a:pt x="1279" y="14"/>
                    <a:pt x="1196" y="1"/>
                    <a:pt x="11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4"/>
            <p:cNvSpPr/>
            <p:nvPr/>
          </p:nvSpPr>
          <p:spPr>
            <a:xfrm>
              <a:off x="5735675" y="2890750"/>
              <a:ext cx="67500" cy="106325"/>
            </a:xfrm>
            <a:custGeom>
              <a:rect b="b" l="l" r="r" t="t"/>
              <a:pathLst>
                <a:path extrusionOk="0" h="4253" w="2700">
                  <a:moveTo>
                    <a:pt x="1036" y="1"/>
                  </a:moveTo>
                  <a:cubicBezTo>
                    <a:pt x="814" y="1"/>
                    <a:pt x="592" y="75"/>
                    <a:pt x="444" y="223"/>
                  </a:cubicBezTo>
                  <a:cubicBezTo>
                    <a:pt x="223" y="445"/>
                    <a:pt x="149" y="703"/>
                    <a:pt x="75" y="999"/>
                  </a:cubicBezTo>
                  <a:cubicBezTo>
                    <a:pt x="1" y="1258"/>
                    <a:pt x="1" y="1591"/>
                    <a:pt x="1" y="1886"/>
                  </a:cubicBezTo>
                  <a:cubicBezTo>
                    <a:pt x="1" y="2626"/>
                    <a:pt x="112" y="3291"/>
                    <a:pt x="112" y="3291"/>
                  </a:cubicBezTo>
                  <a:cubicBezTo>
                    <a:pt x="149" y="3439"/>
                    <a:pt x="296" y="3550"/>
                    <a:pt x="444" y="3550"/>
                  </a:cubicBezTo>
                  <a:cubicBezTo>
                    <a:pt x="629" y="3513"/>
                    <a:pt x="740" y="3328"/>
                    <a:pt x="703" y="3180"/>
                  </a:cubicBezTo>
                  <a:cubicBezTo>
                    <a:pt x="703" y="3180"/>
                    <a:pt x="703" y="3143"/>
                    <a:pt x="703" y="3070"/>
                  </a:cubicBezTo>
                  <a:cubicBezTo>
                    <a:pt x="666" y="2848"/>
                    <a:pt x="592" y="2367"/>
                    <a:pt x="592" y="1886"/>
                  </a:cubicBezTo>
                  <a:cubicBezTo>
                    <a:pt x="592" y="1517"/>
                    <a:pt x="629" y="1147"/>
                    <a:pt x="740" y="925"/>
                  </a:cubicBezTo>
                  <a:cubicBezTo>
                    <a:pt x="777" y="814"/>
                    <a:pt x="814" y="740"/>
                    <a:pt x="851" y="666"/>
                  </a:cubicBezTo>
                  <a:cubicBezTo>
                    <a:pt x="925" y="629"/>
                    <a:pt x="962" y="629"/>
                    <a:pt x="1036" y="629"/>
                  </a:cubicBezTo>
                  <a:cubicBezTo>
                    <a:pt x="1073" y="629"/>
                    <a:pt x="1110" y="629"/>
                    <a:pt x="1184" y="666"/>
                  </a:cubicBezTo>
                  <a:cubicBezTo>
                    <a:pt x="1517" y="740"/>
                    <a:pt x="1701" y="925"/>
                    <a:pt x="1849" y="1147"/>
                  </a:cubicBezTo>
                  <a:cubicBezTo>
                    <a:pt x="1997" y="1406"/>
                    <a:pt x="2071" y="1702"/>
                    <a:pt x="2071" y="2034"/>
                  </a:cubicBezTo>
                  <a:cubicBezTo>
                    <a:pt x="2071" y="2589"/>
                    <a:pt x="1886" y="3254"/>
                    <a:pt x="1590" y="3809"/>
                  </a:cubicBezTo>
                  <a:cubicBezTo>
                    <a:pt x="1480" y="3957"/>
                    <a:pt x="1553" y="4142"/>
                    <a:pt x="1701" y="4216"/>
                  </a:cubicBezTo>
                  <a:cubicBezTo>
                    <a:pt x="1751" y="4240"/>
                    <a:pt x="1804" y="4253"/>
                    <a:pt x="1856" y="4253"/>
                  </a:cubicBezTo>
                  <a:cubicBezTo>
                    <a:pt x="1960" y="4253"/>
                    <a:pt x="2059" y="4203"/>
                    <a:pt x="2108" y="4105"/>
                  </a:cubicBezTo>
                  <a:cubicBezTo>
                    <a:pt x="2441" y="3476"/>
                    <a:pt x="2700" y="2737"/>
                    <a:pt x="2700" y="2034"/>
                  </a:cubicBezTo>
                  <a:cubicBezTo>
                    <a:pt x="2700" y="1628"/>
                    <a:pt x="2589" y="1184"/>
                    <a:pt x="2367" y="851"/>
                  </a:cubicBezTo>
                  <a:cubicBezTo>
                    <a:pt x="2182" y="482"/>
                    <a:pt x="1812" y="186"/>
                    <a:pt x="1369" y="75"/>
                  </a:cubicBezTo>
                  <a:cubicBezTo>
                    <a:pt x="1258" y="38"/>
                    <a:pt x="1147" y="1"/>
                    <a:pt x="10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4"/>
            <p:cNvSpPr/>
            <p:nvPr/>
          </p:nvSpPr>
          <p:spPr>
            <a:xfrm>
              <a:off x="5487050" y="4141300"/>
              <a:ext cx="251425" cy="785650"/>
            </a:xfrm>
            <a:custGeom>
              <a:rect b="b" l="l" r="r" t="t"/>
              <a:pathLst>
                <a:path extrusionOk="0" h="31426" w="10057">
                  <a:moveTo>
                    <a:pt x="7395" y="0"/>
                  </a:moveTo>
                  <a:lnTo>
                    <a:pt x="1" y="407"/>
                  </a:lnTo>
                  <a:lnTo>
                    <a:pt x="6581" y="31241"/>
                  </a:lnTo>
                  <a:lnTo>
                    <a:pt x="10057" y="31425"/>
                  </a:lnTo>
                  <a:lnTo>
                    <a:pt x="739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4"/>
            <p:cNvSpPr/>
            <p:nvPr/>
          </p:nvSpPr>
          <p:spPr>
            <a:xfrm>
              <a:off x="5478725" y="4133900"/>
              <a:ext cx="268075" cy="801375"/>
            </a:xfrm>
            <a:custGeom>
              <a:rect b="b" l="l" r="r" t="t"/>
              <a:pathLst>
                <a:path extrusionOk="0" h="32055" w="10723">
                  <a:moveTo>
                    <a:pt x="7432" y="629"/>
                  </a:moveTo>
                  <a:lnTo>
                    <a:pt x="10057" y="31389"/>
                  </a:lnTo>
                  <a:lnTo>
                    <a:pt x="7173" y="31241"/>
                  </a:lnTo>
                  <a:lnTo>
                    <a:pt x="704" y="1017"/>
                  </a:lnTo>
                  <a:lnTo>
                    <a:pt x="704" y="1017"/>
                  </a:lnTo>
                  <a:lnTo>
                    <a:pt x="7432" y="629"/>
                  </a:lnTo>
                  <a:close/>
                  <a:moveTo>
                    <a:pt x="7728" y="1"/>
                  </a:moveTo>
                  <a:lnTo>
                    <a:pt x="334" y="407"/>
                  </a:lnTo>
                  <a:cubicBezTo>
                    <a:pt x="223" y="407"/>
                    <a:pt x="149" y="444"/>
                    <a:pt x="75" y="518"/>
                  </a:cubicBezTo>
                  <a:cubicBezTo>
                    <a:pt x="38" y="592"/>
                    <a:pt x="1" y="703"/>
                    <a:pt x="38" y="777"/>
                  </a:cubicBezTo>
                  <a:lnTo>
                    <a:pt x="6619" y="31574"/>
                  </a:lnTo>
                  <a:cubicBezTo>
                    <a:pt x="6619" y="31721"/>
                    <a:pt x="6767" y="31832"/>
                    <a:pt x="6877" y="31832"/>
                  </a:cubicBezTo>
                  <a:lnTo>
                    <a:pt x="10390" y="32054"/>
                  </a:lnTo>
                  <a:cubicBezTo>
                    <a:pt x="10464" y="32054"/>
                    <a:pt x="10574" y="32017"/>
                    <a:pt x="10611" y="31943"/>
                  </a:cubicBezTo>
                  <a:cubicBezTo>
                    <a:pt x="10685" y="31869"/>
                    <a:pt x="10722" y="31795"/>
                    <a:pt x="10722" y="31721"/>
                  </a:cubicBezTo>
                  <a:lnTo>
                    <a:pt x="8024" y="296"/>
                  </a:lnTo>
                  <a:cubicBezTo>
                    <a:pt x="8024" y="111"/>
                    <a:pt x="7876" y="1"/>
                    <a:pt x="77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4"/>
            <p:cNvSpPr/>
            <p:nvPr/>
          </p:nvSpPr>
          <p:spPr>
            <a:xfrm>
              <a:off x="5471350" y="4922300"/>
              <a:ext cx="282850" cy="117400"/>
            </a:xfrm>
            <a:custGeom>
              <a:rect b="b" l="l" r="r" t="t"/>
              <a:pathLst>
                <a:path extrusionOk="0" h="4696" w="11314">
                  <a:moveTo>
                    <a:pt x="7209" y="1"/>
                  </a:moveTo>
                  <a:lnTo>
                    <a:pt x="0" y="4696"/>
                  </a:lnTo>
                  <a:lnTo>
                    <a:pt x="11313" y="4696"/>
                  </a:lnTo>
                  <a:lnTo>
                    <a:pt x="10685" y="185"/>
                  </a:lnTo>
                  <a:lnTo>
                    <a:pt x="720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4"/>
            <p:cNvSpPr/>
            <p:nvPr/>
          </p:nvSpPr>
          <p:spPr>
            <a:xfrm>
              <a:off x="5463025" y="4913975"/>
              <a:ext cx="299475" cy="134050"/>
            </a:xfrm>
            <a:custGeom>
              <a:rect b="b" l="l" r="r" t="t"/>
              <a:pathLst>
                <a:path extrusionOk="0" h="5362" w="11979">
                  <a:moveTo>
                    <a:pt x="7624" y="636"/>
                  </a:moveTo>
                  <a:lnTo>
                    <a:pt x="10759" y="814"/>
                  </a:lnTo>
                  <a:lnTo>
                    <a:pt x="11276" y="4733"/>
                  </a:lnTo>
                  <a:lnTo>
                    <a:pt x="1368" y="4733"/>
                  </a:lnTo>
                  <a:lnTo>
                    <a:pt x="7624" y="636"/>
                  </a:lnTo>
                  <a:close/>
                  <a:moveTo>
                    <a:pt x="7542" y="1"/>
                  </a:moveTo>
                  <a:cubicBezTo>
                    <a:pt x="7505" y="1"/>
                    <a:pt x="7431" y="38"/>
                    <a:pt x="7358" y="75"/>
                  </a:cubicBezTo>
                  <a:lnTo>
                    <a:pt x="185" y="4807"/>
                  </a:lnTo>
                  <a:cubicBezTo>
                    <a:pt x="74" y="4881"/>
                    <a:pt x="0" y="4992"/>
                    <a:pt x="37" y="5140"/>
                  </a:cubicBezTo>
                  <a:cubicBezTo>
                    <a:pt x="74" y="5251"/>
                    <a:pt x="222" y="5362"/>
                    <a:pt x="333" y="5362"/>
                  </a:cubicBezTo>
                  <a:lnTo>
                    <a:pt x="11646" y="5362"/>
                  </a:lnTo>
                  <a:cubicBezTo>
                    <a:pt x="11720" y="5362"/>
                    <a:pt x="11831" y="5325"/>
                    <a:pt x="11868" y="5251"/>
                  </a:cubicBezTo>
                  <a:cubicBezTo>
                    <a:pt x="11942" y="5177"/>
                    <a:pt x="11979" y="5103"/>
                    <a:pt x="11942" y="4992"/>
                  </a:cubicBezTo>
                  <a:lnTo>
                    <a:pt x="11350" y="481"/>
                  </a:lnTo>
                  <a:cubicBezTo>
                    <a:pt x="11313" y="334"/>
                    <a:pt x="11202" y="223"/>
                    <a:pt x="11055" y="223"/>
                  </a:cubicBezTo>
                  <a:lnTo>
                    <a:pt x="754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4"/>
            <p:cNvSpPr/>
            <p:nvPr/>
          </p:nvSpPr>
          <p:spPr>
            <a:xfrm>
              <a:off x="5231950" y="3802100"/>
              <a:ext cx="1096200" cy="1127625"/>
            </a:xfrm>
            <a:custGeom>
              <a:rect b="b" l="l" r="r" t="t"/>
              <a:pathLst>
                <a:path extrusionOk="0" h="45105" w="43848">
                  <a:moveTo>
                    <a:pt x="41704" y="0"/>
                  </a:moveTo>
                  <a:lnTo>
                    <a:pt x="28024" y="148"/>
                  </a:lnTo>
                  <a:lnTo>
                    <a:pt x="26730" y="3180"/>
                  </a:lnTo>
                  <a:cubicBezTo>
                    <a:pt x="26730" y="3180"/>
                    <a:pt x="16674" y="5028"/>
                    <a:pt x="11351" y="6174"/>
                  </a:cubicBezTo>
                  <a:cubicBezTo>
                    <a:pt x="6027" y="7357"/>
                    <a:pt x="1" y="9502"/>
                    <a:pt x="1" y="10796"/>
                  </a:cubicBezTo>
                  <a:cubicBezTo>
                    <a:pt x="1" y="12089"/>
                    <a:pt x="4474" y="44956"/>
                    <a:pt x="4474" y="44956"/>
                  </a:cubicBezTo>
                  <a:lnTo>
                    <a:pt x="7210" y="45104"/>
                  </a:lnTo>
                  <a:lnTo>
                    <a:pt x="7765" y="15269"/>
                  </a:lnTo>
                  <a:cubicBezTo>
                    <a:pt x="7765" y="15269"/>
                    <a:pt x="24290" y="14086"/>
                    <a:pt x="28912" y="13938"/>
                  </a:cubicBezTo>
                  <a:cubicBezTo>
                    <a:pt x="29406" y="13926"/>
                    <a:pt x="29890" y="13924"/>
                    <a:pt x="30365" y="13924"/>
                  </a:cubicBezTo>
                  <a:cubicBezTo>
                    <a:pt x="30708" y="13924"/>
                    <a:pt x="31045" y="13925"/>
                    <a:pt x="31379" y="13925"/>
                  </a:cubicBezTo>
                  <a:cubicBezTo>
                    <a:pt x="34868" y="13925"/>
                    <a:pt x="37847" y="13782"/>
                    <a:pt x="40557" y="10500"/>
                  </a:cubicBezTo>
                  <a:cubicBezTo>
                    <a:pt x="43848" y="6470"/>
                    <a:pt x="41704" y="0"/>
                    <a:pt x="41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4"/>
            <p:cNvSpPr/>
            <p:nvPr/>
          </p:nvSpPr>
          <p:spPr>
            <a:xfrm>
              <a:off x="5223650" y="3794700"/>
              <a:ext cx="1075850" cy="1142425"/>
            </a:xfrm>
            <a:custGeom>
              <a:rect b="b" l="l" r="r" t="t"/>
              <a:pathLst>
                <a:path extrusionOk="0" h="45697" w="43034">
                  <a:moveTo>
                    <a:pt x="41808" y="594"/>
                  </a:moveTo>
                  <a:cubicBezTo>
                    <a:pt x="41961" y="1163"/>
                    <a:pt x="42405" y="2897"/>
                    <a:pt x="42405" y="4917"/>
                  </a:cubicBezTo>
                  <a:cubicBezTo>
                    <a:pt x="42405" y="6803"/>
                    <a:pt x="41999" y="8947"/>
                    <a:pt x="40631" y="10611"/>
                  </a:cubicBezTo>
                  <a:cubicBezTo>
                    <a:pt x="39041" y="12570"/>
                    <a:pt x="37377" y="13347"/>
                    <a:pt x="35492" y="13679"/>
                  </a:cubicBezTo>
                  <a:cubicBezTo>
                    <a:pt x="33606" y="14012"/>
                    <a:pt x="31536" y="13864"/>
                    <a:pt x="29207" y="13938"/>
                  </a:cubicBezTo>
                  <a:cubicBezTo>
                    <a:pt x="24585" y="14086"/>
                    <a:pt x="8060" y="15232"/>
                    <a:pt x="8060" y="15232"/>
                  </a:cubicBezTo>
                  <a:cubicBezTo>
                    <a:pt x="7912" y="15269"/>
                    <a:pt x="7764" y="15380"/>
                    <a:pt x="7764" y="15528"/>
                  </a:cubicBezTo>
                  <a:lnTo>
                    <a:pt x="7246" y="45068"/>
                  </a:lnTo>
                  <a:lnTo>
                    <a:pt x="5102" y="44969"/>
                  </a:lnTo>
                  <a:lnTo>
                    <a:pt x="5102" y="44969"/>
                  </a:lnTo>
                  <a:cubicBezTo>
                    <a:pt x="5067" y="44733"/>
                    <a:pt x="5005" y="44337"/>
                    <a:pt x="4917" y="43811"/>
                  </a:cubicBezTo>
                  <a:cubicBezTo>
                    <a:pt x="4510" y="40631"/>
                    <a:pt x="3438" y="32756"/>
                    <a:pt x="2440" y="25473"/>
                  </a:cubicBezTo>
                  <a:cubicBezTo>
                    <a:pt x="1959" y="21850"/>
                    <a:pt x="1516" y="18375"/>
                    <a:pt x="1183" y="15750"/>
                  </a:cubicBezTo>
                  <a:cubicBezTo>
                    <a:pt x="998" y="14456"/>
                    <a:pt x="887" y="13347"/>
                    <a:pt x="776" y="12533"/>
                  </a:cubicBezTo>
                  <a:cubicBezTo>
                    <a:pt x="739" y="12127"/>
                    <a:pt x="702" y="11794"/>
                    <a:pt x="665" y="11535"/>
                  </a:cubicBezTo>
                  <a:cubicBezTo>
                    <a:pt x="629" y="11313"/>
                    <a:pt x="629" y="11128"/>
                    <a:pt x="629" y="11092"/>
                  </a:cubicBezTo>
                  <a:cubicBezTo>
                    <a:pt x="629" y="11055"/>
                    <a:pt x="665" y="10944"/>
                    <a:pt x="813" y="10759"/>
                  </a:cubicBezTo>
                  <a:cubicBezTo>
                    <a:pt x="1072" y="10500"/>
                    <a:pt x="1590" y="10167"/>
                    <a:pt x="2329" y="9798"/>
                  </a:cubicBezTo>
                  <a:cubicBezTo>
                    <a:pt x="4473" y="8725"/>
                    <a:pt x="8281" y="7542"/>
                    <a:pt x="11757" y="6803"/>
                  </a:cubicBezTo>
                  <a:cubicBezTo>
                    <a:pt x="14419" y="6211"/>
                    <a:pt x="18263" y="5472"/>
                    <a:pt x="21443" y="4843"/>
                  </a:cubicBezTo>
                  <a:cubicBezTo>
                    <a:pt x="23033" y="4548"/>
                    <a:pt x="24438" y="4289"/>
                    <a:pt x="25473" y="4067"/>
                  </a:cubicBezTo>
                  <a:cubicBezTo>
                    <a:pt x="26508" y="3882"/>
                    <a:pt x="27136" y="3771"/>
                    <a:pt x="27136" y="3771"/>
                  </a:cubicBezTo>
                  <a:cubicBezTo>
                    <a:pt x="27247" y="3734"/>
                    <a:pt x="27321" y="3697"/>
                    <a:pt x="27358" y="3586"/>
                  </a:cubicBezTo>
                  <a:lnTo>
                    <a:pt x="28574" y="737"/>
                  </a:lnTo>
                  <a:lnTo>
                    <a:pt x="28574" y="737"/>
                  </a:lnTo>
                  <a:lnTo>
                    <a:pt x="41808" y="594"/>
                  </a:lnTo>
                  <a:close/>
                  <a:moveTo>
                    <a:pt x="42036" y="0"/>
                  </a:moveTo>
                  <a:lnTo>
                    <a:pt x="28356" y="148"/>
                  </a:lnTo>
                  <a:cubicBezTo>
                    <a:pt x="28246" y="148"/>
                    <a:pt x="28135" y="222"/>
                    <a:pt x="28098" y="333"/>
                  </a:cubicBezTo>
                  <a:lnTo>
                    <a:pt x="26854" y="3211"/>
                  </a:lnTo>
                  <a:lnTo>
                    <a:pt x="26854" y="3211"/>
                  </a:lnTo>
                  <a:cubicBezTo>
                    <a:pt x="25505" y="3459"/>
                    <a:pt x="16524" y="5116"/>
                    <a:pt x="11609" y="6174"/>
                  </a:cubicBezTo>
                  <a:cubicBezTo>
                    <a:pt x="8947" y="6766"/>
                    <a:pt x="6100" y="7579"/>
                    <a:pt x="3882" y="8430"/>
                  </a:cubicBezTo>
                  <a:cubicBezTo>
                    <a:pt x="2810" y="8873"/>
                    <a:pt x="1849" y="9317"/>
                    <a:pt x="1183" y="9724"/>
                  </a:cubicBezTo>
                  <a:cubicBezTo>
                    <a:pt x="850" y="9945"/>
                    <a:pt x="555" y="10130"/>
                    <a:pt x="370" y="10352"/>
                  </a:cubicBezTo>
                  <a:cubicBezTo>
                    <a:pt x="148" y="10574"/>
                    <a:pt x="0" y="10796"/>
                    <a:pt x="0" y="11092"/>
                  </a:cubicBezTo>
                  <a:cubicBezTo>
                    <a:pt x="0" y="11202"/>
                    <a:pt x="37" y="11387"/>
                    <a:pt x="74" y="11720"/>
                  </a:cubicBezTo>
                  <a:cubicBezTo>
                    <a:pt x="555" y="16415"/>
                    <a:pt x="4510" y="45289"/>
                    <a:pt x="4510" y="45289"/>
                  </a:cubicBezTo>
                  <a:cubicBezTo>
                    <a:pt x="4547" y="45437"/>
                    <a:pt x="4658" y="45548"/>
                    <a:pt x="4806" y="45548"/>
                  </a:cubicBezTo>
                  <a:lnTo>
                    <a:pt x="7542" y="45696"/>
                  </a:lnTo>
                  <a:cubicBezTo>
                    <a:pt x="7616" y="45696"/>
                    <a:pt x="7690" y="45696"/>
                    <a:pt x="7764" y="45622"/>
                  </a:cubicBezTo>
                  <a:cubicBezTo>
                    <a:pt x="7838" y="45585"/>
                    <a:pt x="7875" y="45474"/>
                    <a:pt x="7875" y="45400"/>
                  </a:cubicBezTo>
                  <a:lnTo>
                    <a:pt x="8388" y="15840"/>
                  </a:lnTo>
                  <a:lnTo>
                    <a:pt x="8388" y="15840"/>
                  </a:lnTo>
                  <a:cubicBezTo>
                    <a:pt x="8803" y="15811"/>
                    <a:pt x="9641" y="15752"/>
                    <a:pt x="10758" y="15676"/>
                  </a:cubicBezTo>
                  <a:cubicBezTo>
                    <a:pt x="15639" y="15343"/>
                    <a:pt x="25805" y="14678"/>
                    <a:pt x="29244" y="14567"/>
                  </a:cubicBezTo>
                  <a:cubicBezTo>
                    <a:pt x="31536" y="14493"/>
                    <a:pt x="33606" y="14641"/>
                    <a:pt x="35603" y="14271"/>
                  </a:cubicBezTo>
                  <a:cubicBezTo>
                    <a:pt x="37562" y="13938"/>
                    <a:pt x="39411" y="13051"/>
                    <a:pt x="41111" y="10981"/>
                  </a:cubicBezTo>
                  <a:cubicBezTo>
                    <a:pt x="42627" y="9169"/>
                    <a:pt x="43034" y="6877"/>
                    <a:pt x="43034" y="4917"/>
                  </a:cubicBezTo>
                  <a:cubicBezTo>
                    <a:pt x="43034" y="2329"/>
                    <a:pt x="42331" y="222"/>
                    <a:pt x="42331" y="185"/>
                  </a:cubicBezTo>
                  <a:cubicBezTo>
                    <a:pt x="42294" y="74"/>
                    <a:pt x="42146" y="0"/>
                    <a:pt x="420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4"/>
            <p:cNvSpPr/>
            <p:nvPr/>
          </p:nvSpPr>
          <p:spPr>
            <a:xfrm>
              <a:off x="5111800" y="4926000"/>
              <a:ext cx="308725" cy="134975"/>
            </a:xfrm>
            <a:custGeom>
              <a:rect b="b" l="l" r="r" t="t"/>
              <a:pathLst>
                <a:path extrusionOk="0" h="5399" w="12349">
                  <a:moveTo>
                    <a:pt x="9280" y="0"/>
                  </a:moveTo>
                  <a:lnTo>
                    <a:pt x="8837" y="259"/>
                  </a:lnTo>
                  <a:lnTo>
                    <a:pt x="1" y="5398"/>
                  </a:lnTo>
                  <a:lnTo>
                    <a:pt x="12349" y="5398"/>
                  </a:lnTo>
                  <a:lnTo>
                    <a:pt x="12016" y="148"/>
                  </a:lnTo>
                  <a:lnTo>
                    <a:pt x="92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4"/>
            <p:cNvSpPr/>
            <p:nvPr/>
          </p:nvSpPr>
          <p:spPr>
            <a:xfrm>
              <a:off x="5103475" y="4918600"/>
              <a:ext cx="324450" cy="150675"/>
            </a:xfrm>
            <a:custGeom>
              <a:rect b="b" l="l" r="r" t="t"/>
              <a:pathLst>
                <a:path extrusionOk="0" h="6027" w="12978">
                  <a:moveTo>
                    <a:pt x="9698" y="597"/>
                  </a:moveTo>
                  <a:lnTo>
                    <a:pt x="12053" y="740"/>
                  </a:lnTo>
                  <a:lnTo>
                    <a:pt x="12349" y="5398"/>
                  </a:lnTo>
                  <a:lnTo>
                    <a:pt x="1480" y="5398"/>
                  </a:lnTo>
                  <a:lnTo>
                    <a:pt x="9317" y="851"/>
                  </a:lnTo>
                  <a:lnTo>
                    <a:pt x="9698" y="597"/>
                  </a:lnTo>
                  <a:close/>
                  <a:moveTo>
                    <a:pt x="9650" y="1"/>
                  </a:moveTo>
                  <a:cubicBezTo>
                    <a:pt x="9576" y="1"/>
                    <a:pt x="9539" y="1"/>
                    <a:pt x="9465" y="38"/>
                  </a:cubicBezTo>
                  <a:lnTo>
                    <a:pt x="9022" y="296"/>
                  </a:lnTo>
                  <a:lnTo>
                    <a:pt x="186" y="5435"/>
                  </a:lnTo>
                  <a:cubicBezTo>
                    <a:pt x="38" y="5509"/>
                    <a:pt x="1" y="5657"/>
                    <a:pt x="38" y="5805"/>
                  </a:cubicBezTo>
                  <a:cubicBezTo>
                    <a:pt x="75" y="5916"/>
                    <a:pt x="186" y="6027"/>
                    <a:pt x="334" y="6027"/>
                  </a:cubicBezTo>
                  <a:lnTo>
                    <a:pt x="12682" y="6027"/>
                  </a:lnTo>
                  <a:cubicBezTo>
                    <a:pt x="12756" y="6027"/>
                    <a:pt x="12830" y="5990"/>
                    <a:pt x="12904" y="5916"/>
                  </a:cubicBezTo>
                  <a:cubicBezTo>
                    <a:pt x="12941" y="5842"/>
                    <a:pt x="12978" y="5768"/>
                    <a:pt x="12978" y="5694"/>
                  </a:cubicBezTo>
                  <a:lnTo>
                    <a:pt x="12682" y="407"/>
                  </a:lnTo>
                  <a:cubicBezTo>
                    <a:pt x="12645" y="259"/>
                    <a:pt x="12534" y="149"/>
                    <a:pt x="12386" y="149"/>
                  </a:cubicBezTo>
                  <a:lnTo>
                    <a:pt x="96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4"/>
            <p:cNvSpPr/>
            <p:nvPr/>
          </p:nvSpPr>
          <p:spPr>
            <a:xfrm>
              <a:off x="5408500" y="3494300"/>
              <a:ext cx="201500" cy="90600"/>
            </a:xfrm>
            <a:custGeom>
              <a:rect b="b" l="l" r="r" t="t"/>
              <a:pathLst>
                <a:path extrusionOk="0" h="3624" w="8060">
                  <a:moveTo>
                    <a:pt x="2884" y="1"/>
                  </a:moveTo>
                  <a:cubicBezTo>
                    <a:pt x="1960" y="1"/>
                    <a:pt x="0" y="2367"/>
                    <a:pt x="0" y="2700"/>
                  </a:cubicBezTo>
                  <a:cubicBezTo>
                    <a:pt x="0" y="2933"/>
                    <a:pt x="46" y="3306"/>
                    <a:pt x="321" y="3306"/>
                  </a:cubicBezTo>
                  <a:cubicBezTo>
                    <a:pt x="394" y="3306"/>
                    <a:pt x="483" y="3279"/>
                    <a:pt x="592" y="3217"/>
                  </a:cubicBezTo>
                  <a:cubicBezTo>
                    <a:pt x="1109" y="2885"/>
                    <a:pt x="2366" y="2071"/>
                    <a:pt x="2366" y="2071"/>
                  </a:cubicBezTo>
                  <a:lnTo>
                    <a:pt x="7542" y="3624"/>
                  </a:lnTo>
                  <a:lnTo>
                    <a:pt x="8060" y="1443"/>
                  </a:lnTo>
                  <a:lnTo>
                    <a:pt x="5287" y="297"/>
                  </a:lnTo>
                  <a:cubicBezTo>
                    <a:pt x="5287" y="297"/>
                    <a:pt x="3808" y="1"/>
                    <a:pt x="28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4"/>
            <p:cNvSpPr/>
            <p:nvPr/>
          </p:nvSpPr>
          <p:spPr>
            <a:xfrm>
              <a:off x="5400175" y="3486925"/>
              <a:ext cx="218150" cy="105775"/>
            </a:xfrm>
            <a:custGeom>
              <a:rect b="b" l="l" r="r" t="t"/>
              <a:pathLst>
                <a:path extrusionOk="0" h="4231" w="8726">
                  <a:moveTo>
                    <a:pt x="3217" y="592"/>
                  </a:moveTo>
                  <a:cubicBezTo>
                    <a:pt x="3660" y="592"/>
                    <a:pt x="4252" y="666"/>
                    <a:pt x="4696" y="739"/>
                  </a:cubicBezTo>
                  <a:cubicBezTo>
                    <a:pt x="4954" y="776"/>
                    <a:pt x="5139" y="813"/>
                    <a:pt x="5287" y="850"/>
                  </a:cubicBezTo>
                  <a:cubicBezTo>
                    <a:pt x="5362" y="869"/>
                    <a:pt x="5428" y="878"/>
                    <a:pt x="5474" y="883"/>
                  </a:cubicBezTo>
                  <a:lnTo>
                    <a:pt x="5474" y="883"/>
                  </a:lnTo>
                  <a:lnTo>
                    <a:pt x="5472" y="887"/>
                  </a:lnTo>
                  <a:lnTo>
                    <a:pt x="8023" y="1923"/>
                  </a:lnTo>
                  <a:lnTo>
                    <a:pt x="7653" y="3512"/>
                  </a:lnTo>
                  <a:lnTo>
                    <a:pt x="2773" y="2070"/>
                  </a:lnTo>
                  <a:cubicBezTo>
                    <a:pt x="2752" y="2060"/>
                    <a:pt x="2730" y="2055"/>
                    <a:pt x="2707" y="2055"/>
                  </a:cubicBezTo>
                  <a:cubicBezTo>
                    <a:pt x="2653" y="2055"/>
                    <a:pt x="2593" y="2081"/>
                    <a:pt x="2514" y="2107"/>
                  </a:cubicBezTo>
                  <a:cubicBezTo>
                    <a:pt x="2514" y="2107"/>
                    <a:pt x="2219" y="2329"/>
                    <a:pt x="1849" y="2551"/>
                  </a:cubicBezTo>
                  <a:cubicBezTo>
                    <a:pt x="1479" y="2810"/>
                    <a:pt x="1036" y="3106"/>
                    <a:pt x="777" y="3253"/>
                  </a:cubicBezTo>
                  <a:cubicBezTo>
                    <a:pt x="743" y="3271"/>
                    <a:pt x="716" y="3280"/>
                    <a:pt x="698" y="3285"/>
                  </a:cubicBezTo>
                  <a:lnTo>
                    <a:pt x="698" y="3285"/>
                  </a:lnTo>
                  <a:cubicBezTo>
                    <a:pt x="688" y="3272"/>
                    <a:pt x="666" y="3237"/>
                    <a:pt x="666" y="3180"/>
                  </a:cubicBezTo>
                  <a:cubicBezTo>
                    <a:pt x="635" y="3149"/>
                    <a:pt x="630" y="3092"/>
                    <a:pt x="629" y="3031"/>
                  </a:cubicBezTo>
                  <a:lnTo>
                    <a:pt x="629" y="3031"/>
                  </a:lnTo>
                  <a:cubicBezTo>
                    <a:pt x="632" y="3026"/>
                    <a:pt x="669" y="2953"/>
                    <a:pt x="740" y="2847"/>
                  </a:cubicBezTo>
                  <a:cubicBezTo>
                    <a:pt x="962" y="2514"/>
                    <a:pt x="1442" y="1923"/>
                    <a:pt x="1960" y="1442"/>
                  </a:cubicBezTo>
                  <a:cubicBezTo>
                    <a:pt x="2182" y="1183"/>
                    <a:pt x="2477" y="961"/>
                    <a:pt x="2699" y="813"/>
                  </a:cubicBezTo>
                  <a:cubicBezTo>
                    <a:pt x="2921" y="666"/>
                    <a:pt x="3143" y="592"/>
                    <a:pt x="3217" y="592"/>
                  </a:cubicBezTo>
                  <a:close/>
                  <a:moveTo>
                    <a:pt x="3217" y="0"/>
                  </a:moveTo>
                  <a:cubicBezTo>
                    <a:pt x="2847" y="0"/>
                    <a:pt x="2551" y="185"/>
                    <a:pt x="2182" y="407"/>
                  </a:cubicBezTo>
                  <a:cubicBezTo>
                    <a:pt x="1701" y="776"/>
                    <a:pt x="1183" y="1331"/>
                    <a:pt x="740" y="1812"/>
                  </a:cubicBezTo>
                  <a:cubicBezTo>
                    <a:pt x="555" y="2033"/>
                    <a:pt x="370" y="2255"/>
                    <a:pt x="259" y="2440"/>
                  </a:cubicBezTo>
                  <a:cubicBezTo>
                    <a:pt x="185" y="2551"/>
                    <a:pt x="148" y="2625"/>
                    <a:pt x="111" y="2699"/>
                  </a:cubicBezTo>
                  <a:lnTo>
                    <a:pt x="37" y="2810"/>
                  </a:lnTo>
                  <a:cubicBezTo>
                    <a:pt x="37" y="2884"/>
                    <a:pt x="0" y="2921"/>
                    <a:pt x="0" y="2995"/>
                  </a:cubicBezTo>
                  <a:cubicBezTo>
                    <a:pt x="0" y="3143"/>
                    <a:pt x="37" y="3327"/>
                    <a:pt x="111" y="3512"/>
                  </a:cubicBezTo>
                  <a:cubicBezTo>
                    <a:pt x="148" y="3586"/>
                    <a:pt x="185" y="3697"/>
                    <a:pt x="296" y="3771"/>
                  </a:cubicBezTo>
                  <a:cubicBezTo>
                    <a:pt x="370" y="3845"/>
                    <a:pt x="518" y="3919"/>
                    <a:pt x="666" y="3919"/>
                  </a:cubicBezTo>
                  <a:cubicBezTo>
                    <a:pt x="814" y="3919"/>
                    <a:pt x="962" y="3845"/>
                    <a:pt x="1110" y="3771"/>
                  </a:cubicBezTo>
                  <a:cubicBezTo>
                    <a:pt x="1529" y="3501"/>
                    <a:pt x="2436" y="2915"/>
                    <a:pt x="2763" y="2703"/>
                  </a:cubicBezTo>
                  <a:lnTo>
                    <a:pt x="2763" y="2703"/>
                  </a:lnTo>
                  <a:lnTo>
                    <a:pt x="7801" y="4215"/>
                  </a:lnTo>
                  <a:cubicBezTo>
                    <a:pt x="7823" y="4226"/>
                    <a:pt x="7845" y="4230"/>
                    <a:pt x="7866" y="4230"/>
                  </a:cubicBezTo>
                  <a:cubicBezTo>
                    <a:pt x="7918" y="4230"/>
                    <a:pt x="7971" y="4204"/>
                    <a:pt x="8023" y="4178"/>
                  </a:cubicBezTo>
                  <a:cubicBezTo>
                    <a:pt x="8097" y="4141"/>
                    <a:pt x="8171" y="4067"/>
                    <a:pt x="8171" y="3993"/>
                  </a:cubicBezTo>
                  <a:lnTo>
                    <a:pt x="8688" y="1812"/>
                  </a:lnTo>
                  <a:cubicBezTo>
                    <a:pt x="8725" y="1664"/>
                    <a:pt x="8652" y="1516"/>
                    <a:pt x="8504" y="1442"/>
                  </a:cubicBezTo>
                  <a:lnTo>
                    <a:pt x="5731" y="333"/>
                  </a:lnTo>
                  <a:lnTo>
                    <a:pt x="5657" y="296"/>
                  </a:lnTo>
                  <a:cubicBezTo>
                    <a:pt x="5657" y="296"/>
                    <a:pt x="4215" y="0"/>
                    <a:pt x="32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4"/>
            <p:cNvSpPr/>
            <p:nvPr/>
          </p:nvSpPr>
          <p:spPr>
            <a:xfrm>
              <a:off x="5410350" y="3530350"/>
              <a:ext cx="171000" cy="49025"/>
            </a:xfrm>
            <a:custGeom>
              <a:rect b="b" l="l" r="r" t="t"/>
              <a:pathLst>
                <a:path extrusionOk="0" h="1961" w="6840">
                  <a:moveTo>
                    <a:pt x="5213" y="1"/>
                  </a:moveTo>
                  <a:cubicBezTo>
                    <a:pt x="5213" y="1"/>
                    <a:pt x="1775" y="223"/>
                    <a:pt x="1035" y="333"/>
                  </a:cubicBezTo>
                  <a:cubicBezTo>
                    <a:pt x="333" y="407"/>
                    <a:pt x="0" y="1258"/>
                    <a:pt x="961" y="1258"/>
                  </a:cubicBezTo>
                  <a:cubicBezTo>
                    <a:pt x="1886" y="1258"/>
                    <a:pt x="3106" y="1147"/>
                    <a:pt x="3106" y="1147"/>
                  </a:cubicBezTo>
                  <a:cubicBezTo>
                    <a:pt x="3106" y="1147"/>
                    <a:pt x="3845" y="1775"/>
                    <a:pt x="5213" y="1886"/>
                  </a:cubicBezTo>
                  <a:cubicBezTo>
                    <a:pt x="6544" y="1960"/>
                    <a:pt x="6840" y="1960"/>
                    <a:pt x="6840" y="1960"/>
                  </a:cubicBezTo>
                  <a:lnTo>
                    <a:pt x="521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4"/>
            <p:cNvSpPr/>
            <p:nvPr/>
          </p:nvSpPr>
          <p:spPr>
            <a:xfrm>
              <a:off x="5412200" y="3522950"/>
              <a:ext cx="177475" cy="64725"/>
            </a:xfrm>
            <a:custGeom>
              <a:rect b="b" l="l" r="r" t="t"/>
              <a:pathLst>
                <a:path extrusionOk="0" h="2589" w="7099">
                  <a:moveTo>
                    <a:pt x="5102" y="1"/>
                  </a:moveTo>
                  <a:cubicBezTo>
                    <a:pt x="5102" y="1"/>
                    <a:pt x="4252" y="38"/>
                    <a:pt x="3290" y="112"/>
                  </a:cubicBezTo>
                  <a:cubicBezTo>
                    <a:pt x="2366" y="186"/>
                    <a:pt x="1331" y="260"/>
                    <a:pt x="924" y="297"/>
                  </a:cubicBezTo>
                  <a:cubicBezTo>
                    <a:pt x="665" y="334"/>
                    <a:pt x="444" y="445"/>
                    <a:pt x="296" y="592"/>
                  </a:cubicBezTo>
                  <a:cubicBezTo>
                    <a:pt x="111" y="777"/>
                    <a:pt x="0" y="962"/>
                    <a:pt x="0" y="1184"/>
                  </a:cubicBezTo>
                  <a:cubicBezTo>
                    <a:pt x="0" y="1369"/>
                    <a:pt x="74" y="1591"/>
                    <a:pt x="259" y="1702"/>
                  </a:cubicBezTo>
                  <a:cubicBezTo>
                    <a:pt x="444" y="1812"/>
                    <a:pt x="629" y="1849"/>
                    <a:pt x="887" y="1849"/>
                  </a:cubicBezTo>
                  <a:cubicBezTo>
                    <a:pt x="1642" y="1849"/>
                    <a:pt x="2618" y="1776"/>
                    <a:pt x="2951" y="1748"/>
                  </a:cubicBezTo>
                  <a:lnTo>
                    <a:pt x="2951" y="1748"/>
                  </a:lnTo>
                  <a:cubicBezTo>
                    <a:pt x="3210" y="1939"/>
                    <a:pt x="3940" y="2389"/>
                    <a:pt x="5102" y="2478"/>
                  </a:cubicBezTo>
                  <a:cubicBezTo>
                    <a:pt x="6433" y="2589"/>
                    <a:pt x="6766" y="2589"/>
                    <a:pt x="6766" y="2589"/>
                  </a:cubicBezTo>
                  <a:cubicBezTo>
                    <a:pt x="6950" y="2589"/>
                    <a:pt x="7098" y="2441"/>
                    <a:pt x="7098" y="2256"/>
                  </a:cubicBezTo>
                  <a:cubicBezTo>
                    <a:pt x="7098" y="2108"/>
                    <a:pt x="6950" y="1960"/>
                    <a:pt x="6766" y="1960"/>
                  </a:cubicBezTo>
                  <a:cubicBezTo>
                    <a:pt x="6692" y="1960"/>
                    <a:pt x="6322" y="1960"/>
                    <a:pt x="5139" y="1849"/>
                  </a:cubicBezTo>
                  <a:cubicBezTo>
                    <a:pt x="4510" y="1812"/>
                    <a:pt x="4030" y="1628"/>
                    <a:pt x="3697" y="1480"/>
                  </a:cubicBezTo>
                  <a:cubicBezTo>
                    <a:pt x="3549" y="1406"/>
                    <a:pt x="3438" y="1332"/>
                    <a:pt x="3364" y="1295"/>
                  </a:cubicBezTo>
                  <a:lnTo>
                    <a:pt x="3253" y="1221"/>
                  </a:lnTo>
                  <a:cubicBezTo>
                    <a:pt x="3199" y="1167"/>
                    <a:pt x="3145" y="1133"/>
                    <a:pt x="3091" y="1133"/>
                  </a:cubicBezTo>
                  <a:cubicBezTo>
                    <a:pt x="3071" y="1133"/>
                    <a:pt x="3051" y="1137"/>
                    <a:pt x="3032" y="1147"/>
                  </a:cubicBezTo>
                  <a:cubicBezTo>
                    <a:pt x="3032" y="1147"/>
                    <a:pt x="2699" y="1147"/>
                    <a:pt x="2292" y="1184"/>
                  </a:cubicBezTo>
                  <a:cubicBezTo>
                    <a:pt x="1886" y="1221"/>
                    <a:pt x="1331" y="1221"/>
                    <a:pt x="887" y="1221"/>
                  </a:cubicBezTo>
                  <a:cubicBezTo>
                    <a:pt x="702" y="1221"/>
                    <a:pt x="629" y="1184"/>
                    <a:pt x="592" y="1184"/>
                  </a:cubicBezTo>
                  <a:lnTo>
                    <a:pt x="629" y="1147"/>
                  </a:lnTo>
                  <a:cubicBezTo>
                    <a:pt x="665" y="1073"/>
                    <a:pt x="813" y="962"/>
                    <a:pt x="1035" y="925"/>
                  </a:cubicBezTo>
                  <a:cubicBezTo>
                    <a:pt x="1368" y="851"/>
                    <a:pt x="2403" y="777"/>
                    <a:pt x="3327" y="740"/>
                  </a:cubicBezTo>
                  <a:cubicBezTo>
                    <a:pt x="4289" y="666"/>
                    <a:pt x="5139" y="592"/>
                    <a:pt x="5139" y="592"/>
                  </a:cubicBezTo>
                  <a:cubicBezTo>
                    <a:pt x="5324" y="592"/>
                    <a:pt x="5435" y="445"/>
                    <a:pt x="5435" y="297"/>
                  </a:cubicBezTo>
                  <a:cubicBezTo>
                    <a:pt x="5435" y="112"/>
                    <a:pt x="5287" y="1"/>
                    <a:pt x="51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4"/>
            <p:cNvSpPr/>
            <p:nvPr/>
          </p:nvSpPr>
          <p:spPr>
            <a:xfrm>
              <a:off x="5597050" y="3530350"/>
              <a:ext cx="448275" cy="196900"/>
            </a:xfrm>
            <a:custGeom>
              <a:rect b="b" l="l" r="r" t="t"/>
              <a:pathLst>
                <a:path extrusionOk="0" h="7876" w="17931">
                  <a:moveTo>
                    <a:pt x="518" y="1"/>
                  </a:moveTo>
                  <a:lnTo>
                    <a:pt x="0" y="2182"/>
                  </a:lnTo>
                  <a:lnTo>
                    <a:pt x="17487" y="7875"/>
                  </a:lnTo>
                  <a:lnTo>
                    <a:pt x="17931" y="2810"/>
                  </a:lnTo>
                  <a:lnTo>
                    <a:pt x="51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4"/>
            <p:cNvSpPr/>
            <p:nvPr/>
          </p:nvSpPr>
          <p:spPr>
            <a:xfrm>
              <a:off x="5588725" y="3522775"/>
              <a:ext cx="464000" cy="212250"/>
            </a:xfrm>
            <a:custGeom>
              <a:rect b="b" l="l" r="r" t="t"/>
              <a:pathLst>
                <a:path extrusionOk="0" h="8490" w="18560">
                  <a:moveTo>
                    <a:pt x="1084" y="643"/>
                  </a:moveTo>
                  <a:lnTo>
                    <a:pt x="17931" y="3372"/>
                  </a:lnTo>
                  <a:lnTo>
                    <a:pt x="17561" y="7772"/>
                  </a:lnTo>
                  <a:lnTo>
                    <a:pt x="703" y="2263"/>
                  </a:lnTo>
                  <a:lnTo>
                    <a:pt x="1084" y="643"/>
                  </a:lnTo>
                  <a:close/>
                  <a:moveTo>
                    <a:pt x="830" y="1"/>
                  </a:moveTo>
                  <a:cubicBezTo>
                    <a:pt x="703" y="1"/>
                    <a:pt x="587" y="101"/>
                    <a:pt x="555" y="230"/>
                  </a:cubicBezTo>
                  <a:lnTo>
                    <a:pt x="37" y="2411"/>
                  </a:lnTo>
                  <a:cubicBezTo>
                    <a:pt x="0" y="2559"/>
                    <a:pt x="74" y="2744"/>
                    <a:pt x="259" y="2781"/>
                  </a:cubicBezTo>
                  <a:lnTo>
                    <a:pt x="17746" y="8474"/>
                  </a:lnTo>
                  <a:cubicBezTo>
                    <a:pt x="17768" y="8485"/>
                    <a:pt x="17793" y="8490"/>
                    <a:pt x="17819" y="8490"/>
                  </a:cubicBezTo>
                  <a:cubicBezTo>
                    <a:pt x="17882" y="8490"/>
                    <a:pt x="17953" y="8463"/>
                    <a:pt x="18005" y="8437"/>
                  </a:cubicBezTo>
                  <a:cubicBezTo>
                    <a:pt x="18079" y="8400"/>
                    <a:pt x="18153" y="8289"/>
                    <a:pt x="18153" y="8215"/>
                  </a:cubicBezTo>
                  <a:lnTo>
                    <a:pt x="18560" y="3113"/>
                  </a:lnTo>
                  <a:cubicBezTo>
                    <a:pt x="18560" y="2966"/>
                    <a:pt x="18449" y="2818"/>
                    <a:pt x="18301" y="2818"/>
                  </a:cubicBezTo>
                  <a:lnTo>
                    <a:pt x="888" y="8"/>
                  </a:lnTo>
                  <a:cubicBezTo>
                    <a:pt x="868" y="3"/>
                    <a:pt x="849" y="1"/>
                    <a:pt x="8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4"/>
            <p:cNvSpPr/>
            <p:nvPr/>
          </p:nvSpPr>
          <p:spPr>
            <a:xfrm>
              <a:off x="5831800" y="3033350"/>
              <a:ext cx="475100" cy="853075"/>
            </a:xfrm>
            <a:custGeom>
              <a:rect b="b" l="l" r="r" t="t"/>
              <a:pathLst>
                <a:path extrusionOk="0" h="34123" w="19004">
                  <a:moveTo>
                    <a:pt x="9555" y="1"/>
                  </a:moveTo>
                  <a:cubicBezTo>
                    <a:pt x="8899" y="1"/>
                    <a:pt x="8262" y="269"/>
                    <a:pt x="7654" y="841"/>
                  </a:cubicBezTo>
                  <a:cubicBezTo>
                    <a:pt x="7654" y="841"/>
                    <a:pt x="2330" y="6571"/>
                    <a:pt x="1147" y="8605"/>
                  </a:cubicBezTo>
                  <a:cubicBezTo>
                    <a:pt x="1" y="10601"/>
                    <a:pt x="3476" y="19955"/>
                    <a:pt x="3772" y="22690"/>
                  </a:cubicBezTo>
                  <a:cubicBezTo>
                    <a:pt x="4030" y="25426"/>
                    <a:pt x="4918" y="27164"/>
                    <a:pt x="3624" y="28606"/>
                  </a:cubicBezTo>
                  <a:cubicBezTo>
                    <a:pt x="2330" y="30048"/>
                    <a:pt x="3476" y="30898"/>
                    <a:pt x="4178" y="31489"/>
                  </a:cubicBezTo>
                  <a:cubicBezTo>
                    <a:pt x="4861" y="32002"/>
                    <a:pt x="10182" y="34123"/>
                    <a:pt x="13583" y="34123"/>
                  </a:cubicBezTo>
                  <a:cubicBezTo>
                    <a:pt x="13864" y="34123"/>
                    <a:pt x="14131" y="34108"/>
                    <a:pt x="14382" y="34077"/>
                  </a:cubicBezTo>
                  <a:cubicBezTo>
                    <a:pt x="17710" y="33634"/>
                    <a:pt x="18412" y="31342"/>
                    <a:pt x="18708" y="27718"/>
                  </a:cubicBezTo>
                  <a:cubicBezTo>
                    <a:pt x="19004" y="24132"/>
                    <a:pt x="18708" y="11488"/>
                    <a:pt x="15824" y="6312"/>
                  </a:cubicBezTo>
                  <a:cubicBezTo>
                    <a:pt x="13687" y="2428"/>
                    <a:pt x="11530" y="1"/>
                    <a:pt x="95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34"/>
            <p:cNvSpPr/>
            <p:nvPr/>
          </p:nvSpPr>
          <p:spPr>
            <a:xfrm>
              <a:off x="5847525" y="3025700"/>
              <a:ext cx="462150" cy="867925"/>
            </a:xfrm>
            <a:custGeom>
              <a:rect b="b" l="l" r="r" t="t"/>
              <a:pathLst>
                <a:path extrusionOk="0" h="34717" w="18486">
                  <a:moveTo>
                    <a:pt x="8910" y="592"/>
                  </a:moveTo>
                  <a:cubicBezTo>
                    <a:pt x="9760" y="592"/>
                    <a:pt x="10759" y="1147"/>
                    <a:pt x="11757" y="2219"/>
                  </a:cubicBezTo>
                  <a:cubicBezTo>
                    <a:pt x="12792" y="3254"/>
                    <a:pt x="13864" y="4844"/>
                    <a:pt x="14936" y="6766"/>
                  </a:cubicBezTo>
                  <a:cubicBezTo>
                    <a:pt x="16082" y="8800"/>
                    <a:pt x="16822" y="12090"/>
                    <a:pt x="17265" y="15528"/>
                  </a:cubicBezTo>
                  <a:cubicBezTo>
                    <a:pt x="17709" y="19004"/>
                    <a:pt x="17857" y="22553"/>
                    <a:pt x="17857" y="25141"/>
                  </a:cubicBezTo>
                  <a:cubicBezTo>
                    <a:pt x="17857" y="26361"/>
                    <a:pt x="17820" y="27359"/>
                    <a:pt x="17783" y="28024"/>
                  </a:cubicBezTo>
                  <a:cubicBezTo>
                    <a:pt x="17635" y="29799"/>
                    <a:pt x="17376" y="31241"/>
                    <a:pt x="16785" y="32239"/>
                  </a:cubicBezTo>
                  <a:cubicBezTo>
                    <a:pt x="16193" y="33237"/>
                    <a:pt x="15306" y="33866"/>
                    <a:pt x="13716" y="34051"/>
                  </a:cubicBezTo>
                  <a:cubicBezTo>
                    <a:pt x="13494" y="34088"/>
                    <a:pt x="13199" y="34125"/>
                    <a:pt x="12903" y="34125"/>
                  </a:cubicBezTo>
                  <a:cubicBezTo>
                    <a:pt x="11276" y="34125"/>
                    <a:pt x="9095" y="33607"/>
                    <a:pt x="7283" y="33016"/>
                  </a:cubicBezTo>
                  <a:cubicBezTo>
                    <a:pt x="6396" y="32720"/>
                    <a:pt x="5583" y="32387"/>
                    <a:pt x="4954" y="32128"/>
                  </a:cubicBezTo>
                  <a:cubicBezTo>
                    <a:pt x="4621" y="31980"/>
                    <a:pt x="4363" y="31869"/>
                    <a:pt x="4141" y="31759"/>
                  </a:cubicBezTo>
                  <a:cubicBezTo>
                    <a:pt x="3956" y="31685"/>
                    <a:pt x="3808" y="31574"/>
                    <a:pt x="3734" y="31537"/>
                  </a:cubicBezTo>
                  <a:cubicBezTo>
                    <a:pt x="3512" y="31352"/>
                    <a:pt x="3217" y="31130"/>
                    <a:pt x="3032" y="30908"/>
                  </a:cubicBezTo>
                  <a:cubicBezTo>
                    <a:pt x="2810" y="30649"/>
                    <a:pt x="2699" y="30428"/>
                    <a:pt x="2699" y="30132"/>
                  </a:cubicBezTo>
                  <a:cubicBezTo>
                    <a:pt x="2699" y="29873"/>
                    <a:pt x="2810" y="29540"/>
                    <a:pt x="3217" y="29097"/>
                  </a:cubicBezTo>
                  <a:cubicBezTo>
                    <a:pt x="3771" y="28468"/>
                    <a:pt x="3993" y="27729"/>
                    <a:pt x="3993" y="26989"/>
                  </a:cubicBezTo>
                  <a:cubicBezTo>
                    <a:pt x="3993" y="25843"/>
                    <a:pt x="3586" y="24586"/>
                    <a:pt x="3438" y="22959"/>
                  </a:cubicBezTo>
                  <a:cubicBezTo>
                    <a:pt x="3291" y="21739"/>
                    <a:pt x="2588" y="19373"/>
                    <a:pt x="1923" y="16859"/>
                  </a:cubicBezTo>
                  <a:cubicBezTo>
                    <a:pt x="1257" y="14345"/>
                    <a:pt x="592" y="11720"/>
                    <a:pt x="592" y="10168"/>
                  </a:cubicBezTo>
                  <a:cubicBezTo>
                    <a:pt x="592" y="9650"/>
                    <a:pt x="703" y="9280"/>
                    <a:pt x="814" y="9058"/>
                  </a:cubicBezTo>
                  <a:cubicBezTo>
                    <a:pt x="1072" y="8578"/>
                    <a:pt x="1627" y="7838"/>
                    <a:pt x="2255" y="7025"/>
                  </a:cubicBezTo>
                  <a:cubicBezTo>
                    <a:pt x="3254" y="5805"/>
                    <a:pt x="4511" y="4400"/>
                    <a:pt x="5509" y="3291"/>
                  </a:cubicBezTo>
                  <a:cubicBezTo>
                    <a:pt x="5989" y="2700"/>
                    <a:pt x="6433" y="2219"/>
                    <a:pt x="6729" y="1886"/>
                  </a:cubicBezTo>
                  <a:cubicBezTo>
                    <a:pt x="7062" y="1553"/>
                    <a:pt x="7246" y="1369"/>
                    <a:pt x="7246" y="1369"/>
                  </a:cubicBezTo>
                  <a:lnTo>
                    <a:pt x="7229" y="1351"/>
                  </a:lnTo>
                  <a:lnTo>
                    <a:pt x="7229" y="1351"/>
                  </a:lnTo>
                  <a:cubicBezTo>
                    <a:pt x="7813" y="809"/>
                    <a:pt x="8361" y="592"/>
                    <a:pt x="8910" y="592"/>
                  </a:cubicBezTo>
                  <a:close/>
                  <a:moveTo>
                    <a:pt x="8910" y="1"/>
                  </a:moveTo>
                  <a:cubicBezTo>
                    <a:pt x="8171" y="1"/>
                    <a:pt x="7431" y="296"/>
                    <a:pt x="6803" y="925"/>
                  </a:cubicBezTo>
                  <a:lnTo>
                    <a:pt x="6766" y="925"/>
                  </a:lnTo>
                  <a:cubicBezTo>
                    <a:pt x="6766" y="925"/>
                    <a:pt x="5435" y="2367"/>
                    <a:pt x="3956" y="4067"/>
                  </a:cubicBezTo>
                  <a:cubicBezTo>
                    <a:pt x="3217" y="4918"/>
                    <a:pt x="2440" y="5842"/>
                    <a:pt x="1775" y="6655"/>
                  </a:cubicBezTo>
                  <a:cubicBezTo>
                    <a:pt x="1109" y="7469"/>
                    <a:pt x="592" y="8208"/>
                    <a:pt x="259" y="8763"/>
                  </a:cubicBezTo>
                  <a:cubicBezTo>
                    <a:pt x="74" y="9132"/>
                    <a:pt x="0" y="9613"/>
                    <a:pt x="0" y="10168"/>
                  </a:cubicBezTo>
                  <a:cubicBezTo>
                    <a:pt x="0" y="11868"/>
                    <a:pt x="666" y="14493"/>
                    <a:pt x="1331" y="17007"/>
                  </a:cubicBezTo>
                  <a:cubicBezTo>
                    <a:pt x="1997" y="19521"/>
                    <a:pt x="2699" y="21924"/>
                    <a:pt x="2810" y="23033"/>
                  </a:cubicBezTo>
                  <a:cubicBezTo>
                    <a:pt x="2995" y="24697"/>
                    <a:pt x="3364" y="25991"/>
                    <a:pt x="3364" y="26989"/>
                  </a:cubicBezTo>
                  <a:cubicBezTo>
                    <a:pt x="3364" y="27655"/>
                    <a:pt x="3217" y="28172"/>
                    <a:pt x="2736" y="28690"/>
                  </a:cubicBezTo>
                  <a:cubicBezTo>
                    <a:pt x="2292" y="29208"/>
                    <a:pt x="2071" y="29688"/>
                    <a:pt x="2071" y="30132"/>
                  </a:cubicBezTo>
                  <a:cubicBezTo>
                    <a:pt x="2071" y="30612"/>
                    <a:pt x="2292" y="30982"/>
                    <a:pt x="2551" y="31278"/>
                  </a:cubicBezTo>
                  <a:cubicBezTo>
                    <a:pt x="2810" y="31574"/>
                    <a:pt x="3143" y="31832"/>
                    <a:pt x="3364" y="32017"/>
                  </a:cubicBezTo>
                  <a:cubicBezTo>
                    <a:pt x="3475" y="32128"/>
                    <a:pt x="3660" y="32202"/>
                    <a:pt x="3882" y="32313"/>
                  </a:cubicBezTo>
                  <a:cubicBezTo>
                    <a:pt x="4658" y="32720"/>
                    <a:pt x="6137" y="33311"/>
                    <a:pt x="7801" y="33829"/>
                  </a:cubicBezTo>
                  <a:cubicBezTo>
                    <a:pt x="9502" y="34309"/>
                    <a:pt x="11387" y="34716"/>
                    <a:pt x="12903" y="34716"/>
                  </a:cubicBezTo>
                  <a:cubicBezTo>
                    <a:pt x="13236" y="34716"/>
                    <a:pt x="13531" y="34716"/>
                    <a:pt x="13827" y="34679"/>
                  </a:cubicBezTo>
                  <a:cubicBezTo>
                    <a:pt x="15528" y="34457"/>
                    <a:pt x="16674" y="33718"/>
                    <a:pt x="17339" y="32535"/>
                  </a:cubicBezTo>
                  <a:cubicBezTo>
                    <a:pt x="18005" y="31389"/>
                    <a:pt x="18227" y="29873"/>
                    <a:pt x="18375" y="28061"/>
                  </a:cubicBezTo>
                  <a:cubicBezTo>
                    <a:pt x="18448" y="27359"/>
                    <a:pt x="18485" y="26361"/>
                    <a:pt x="18485" y="25141"/>
                  </a:cubicBezTo>
                  <a:cubicBezTo>
                    <a:pt x="18485" y="22553"/>
                    <a:pt x="18338" y="18930"/>
                    <a:pt x="17857" y="15454"/>
                  </a:cubicBezTo>
                  <a:cubicBezTo>
                    <a:pt x="17413" y="11979"/>
                    <a:pt x="16674" y="8615"/>
                    <a:pt x="15491" y="6471"/>
                  </a:cubicBezTo>
                  <a:cubicBezTo>
                    <a:pt x="14382" y="4511"/>
                    <a:pt x="13310" y="2921"/>
                    <a:pt x="12200" y="1775"/>
                  </a:cubicBezTo>
                  <a:cubicBezTo>
                    <a:pt x="11128" y="666"/>
                    <a:pt x="10019" y="1"/>
                    <a:pt x="89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34"/>
            <p:cNvSpPr/>
            <p:nvPr/>
          </p:nvSpPr>
          <p:spPr>
            <a:xfrm>
              <a:off x="5828100" y="2996750"/>
              <a:ext cx="275450" cy="262825"/>
            </a:xfrm>
            <a:custGeom>
              <a:rect b="b" l="l" r="r" t="t"/>
              <a:pathLst>
                <a:path extrusionOk="0" h="10513" w="11018">
                  <a:moveTo>
                    <a:pt x="7766" y="0"/>
                  </a:moveTo>
                  <a:cubicBezTo>
                    <a:pt x="7188" y="0"/>
                    <a:pt x="6562" y="157"/>
                    <a:pt x="5916" y="567"/>
                  </a:cubicBezTo>
                  <a:lnTo>
                    <a:pt x="1" y="8331"/>
                  </a:lnTo>
                  <a:lnTo>
                    <a:pt x="740" y="10512"/>
                  </a:lnTo>
                  <a:cubicBezTo>
                    <a:pt x="740" y="10512"/>
                    <a:pt x="4215" y="6815"/>
                    <a:pt x="5657" y="5928"/>
                  </a:cubicBezTo>
                  <a:cubicBezTo>
                    <a:pt x="7099" y="5078"/>
                    <a:pt x="11018" y="1639"/>
                    <a:pt x="11018" y="1639"/>
                  </a:cubicBezTo>
                  <a:cubicBezTo>
                    <a:pt x="11018" y="1639"/>
                    <a:pt x="9638" y="0"/>
                    <a:pt x="77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4"/>
            <p:cNvSpPr/>
            <p:nvPr/>
          </p:nvSpPr>
          <p:spPr>
            <a:xfrm>
              <a:off x="5820725" y="2989650"/>
              <a:ext cx="291150" cy="277325"/>
            </a:xfrm>
            <a:custGeom>
              <a:rect b="b" l="l" r="r" t="t"/>
              <a:pathLst>
                <a:path extrusionOk="0" h="11093" w="11646">
                  <a:moveTo>
                    <a:pt x="8060" y="592"/>
                  </a:moveTo>
                  <a:cubicBezTo>
                    <a:pt x="8910" y="592"/>
                    <a:pt x="9649" y="962"/>
                    <a:pt x="10204" y="1369"/>
                  </a:cubicBezTo>
                  <a:cubicBezTo>
                    <a:pt x="10463" y="1554"/>
                    <a:pt x="10685" y="1738"/>
                    <a:pt x="10832" y="1886"/>
                  </a:cubicBezTo>
                  <a:cubicBezTo>
                    <a:pt x="10838" y="1892"/>
                    <a:pt x="10843" y="1897"/>
                    <a:pt x="10848" y="1902"/>
                  </a:cubicBezTo>
                  <a:lnTo>
                    <a:pt x="10848" y="1902"/>
                  </a:lnTo>
                  <a:cubicBezTo>
                    <a:pt x="10749" y="1985"/>
                    <a:pt x="10619" y="2091"/>
                    <a:pt x="10463" y="2219"/>
                  </a:cubicBezTo>
                  <a:cubicBezTo>
                    <a:pt x="9871" y="2737"/>
                    <a:pt x="8984" y="3513"/>
                    <a:pt x="8097" y="4252"/>
                  </a:cubicBezTo>
                  <a:cubicBezTo>
                    <a:pt x="7209" y="4992"/>
                    <a:pt x="6322" y="5657"/>
                    <a:pt x="5804" y="5953"/>
                  </a:cubicBezTo>
                  <a:cubicBezTo>
                    <a:pt x="5398" y="6212"/>
                    <a:pt x="4917" y="6619"/>
                    <a:pt x="4400" y="7062"/>
                  </a:cubicBezTo>
                  <a:cubicBezTo>
                    <a:pt x="3195" y="8129"/>
                    <a:pt x="1809" y="9541"/>
                    <a:pt x="1170" y="10202"/>
                  </a:cubicBezTo>
                  <a:lnTo>
                    <a:pt x="1170" y="10202"/>
                  </a:lnTo>
                  <a:lnTo>
                    <a:pt x="665" y="8689"/>
                  </a:lnTo>
                  <a:lnTo>
                    <a:pt x="6456" y="1054"/>
                  </a:lnTo>
                  <a:lnTo>
                    <a:pt x="6456" y="1054"/>
                  </a:lnTo>
                  <a:cubicBezTo>
                    <a:pt x="7045" y="725"/>
                    <a:pt x="7569" y="592"/>
                    <a:pt x="8060" y="592"/>
                  </a:cubicBezTo>
                  <a:close/>
                  <a:moveTo>
                    <a:pt x="8060" y="1"/>
                  </a:moveTo>
                  <a:cubicBezTo>
                    <a:pt x="7431" y="1"/>
                    <a:pt x="6729" y="149"/>
                    <a:pt x="6063" y="592"/>
                  </a:cubicBezTo>
                  <a:lnTo>
                    <a:pt x="5952" y="666"/>
                  </a:lnTo>
                  <a:lnTo>
                    <a:pt x="74" y="8430"/>
                  </a:lnTo>
                  <a:cubicBezTo>
                    <a:pt x="0" y="8504"/>
                    <a:pt x="0" y="8615"/>
                    <a:pt x="37" y="8726"/>
                  </a:cubicBezTo>
                  <a:lnTo>
                    <a:pt x="739" y="10870"/>
                  </a:lnTo>
                  <a:cubicBezTo>
                    <a:pt x="776" y="10981"/>
                    <a:pt x="850" y="11055"/>
                    <a:pt x="961" y="11092"/>
                  </a:cubicBezTo>
                  <a:cubicBezTo>
                    <a:pt x="1072" y="11092"/>
                    <a:pt x="1183" y="11055"/>
                    <a:pt x="1257" y="10981"/>
                  </a:cubicBezTo>
                  <a:cubicBezTo>
                    <a:pt x="1257" y="10981"/>
                    <a:pt x="1479" y="10759"/>
                    <a:pt x="1812" y="10390"/>
                  </a:cubicBezTo>
                  <a:cubicBezTo>
                    <a:pt x="2329" y="9872"/>
                    <a:pt x="3179" y="9059"/>
                    <a:pt x="3993" y="8282"/>
                  </a:cubicBezTo>
                  <a:cubicBezTo>
                    <a:pt x="4806" y="7506"/>
                    <a:pt x="5620" y="6803"/>
                    <a:pt x="6137" y="6508"/>
                  </a:cubicBezTo>
                  <a:cubicBezTo>
                    <a:pt x="6877" y="6027"/>
                    <a:pt x="8207" y="4955"/>
                    <a:pt x="9354" y="3994"/>
                  </a:cubicBezTo>
                  <a:cubicBezTo>
                    <a:pt x="10537" y="2995"/>
                    <a:pt x="11498" y="2145"/>
                    <a:pt x="11498" y="2145"/>
                  </a:cubicBezTo>
                  <a:cubicBezTo>
                    <a:pt x="11646" y="2034"/>
                    <a:pt x="11646" y="1849"/>
                    <a:pt x="11535" y="1701"/>
                  </a:cubicBezTo>
                  <a:cubicBezTo>
                    <a:pt x="11535" y="1701"/>
                    <a:pt x="11165" y="1295"/>
                    <a:pt x="10574" y="851"/>
                  </a:cubicBezTo>
                  <a:cubicBezTo>
                    <a:pt x="9945" y="444"/>
                    <a:pt x="9095" y="1"/>
                    <a:pt x="80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4"/>
            <p:cNvSpPr/>
            <p:nvPr/>
          </p:nvSpPr>
          <p:spPr>
            <a:xfrm>
              <a:off x="5256900" y="3187450"/>
              <a:ext cx="816150" cy="609925"/>
            </a:xfrm>
            <a:custGeom>
              <a:rect b="b" l="l" r="r" t="t"/>
              <a:pathLst>
                <a:path extrusionOk="0" h="24397" w="32646">
                  <a:moveTo>
                    <a:pt x="29060" y="1"/>
                  </a:moveTo>
                  <a:cubicBezTo>
                    <a:pt x="29060" y="1"/>
                    <a:pt x="25732" y="1590"/>
                    <a:pt x="24032" y="3882"/>
                  </a:cubicBezTo>
                  <a:cubicBezTo>
                    <a:pt x="22294" y="6175"/>
                    <a:pt x="15381" y="17820"/>
                    <a:pt x="15381" y="17820"/>
                  </a:cubicBezTo>
                  <a:lnTo>
                    <a:pt x="149" y="15085"/>
                  </a:lnTo>
                  <a:lnTo>
                    <a:pt x="1" y="17118"/>
                  </a:lnTo>
                  <a:cubicBezTo>
                    <a:pt x="1" y="17118"/>
                    <a:pt x="8911" y="21702"/>
                    <a:pt x="13089" y="22738"/>
                  </a:cubicBezTo>
                  <a:cubicBezTo>
                    <a:pt x="16084" y="23453"/>
                    <a:pt x="18338" y="24397"/>
                    <a:pt x="19633" y="24397"/>
                  </a:cubicBezTo>
                  <a:cubicBezTo>
                    <a:pt x="20144" y="24397"/>
                    <a:pt x="20506" y="24250"/>
                    <a:pt x="20704" y="23884"/>
                  </a:cubicBezTo>
                  <a:cubicBezTo>
                    <a:pt x="21444" y="22590"/>
                    <a:pt x="27914" y="11794"/>
                    <a:pt x="27914" y="11794"/>
                  </a:cubicBezTo>
                  <a:lnTo>
                    <a:pt x="32646" y="8208"/>
                  </a:lnTo>
                  <a:lnTo>
                    <a:pt x="2906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4"/>
            <p:cNvSpPr/>
            <p:nvPr/>
          </p:nvSpPr>
          <p:spPr>
            <a:xfrm>
              <a:off x="5248600" y="3179325"/>
              <a:ext cx="832775" cy="625550"/>
            </a:xfrm>
            <a:custGeom>
              <a:rect b="b" l="l" r="r" t="t"/>
              <a:pathLst>
                <a:path extrusionOk="0" h="25022" w="33311">
                  <a:moveTo>
                    <a:pt x="29368" y="1"/>
                  </a:moveTo>
                  <a:cubicBezTo>
                    <a:pt x="29326" y="1"/>
                    <a:pt x="29284" y="10"/>
                    <a:pt x="29244" y="30"/>
                  </a:cubicBezTo>
                  <a:cubicBezTo>
                    <a:pt x="29244" y="67"/>
                    <a:pt x="25917" y="1620"/>
                    <a:pt x="24105" y="4023"/>
                  </a:cubicBezTo>
                  <a:cubicBezTo>
                    <a:pt x="23661" y="4614"/>
                    <a:pt x="22922" y="5760"/>
                    <a:pt x="21998" y="7202"/>
                  </a:cubicBezTo>
                  <a:cubicBezTo>
                    <a:pt x="19602" y="11029"/>
                    <a:pt x="16218" y="16711"/>
                    <a:pt x="15565" y="17810"/>
                  </a:cubicBezTo>
                  <a:lnTo>
                    <a:pt x="15565" y="17810"/>
                  </a:lnTo>
                  <a:lnTo>
                    <a:pt x="518" y="15114"/>
                  </a:lnTo>
                  <a:cubicBezTo>
                    <a:pt x="444" y="15114"/>
                    <a:pt x="333" y="15114"/>
                    <a:pt x="296" y="15188"/>
                  </a:cubicBezTo>
                  <a:cubicBezTo>
                    <a:pt x="222" y="15225"/>
                    <a:pt x="185" y="15299"/>
                    <a:pt x="148" y="15410"/>
                  </a:cubicBezTo>
                  <a:lnTo>
                    <a:pt x="37" y="17406"/>
                  </a:lnTo>
                  <a:cubicBezTo>
                    <a:pt x="0" y="17554"/>
                    <a:pt x="74" y="17665"/>
                    <a:pt x="185" y="17702"/>
                  </a:cubicBezTo>
                  <a:cubicBezTo>
                    <a:pt x="185" y="17702"/>
                    <a:pt x="2403" y="18848"/>
                    <a:pt x="5176" y="20142"/>
                  </a:cubicBezTo>
                  <a:cubicBezTo>
                    <a:pt x="7949" y="21436"/>
                    <a:pt x="11202" y="22841"/>
                    <a:pt x="13347" y="23358"/>
                  </a:cubicBezTo>
                  <a:cubicBezTo>
                    <a:pt x="14825" y="23691"/>
                    <a:pt x="16119" y="24098"/>
                    <a:pt x="17229" y="24430"/>
                  </a:cubicBezTo>
                  <a:cubicBezTo>
                    <a:pt x="18338" y="24763"/>
                    <a:pt x="19225" y="25022"/>
                    <a:pt x="19964" y="25022"/>
                  </a:cubicBezTo>
                  <a:cubicBezTo>
                    <a:pt x="20260" y="25022"/>
                    <a:pt x="20519" y="24985"/>
                    <a:pt x="20741" y="24874"/>
                  </a:cubicBezTo>
                  <a:cubicBezTo>
                    <a:pt x="20963" y="24763"/>
                    <a:pt x="21184" y="24578"/>
                    <a:pt x="21295" y="24357"/>
                  </a:cubicBezTo>
                  <a:cubicBezTo>
                    <a:pt x="21665" y="23728"/>
                    <a:pt x="23477" y="20696"/>
                    <a:pt x="25177" y="17813"/>
                  </a:cubicBezTo>
                  <a:cubicBezTo>
                    <a:pt x="26028" y="16408"/>
                    <a:pt x="26841" y="15003"/>
                    <a:pt x="27469" y="13968"/>
                  </a:cubicBezTo>
                  <a:cubicBezTo>
                    <a:pt x="28016" y="13068"/>
                    <a:pt x="28395" y="12447"/>
                    <a:pt x="28484" y="12300"/>
                  </a:cubicBezTo>
                  <a:lnTo>
                    <a:pt x="28484" y="12300"/>
                  </a:lnTo>
                  <a:lnTo>
                    <a:pt x="33163" y="8755"/>
                  </a:lnTo>
                  <a:cubicBezTo>
                    <a:pt x="33311" y="8644"/>
                    <a:pt x="33311" y="8459"/>
                    <a:pt x="33237" y="8348"/>
                  </a:cubicBezTo>
                  <a:cubicBezTo>
                    <a:pt x="33170" y="8259"/>
                    <a:pt x="33075" y="8210"/>
                    <a:pt x="32979" y="8210"/>
                  </a:cubicBezTo>
                  <a:cubicBezTo>
                    <a:pt x="32916" y="8210"/>
                    <a:pt x="32851" y="8231"/>
                    <a:pt x="32793" y="8274"/>
                  </a:cubicBezTo>
                  <a:lnTo>
                    <a:pt x="28061" y="11860"/>
                  </a:lnTo>
                  <a:lnTo>
                    <a:pt x="27950" y="11971"/>
                  </a:lnTo>
                  <a:cubicBezTo>
                    <a:pt x="27950" y="11971"/>
                    <a:pt x="26360" y="14633"/>
                    <a:pt x="24660" y="17517"/>
                  </a:cubicBezTo>
                  <a:cubicBezTo>
                    <a:pt x="22922" y="20364"/>
                    <a:pt x="21147" y="23395"/>
                    <a:pt x="20778" y="24061"/>
                  </a:cubicBezTo>
                  <a:cubicBezTo>
                    <a:pt x="20704" y="24172"/>
                    <a:pt x="20630" y="24246"/>
                    <a:pt x="20482" y="24320"/>
                  </a:cubicBezTo>
                  <a:cubicBezTo>
                    <a:pt x="20371" y="24357"/>
                    <a:pt x="20186" y="24393"/>
                    <a:pt x="19964" y="24393"/>
                  </a:cubicBezTo>
                  <a:cubicBezTo>
                    <a:pt x="19373" y="24393"/>
                    <a:pt x="18486" y="24172"/>
                    <a:pt x="17413" y="23839"/>
                  </a:cubicBezTo>
                  <a:cubicBezTo>
                    <a:pt x="16304" y="23543"/>
                    <a:pt x="15010" y="23100"/>
                    <a:pt x="13494" y="22730"/>
                  </a:cubicBezTo>
                  <a:cubicBezTo>
                    <a:pt x="11461" y="22249"/>
                    <a:pt x="8171" y="20844"/>
                    <a:pt x="5435" y="19587"/>
                  </a:cubicBezTo>
                  <a:cubicBezTo>
                    <a:pt x="4067" y="18959"/>
                    <a:pt x="2810" y="18330"/>
                    <a:pt x="1923" y="17887"/>
                  </a:cubicBezTo>
                  <a:cubicBezTo>
                    <a:pt x="1318" y="17584"/>
                    <a:pt x="868" y="17351"/>
                    <a:pt x="643" y="17233"/>
                  </a:cubicBezTo>
                  <a:lnTo>
                    <a:pt x="643" y="17233"/>
                  </a:lnTo>
                  <a:lnTo>
                    <a:pt x="740" y="15779"/>
                  </a:lnTo>
                  <a:lnTo>
                    <a:pt x="15676" y="18441"/>
                  </a:lnTo>
                  <a:cubicBezTo>
                    <a:pt x="15695" y="18448"/>
                    <a:pt x="15716" y="18451"/>
                    <a:pt x="15737" y="18451"/>
                  </a:cubicBezTo>
                  <a:cubicBezTo>
                    <a:pt x="15836" y="18451"/>
                    <a:pt x="15941" y="18385"/>
                    <a:pt x="15972" y="18293"/>
                  </a:cubicBezTo>
                  <a:cubicBezTo>
                    <a:pt x="15972" y="18293"/>
                    <a:pt x="16415" y="17591"/>
                    <a:pt x="17081" y="16445"/>
                  </a:cubicBezTo>
                  <a:cubicBezTo>
                    <a:pt x="18116" y="14781"/>
                    <a:pt x="19669" y="12156"/>
                    <a:pt x="21110" y="9790"/>
                  </a:cubicBezTo>
                  <a:cubicBezTo>
                    <a:pt x="22589" y="7424"/>
                    <a:pt x="23957" y="5243"/>
                    <a:pt x="24586" y="4392"/>
                  </a:cubicBezTo>
                  <a:cubicBezTo>
                    <a:pt x="25436" y="3283"/>
                    <a:pt x="26656" y="2322"/>
                    <a:pt x="27691" y="1656"/>
                  </a:cubicBezTo>
                  <a:cubicBezTo>
                    <a:pt x="28209" y="1324"/>
                    <a:pt x="28652" y="1065"/>
                    <a:pt x="28985" y="880"/>
                  </a:cubicBezTo>
                  <a:cubicBezTo>
                    <a:pt x="29170" y="769"/>
                    <a:pt x="29281" y="695"/>
                    <a:pt x="29392" y="658"/>
                  </a:cubicBezTo>
                  <a:cubicBezTo>
                    <a:pt x="29466" y="621"/>
                    <a:pt x="29503" y="584"/>
                    <a:pt x="29503" y="584"/>
                  </a:cubicBezTo>
                  <a:cubicBezTo>
                    <a:pt x="29688" y="510"/>
                    <a:pt x="29725" y="326"/>
                    <a:pt x="29651" y="178"/>
                  </a:cubicBezTo>
                  <a:cubicBezTo>
                    <a:pt x="29597" y="69"/>
                    <a:pt x="29483" y="1"/>
                    <a:pt x="293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4"/>
            <p:cNvSpPr/>
            <p:nvPr/>
          </p:nvSpPr>
          <p:spPr>
            <a:xfrm>
              <a:off x="5945500" y="3431225"/>
              <a:ext cx="158050" cy="58725"/>
            </a:xfrm>
            <a:custGeom>
              <a:rect b="b" l="l" r="r" t="t"/>
              <a:pathLst>
                <a:path extrusionOk="0" h="2349" w="6322">
                  <a:moveTo>
                    <a:pt x="5955" y="1"/>
                  </a:moveTo>
                  <a:cubicBezTo>
                    <a:pt x="5929" y="1"/>
                    <a:pt x="5903" y="4"/>
                    <a:pt x="5878" y="10"/>
                  </a:cubicBezTo>
                  <a:lnTo>
                    <a:pt x="259" y="1747"/>
                  </a:lnTo>
                  <a:cubicBezTo>
                    <a:pt x="111" y="1784"/>
                    <a:pt x="0" y="1969"/>
                    <a:pt x="74" y="2117"/>
                  </a:cubicBezTo>
                  <a:cubicBezTo>
                    <a:pt x="105" y="2271"/>
                    <a:pt x="238" y="2348"/>
                    <a:pt x="368" y="2348"/>
                  </a:cubicBezTo>
                  <a:cubicBezTo>
                    <a:pt x="393" y="2348"/>
                    <a:pt x="419" y="2345"/>
                    <a:pt x="444" y="2339"/>
                  </a:cubicBezTo>
                  <a:lnTo>
                    <a:pt x="6063" y="601"/>
                  </a:lnTo>
                  <a:cubicBezTo>
                    <a:pt x="6211" y="564"/>
                    <a:pt x="6322" y="380"/>
                    <a:pt x="6248" y="232"/>
                  </a:cubicBezTo>
                  <a:cubicBezTo>
                    <a:pt x="6217" y="78"/>
                    <a:pt x="6084" y="1"/>
                    <a:pt x="59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4"/>
            <p:cNvSpPr/>
            <p:nvPr/>
          </p:nvSpPr>
          <p:spPr>
            <a:xfrm>
              <a:off x="5066625" y="3521850"/>
              <a:ext cx="194000" cy="95400"/>
            </a:xfrm>
            <a:custGeom>
              <a:rect b="b" l="l" r="r" t="t"/>
              <a:pathLst>
                <a:path extrusionOk="0" h="3816" w="7760">
                  <a:moveTo>
                    <a:pt x="3169" y="1"/>
                  </a:moveTo>
                  <a:cubicBezTo>
                    <a:pt x="2001" y="1"/>
                    <a:pt x="1" y="2029"/>
                    <a:pt x="144" y="2744"/>
                  </a:cubicBezTo>
                  <a:cubicBezTo>
                    <a:pt x="168" y="2894"/>
                    <a:pt x="286" y="2953"/>
                    <a:pt x="457" y="2953"/>
                  </a:cubicBezTo>
                  <a:cubicBezTo>
                    <a:pt x="1087" y="2953"/>
                    <a:pt x="2436" y="2152"/>
                    <a:pt x="2436" y="2152"/>
                  </a:cubicBezTo>
                  <a:cubicBezTo>
                    <a:pt x="2436" y="2152"/>
                    <a:pt x="2843" y="2855"/>
                    <a:pt x="4580" y="3446"/>
                  </a:cubicBezTo>
                  <a:cubicBezTo>
                    <a:pt x="5449" y="3742"/>
                    <a:pt x="6207" y="3816"/>
                    <a:pt x="6748" y="3816"/>
                  </a:cubicBezTo>
                  <a:cubicBezTo>
                    <a:pt x="7288" y="3816"/>
                    <a:pt x="7612" y="3742"/>
                    <a:pt x="7612" y="3742"/>
                  </a:cubicBezTo>
                  <a:lnTo>
                    <a:pt x="7760" y="1709"/>
                  </a:lnTo>
                  <a:cubicBezTo>
                    <a:pt x="7760" y="1709"/>
                    <a:pt x="4432" y="156"/>
                    <a:pt x="3286" y="8"/>
                  </a:cubicBezTo>
                  <a:cubicBezTo>
                    <a:pt x="3248" y="3"/>
                    <a:pt x="3209" y="1"/>
                    <a:pt x="31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34"/>
            <p:cNvSpPr/>
            <p:nvPr/>
          </p:nvSpPr>
          <p:spPr>
            <a:xfrm>
              <a:off x="5061900" y="3513725"/>
              <a:ext cx="206125" cy="110925"/>
            </a:xfrm>
            <a:custGeom>
              <a:rect b="b" l="l" r="r" t="t"/>
              <a:pathLst>
                <a:path extrusionOk="0" h="4437" w="8245">
                  <a:moveTo>
                    <a:pt x="3438" y="629"/>
                  </a:moveTo>
                  <a:cubicBezTo>
                    <a:pt x="3697" y="666"/>
                    <a:pt x="4104" y="777"/>
                    <a:pt x="4548" y="924"/>
                  </a:cubicBezTo>
                  <a:cubicBezTo>
                    <a:pt x="5250" y="1183"/>
                    <a:pt x="6063" y="1553"/>
                    <a:pt x="6692" y="1812"/>
                  </a:cubicBezTo>
                  <a:cubicBezTo>
                    <a:pt x="7025" y="1960"/>
                    <a:pt x="7283" y="2071"/>
                    <a:pt x="7505" y="2181"/>
                  </a:cubicBezTo>
                  <a:cubicBezTo>
                    <a:pt x="7542" y="2196"/>
                    <a:pt x="7575" y="2211"/>
                    <a:pt x="7605" y="2225"/>
                  </a:cubicBezTo>
                  <a:lnTo>
                    <a:pt x="7605" y="2225"/>
                  </a:lnTo>
                  <a:lnTo>
                    <a:pt x="7519" y="3787"/>
                  </a:lnTo>
                  <a:lnTo>
                    <a:pt x="7519" y="3787"/>
                  </a:lnTo>
                  <a:cubicBezTo>
                    <a:pt x="7386" y="3797"/>
                    <a:pt x="7197" y="3808"/>
                    <a:pt x="6951" y="3808"/>
                  </a:cubicBezTo>
                  <a:cubicBezTo>
                    <a:pt x="6433" y="3808"/>
                    <a:pt x="5694" y="3771"/>
                    <a:pt x="4880" y="3475"/>
                  </a:cubicBezTo>
                  <a:cubicBezTo>
                    <a:pt x="4030" y="3217"/>
                    <a:pt x="3549" y="2884"/>
                    <a:pt x="3254" y="2662"/>
                  </a:cubicBezTo>
                  <a:cubicBezTo>
                    <a:pt x="3106" y="2551"/>
                    <a:pt x="2995" y="2440"/>
                    <a:pt x="2958" y="2403"/>
                  </a:cubicBezTo>
                  <a:lnTo>
                    <a:pt x="2884" y="2329"/>
                  </a:lnTo>
                  <a:cubicBezTo>
                    <a:pt x="2835" y="2231"/>
                    <a:pt x="2720" y="2165"/>
                    <a:pt x="2615" y="2165"/>
                  </a:cubicBezTo>
                  <a:cubicBezTo>
                    <a:pt x="2563" y="2165"/>
                    <a:pt x="2514" y="2181"/>
                    <a:pt x="2477" y="2218"/>
                  </a:cubicBezTo>
                  <a:lnTo>
                    <a:pt x="2403" y="2255"/>
                  </a:lnTo>
                  <a:cubicBezTo>
                    <a:pt x="2292" y="2329"/>
                    <a:pt x="1960" y="2514"/>
                    <a:pt x="1590" y="2662"/>
                  </a:cubicBezTo>
                  <a:cubicBezTo>
                    <a:pt x="1405" y="2736"/>
                    <a:pt x="1220" y="2810"/>
                    <a:pt x="1072" y="2884"/>
                  </a:cubicBezTo>
                  <a:cubicBezTo>
                    <a:pt x="887" y="2921"/>
                    <a:pt x="740" y="2958"/>
                    <a:pt x="666" y="2958"/>
                  </a:cubicBezTo>
                  <a:lnTo>
                    <a:pt x="622" y="2958"/>
                  </a:lnTo>
                  <a:cubicBezTo>
                    <a:pt x="621" y="2855"/>
                    <a:pt x="726" y="2629"/>
                    <a:pt x="887" y="2403"/>
                  </a:cubicBezTo>
                  <a:cubicBezTo>
                    <a:pt x="1146" y="2034"/>
                    <a:pt x="1590" y="1553"/>
                    <a:pt x="2071" y="1220"/>
                  </a:cubicBezTo>
                  <a:cubicBezTo>
                    <a:pt x="2551" y="851"/>
                    <a:pt x="3069" y="629"/>
                    <a:pt x="3364" y="629"/>
                  </a:cubicBezTo>
                  <a:close/>
                  <a:moveTo>
                    <a:pt x="3364" y="0"/>
                  </a:moveTo>
                  <a:cubicBezTo>
                    <a:pt x="2995" y="0"/>
                    <a:pt x="2625" y="148"/>
                    <a:pt x="2255" y="370"/>
                  </a:cubicBezTo>
                  <a:cubicBezTo>
                    <a:pt x="1701" y="666"/>
                    <a:pt x="1183" y="1109"/>
                    <a:pt x="740" y="1590"/>
                  </a:cubicBezTo>
                  <a:cubicBezTo>
                    <a:pt x="555" y="1849"/>
                    <a:pt x="370" y="2071"/>
                    <a:pt x="222" y="2292"/>
                  </a:cubicBezTo>
                  <a:cubicBezTo>
                    <a:pt x="111" y="2514"/>
                    <a:pt x="0" y="2736"/>
                    <a:pt x="0" y="2995"/>
                  </a:cubicBezTo>
                  <a:lnTo>
                    <a:pt x="0" y="3106"/>
                  </a:lnTo>
                  <a:cubicBezTo>
                    <a:pt x="37" y="3254"/>
                    <a:pt x="148" y="3402"/>
                    <a:pt x="259" y="3475"/>
                  </a:cubicBezTo>
                  <a:cubicBezTo>
                    <a:pt x="407" y="3549"/>
                    <a:pt x="518" y="3586"/>
                    <a:pt x="666" y="3586"/>
                  </a:cubicBezTo>
                  <a:cubicBezTo>
                    <a:pt x="887" y="3586"/>
                    <a:pt x="1109" y="3512"/>
                    <a:pt x="1331" y="3438"/>
                  </a:cubicBezTo>
                  <a:cubicBezTo>
                    <a:pt x="1796" y="3267"/>
                    <a:pt x="2277" y="3015"/>
                    <a:pt x="2549" y="2864"/>
                  </a:cubicBezTo>
                  <a:lnTo>
                    <a:pt x="2549" y="2864"/>
                  </a:lnTo>
                  <a:cubicBezTo>
                    <a:pt x="2821" y="3156"/>
                    <a:pt x="3437" y="3656"/>
                    <a:pt x="4695" y="4067"/>
                  </a:cubicBezTo>
                  <a:cubicBezTo>
                    <a:pt x="5583" y="4363"/>
                    <a:pt x="6359" y="4437"/>
                    <a:pt x="6951" y="4437"/>
                  </a:cubicBezTo>
                  <a:cubicBezTo>
                    <a:pt x="7505" y="4437"/>
                    <a:pt x="7838" y="4363"/>
                    <a:pt x="7875" y="4363"/>
                  </a:cubicBezTo>
                  <a:cubicBezTo>
                    <a:pt x="7986" y="4326"/>
                    <a:pt x="8097" y="4215"/>
                    <a:pt x="8097" y="4067"/>
                  </a:cubicBezTo>
                  <a:lnTo>
                    <a:pt x="8245" y="2071"/>
                  </a:lnTo>
                  <a:cubicBezTo>
                    <a:pt x="8245" y="1923"/>
                    <a:pt x="8171" y="1812"/>
                    <a:pt x="8060" y="1775"/>
                  </a:cubicBezTo>
                  <a:cubicBezTo>
                    <a:pt x="8060" y="1775"/>
                    <a:pt x="7246" y="1368"/>
                    <a:pt x="6248" y="961"/>
                  </a:cubicBezTo>
                  <a:cubicBezTo>
                    <a:pt x="5768" y="740"/>
                    <a:pt x="5250" y="518"/>
                    <a:pt x="4769" y="370"/>
                  </a:cubicBezTo>
                  <a:cubicBezTo>
                    <a:pt x="4289" y="185"/>
                    <a:pt x="3845" y="74"/>
                    <a:pt x="35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4"/>
            <p:cNvSpPr/>
            <p:nvPr/>
          </p:nvSpPr>
          <p:spPr>
            <a:xfrm>
              <a:off x="5958425" y="4206925"/>
              <a:ext cx="147900" cy="871025"/>
            </a:xfrm>
            <a:custGeom>
              <a:rect b="b" l="l" r="r" t="t"/>
              <a:pathLst>
                <a:path extrusionOk="0" h="34841" w="5916">
                  <a:moveTo>
                    <a:pt x="3402" y="0"/>
                  </a:moveTo>
                  <a:lnTo>
                    <a:pt x="38" y="34235"/>
                  </a:lnTo>
                  <a:cubicBezTo>
                    <a:pt x="1" y="34531"/>
                    <a:pt x="185" y="34790"/>
                    <a:pt x="481" y="34827"/>
                  </a:cubicBezTo>
                  <a:cubicBezTo>
                    <a:pt x="525" y="34836"/>
                    <a:pt x="567" y="34841"/>
                    <a:pt x="609" y="34841"/>
                  </a:cubicBezTo>
                  <a:cubicBezTo>
                    <a:pt x="887" y="34841"/>
                    <a:pt x="1119" y="34635"/>
                    <a:pt x="1184" y="34346"/>
                  </a:cubicBezTo>
                  <a:lnTo>
                    <a:pt x="5916" y="555"/>
                  </a:lnTo>
                  <a:lnTo>
                    <a:pt x="34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34"/>
            <p:cNvSpPr/>
            <p:nvPr/>
          </p:nvSpPr>
          <p:spPr>
            <a:xfrm>
              <a:off x="5951950" y="4199525"/>
              <a:ext cx="162700" cy="886400"/>
            </a:xfrm>
            <a:custGeom>
              <a:rect b="b" l="l" r="r" t="t"/>
              <a:pathLst>
                <a:path extrusionOk="0" h="35456" w="6508">
                  <a:moveTo>
                    <a:pt x="3920" y="703"/>
                  </a:moveTo>
                  <a:lnTo>
                    <a:pt x="5835" y="1125"/>
                  </a:lnTo>
                  <a:lnTo>
                    <a:pt x="5835" y="1125"/>
                  </a:lnTo>
                  <a:lnTo>
                    <a:pt x="1110" y="34605"/>
                  </a:lnTo>
                  <a:cubicBezTo>
                    <a:pt x="1110" y="34753"/>
                    <a:pt x="999" y="34827"/>
                    <a:pt x="851" y="34827"/>
                  </a:cubicBezTo>
                  <a:lnTo>
                    <a:pt x="814" y="34827"/>
                  </a:lnTo>
                  <a:cubicBezTo>
                    <a:pt x="666" y="34790"/>
                    <a:pt x="592" y="34716"/>
                    <a:pt x="592" y="34568"/>
                  </a:cubicBezTo>
                  <a:lnTo>
                    <a:pt x="3920" y="703"/>
                  </a:lnTo>
                  <a:close/>
                  <a:moveTo>
                    <a:pt x="3698" y="0"/>
                  </a:moveTo>
                  <a:cubicBezTo>
                    <a:pt x="3624" y="0"/>
                    <a:pt x="3550" y="0"/>
                    <a:pt x="3476" y="74"/>
                  </a:cubicBezTo>
                  <a:cubicBezTo>
                    <a:pt x="3402" y="111"/>
                    <a:pt x="3328" y="185"/>
                    <a:pt x="3328" y="296"/>
                  </a:cubicBezTo>
                  <a:lnTo>
                    <a:pt x="1" y="34494"/>
                  </a:lnTo>
                  <a:lnTo>
                    <a:pt x="1" y="34568"/>
                  </a:lnTo>
                  <a:cubicBezTo>
                    <a:pt x="1" y="34975"/>
                    <a:pt x="260" y="35344"/>
                    <a:pt x="666" y="35418"/>
                  </a:cubicBezTo>
                  <a:cubicBezTo>
                    <a:pt x="740" y="35455"/>
                    <a:pt x="777" y="35455"/>
                    <a:pt x="851" y="35455"/>
                  </a:cubicBezTo>
                  <a:cubicBezTo>
                    <a:pt x="1295" y="35455"/>
                    <a:pt x="1665" y="35160"/>
                    <a:pt x="1738" y="34716"/>
                  </a:cubicBezTo>
                  <a:lnTo>
                    <a:pt x="6471" y="925"/>
                  </a:lnTo>
                  <a:cubicBezTo>
                    <a:pt x="6508" y="740"/>
                    <a:pt x="6397" y="592"/>
                    <a:pt x="6249" y="555"/>
                  </a:cubicBezTo>
                  <a:lnTo>
                    <a:pt x="36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34"/>
            <p:cNvSpPr/>
            <p:nvPr/>
          </p:nvSpPr>
          <p:spPr>
            <a:xfrm>
              <a:off x="6388200" y="4228175"/>
              <a:ext cx="260675" cy="847075"/>
            </a:xfrm>
            <a:custGeom>
              <a:rect b="b" l="l" r="r" t="t"/>
              <a:pathLst>
                <a:path extrusionOk="0" h="33883" w="10427">
                  <a:moveTo>
                    <a:pt x="2367" y="1"/>
                  </a:moveTo>
                  <a:lnTo>
                    <a:pt x="1" y="1258"/>
                  </a:lnTo>
                  <a:lnTo>
                    <a:pt x="9244" y="33459"/>
                  </a:lnTo>
                  <a:cubicBezTo>
                    <a:pt x="9307" y="33711"/>
                    <a:pt x="9503" y="33882"/>
                    <a:pt x="9743" y="33882"/>
                  </a:cubicBezTo>
                  <a:cubicBezTo>
                    <a:pt x="9785" y="33882"/>
                    <a:pt x="9828" y="33877"/>
                    <a:pt x="9872" y="33866"/>
                  </a:cubicBezTo>
                  <a:cubicBezTo>
                    <a:pt x="10205" y="33829"/>
                    <a:pt x="10427" y="33496"/>
                    <a:pt x="10316" y="33200"/>
                  </a:cubicBez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34"/>
            <p:cNvSpPr/>
            <p:nvPr/>
          </p:nvSpPr>
          <p:spPr>
            <a:xfrm>
              <a:off x="6379900" y="4220175"/>
              <a:ext cx="274525" cy="862975"/>
            </a:xfrm>
            <a:custGeom>
              <a:rect b="b" l="l" r="r" t="t"/>
              <a:pathLst>
                <a:path extrusionOk="0" h="34519" w="10981">
                  <a:moveTo>
                    <a:pt x="2493" y="769"/>
                  </a:moveTo>
                  <a:lnTo>
                    <a:pt x="10352" y="33594"/>
                  </a:lnTo>
                  <a:lnTo>
                    <a:pt x="10352" y="33631"/>
                  </a:lnTo>
                  <a:cubicBezTo>
                    <a:pt x="10352" y="33779"/>
                    <a:pt x="10278" y="33890"/>
                    <a:pt x="10130" y="33890"/>
                  </a:cubicBezTo>
                  <a:lnTo>
                    <a:pt x="10093" y="33890"/>
                  </a:lnTo>
                  <a:cubicBezTo>
                    <a:pt x="9982" y="33890"/>
                    <a:pt x="9871" y="33816"/>
                    <a:pt x="9871" y="33705"/>
                  </a:cubicBezTo>
                  <a:lnTo>
                    <a:pt x="703" y="1725"/>
                  </a:lnTo>
                  <a:lnTo>
                    <a:pt x="2493" y="769"/>
                  </a:lnTo>
                  <a:close/>
                  <a:moveTo>
                    <a:pt x="2741" y="1"/>
                  </a:moveTo>
                  <a:cubicBezTo>
                    <a:pt x="2687" y="1"/>
                    <a:pt x="2631" y="18"/>
                    <a:pt x="2588" y="62"/>
                  </a:cubicBezTo>
                  <a:lnTo>
                    <a:pt x="185" y="1319"/>
                  </a:lnTo>
                  <a:cubicBezTo>
                    <a:pt x="74" y="1393"/>
                    <a:pt x="0" y="1541"/>
                    <a:pt x="37" y="1688"/>
                  </a:cubicBezTo>
                  <a:lnTo>
                    <a:pt x="9280" y="33890"/>
                  </a:lnTo>
                  <a:cubicBezTo>
                    <a:pt x="9391" y="34260"/>
                    <a:pt x="9723" y="34518"/>
                    <a:pt x="10093" y="34518"/>
                  </a:cubicBezTo>
                  <a:lnTo>
                    <a:pt x="10241" y="34518"/>
                  </a:lnTo>
                  <a:cubicBezTo>
                    <a:pt x="10685" y="34445"/>
                    <a:pt x="10980" y="34075"/>
                    <a:pt x="10980" y="33631"/>
                  </a:cubicBezTo>
                  <a:cubicBezTo>
                    <a:pt x="10980" y="33557"/>
                    <a:pt x="10980" y="33520"/>
                    <a:pt x="10980" y="33446"/>
                  </a:cubicBezTo>
                  <a:lnTo>
                    <a:pt x="3032" y="247"/>
                  </a:lnTo>
                  <a:cubicBezTo>
                    <a:pt x="2995" y="173"/>
                    <a:pt x="2921" y="62"/>
                    <a:pt x="2847" y="25"/>
                  </a:cubicBezTo>
                  <a:cubicBezTo>
                    <a:pt x="2816" y="9"/>
                    <a:pt x="2779" y="1"/>
                    <a:pt x="27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34"/>
            <p:cNvSpPr/>
            <p:nvPr/>
          </p:nvSpPr>
          <p:spPr>
            <a:xfrm>
              <a:off x="6024975" y="4218000"/>
              <a:ext cx="189500" cy="859700"/>
            </a:xfrm>
            <a:custGeom>
              <a:rect b="b" l="l" r="r" t="t"/>
              <a:pathLst>
                <a:path extrusionOk="0" h="34388" w="7580">
                  <a:moveTo>
                    <a:pt x="2478" y="1"/>
                  </a:moveTo>
                  <a:lnTo>
                    <a:pt x="1" y="1073"/>
                  </a:lnTo>
                  <a:lnTo>
                    <a:pt x="6433" y="33940"/>
                  </a:lnTo>
                  <a:cubicBezTo>
                    <a:pt x="6468" y="34180"/>
                    <a:pt x="6692" y="34388"/>
                    <a:pt x="6960" y="34388"/>
                  </a:cubicBezTo>
                  <a:cubicBezTo>
                    <a:pt x="6981" y="34388"/>
                    <a:pt x="7003" y="34386"/>
                    <a:pt x="7025" y="34384"/>
                  </a:cubicBezTo>
                  <a:cubicBezTo>
                    <a:pt x="7358" y="34384"/>
                    <a:pt x="7579" y="34088"/>
                    <a:pt x="7543" y="33755"/>
                  </a:cubicBezTo>
                  <a:lnTo>
                    <a:pt x="24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34"/>
            <p:cNvSpPr/>
            <p:nvPr/>
          </p:nvSpPr>
          <p:spPr>
            <a:xfrm>
              <a:off x="6016650" y="4210000"/>
              <a:ext cx="205225" cy="875925"/>
            </a:xfrm>
            <a:custGeom>
              <a:rect b="b" l="l" r="r" t="t"/>
              <a:pathLst>
                <a:path extrusionOk="0" h="35037" w="8209">
                  <a:moveTo>
                    <a:pt x="2576" y="766"/>
                  </a:moveTo>
                  <a:lnTo>
                    <a:pt x="7580" y="34112"/>
                  </a:lnTo>
                  <a:lnTo>
                    <a:pt x="7580" y="34149"/>
                  </a:lnTo>
                  <a:cubicBezTo>
                    <a:pt x="7580" y="34297"/>
                    <a:pt x="7469" y="34408"/>
                    <a:pt x="7321" y="34408"/>
                  </a:cubicBezTo>
                  <a:cubicBezTo>
                    <a:pt x="7173" y="34408"/>
                    <a:pt x="7062" y="34334"/>
                    <a:pt x="7062" y="34186"/>
                  </a:cubicBezTo>
                  <a:lnTo>
                    <a:pt x="703" y="1578"/>
                  </a:lnTo>
                  <a:lnTo>
                    <a:pt x="2576" y="766"/>
                  </a:lnTo>
                  <a:close/>
                  <a:moveTo>
                    <a:pt x="2805" y="1"/>
                  </a:moveTo>
                  <a:cubicBezTo>
                    <a:pt x="2767" y="1"/>
                    <a:pt x="2730" y="10"/>
                    <a:pt x="2700" y="25"/>
                  </a:cubicBezTo>
                  <a:lnTo>
                    <a:pt x="223" y="1097"/>
                  </a:lnTo>
                  <a:cubicBezTo>
                    <a:pt x="75" y="1134"/>
                    <a:pt x="1" y="1282"/>
                    <a:pt x="38" y="1430"/>
                  </a:cubicBezTo>
                  <a:lnTo>
                    <a:pt x="6434" y="34334"/>
                  </a:lnTo>
                  <a:cubicBezTo>
                    <a:pt x="6545" y="34741"/>
                    <a:pt x="6877" y="35036"/>
                    <a:pt x="7321" y="35036"/>
                  </a:cubicBezTo>
                  <a:lnTo>
                    <a:pt x="7358" y="35036"/>
                  </a:lnTo>
                  <a:cubicBezTo>
                    <a:pt x="7839" y="34999"/>
                    <a:pt x="8208" y="34593"/>
                    <a:pt x="8208" y="34149"/>
                  </a:cubicBezTo>
                  <a:lnTo>
                    <a:pt x="8171" y="34001"/>
                  </a:lnTo>
                  <a:lnTo>
                    <a:pt x="3106" y="284"/>
                  </a:lnTo>
                  <a:cubicBezTo>
                    <a:pt x="3106" y="173"/>
                    <a:pt x="3069" y="99"/>
                    <a:pt x="2958" y="62"/>
                  </a:cubicBezTo>
                  <a:cubicBezTo>
                    <a:pt x="2915" y="19"/>
                    <a:pt x="2859" y="1"/>
                    <a:pt x="28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34"/>
            <p:cNvSpPr/>
            <p:nvPr/>
          </p:nvSpPr>
          <p:spPr>
            <a:xfrm>
              <a:off x="5491675" y="4206925"/>
              <a:ext cx="147900" cy="871025"/>
            </a:xfrm>
            <a:custGeom>
              <a:rect b="b" l="l" r="r" t="t"/>
              <a:pathLst>
                <a:path extrusionOk="0" h="34841" w="5916">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34"/>
            <p:cNvSpPr/>
            <p:nvPr/>
          </p:nvSpPr>
          <p:spPr>
            <a:xfrm>
              <a:off x="5484275" y="4199525"/>
              <a:ext cx="163625" cy="886400"/>
            </a:xfrm>
            <a:custGeom>
              <a:rect b="b" l="l" r="r" t="t"/>
              <a:pathLst>
                <a:path extrusionOk="0" h="35456" w="6545">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5" y="740"/>
                    <a:pt x="6434" y="592"/>
                    <a:pt x="6286" y="555"/>
                  </a:cubicBezTo>
                  <a:lnTo>
                    <a:pt x="37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4"/>
            <p:cNvSpPr/>
            <p:nvPr/>
          </p:nvSpPr>
          <p:spPr>
            <a:xfrm>
              <a:off x="5447300" y="3236425"/>
              <a:ext cx="1197875" cy="1049075"/>
            </a:xfrm>
            <a:custGeom>
              <a:rect b="b" l="l" r="r" t="t"/>
              <a:pathLst>
                <a:path extrusionOk="0" h="41963" w="47915">
                  <a:moveTo>
                    <a:pt x="29171" y="1"/>
                  </a:moveTo>
                  <a:cubicBezTo>
                    <a:pt x="26879" y="1"/>
                    <a:pt x="25104" y="2034"/>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41778" y="41963"/>
                  </a:lnTo>
                  <a:lnTo>
                    <a:pt x="47545" y="4327"/>
                  </a:lnTo>
                  <a:cubicBezTo>
                    <a:pt x="47915" y="2071"/>
                    <a:pt x="46140" y="1"/>
                    <a:pt x="438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34"/>
            <p:cNvSpPr/>
            <p:nvPr/>
          </p:nvSpPr>
          <p:spPr>
            <a:xfrm>
              <a:off x="5451925" y="3229050"/>
              <a:ext cx="1193250" cy="1063850"/>
            </a:xfrm>
            <a:custGeom>
              <a:rect b="b" l="l" r="r" t="t"/>
              <a:pathLst>
                <a:path extrusionOk="0" h="42554" w="47730">
                  <a:moveTo>
                    <a:pt x="43626" y="592"/>
                  </a:moveTo>
                  <a:cubicBezTo>
                    <a:pt x="44624" y="592"/>
                    <a:pt x="45475" y="998"/>
                    <a:pt x="46103" y="1627"/>
                  </a:cubicBezTo>
                  <a:cubicBezTo>
                    <a:pt x="46732" y="2255"/>
                    <a:pt x="47101" y="3106"/>
                    <a:pt x="47101" y="4067"/>
                  </a:cubicBezTo>
                  <a:cubicBezTo>
                    <a:pt x="47101" y="4215"/>
                    <a:pt x="47101" y="4400"/>
                    <a:pt x="47064" y="4585"/>
                  </a:cubicBezTo>
                  <a:lnTo>
                    <a:pt x="41297"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3106"/>
                    <a:pt x="25917" y="2255"/>
                    <a:pt x="26546" y="1627"/>
                  </a:cubicBezTo>
                  <a:cubicBezTo>
                    <a:pt x="27174" y="998"/>
                    <a:pt x="28024" y="592"/>
                    <a:pt x="28986" y="592"/>
                  </a:cubicBezTo>
                  <a:close/>
                  <a:moveTo>
                    <a:pt x="28986" y="0"/>
                  </a:moveTo>
                  <a:cubicBezTo>
                    <a:pt x="26694" y="0"/>
                    <a:pt x="24919" y="1849"/>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41593" y="42554"/>
                  </a:lnTo>
                  <a:cubicBezTo>
                    <a:pt x="41741" y="42554"/>
                    <a:pt x="41851" y="42443"/>
                    <a:pt x="41888" y="42295"/>
                  </a:cubicBezTo>
                  <a:lnTo>
                    <a:pt x="47656" y="4696"/>
                  </a:lnTo>
                  <a:cubicBezTo>
                    <a:pt x="47693" y="4474"/>
                    <a:pt x="47730" y="4252"/>
                    <a:pt x="47730" y="4067"/>
                  </a:cubicBezTo>
                  <a:cubicBezTo>
                    <a:pt x="47730" y="1849"/>
                    <a:pt x="45918" y="0"/>
                    <a:pt x="43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34"/>
            <p:cNvSpPr/>
            <p:nvPr/>
          </p:nvSpPr>
          <p:spPr>
            <a:xfrm>
              <a:off x="5447300" y="3236425"/>
              <a:ext cx="824475" cy="1049075"/>
            </a:xfrm>
            <a:custGeom>
              <a:rect b="b" l="l" r="r" t="t"/>
              <a:pathLst>
                <a:path extrusionOk="0" h="41963" w="32979">
                  <a:moveTo>
                    <a:pt x="29023" y="1"/>
                  </a:moveTo>
                  <a:cubicBezTo>
                    <a:pt x="26805" y="75"/>
                    <a:pt x="25141" y="2071"/>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26842" y="41963"/>
                  </a:lnTo>
                  <a:lnTo>
                    <a:pt x="32609" y="4327"/>
                  </a:lnTo>
                  <a:cubicBezTo>
                    <a:pt x="32979" y="2108"/>
                    <a:pt x="31278" y="75"/>
                    <a:pt x="290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34"/>
            <p:cNvSpPr/>
            <p:nvPr/>
          </p:nvSpPr>
          <p:spPr>
            <a:xfrm>
              <a:off x="5451925" y="3229050"/>
              <a:ext cx="819850" cy="1063850"/>
            </a:xfrm>
            <a:custGeom>
              <a:rect b="b" l="l" r="r" t="t"/>
              <a:pathLst>
                <a:path extrusionOk="0" h="42554" w="32794">
                  <a:moveTo>
                    <a:pt x="28856" y="629"/>
                  </a:moveTo>
                  <a:lnTo>
                    <a:pt x="28856" y="629"/>
                  </a:lnTo>
                  <a:cubicBezTo>
                    <a:pt x="30733" y="676"/>
                    <a:pt x="32165" y="2225"/>
                    <a:pt x="32165" y="4067"/>
                  </a:cubicBezTo>
                  <a:cubicBezTo>
                    <a:pt x="32165" y="4215"/>
                    <a:pt x="32165" y="4400"/>
                    <a:pt x="32128" y="4585"/>
                  </a:cubicBezTo>
                  <a:lnTo>
                    <a:pt x="26398"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2225"/>
                    <a:pt x="26980" y="676"/>
                    <a:pt x="28856" y="629"/>
                  </a:cubicBezTo>
                  <a:close/>
                  <a:moveTo>
                    <a:pt x="28838" y="0"/>
                  </a:moveTo>
                  <a:cubicBezTo>
                    <a:pt x="26620" y="74"/>
                    <a:pt x="24919" y="1886"/>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26657" y="42554"/>
                  </a:lnTo>
                  <a:cubicBezTo>
                    <a:pt x="26804" y="42554"/>
                    <a:pt x="26915" y="42443"/>
                    <a:pt x="26952" y="42295"/>
                  </a:cubicBezTo>
                  <a:lnTo>
                    <a:pt x="32757" y="4696"/>
                  </a:lnTo>
                  <a:cubicBezTo>
                    <a:pt x="32757" y="4474"/>
                    <a:pt x="32794" y="4252"/>
                    <a:pt x="32794" y="4067"/>
                  </a:cubicBezTo>
                  <a:cubicBezTo>
                    <a:pt x="32794" y="1886"/>
                    <a:pt x="31056" y="74"/>
                    <a:pt x="288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34"/>
            <p:cNvSpPr/>
            <p:nvPr/>
          </p:nvSpPr>
          <p:spPr>
            <a:xfrm>
              <a:off x="1921250" y="3013700"/>
              <a:ext cx="161750" cy="177475"/>
            </a:xfrm>
            <a:custGeom>
              <a:rect b="b" l="l" r="r" t="t"/>
              <a:pathLst>
                <a:path extrusionOk="0" h="7099" w="6470">
                  <a:moveTo>
                    <a:pt x="4880" y="0"/>
                  </a:moveTo>
                  <a:lnTo>
                    <a:pt x="0" y="4510"/>
                  </a:lnTo>
                  <a:lnTo>
                    <a:pt x="2921" y="7098"/>
                  </a:lnTo>
                  <a:lnTo>
                    <a:pt x="6470" y="4510"/>
                  </a:lnTo>
                  <a:lnTo>
                    <a:pt x="48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34"/>
            <p:cNvSpPr/>
            <p:nvPr/>
          </p:nvSpPr>
          <p:spPr>
            <a:xfrm>
              <a:off x="1913850" y="3005375"/>
              <a:ext cx="178400" cy="193650"/>
            </a:xfrm>
            <a:custGeom>
              <a:rect b="b" l="l" r="r" t="t"/>
              <a:pathLst>
                <a:path extrusionOk="0" h="7746" w="7136">
                  <a:moveTo>
                    <a:pt x="5028" y="851"/>
                  </a:moveTo>
                  <a:lnTo>
                    <a:pt x="6435" y="4754"/>
                  </a:lnTo>
                  <a:lnTo>
                    <a:pt x="3254" y="7062"/>
                  </a:lnTo>
                  <a:lnTo>
                    <a:pt x="777" y="4843"/>
                  </a:lnTo>
                  <a:lnTo>
                    <a:pt x="5028" y="851"/>
                  </a:lnTo>
                  <a:close/>
                  <a:moveTo>
                    <a:pt x="5250" y="0"/>
                  </a:moveTo>
                  <a:cubicBezTo>
                    <a:pt x="5139" y="0"/>
                    <a:pt x="5028" y="37"/>
                    <a:pt x="4954" y="74"/>
                  </a:cubicBezTo>
                  <a:lnTo>
                    <a:pt x="74" y="4622"/>
                  </a:lnTo>
                  <a:cubicBezTo>
                    <a:pt x="37" y="4696"/>
                    <a:pt x="0" y="4770"/>
                    <a:pt x="0" y="4843"/>
                  </a:cubicBezTo>
                  <a:cubicBezTo>
                    <a:pt x="0" y="4954"/>
                    <a:pt x="37" y="5028"/>
                    <a:pt x="111" y="5065"/>
                  </a:cubicBezTo>
                  <a:lnTo>
                    <a:pt x="2995" y="7690"/>
                  </a:lnTo>
                  <a:cubicBezTo>
                    <a:pt x="3050" y="7727"/>
                    <a:pt x="3124" y="7746"/>
                    <a:pt x="3198" y="7746"/>
                  </a:cubicBezTo>
                  <a:cubicBezTo>
                    <a:pt x="3272" y="7746"/>
                    <a:pt x="3346" y="7727"/>
                    <a:pt x="3402" y="7690"/>
                  </a:cubicBezTo>
                  <a:lnTo>
                    <a:pt x="6951" y="5102"/>
                  </a:lnTo>
                  <a:cubicBezTo>
                    <a:pt x="7062" y="5028"/>
                    <a:pt x="7136" y="4880"/>
                    <a:pt x="7062" y="4733"/>
                  </a:cubicBezTo>
                  <a:lnTo>
                    <a:pt x="5435" y="222"/>
                  </a:lnTo>
                  <a:cubicBezTo>
                    <a:pt x="5435" y="111"/>
                    <a:pt x="5324" y="37"/>
                    <a:pt x="5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34"/>
            <p:cNvSpPr/>
            <p:nvPr/>
          </p:nvSpPr>
          <p:spPr>
            <a:xfrm>
              <a:off x="2021050" y="3965400"/>
              <a:ext cx="612825" cy="1046575"/>
            </a:xfrm>
            <a:custGeom>
              <a:rect b="b" l="l" r="r" t="t"/>
              <a:pathLst>
                <a:path extrusionOk="0" h="41863" w="24513">
                  <a:moveTo>
                    <a:pt x="19199" y="0"/>
                  </a:moveTo>
                  <a:cubicBezTo>
                    <a:pt x="13895" y="0"/>
                    <a:pt x="1258" y="2156"/>
                    <a:pt x="1258" y="2156"/>
                  </a:cubicBezTo>
                  <a:cubicBezTo>
                    <a:pt x="1258" y="2156"/>
                    <a:pt x="1" y="6879"/>
                    <a:pt x="2405" y="6879"/>
                  </a:cubicBezTo>
                  <a:cubicBezTo>
                    <a:pt x="2508" y="6879"/>
                    <a:pt x="2619" y="6870"/>
                    <a:pt x="2737" y="6851"/>
                  </a:cubicBezTo>
                  <a:cubicBezTo>
                    <a:pt x="4610" y="6556"/>
                    <a:pt x="9622" y="6506"/>
                    <a:pt x="12754" y="6506"/>
                  </a:cubicBezTo>
                  <a:cubicBezTo>
                    <a:pt x="14321" y="6506"/>
                    <a:pt x="15418" y="6519"/>
                    <a:pt x="15418" y="6519"/>
                  </a:cubicBezTo>
                  <a:cubicBezTo>
                    <a:pt x="15418" y="6519"/>
                    <a:pt x="9096" y="21270"/>
                    <a:pt x="7506" y="29182"/>
                  </a:cubicBezTo>
                  <a:cubicBezTo>
                    <a:pt x="6656" y="33470"/>
                    <a:pt x="4253" y="35800"/>
                    <a:pt x="3698" y="37648"/>
                  </a:cubicBezTo>
                  <a:cubicBezTo>
                    <a:pt x="3143" y="39460"/>
                    <a:pt x="4807" y="38757"/>
                    <a:pt x="6471" y="39829"/>
                  </a:cubicBezTo>
                  <a:cubicBezTo>
                    <a:pt x="8097" y="40938"/>
                    <a:pt x="10870" y="41863"/>
                    <a:pt x="12904" y="41863"/>
                  </a:cubicBezTo>
                  <a:cubicBezTo>
                    <a:pt x="14900" y="41863"/>
                    <a:pt x="9391" y="38203"/>
                    <a:pt x="9391" y="35245"/>
                  </a:cubicBezTo>
                  <a:cubicBezTo>
                    <a:pt x="9391" y="32287"/>
                    <a:pt x="16083" y="22527"/>
                    <a:pt x="19374" y="17018"/>
                  </a:cubicBezTo>
                  <a:cubicBezTo>
                    <a:pt x="21967" y="12729"/>
                    <a:pt x="22246" y="12240"/>
                    <a:pt x="22122" y="12240"/>
                  </a:cubicBezTo>
                  <a:cubicBezTo>
                    <a:pt x="22085" y="12240"/>
                    <a:pt x="22013" y="12282"/>
                    <a:pt x="21955" y="12282"/>
                  </a:cubicBezTo>
                  <a:cubicBezTo>
                    <a:pt x="21846" y="12282"/>
                    <a:pt x="21787" y="12130"/>
                    <a:pt x="22109" y="11251"/>
                  </a:cubicBezTo>
                  <a:cubicBezTo>
                    <a:pt x="22516" y="10733"/>
                    <a:pt x="22849" y="10142"/>
                    <a:pt x="23034" y="9513"/>
                  </a:cubicBezTo>
                  <a:cubicBezTo>
                    <a:pt x="24217" y="5668"/>
                    <a:pt x="24512" y="677"/>
                    <a:pt x="20667" y="86"/>
                  </a:cubicBezTo>
                  <a:cubicBezTo>
                    <a:pt x="20287" y="27"/>
                    <a:pt x="19788" y="0"/>
                    <a:pt x="191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34"/>
            <p:cNvSpPr/>
            <p:nvPr/>
          </p:nvSpPr>
          <p:spPr>
            <a:xfrm>
              <a:off x="2036775" y="3957375"/>
              <a:ext cx="586925" cy="1062000"/>
            </a:xfrm>
            <a:custGeom>
              <a:rect b="b" l="l" r="r" t="t"/>
              <a:pathLst>
                <a:path extrusionOk="0" h="42480" w="23477">
                  <a:moveTo>
                    <a:pt x="18560" y="629"/>
                  </a:moveTo>
                  <a:cubicBezTo>
                    <a:pt x="19151" y="629"/>
                    <a:pt x="19632" y="666"/>
                    <a:pt x="20002" y="703"/>
                  </a:cubicBezTo>
                  <a:cubicBezTo>
                    <a:pt x="21074" y="887"/>
                    <a:pt x="21776" y="1405"/>
                    <a:pt x="22220" y="2181"/>
                  </a:cubicBezTo>
                  <a:cubicBezTo>
                    <a:pt x="22663" y="2958"/>
                    <a:pt x="22885" y="3993"/>
                    <a:pt x="22885" y="5139"/>
                  </a:cubicBezTo>
                  <a:cubicBezTo>
                    <a:pt x="22885" y="6618"/>
                    <a:pt x="22552" y="8245"/>
                    <a:pt x="22109" y="9723"/>
                  </a:cubicBezTo>
                  <a:cubicBezTo>
                    <a:pt x="21924" y="10315"/>
                    <a:pt x="21628" y="10870"/>
                    <a:pt x="21259" y="11387"/>
                  </a:cubicBezTo>
                  <a:lnTo>
                    <a:pt x="21222" y="11461"/>
                  </a:lnTo>
                  <a:cubicBezTo>
                    <a:pt x="21037" y="11979"/>
                    <a:pt x="20926" y="12237"/>
                    <a:pt x="20926" y="12459"/>
                  </a:cubicBezTo>
                  <a:cubicBezTo>
                    <a:pt x="20926" y="12570"/>
                    <a:pt x="20963" y="12644"/>
                    <a:pt x="21037" y="12755"/>
                  </a:cubicBezTo>
                  <a:cubicBezTo>
                    <a:pt x="21048" y="12766"/>
                    <a:pt x="21059" y="12781"/>
                    <a:pt x="21072" y="12796"/>
                  </a:cubicBezTo>
                  <a:lnTo>
                    <a:pt x="21072" y="12796"/>
                  </a:lnTo>
                  <a:cubicBezTo>
                    <a:pt x="20811" y="13316"/>
                    <a:pt x="20071" y="14537"/>
                    <a:pt x="18486" y="17192"/>
                  </a:cubicBezTo>
                  <a:cubicBezTo>
                    <a:pt x="16859" y="19927"/>
                    <a:pt x="14345" y="23735"/>
                    <a:pt x="12275" y="27248"/>
                  </a:cubicBezTo>
                  <a:cubicBezTo>
                    <a:pt x="11203" y="29022"/>
                    <a:pt x="10278" y="30686"/>
                    <a:pt x="9576" y="32128"/>
                  </a:cubicBezTo>
                  <a:cubicBezTo>
                    <a:pt x="9243" y="32830"/>
                    <a:pt x="8984" y="33496"/>
                    <a:pt x="8762" y="34050"/>
                  </a:cubicBezTo>
                  <a:cubicBezTo>
                    <a:pt x="8578" y="34642"/>
                    <a:pt x="8467" y="35159"/>
                    <a:pt x="8467" y="35566"/>
                  </a:cubicBezTo>
                  <a:cubicBezTo>
                    <a:pt x="8467" y="36268"/>
                    <a:pt x="8725" y="36971"/>
                    <a:pt x="9132" y="37636"/>
                  </a:cubicBezTo>
                  <a:cubicBezTo>
                    <a:pt x="9687" y="38635"/>
                    <a:pt x="10537" y="39596"/>
                    <a:pt x="11239" y="40409"/>
                  </a:cubicBezTo>
                  <a:cubicBezTo>
                    <a:pt x="11572" y="40779"/>
                    <a:pt x="11868" y="41149"/>
                    <a:pt x="12090" y="41444"/>
                  </a:cubicBezTo>
                  <a:cubicBezTo>
                    <a:pt x="12201" y="41555"/>
                    <a:pt x="12275" y="41703"/>
                    <a:pt x="12349" y="41777"/>
                  </a:cubicBezTo>
                  <a:lnTo>
                    <a:pt x="12386" y="41888"/>
                  </a:lnTo>
                  <a:lnTo>
                    <a:pt x="12275" y="41888"/>
                  </a:lnTo>
                  <a:cubicBezTo>
                    <a:pt x="10315" y="41888"/>
                    <a:pt x="7579" y="40964"/>
                    <a:pt x="5990" y="39892"/>
                  </a:cubicBezTo>
                  <a:cubicBezTo>
                    <a:pt x="5213" y="39411"/>
                    <a:pt x="4437" y="39263"/>
                    <a:pt x="3919" y="39115"/>
                  </a:cubicBezTo>
                  <a:cubicBezTo>
                    <a:pt x="3661" y="39041"/>
                    <a:pt x="3476" y="38967"/>
                    <a:pt x="3402" y="38893"/>
                  </a:cubicBezTo>
                  <a:cubicBezTo>
                    <a:pt x="3328" y="38819"/>
                    <a:pt x="3291" y="38782"/>
                    <a:pt x="3254" y="38561"/>
                  </a:cubicBezTo>
                  <a:cubicBezTo>
                    <a:pt x="3254" y="38450"/>
                    <a:pt x="3291" y="38265"/>
                    <a:pt x="3365" y="38043"/>
                  </a:cubicBezTo>
                  <a:cubicBezTo>
                    <a:pt x="3624" y="37193"/>
                    <a:pt x="4326" y="36158"/>
                    <a:pt x="5139" y="34827"/>
                  </a:cubicBezTo>
                  <a:cubicBezTo>
                    <a:pt x="5916" y="33459"/>
                    <a:pt x="6729" y="31758"/>
                    <a:pt x="7173" y="29577"/>
                  </a:cubicBezTo>
                  <a:cubicBezTo>
                    <a:pt x="7949" y="25658"/>
                    <a:pt x="9946" y="20001"/>
                    <a:pt x="11720" y="15306"/>
                  </a:cubicBezTo>
                  <a:cubicBezTo>
                    <a:pt x="12607" y="12977"/>
                    <a:pt x="13458" y="10907"/>
                    <a:pt x="14049" y="9391"/>
                  </a:cubicBezTo>
                  <a:cubicBezTo>
                    <a:pt x="14382" y="8651"/>
                    <a:pt x="14641" y="8023"/>
                    <a:pt x="14789" y="7616"/>
                  </a:cubicBezTo>
                  <a:cubicBezTo>
                    <a:pt x="14974" y="7172"/>
                    <a:pt x="15084" y="6951"/>
                    <a:pt x="15084" y="6951"/>
                  </a:cubicBezTo>
                  <a:cubicBezTo>
                    <a:pt x="15121" y="6877"/>
                    <a:pt x="15121" y="6766"/>
                    <a:pt x="15047" y="6655"/>
                  </a:cubicBezTo>
                  <a:cubicBezTo>
                    <a:pt x="15010" y="6581"/>
                    <a:pt x="14900" y="6544"/>
                    <a:pt x="14789" y="6544"/>
                  </a:cubicBezTo>
                  <a:cubicBezTo>
                    <a:pt x="14789" y="6544"/>
                    <a:pt x="13790" y="6507"/>
                    <a:pt x="12312" y="6507"/>
                  </a:cubicBezTo>
                  <a:cubicBezTo>
                    <a:pt x="10722" y="6507"/>
                    <a:pt x="8652" y="6544"/>
                    <a:pt x="6729" y="6581"/>
                  </a:cubicBezTo>
                  <a:cubicBezTo>
                    <a:pt x="4807" y="6618"/>
                    <a:pt x="3032" y="6729"/>
                    <a:pt x="2071" y="6877"/>
                  </a:cubicBezTo>
                  <a:lnTo>
                    <a:pt x="1775" y="6877"/>
                  </a:lnTo>
                  <a:cubicBezTo>
                    <a:pt x="1516" y="6877"/>
                    <a:pt x="1368" y="6840"/>
                    <a:pt x="1220" y="6729"/>
                  </a:cubicBezTo>
                  <a:cubicBezTo>
                    <a:pt x="999" y="6618"/>
                    <a:pt x="851" y="6359"/>
                    <a:pt x="740" y="6063"/>
                  </a:cubicBezTo>
                  <a:cubicBezTo>
                    <a:pt x="666" y="5731"/>
                    <a:pt x="629" y="5324"/>
                    <a:pt x="629" y="4917"/>
                  </a:cubicBezTo>
                  <a:cubicBezTo>
                    <a:pt x="629" y="4326"/>
                    <a:pt x="703" y="3734"/>
                    <a:pt x="777" y="3291"/>
                  </a:cubicBezTo>
                  <a:cubicBezTo>
                    <a:pt x="814" y="3069"/>
                    <a:pt x="851" y="2884"/>
                    <a:pt x="888" y="2736"/>
                  </a:cubicBezTo>
                  <a:cubicBezTo>
                    <a:pt x="888" y="2735"/>
                    <a:pt x="888" y="2735"/>
                    <a:pt x="888" y="2734"/>
                  </a:cubicBezTo>
                  <a:lnTo>
                    <a:pt x="888" y="2734"/>
                  </a:lnTo>
                  <a:cubicBezTo>
                    <a:pt x="1212" y="2678"/>
                    <a:pt x="1868" y="2568"/>
                    <a:pt x="2736" y="2440"/>
                  </a:cubicBezTo>
                  <a:cubicBezTo>
                    <a:pt x="6544" y="1812"/>
                    <a:pt x="14641" y="629"/>
                    <a:pt x="18560" y="629"/>
                  </a:cubicBezTo>
                  <a:close/>
                  <a:moveTo>
                    <a:pt x="18560" y="0"/>
                  </a:moveTo>
                  <a:cubicBezTo>
                    <a:pt x="15898" y="0"/>
                    <a:pt x="11387" y="555"/>
                    <a:pt x="7579" y="1072"/>
                  </a:cubicBezTo>
                  <a:cubicBezTo>
                    <a:pt x="3734" y="1627"/>
                    <a:pt x="592" y="2144"/>
                    <a:pt x="592" y="2144"/>
                  </a:cubicBezTo>
                  <a:cubicBezTo>
                    <a:pt x="444" y="2181"/>
                    <a:pt x="370" y="2255"/>
                    <a:pt x="333" y="2366"/>
                  </a:cubicBezTo>
                  <a:cubicBezTo>
                    <a:pt x="333" y="2403"/>
                    <a:pt x="0" y="3623"/>
                    <a:pt x="0" y="4917"/>
                  </a:cubicBezTo>
                  <a:cubicBezTo>
                    <a:pt x="0" y="5509"/>
                    <a:pt x="74" y="6137"/>
                    <a:pt x="333" y="6618"/>
                  </a:cubicBezTo>
                  <a:cubicBezTo>
                    <a:pt x="444" y="6877"/>
                    <a:pt x="629" y="7099"/>
                    <a:pt x="888" y="7246"/>
                  </a:cubicBezTo>
                  <a:cubicBezTo>
                    <a:pt x="1147" y="7431"/>
                    <a:pt x="1442" y="7505"/>
                    <a:pt x="1775" y="7505"/>
                  </a:cubicBezTo>
                  <a:cubicBezTo>
                    <a:pt x="1886" y="7505"/>
                    <a:pt x="2034" y="7505"/>
                    <a:pt x="2145" y="7468"/>
                  </a:cubicBezTo>
                  <a:cubicBezTo>
                    <a:pt x="3069" y="7320"/>
                    <a:pt x="4844" y="7246"/>
                    <a:pt x="6766" y="7209"/>
                  </a:cubicBezTo>
                  <a:cubicBezTo>
                    <a:pt x="8652" y="7136"/>
                    <a:pt x="10722" y="7136"/>
                    <a:pt x="12312" y="7136"/>
                  </a:cubicBezTo>
                  <a:lnTo>
                    <a:pt x="14323" y="7136"/>
                  </a:lnTo>
                  <a:cubicBezTo>
                    <a:pt x="13873" y="8217"/>
                    <a:pt x="12585" y="11340"/>
                    <a:pt x="11129" y="15084"/>
                  </a:cubicBezTo>
                  <a:cubicBezTo>
                    <a:pt x="9354" y="19779"/>
                    <a:pt x="7395" y="25473"/>
                    <a:pt x="6581" y="29466"/>
                  </a:cubicBezTo>
                  <a:cubicBezTo>
                    <a:pt x="6175" y="31573"/>
                    <a:pt x="5361" y="33163"/>
                    <a:pt x="4585" y="34494"/>
                  </a:cubicBezTo>
                  <a:cubicBezTo>
                    <a:pt x="3808" y="35825"/>
                    <a:pt x="3069" y="36860"/>
                    <a:pt x="2773" y="37858"/>
                  </a:cubicBezTo>
                  <a:cubicBezTo>
                    <a:pt x="2699" y="38117"/>
                    <a:pt x="2662" y="38376"/>
                    <a:pt x="2662" y="38561"/>
                  </a:cubicBezTo>
                  <a:cubicBezTo>
                    <a:pt x="2625" y="38893"/>
                    <a:pt x="2773" y="39189"/>
                    <a:pt x="3032" y="39374"/>
                  </a:cubicBezTo>
                  <a:cubicBezTo>
                    <a:pt x="3365" y="39633"/>
                    <a:pt x="3771" y="39707"/>
                    <a:pt x="4215" y="39818"/>
                  </a:cubicBezTo>
                  <a:cubicBezTo>
                    <a:pt x="4659" y="39929"/>
                    <a:pt x="5176" y="40076"/>
                    <a:pt x="5657" y="40409"/>
                  </a:cubicBezTo>
                  <a:cubicBezTo>
                    <a:pt x="7395" y="41555"/>
                    <a:pt x="10167" y="42480"/>
                    <a:pt x="12275" y="42480"/>
                  </a:cubicBezTo>
                  <a:cubicBezTo>
                    <a:pt x="12460" y="42480"/>
                    <a:pt x="12607" y="42480"/>
                    <a:pt x="12755" y="42406"/>
                  </a:cubicBezTo>
                  <a:cubicBezTo>
                    <a:pt x="12829" y="42332"/>
                    <a:pt x="12903" y="42295"/>
                    <a:pt x="12940" y="42184"/>
                  </a:cubicBezTo>
                  <a:cubicBezTo>
                    <a:pt x="13014" y="42110"/>
                    <a:pt x="13014" y="42036"/>
                    <a:pt x="13014" y="41925"/>
                  </a:cubicBezTo>
                  <a:cubicBezTo>
                    <a:pt x="13014" y="41703"/>
                    <a:pt x="12903" y="41555"/>
                    <a:pt x="12792" y="41370"/>
                  </a:cubicBezTo>
                  <a:cubicBezTo>
                    <a:pt x="12607" y="41038"/>
                    <a:pt x="12238" y="40631"/>
                    <a:pt x="11868" y="40187"/>
                  </a:cubicBezTo>
                  <a:cubicBezTo>
                    <a:pt x="11276" y="39522"/>
                    <a:pt x="10574" y="38745"/>
                    <a:pt x="10019" y="37932"/>
                  </a:cubicBezTo>
                  <a:cubicBezTo>
                    <a:pt x="9465" y="37119"/>
                    <a:pt x="9058" y="36268"/>
                    <a:pt x="9095" y="35566"/>
                  </a:cubicBezTo>
                  <a:cubicBezTo>
                    <a:pt x="9058" y="35270"/>
                    <a:pt x="9169" y="34790"/>
                    <a:pt x="9354" y="34272"/>
                  </a:cubicBezTo>
                  <a:cubicBezTo>
                    <a:pt x="9982" y="32350"/>
                    <a:pt x="11683" y="29355"/>
                    <a:pt x="13606" y="26249"/>
                  </a:cubicBezTo>
                  <a:cubicBezTo>
                    <a:pt x="15491" y="23144"/>
                    <a:pt x="17561" y="19927"/>
                    <a:pt x="19040" y="17524"/>
                  </a:cubicBezTo>
                  <a:cubicBezTo>
                    <a:pt x="20149" y="15602"/>
                    <a:pt x="20852" y="14456"/>
                    <a:pt x="21259" y="13753"/>
                  </a:cubicBezTo>
                  <a:cubicBezTo>
                    <a:pt x="21443" y="13384"/>
                    <a:pt x="21591" y="13162"/>
                    <a:pt x="21665" y="12977"/>
                  </a:cubicBezTo>
                  <a:cubicBezTo>
                    <a:pt x="21702" y="12903"/>
                    <a:pt x="21739" y="12829"/>
                    <a:pt x="21776" y="12792"/>
                  </a:cubicBezTo>
                  <a:cubicBezTo>
                    <a:pt x="21813" y="12718"/>
                    <a:pt x="21813" y="12681"/>
                    <a:pt x="21813" y="12570"/>
                  </a:cubicBezTo>
                  <a:cubicBezTo>
                    <a:pt x="21813" y="12533"/>
                    <a:pt x="21813" y="12422"/>
                    <a:pt x="21739" y="12348"/>
                  </a:cubicBezTo>
                  <a:cubicBezTo>
                    <a:pt x="21681" y="12310"/>
                    <a:pt x="21633" y="12281"/>
                    <a:pt x="21590" y="12263"/>
                  </a:cubicBezTo>
                  <a:lnTo>
                    <a:pt x="21590" y="12263"/>
                  </a:lnTo>
                  <a:cubicBezTo>
                    <a:pt x="21619" y="12141"/>
                    <a:pt x="21670" y="11964"/>
                    <a:pt x="21758" y="11732"/>
                  </a:cubicBezTo>
                  <a:lnTo>
                    <a:pt x="21758" y="11732"/>
                  </a:lnTo>
                  <a:cubicBezTo>
                    <a:pt x="22156" y="11184"/>
                    <a:pt x="22482" y="10600"/>
                    <a:pt x="22700" y="9908"/>
                  </a:cubicBezTo>
                  <a:cubicBezTo>
                    <a:pt x="23181" y="8393"/>
                    <a:pt x="23477" y="6692"/>
                    <a:pt x="23477" y="5139"/>
                  </a:cubicBezTo>
                  <a:cubicBezTo>
                    <a:pt x="23477" y="3919"/>
                    <a:pt x="23292" y="2773"/>
                    <a:pt x="22774" y="1849"/>
                  </a:cubicBezTo>
                  <a:cubicBezTo>
                    <a:pt x="22220" y="961"/>
                    <a:pt x="21332" y="296"/>
                    <a:pt x="20112" y="111"/>
                  </a:cubicBezTo>
                  <a:cubicBezTo>
                    <a:pt x="19706" y="37"/>
                    <a:pt x="19188" y="0"/>
                    <a:pt x="185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34"/>
            <p:cNvSpPr/>
            <p:nvPr/>
          </p:nvSpPr>
          <p:spPr>
            <a:xfrm>
              <a:off x="2073750" y="4916750"/>
              <a:ext cx="287200" cy="118325"/>
            </a:xfrm>
            <a:custGeom>
              <a:rect b="b" l="l" r="r" t="t"/>
              <a:pathLst>
                <a:path extrusionOk="0" h="4733" w="11488">
                  <a:moveTo>
                    <a:pt x="1072" y="1"/>
                  </a:moveTo>
                  <a:cubicBezTo>
                    <a:pt x="1072" y="1"/>
                    <a:pt x="0" y="1"/>
                    <a:pt x="888" y="888"/>
                  </a:cubicBezTo>
                  <a:cubicBezTo>
                    <a:pt x="1775" y="1775"/>
                    <a:pt x="1775" y="4585"/>
                    <a:pt x="1775" y="4585"/>
                  </a:cubicBezTo>
                  <a:lnTo>
                    <a:pt x="2810" y="4585"/>
                  </a:lnTo>
                  <a:cubicBezTo>
                    <a:pt x="2810" y="4585"/>
                    <a:pt x="2477" y="3180"/>
                    <a:pt x="2995" y="2478"/>
                  </a:cubicBezTo>
                  <a:cubicBezTo>
                    <a:pt x="2995" y="2478"/>
                    <a:pt x="3092" y="2470"/>
                    <a:pt x="3246" y="2470"/>
                  </a:cubicBezTo>
                  <a:cubicBezTo>
                    <a:pt x="3785" y="2470"/>
                    <a:pt x="5028" y="2560"/>
                    <a:pt x="5287" y="3365"/>
                  </a:cubicBezTo>
                  <a:cubicBezTo>
                    <a:pt x="5509" y="4031"/>
                    <a:pt x="6248" y="4733"/>
                    <a:pt x="6248" y="4733"/>
                  </a:cubicBezTo>
                  <a:lnTo>
                    <a:pt x="9650" y="4733"/>
                  </a:lnTo>
                  <a:cubicBezTo>
                    <a:pt x="10574" y="4733"/>
                    <a:pt x="11165" y="4326"/>
                    <a:pt x="11313" y="4031"/>
                  </a:cubicBezTo>
                  <a:cubicBezTo>
                    <a:pt x="11443" y="3804"/>
                    <a:pt x="11487" y="3691"/>
                    <a:pt x="11075" y="3691"/>
                  </a:cubicBezTo>
                  <a:cubicBezTo>
                    <a:pt x="11016" y="3691"/>
                    <a:pt x="10948" y="3693"/>
                    <a:pt x="10870" y="3698"/>
                  </a:cubicBezTo>
                  <a:cubicBezTo>
                    <a:pt x="10782" y="3703"/>
                    <a:pt x="10655" y="3706"/>
                    <a:pt x="10501" y="3706"/>
                  </a:cubicBezTo>
                  <a:cubicBezTo>
                    <a:pt x="9614" y="3706"/>
                    <a:pt x="7819" y="3606"/>
                    <a:pt x="7283" y="3291"/>
                  </a:cubicBezTo>
                  <a:cubicBezTo>
                    <a:pt x="6951" y="3069"/>
                    <a:pt x="6581" y="2626"/>
                    <a:pt x="6322" y="2256"/>
                  </a:cubicBezTo>
                  <a:cubicBezTo>
                    <a:pt x="6063" y="1923"/>
                    <a:pt x="3697" y="814"/>
                    <a:pt x="2403" y="370"/>
                  </a:cubicBezTo>
                  <a:lnTo>
                    <a:pt x="10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34"/>
            <p:cNvSpPr/>
            <p:nvPr/>
          </p:nvSpPr>
          <p:spPr>
            <a:xfrm>
              <a:off x="2079300" y="4909350"/>
              <a:ext cx="287450" cy="134050"/>
            </a:xfrm>
            <a:custGeom>
              <a:rect b="b" l="l" r="r" t="t"/>
              <a:pathLst>
                <a:path extrusionOk="0" h="5362" w="11498">
                  <a:moveTo>
                    <a:pt x="850" y="613"/>
                  </a:moveTo>
                  <a:lnTo>
                    <a:pt x="2107" y="962"/>
                  </a:lnTo>
                  <a:lnTo>
                    <a:pt x="2113" y="940"/>
                  </a:lnTo>
                  <a:lnTo>
                    <a:pt x="2113" y="940"/>
                  </a:lnTo>
                  <a:cubicBezTo>
                    <a:pt x="2740" y="1165"/>
                    <a:pt x="3640" y="1562"/>
                    <a:pt x="4400" y="1923"/>
                  </a:cubicBezTo>
                  <a:cubicBezTo>
                    <a:pt x="4769" y="2108"/>
                    <a:pt x="5139" y="2293"/>
                    <a:pt x="5398" y="2441"/>
                  </a:cubicBezTo>
                  <a:cubicBezTo>
                    <a:pt x="5546" y="2515"/>
                    <a:pt x="5657" y="2589"/>
                    <a:pt x="5731" y="2663"/>
                  </a:cubicBezTo>
                  <a:lnTo>
                    <a:pt x="5841" y="2737"/>
                  </a:lnTo>
                  <a:cubicBezTo>
                    <a:pt x="6137" y="3107"/>
                    <a:pt x="6507" y="3550"/>
                    <a:pt x="6914" y="3846"/>
                  </a:cubicBezTo>
                  <a:cubicBezTo>
                    <a:pt x="7098" y="3957"/>
                    <a:pt x="7320" y="4031"/>
                    <a:pt x="7616" y="4068"/>
                  </a:cubicBezTo>
                  <a:cubicBezTo>
                    <a:pt x="8429" y="4253"/>
                    <a:pt x="9575" y="4327"/>
                    <a:pt x="10278" y="4327"/>
                  </a:cubicBezTo>
                  <a:cubicBezTo>
                    <a:pt x="10426" y="4327"/>
                    <a:pt x="10574" y="4327"/>
                    <a:pt x="10685" y="4290"/>
                  </a:cubicBezTo>
                  <a:lnTo>
                    <a:pt x="10742" y="4290"/>
                  </a:lnTo>
                  <a:cubicBezTo>
                    <a:pt x="10666" y="4360"/>
                    <a:pt x="10549" y="4443"/>
                    <a:pt x="10389" y="4511"/>
                  </a:cubicBezTo>
                  <a:cubicBezTo>
                    <a:pt x="10167" y="4622"/>
                    <a:pt x="9834" y="4733"/>
                    <a:pt x="9428" y="4733"/>
                  </a:cubicBezTo>
                  <a:lnTo>
                    <a:pt x="6157" y="4733"/>
                  </a:lnTo>
                  <a:cubicBezTo>
                    <a:pt x="6066" y="4661"/>
                    <a:pt x="5917" y="4506"/>
                    <a:pt x="5767" y="4327"/>
                  </a:cubicBezTo>
                  <a:cubicBezTo>
                    <a:pt x="5620" y="4068"/>
                    <a:pt x="5435" y="3809"/>
                    <a:pt x="5361" y="3550"/>
                  </a:cubicBezTo>
                  <a:cubicBezTo>
                    <a:pt x="5250" y="3291"/>
                    <a:pt x="5102" y="3070"/>
                    <a:pt x="4880" y="2922"/>
                  </a:cubicBezTo>
                  <a:cubicBezTo>
                    <a:pt x="4584" y="2700"/>
                    <a:pt x="4215" y="2589"/>
                    <a:pt x="3882" y="2515"/>
                  </a:cubicBezTo>
                  <a:cubicBezTo>
                    <a:pt x="3549" y="2478"/>
                    <a:pt x="3217" y="2441"/>
                    <a:pt x="2995" y="2441"/>
                  </a:cubicBezTo>
                  <a:cubicBezTo>
                    <a:pt x="2847" y="2441"/>
                    <a:pt x="2773" y="2478"/>
                    <a:pt x="2736" y="2478"/>
                  </a:cubicBezTo>
                  <a:cubicBezTo>
                    <a:pt x="2662" y="2478"/>
                    <a:pt x="2588" y="2515"/>
                    <a:pt x="2514" y="2589"/>
                  </a:cubicBezTo>
                  <a:cubicBezTo>
                    <a:pt x="2218" y="2996"/>
                    <a:pt x="2181" y="3476"/>
                    <a:pt x="2181" y="3883"/>
                  </a:cubicBezTo>
                  <a:cubicBezTo>
                    <a:pt x="2181" y="4158"/>
                    <a:pt x="2205" y="4400"/>
                    <a:pt x="2231" y="4585"/>
                  </a:cubicBezTo>
                  <a:lnTo>
                    <a:pt x="1842" y="4585"/>
                  </a:lnTo>
                  <a:cubicBezTo>
                    <a:pt x="1832" y="4295"/>
                    <a:pt x="1806" y="3826"/>
                    <a:pt x="1738" y="3328"/>
                  </a:cubicBezTo>
                  <a:cubicBezTo>
                    <a:pt x="1664" y="2885"/>
                    <a:pt x="1590" y="2441"/>
                    <a:pt x="1479" y="2034"/>
                  </a:cubicBezTo>
                  <a:cubicBezTo>
                    <a:pt x="1331" y="1628"/>
                    <a:pt x="1146" y="1258"/>
                    <a:pt x="887" y="962"/>
                  </a:cubicBezTo>
                  <a:cubicBezTo>
                    <a:pt x="776" y="851"/>
                    <a:pt x="703" y="777"/>
                    <a:pt x="666" y="703"/>
                  </a:cubicBezTo>
                  <a:lnTo>
                    <a:pt x="642" y="656"/>
                  </a:lnTo>
                  <a:lnTo>
                    <a:pt x="642" y="656"/>
                  </a:lnTo>
                  <a:cubicBezTo>
                    <a:pt x="676" y="645"/>
                    <a:pt x="716" y="629"/>
                    <a:pt x="739" y="629"/>
                  </a:cubicBezTo>
                  <a:lnTo>
                    <a:pt x="850" y="629"/>
                  </a:lnTo>
                  <a:lnTo>
                    <a:pt x="850" y="613"/>
                  </a:lnTo>
                  <a:close/>
                  <a:moveTo>
                    <a:pt x="850" y="1"/>
                  </a:moveTo>
                  <a:cubicBezTo>
                    <a:pt x="813" y="1"/>
                    <a:pt x="666" y="1"/>
                    <a:pt x="481" y="38"/>
                  </a:cubicBezTo>
                  <a:cubicBezTo>
                    <a:pt x="407" y="75"/>
                    <a:pt x="296" y="112"/>
                    <a:pt x="185" y="223"/>
                  </a:cubicBezTo>
                  <a:cubicBezTo>
                    <a:pt x="74" y="297"/>
                    <a:pt x="0" y="445"/>
                    <a:pt x="0" y="629"/>
                  </a:cubicBezTo>
                  <a:cubicBezTo>
                    <a:pt x="0" y="740"/>
                    <a:pt x="37" y="888"/>
                    <a:pt x="111" y="999"/>
                  </a:cubicBezTo>
                  <a:cubicBezTo>
                    <a:pt x="185" y="1147"/>
                    <a:pt x="296" y="1258"/>
                    <a:pt x="444" y="1406"/>
                  </a:cubicBezTo>
                  <a:cubicBezTo>
                    <a:pt x="629" y="1554"/>
                    <a:pt x="776" y="1850"/>
                    <a:pt x="887" y="2219"/>
                  </a:cubicBezTo>
                  <a:cubicBezTo>
                    <a:pt x="1035" y="2774"/>
                    <a:pt x="1146" y="3439"/>
                    <a:pt x="1183" y="3957"/>
                  </a:cubicBezTo>
                  <a:cubicBezTo>
                    <a:pt x="1220" y="4216"/>
                    <a:pt x="1220" y="4474"/>
                    <a:pt x="1220" y="4622"/>
                  </a:cubicBezTo>
                  <a:cubicBezTo>
                    <a:pt x="1220" y="4770"/>
                    <a:pt x="1220" y="4881"/>
                    <a:pt x="1220" y="4881"/>
                  </a:cubicBezTo>
                  <a:cubicBezTo>
                    <a:pt x="1220" y="4955"/>
                    <a:pt x="1257" y="5029"/>
                    <a:pt x="1331" y="5103"/>
                  </a:cubicBezTo>
                  <a:cubicBezTo>
                    <a:pt x="1368" y="5140"/>
                    <a:pt x="1479" y="5177"/>
                    <a:pt x="1553" y="5177"/>
                  </a:cubicBezTo>
                  <a:lnTo>
                    <a:pt x="2588" y="5177"/>
                  </a:lnTo>
                  <a:cubicBezTo>
                    <a:pt x="2699" y="5177"/>
                    <a:pt x="2773" y="5140"/>
                    <a:pt x="2847" y="5066"/>
                  </a:cubicBezTo>
                  <a:cubicBezTo>
                    <a:pt x="2884" y="4992"/>
                    <a:pt x="2921" y="4881"/>
                    <a:pt x="2884" y="4807"/>
                  </a:cubicBezTo>
                  <a:lnTo>
                    <a:pt x="2884" y="4770"/>
                  </a:lnTo>
                  <a:cubicBezTo>
                    <a:pt x="2884" y="4696"/>
                    <a:pt x="2773" y="4327"/>
                    <a:pt x="2773" y="3883"/>
                  </a:cubicBezTo>
                  <a:cubicBezTo>
                    <a:pt x="2773" y="3577"/>
                    <a:pt x="2824" y="3271"/>
                    <a:pt x="2946" y="3070"/>
                  </a:cubicBezTo>
                  <a:lnTo>
                    <a:pt x="2995" y="3070"/>
                  </a:lnTo>
                  <a:cubicBezTo>
                    <a:pt x="3253" y="3070"/>
                    <a:pt x="3697" y="3107"/>
                    <a:pt x="4067" y="3217"/>
                  </a:cubicBezTo>
                  <a:cubicBezTo>
                    <a:pt x="4252" y="3254"/>
                    <a:pt x="4400" y="3328"/>
                    <a:pt x="4510" y="3402"/>
                  </a:cubicBezTo>
                  <a:cubicBezTo>
                    <a:pt x="4658" y="3513"/>
                    <a:pt x="4732" y="3624"/>
                    <a:pt x="4769" y="3735"/>
                  </a:cubicBezTo>
                  <a:cubicBezTo>
                    <a:pt x="4880" y="4142"/>
                    <a:pt x="5139" y="4511"/>
                    <a:pt x="5398" y="4807"/>
                  </a:cubicBezTo>
                  <a:cubicBezTo>
                    <a:pt x="5620" y="5066"/>
                    <a:pt x="5804" y="5251"/>
                    <a:pt x="5841" y="5251"/>
                  </a:cubicBezTo>
                  <a:cubicBezTo>
                    <a:pt x="5878" y="5325"/>
                    <a:pt x="5952" y="5362"/>
                    <a:pt x="6026" y="5362"/>
                  </a:cubicBezTo>
                  <a:lnTo>
                    <a:pt x="9428" y="5362"/>
                  </a:lnTo>
                  <a:cubicBezTo>
                    <a:pt x="9945" y="5362"/>
                    <a:pt x="10352" y="5214"/>
                    <a:pt x="10685" y="5066"/>
                  </a:cubicBezTo>
                  <a:cubicBezTo>
                    <a:pt x="11017" y="4918"/>
                    <a:pt x="11239" y="4696"/>
                    <a:pt x="11350" y="4511"/>
                  </a:cubicBezTo>
                  <a:cubicBezTo>
                    <a:pt x="11387" y="4437"/>
                    <a:pt x="11424" y="4401"/>
                    <a:pt x="11424" y="4327"/>
                  </a:cubicBezTo>
                  <a:cubicBezTo>
                    <a:pt x="11461" y="4290"/>
                    <a:pt x="11498" y="4216"/>
                    <a:pt x="11498" y="4105"/>
                  </a:cubicBezTo>
                  <a:cubicBezTo>
                    <a:pt x="11498" y="4031"/>
                    <a:pt x="11461" y="3957"/>
                    <a:pt x="11424" y="3883"/>
                  </a:cubicBezTo>
                  <a:cubicBezTo>
                    <a:pt x="11313" y="3772"/>
                    <a:pt x="11202" y="3735"/>
                    <a:pt x="11128" y="3698"/>
                  </a:cubicBezTo>
                  <a:lnTo>
                    <a:pt x="10278" y="3698"/>
                  </a:lnTo>
                  <a:cubicBezTo>
                    <a:pt x="9834" y="3698"/>
                    <a:pt x="9169" y="3661"/>
                    <a:pt x="8577" y="3587"/>
                  </a:cubicBezTo>
                  <a:cubicBezTo>
                    <a:pt x="8281" y="3587"/>
                    <a:pt x="7986" y="3513"/>
                    <a:pt x="7727" y="3476"/>
                  </a:cubicBezTo>
                  <a:cubicBezTo>
                    <a:pt x="7505" y="3439"/>
                    <a:pt x="7320" y="3365"/>
                    <a:pt x="7246" y="3328"/>
                  </a:cubicBezTo>
                  <a:cubicBezTo>
                    <a:pt x="6951" y="3144"/>
                    <a:pt x="6581" y="2700"/>
                    <a:pt x="6322" y="2367"/>
                  </a:cubicBezTo>
                  <a:cubicBezTo>
                    <a:pt x="6248" y="2256"/>
                    <a:pt x="6174" y="2219"/>
                    <a:pt x="6100" y="2145"/>
                  </a:cubicBezTo>
                  <a:cubicBezTo>
                    <a:pt x="5731" y="1886"/>
                    <a:pt x="5065" y="1554"/>
                    <a:pt x="4363" y="1221"/>
                  </a:cubicBezTo>
                  <a:cubicBezTo>
                    <a:pt x="3660" y="888"/>
                    <a:pt x="2847" y="556"/>
                    <a:pt x="2292" y="371"/>
                  </a:cubicBezTo>
                  <a:lnTo>
                    <a:pt x="2255" y="334"/>
                  </a:lnTo>
                  <a:lnTo>
                    <a:pt x="9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34"/>
            <p:cNvSpPr/>
            <p:nvPr/>
          </p:nvSpPr>
          <p:spPr>
            <a:xfrm>
              <a:off x="2208675" y="4889025"/>
              <a:ext cx="101700" cy="88750"/>
            </a:xfrm>
            <a:custGeom>
              <a:rect b="b" l="l" r="r" t="t"/>
              <a:pathLst>
                <a:path extrusionOk="0" h="3550" w="4068">
                  <a:moveTo>
                    <a:pt x="2404" y="1"/>
                  </a:moveTo>
                  <a:cubicBezTo>
                    <a:pt x="2404" y="1"/>
                    <a:pt x="1" y="2293"/>
                    <a:pt x="1" y="2552"/>
                  </a:cubicBezTo>
                  <a:cubicBezTo>
                    <a:pt x="38" y="3180"/>
                    <a:pt x="1628" y="3550"/>
                    <a:pt x="1628" y="3550"/>
                  </a:cubicBezTo>
                  <a:lnTo>
                    <a:pt x="4068" y="2071"/>
                  </a:lnTo>
                  <a:lnTo>
                    <a:pt x="3994" y="1295"/>
                  </a:lnTo>
                  <a:cubicBezTo>
                    <a:pt x="3587" y="296"/>
                    <a:pt x="2404" y="1"/>
                    <a:pt x="24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34"/>
            <p:cNvSpPr/>
            <p:nvPr/>
          </p:nvSpPr>
          <p:spPr>
            <a:xfrm>
              <a:off x="2201300" y="4881625"/>
              <a:ext cx="117400" cy="103925"/>
            </a:xfrm>
            <a:custGeom>
              <a:rect b="b" l="l" r="r" t="t"/>
              <a:pathLst>
                <a:path extrusionOk="0" h="4157" w="4696">
                  <a:moveTo>
                    <a:pt x="2776" y="662"/>
                  </a:moveTo>
                  <a:cubicBezTo>
                    <a:pt x="2896" y="699"/>
                    <a:pt x="3067" y="772"/>
                    <a:pt x="3254" y="888"/>
                  </a:cubicBezTo>
                  <a:cubicBezTo>
                    <a:pt x="3529" y="1026"/>
                    <a:pt x="3805" y="1292"/>
                    <a:pt x="3961" y="1627"/>
                  </a:cubicBezTo>
                  <a:lnTo>
                    <a:pt x="3961" y="1627"/>
                  </a:lnTo>
                  <a:lnTo>
                    <a:pt x="3956" y="1628"/>
                  </a:lnTo>
                  <a:lnTo>
                    <a:pt x="4030" y="2219"/>
                  </a:lnTo>
                  <a:lnTo>
                    <a:pt x="1879" y="3503"/>
                  </a:lnTo>
                  <a:lnTo>
                    <a:pt x="1879" y="3503"/>
                  </a:lnTo>
                  <a:cubicBezTo>
                    <a:pt x="1711" y="3463"/>
                    <a:pt x="1379" y="3389"/>
                    <a:pt x="1109" y="3254"/>
                  </a:cubicBezTo>
                  <a:cubicBezTo>
                    <a:pt x="961" y="3180"/>
                    <a:pt x="814" y="3069"/>
                    <a:pt x="740" y="2995"/>
                  </a:cubicBezTo>
                  <a:cubicBezTo>
                    <a:pt x="680" y="2956"/>
                    <a:pt x="652" y="2916"/>
                    <a:pt x="639" y="2887"/>
                  </a:cubicBezTo>
                  <a:lnTo>
                    <a:pt x="639" y="2887"/>
                  </a:lnTo>
                  <a:cubicBezTo>
                    <a:pt x="665" y="2855"/>
                    <a:pt x="696" y="2802"/>
                    <a:pt x="740" y="2737"/>
                  </a:cubicBezTo>
                  <a:cubicBezTo>
                    <a:pt x="1035" y="2404"/>
                    <a:pt x="1553" y="1849"/>
                    <a:pt x="2034" y="1369"/>
                  </a:cubicBezTo>
                  <a:cubicBezTo>
                    <a:pt x="2340" y="1086"/>
                    <a:pt x="2616" y="819"/>
                    <a:pt x="2776" y="662"/>
                  </a:cubicBezTo>
                  <a:close/>
                  <a:moveTo>
                    <a:pt x="2773" y="1"/>
                  </a:moveTo>
                  <a:cubicBezTo>
                    <a:pt x="2662" y="1"/>
                    <a:pt x="2551" y="1"/>
                    <a:pt x="2477" y="75"/>
                  </a:cubicBezTo>
                  <a:cubicBezTo>
                    <a:pt x="2477" y="75"/>
                    <a:pt x="1886" y="666"/>
                    <a:pt x="1294" y="1258"/>
                  </a:cubicBezTo>
                  <a:cubicBezTo>
                    <a:pt x="998" y="1554"/>
                    <a:pt x="666" y="1886"/>
                    <a:pt x="444" y="2145"/>
                  </a:cubicBezTo>
                  <a:cubicBezTo>
                    <a:pt x="333" y="2256"/>
                    <a:pt x="222" y="2367"/>
                    <a:pt x="148" y="2478"/>
                  </a:cubicBezTo>
                  <a:lnTo>
                    <a:pt x="74" y="2626"/>
                  </a:lnTo>
                  <a:cubicBezTo>
                    <a:pt x="37" y="2700"/>
                    <a:pt x="0" y="2737"/>
                    <a:pt x="0" y="2848"/>
                  </a:cubicBezTo>
                  <a:cubicBezTo>
                    <a:pt x="0" y="2922"/>
                    <a:pt x="0" y="2959"/>
                    <a:pt x="0" y="2959"/>
                  </a:cubicBezTo>
                  <a:lnTo>
                    <a:pt x="6" y="2956"/>
                  </a:lnTo>
                  <a:lnTo>
                    <a:pt x="6" y="2956"/>
                  </a:lnTo>
                  <a:cubicBezTo>
                    <a:pt x="25" y="3070"/>
                    <a:pt x="87" y="3162"/>
                    <a:pt x="148" y="3254"/>
                  </a:cubicBezTo>
                  <a:cubicBezTo>
                    <a:pt x="259" y="3439"/>
                    <a:pt x="407" y="3550"/>
                    <a:pt x="592" y="3661"/>
                  </a:cubicBezTo>
                  <a:cubicBezTo>
                    <a:pt x="1146" y="3994"/>
                    <a:pt x="1812" y="4142"/>
                    <a:pt x="1849" y="4142"/>
                  </a:cubicBezTo>
                  <a:cubicBezTo>
                    <a:pt x="1870" y="4152"/>
                    <a:pt x="1892" y="4157"/>
                    <a:pt x="1914" y="4157"/>
                  </a:cubicBezTo>
                  <a:cubicBezTo>
                    <a:pt x="1966" y="4157"/>
                    <a:pt x="2018" y="4131"/>
                    <a:pt x="2071" y="4105"/>
                  </a:cubicBezTo>
                  <a:lnTo>
                    <a:pt x="4548" y="2663"/>
                  </a:lnTo>
                  <a:cubicBezTo>
                    <a:pt x="4622" y="2589"/>
                    <a:pt x="4695" y="2478"/>
                    <a:pt x="4695" y="2330"/>
                  </a:cubicBezTo>
                  <a:lnTo>
                    <a:pt x="4585" y="1554"/>
                  </a:lnTo>
                  <a:lnTo>
                    <a:pt x="4548" y="1480"/>
                  </a:lnTo>
                  <a:cubicBezTo>
                    <a:pt x="4326" y="888"/>
                    <a:pt x="3882" y="518"/>
                    <a:pt x="3475" y="297"/>
                  </a:cubicBezTo>
                  <a:cubicBezTo>
                    <a:pt x="3106" y="75"/>
                    <a:pt x="2773" y="1"/>
                    <a:pt x="2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34"/>
            <p:cNvSpPr/>
            <p:nvPr/>
          </p:nvSpPr>
          <p:spPr>
            <a:xfrm>
              <a:off x="2129500" y="3838700"/>
              <a:ext cx="832475" cy="1182875"/>
            </a:xfrm>
            <a:custGeom>
              <a:rect b="b" l="l" r="r" t="t"/>
              <a:pathLst>
                <a:path extrusionOk="0" h="47315" w="33299">
                  <a:moveTo>
                    <a:pt x="13450" y="1"/>
                  </a:moveTo>
                  <a:cubicBezTo>
                    <a:pt x="9313" y="1"/>
                    <a:pt x="4795" y="348"/>
                    <a:pt x="4795" y="348"/>
                  </a:cubicBezTo>
                  <a:cubicBezTo>
                    <a:pt x="2380" y="1336"/>
                    <a:pt x="1" y="10074"/>
                    <a:pt x="1673" y="10074"/>
                  </a:cubicBezTo>
                  <a:cubicBezTo>
                    <a:pt x="1690" y="10074"/>
                    <a:pt x="1708" y="10073"/>
                    <a:pt x="1726" y="10071"/>
                  </a:cubicBezTo>
                  <a:cubicBezTo>
                    <a:pt x="3501" y="9923"/>
                    <a:pt x="14296" y="8962"/>
                    <a:pt x="14296" y="8962"/>
                  </a:cubicBezTo>
                  <a:lnTo>
                    <a:pt x="14296" y="8962"/>
                  </a:lnTo>
                  <a:cubicBezTo>
                    <a:pt x="13963" y="13990"/>
                    <a:pt x="17217" y="23935"/>
                    <a:pt x="19620" y="27040"/>
                  </a:cubicBezTo>
                  <a:cubicBezTo>
                    <a:pt x="21210" y="29000"/>
                    <a:pt x="23095" y="35285"/>
                    <a:pt x="24056" y="37725"/>
                  </a:cubicBezTo>
                  <a:cubicBezTo>
                    <a:pt x="24574" y="39019"/>
                    <a:pt x="24537" y="40461"/>
                    <a:pt x="23982" y="41718"/>
                  </a:cubicBezTo>
                  <a:cubicBezTo>
                    <a:pt x="23687" y="42346"/>
                    <a:pt x="23502" y="43012"/>
                    <a:pt x="23613" y="43419"/>
                  </a:cubicBezTo>
                  <a:cubicBezTo>
                    <a:pt x="23945" y="44380"/>
                    <a:pt x="25092" y="44047"/>
                    <a:pt x="25720" y="44380"/>
                  </a:cubicBezTo>
                  <a:cubicBezTo>
                    <a:pt x="26385" y="44712"/>
                    <a:pt x="28456" y="46635"/>
                    <a:pt x="29047" y="47042"/>
                  </a:cubicBezTo>
                  <a:cubicBezTo>
                    <a:pt x="29371" y="47232"/>
                    <a:pt x="30214" y="47315"/>
                    <a:pt x="31026" y="47315"/>
                  </a:cubicBezTo>
                  <a:cubicBezTo>
                    <a:pt x="31792" y="47315"/>
                    <a:pt x="32530" y="47241"/>
                    <a:pt x="32781" y="47116"/>
                  </a:cubicBezTo>
                  <a:cubicBezTo>
                    <a:pt x="33299" y="46857"/>
                    <a:pt x="32338" y="46561"/>
                    <a:pt x="31746" y="46043"/>
                  </a:cubicBezTo>
                  <a:cubicBezTo>
                    <a:pt x="31155" y="45489"/>
                    <a:pt x="27679" y="39500"/>
                    <a:pt x="27679" y="39500"/>
                  </a:cubicBezTo>
                  <a:cubicBezTo>
                    <a:pt x="27679" y="39500"/>
                    <a:pt x="21357" y="2529"/>
                    <a:pt x="20064" y="902"/>
                  </a:cubicBezTo>
                  <a:cubicBezTo>
                    <a:pt x="19505" y="200"/>
                    <a:pt x="16587" y="1"/>
                    <a:pt x="134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34"/>
            <p:cNvSpPr/>
            <p:nvPr/>
          </p:nvSpPr>
          <p:spPr>
            <a:xfrm>
              <a:off x="2149525" y="3831675"/>
              <a:ext cx="811550" cy="1197875"/>
            </a:xfrm>
            <a:custGeom>
              <a:rect b="b" l="l" r="r" t="t"/>
              <a:pathLst>
                <a:path extrusionOk="0" h="47915" w="32462">
                  <a:moveTo>
                    <a:pt x="12682" y="592"/>
                  </a:moveTo>
                  <a:cubicBezTo>
                    <a:pt x="14235" y="592"/>
                    <a:pt x="15750" y="666"/>
                    <a:pt x="16896" y="777"/>
                  </a:cubicBezTo>
                  <a:cubicBezTo>
                    <a:pt x="17488" y="850"/>
                    <a:pt x="18006" y="924"/>
                    <a:pt x="18375" y="1035"/>
                  </a:cubicBezTo>
                  <a:cubicBezTo>
                    <a:pt x="18745" y="1146"/>
                    <a:pt x="18967" y="1294"/>
                    <a:pt x="19041" y="1368"/>
                  </a:cubicBezTo>
                  <a:cubicBezTo>
                    <a:pt x="19041" y="1405"/>
                    <a:pt x="19078" y="1442"/>
                    <a:pt x="19115" y="1553"/>
                  </a:cubicBezTo>
                  <a:cubicBezTo>
                    <a:pt x="19299" y="1960"/>
                    <a:pt x="19558" y="2921"/>
                    <a:pt x="19891" y="4215"/>
                  </a:cubicBezTo>
                  <a:cubicBezTo>
                    <a:pt x="20963" y="8725"/>
                    <a:pt x="22627" y="17635"/>
                    <a:pt x="24032" y="25436"/>
                  </a:cubicBezTo>
                  <a:cubicBezTo>
                    <a:pt x="24734" y="29318"/>
                    <a:pt x="25363" y="32904"/>
                    <a:pt x="25843" y="35566"/>
                  </a:cubicBezTo>
                  <a:cubicBezTo>
                    <a:pt x="26065" y="36860"/>
                    <a:pt x="26250" y="37932"/>
                    <a:pt x="26361" y="38672"/>
                  </a:cubicBezTo>
                  <a:cubicBezTo>
                    <a:pt x="26509" y="39448"/>
                    <a:pt x="26583" y="39855"/>
                    <a:pt x="26583" y="39855"/>
                  </a:cubicBezTo>
                  <a:lnTo>
                    <a:pt x="26620" y="39965"/>
                  </a:lnTo>
                  <a:cubicBezTo>
                    <a:pt x="26620" y="39965"/>
                    <a:pt x="27470" y="41444"/>
                    <a:pt x="28431" y="42997"/>
                  </a:cubicBezTo>
                  <a:cubicBezTo>
                    <a:pt x="28912" y="43773"/>
                    <a:pt x="29392" y="44587"/>
                    <a:pt x="29799" y="45215"/>
                  </a:cubicBezTo>
                  <a:cubicBezTo>
                    <a:pt x="30021" y="45548"/>
                    <a:pt x="30206" y="45807"/>
                    <a:pt x="30354" y="46029"/>
                  </a:cubicBezTo>
                  <a:cubicBezTo>
                    <a:pt x="30539" y="46251"/>
                    <a:pt x="30649" y="46435"/>
                    <a:pt x="30760" y="46546"/>
                  </a:cubicBezTo>
                  <a:cubicBezTo>
                    <a:pt x="31019" y="46768"/>
                    <a:pt x="31315" y="46953"/>
                    <a:pt x="31574" y="47101"/>
                  </a:cubicBezTo>
                  <a:cubicBezTo>
                    <a:pt x="31611" y="47126"/>
                    <a:pt x="31644" y="47151"/>
                    <a:pt x="31675" y="47174"/>
                  </a:cubicBezTo>
                  <a:lnTo>
                    <a:pt x="31675" y="47174"/>
                  </a:lnTo>
                  <a:cubicBezTo>
                    <a:pt x="31666" y="47175"/>
                    <a:pt x="31657" y="47175"/>
                    <a:pt x="31648" y="47175"/>
                  </a:cubicBezTo>
                  <a:cubicBezTo>
                    <a:pt x="31315" y="47249"/>
                    <a:pt x="30760" y="47286"/>
                    <a:pt x="30206" y="47286"/>
                  </a:cubicBezTo>
                  <a:cubicBezTo>
                    <a:pt x="29799" y="47286"/>
                    <a:pt x="29392" y="47286"/>
                    <a:pt x="29097" y="47249"/>
                  </a:cubicBezTo>
                  <a:cubicBezTo>
                    <a:pt x="28764" y="47175"/>
                    <a:pt x="28468" y="47101"/>
                    <a:pt x="28394" y="47064"/>
                  </a:cubicBezTo>
                  <a:cubicBezTo>
                    <a:pt x="28283" y="46990"/>
                    <a:pt x="28062" y="46768"/>
                    <a:pt x="27766" y="46546"/>
                  </a:cubicBezTo>
                  <a:cubicBezTo>
                    <a:pt x="27322" y="46177"/>
                    <a:pt x="26805" y="45733"/>
                    <a:pt x="26287" y="45289"/>
                  </a:cubicBezTo>
                  <a:cubicBezTo>
                    <a:pt x="26065" y="45104"/>
                    <a:pt x="25806" y="44920"/>
                    <a:pt x="25621" y="44735"/>
                  </a:cubicBezTo>
                  <a:cubicBezTo>
                    <a:pt x="25400" y="44587"/>
                    <a:pt x="25215" y="44476"/>
                    <a:pt x="25067" y="44365"/>
                  </a:cubicBezTo>
                  <a:cubicBezTo>
                    <a:pt x="24660" y="44180"/>
                    <a:pt x="24180" y="44180"/>
                    <a:pt x="23810" y="44106"/>
                  </a:cubicBezTo>
                  <a:cubicBezTo>
                    <a:pt x="23625" y="44069"/>
                    <a:pt x="23477" y="44032"/>
                    <a:pt x="23366" y="43958"/>
                  </a:cubicBezTo>
                  <a:cubicBezTo>
                    <a:pt x="23255" y="43884"/>
                    <a:pt x="23181" y="43773"/>
                    <a:pt x="23107" y="43589"/>
                  </a:cubicBezTo>
                  <a:cubicBezTo>
                    <a:pt x="23107" y="43552"/>
                    <a:pt x="23107" y="43478"/>
                    <a:pt x="23107" y="43404"/>
                  </a:cubicBezTo>
                  <a:cubicBezTo>
                    <a:pt x="23070" y="43071"/>
                    <a:pt x="23255" y="42590"/>
                    <a:pt x="23440" y="42147"/>
                  </a:cubicBezTo>
                  <a:cubicBezTo>
                    <a:pt x="23773" y="41407"/>
                    <a:pt x="23921" y="40631"/>
                    <a:pt x="23921" y="39892"/>
                  </a:cubicBezTo>
                  <a:cubicBezTo>
                    <a:pt x="23921" y="39189"/>
                    <a:pt x="23810" y="38524"/>
                    <a:pt x="23551" y="37895"/>
                  </a:cubicBezTo>
                  <a:cubicBezTo>
                    <a:pt x="23070" y="36675"/>
                    <a:pt x="22368" y="34494"/>
                    <a:pt x="21555" y="32386"/>
                  </a:cubicBezTo>
                  <a:cubicBezTo>
                    <a:pt x="21185" y="31314"/>
                    <a:pt x="20741" y="30242"/>
                    <a:pt x="20335" y="29355"/>
                  </a:cubicBezTo>
                  <a:cubicBezTo>
                    <a:pt x="19928" y="28431"/>
                    <a:pt x="19484" y="27654"/>
                    <a:pt x="19078" y="27100"/>
                  </a:cubicBezTo>
                  <a:cubicBezTo>
                    <a:pt x="18523" y="26434"/>
                    <a:pt x="17895" y="25325"/>
                    <a:pt x="17303" y="23957"/>
                  </a:cubicBezTo>
                  <a:cubicBezTo>
                    <a:pt x="15455" y="19964"/>
                    <a:pt x="13754" y="13827"/>
                    <a:pt x="13754" y="9982"/>
                  </a:cubicBezTo>
                  <a:cubicBezTo>
                    <a:pt x="13754" y="9723"/>
                    <a:pt x="13791" y="9502"/>
                    <a:pt x="13791" y="9280"/>
                  </a:cubicBezTo>
                  <a:cubicBezTo>
                    <a:pt x="13791" y="9169"/>
                    <a:pt x="13754" y="9095"/>
                    <a:pt x="13680" y="9021"/>
                  </a:cubicBezTo>
                  <a:cubicBezTo>
                    <a:pt x="13643" y="8984"/>
                    <a:pt x="13532" y="8947"/>
                    <a:pt x="13458" y="8947"/>
                  </a:cubicBezTo>
                  <a:cubicBezTo>
                    <a:pt x="13458" y="8947"/>
                    <a:pt x="2663" y="9908"/>
                    <a:pt x="888" y="10056"/>
                  </a:cubicBezTo>
                  <a:lnTo>
                    <a:pt x="814" y="10019"/>
                  </a:lnTo>
                  <a:cubicBezTo>
                    <a:pt x="777" y="10019"/>
                    <a:pt x="703" y="9945"/>
                    <a:pt x="666" y="9760"/>
                  </a:cubicBezTo>
                  <a:cubicBezTo>
                    <a:pt x="629" y="9613"/>
                    <a:pt x="629" y="9391"/>
                    <a:pt x="629" y="9132"/>
                  </a:cubicBezTo>
                  <a:cubicBezTo>
                    <a:pt x="592" y="7986"/>
                    <a:pt x="1073" y="6063"/>
                    <a:pt x="1738" y="4363"/>
                  </a:cubicBezTo>
                  <a:cubicBezTo>
                    <a:pt x="2071" y="3512"/>
                    <a:pt x="2478" y="2736"/>
                    <a:pt x="2885" y="2107"/>
                  </a:cubicBezTo>
                  <a:cubicBezTo>
                    <a:pt x="3299" y="1521"/>
                    <a:pt x="3681" y="1127"/>
                    <a:pt x="4030" y="957"/>
                  </a:cubicBezTo>
                  <a:lnTo>
                    <a:pt x="4030" y="957"/>
                  </a:lnTo>
                  <a:lnTo>
                    <a:pt x="4031" y="961"/>
                  </a:lnTo>
                  <a:cubicBezTo>
                    <a:pt x="4031" y="961"/>
                    <a:pt x="4289" y="924"/>
                    <a:pt x="4807" y="887"/>
                  </a:cubicBezTo>
                  <a:cubicBezTo>
                    <a:pt x="6249" y="813"/>
                    <a:pt x="9576" y="592"/>
                    <a:pt x="12682" y="592"/>
                  </a:cubicBezTo>
                  <a:close/>
                  <a:moveTo>
                    <a:pt x="12682" y="0"/>
                  </a:moveTo>
                  <a:cubicBezTo>
                    <a:pt x="8541" y="0"/>
                    <a:pt x="3994" y="333"/>
                    <a:pt x="3957" y="333"/>
                  </a:cubicBezTo>
                  <a:lnTo>
                    <a:pt x="3883" y="370"/>
                  </a:lnTo>
                  <a:cubicBezTo>
                    <a:pt x="3328" y="592"/>
                    <a:pt x="2848" y="1109"/>
                    <a:pt x="2404" y="1775"/>
                  </a:cubicBezTo>
                  <a:cubicBezTo>
                    <a:pt x="1701" y="2773"/>
                    <a:pt x="1110" y="4141"/>
                    <a:pt x="703" y="5472"/>
                  </a:cubicBezTo>
                  <a:cubicBezTo>
                    <a:pt x="260" y="6840"/>
                    <a:pt x="1" y="8171"/>
                    <a:pt x="1" y="9132"/>
                  </a:cubicBezTo>
                  <a:cubicBezTo>
                    <a:pt x="1" y="9539"/>
                    <a:pt x="38" y="9871"/>
                    <a:pt x="149" y="10167"/>
                  </a:cubicBezTo>
                  <a:cubicBezTo>
                    <a:pt x="223" y="10278"/>
                    <a:pt x="297" y="10426"/>
                    <a:pt x="444" y="10537"/>
                  </a:cubicBezTo>
                  <a:cubicBezTo>
                    <a:pt x="555" y="10611"/>
                    <a:pt x="703" y="10685"/>
                    <a:pt x="888" y="10685"/>
                  </a:cubicBezTo>
                  <a:lnTo>
                    <a:pt x="962" y="10685"/>
                  </a:lnTo>
                  <a:cubicBezTo>
                    <a:pt x="1849" y="10574"/>
                    <a:pt x="4992" y="10315"/>
                    <a:pt x="7913" y="10056"/>
                  </a:cubicBezTo>
                  <a:cubicBezTo>
                    <a:pt x="9354" y="9908"/>
                    <a:pt x="10759" y="9797"/>
                    <a:pt x="11794" y="9723"/>
                  </a:cubicBezTo>
                  <a:cubicBezTo>
                    <a:pt x="12393" y="9659"/>
                    <a:pt x="12868" y="9620"/>
                    <a:pt x="13162" y="9598"/>
                  </a:cubicBezTo>
                  <a:lnTo>
                    <a:pt x="13162" y="9598"/>
                  </a:lnTo>
                  <a:cubicBezTo>
                    <a:pt x="13162" y="9723"/>
                    <a:pt x="13162" y="9853"/>
                    <a:pt x="13162" y="9982"/>
                  </a:cubicBezTo>
                  <a:cubicBezTo>
                    <a:pt x="13162" y="12644"/>
                    <a:pt x="13939" y="16267"/>
                    <a:pt x="14974" y="19595"/>
                  </a:cubicBezTo>
                  <a:cubicBezTo>
                    <a:pt x="15528" y="21258"/>
                    <a:pt x="16120" y="22848"/>
                    <a:pt x="16749" y="24216"/>
                  </a:cubicBezTo>
                  <a:cubicBezTo>
                    <a:pt x="17340" y="25584"/>
                    <a:pt x="17969" y="26730"/>
                    <a:pt x="18597" y="27506"/>
                  </a:cubicBezTo>
                  <a:cubicBezTo>
                    <a:pt x="18967" y="27950"/>
                    <a:pt x="19373" y="28726"/>
                    <a:pt x="19780" y="29614"/>
                  </a:cubicBezTo>
                  <a:cubicBezTo>
                    <a:pt x="21000" y="32276"/>
                    <a:pt x="22257" y="36268"/>
                    <a:pt x="22997" y="38117"/>
                  </a:cubicBezTo>
                  <a:cubicBezTo>
                    <a:pt x="23218" y="38672"/>
                    <a:pt x="23329" y="39263"/>
                    <a:pt x="23329" y="39892"/>
                  </a:cubicBezTo>
                  <a:cubicBezTo>
                    <a:pt x="23329" y="40557"/>
                    <a:pt x="23181" y="41259"/>
                    <a:pt x="22886" y="41888"/>
                  </a:cubicBezTo>
                  <a:cubicBezTo>
                    <a:pt x="22664" y="42406"/>
                    <a:pt x="22479" y="42923"/>
                    <a:pt x="22479" y="43404"/>
                  </a:cubicBezTo>
                  <a:cubicBezTo>
                    <a:pt x="22479" y="43515"/>
                    <a:pt x="22479" y="43663"/>
                    <a:pt x="22553" y="43773"/>
                  </a:cubicBezTo>
                  <a:cubicBezTo>
                    <a:pt x="22627" y="44069"/>
                    <a:pt x="22812" y="44328"/>
                    <a:pt x="23034" y="44439"/>
                  </a:cubicBezTo>
                  <a:cubicBezTo>
                    <a:pt x="23366" y="44661"/>
                    <a:pt x="23699" y="44735"/>
                    <a:pt x="24032" y="44772"/>
                  </a:cubicBezTo>
                  <a:cubicBezTo>
                    <a:pt x="24364" y="44809"/>
                    <a:pt x="24623" y="44846"/>
                    <a:pt x="24808" y="44920"/>
                  </a:cubicBezTo>
                  <a:cubicBezTo>
                    <a:pt x="24919" y="44993"/>
                    <a:pt x="25178" y="45178"/>
                    <a:pt x="25437" y="45400"/>
                  </a:cubicBezTo>
                  <a:cubicBezTo>
                    <a:pt x="25880" y="45733"/>
                    <a:pt x="26398" y="46214"/>
                    <a:pt x="26915" y="46620"/>
                  </a:cubicBezTo>
                  <a:cubicBezTo>
                    <a:pt x="27396" y="47027"/>
                    <a:pt x="27803" y="47397"/>
                    <a:pt x="28062" y="47581"/>
                  </a:cubicBezTo>
                  <a:cubicBezTo>
                    <a:pt x="28320" y="47729"/>
                    <a:pt x="28616" y="47803"/>
                    <a:pt x="28986" y="47840"/>
                  </a:cubicBezTo>
                  <a:cubicBezTo>
                    <a:pt x="29355" y="47877"/>
                    <a:pt x="29799" y="47914"/>
                    <a:pt x="30206" y="47914"/>
                  </a:cubicBezTo>
                  <a:cubicBezTo>
                    <a:pt x="30612" y="47914"/>
                    <a:pt x="30982" y="47877"/>
                    <a:pt x="31315" y="47840"/>
                  </a:cubicBezTo>
                  <a:cubicBezTo>
                    <a:pt x="31500" y="47840"/>
                    <a:pt x="31648" y="47803"/>
                    <a:pt x="31759" y="47766"/>
                  </a:cubicBezTo>
                  <a:cubicBezTo>
                    <a:pt x="31906" y="47766"/>
                    <a:pt x="32017" y="47729"/>
                    <a:pt x="32128" y="47655"/>
                  </a:cubicBezTo>
                  <a:cubicBezTo>
                    <a:pt x="32202" y="47618"/>
                    <a:pt x="32276" y="47581"/>
                    <a:pt x="32313" y="47508"/>
                  </a:cubicBezTo>
                  <a:cubicBezTo>
                    <a:pt x="32387" y="47434"/>
                    <a:pt x="32461" y="47323"/>
                    <a:pt x="32461" y="47212"/>
                  </a:cubicBezTo>
                  <a:cubicBezTo>
                    <a:pt x="32424" y="47101"/>
                    <a:pt x="32387" y="47027"/>
                    <a:pt x="32350" y="46953"/>
                  </a:cubicBezTo>
                  <a:cubicBezTo>
                    <a:pt x="32276" y="46879"/>
                    <a:pt x="32202" y="46805"/>
                    <a:pt x="32091" y="46731"/>
                  </a:cubicBezTo>
                  <a:cubicBezTo>
                    <a:pt x="31833" y="46546"/>
                    <a:pt x="31426" y="46324"/>
                    <a:pt x="31167" y="46066"/>
                  </a:cubicBezTo>
                  <a:cubicBezTo>
                    <a:pt x="31130" y="46066"/>
                    <a:pt x="31019" y="45881"/>
                    <a:pt x="30871" y="45696"/>
                  </a:cubicBezTo>
                  <a:cubicBezTo>
                    <a:pt x="30354" y="44957"/>
                    <a:pt x="29429" y="43441"/>
                    <a:pt x="28616" y="42110"/>
                  </a:cubicBezTo>
                  <a:cubicBezTo>
                    <a:pt x="28209" y="41444"/>
                    <a:pt x="27840" y="40816"/>
                    <a:pt x="27581" y="40372"/>
                  </a:cubicBezTo>
                  <a:cubicBezTo>
                    <a:pt x="27378" y="40025"/>
                    <a:pt x="27221" y="39768"/>
                    <a:pt x="27162" y="39673"/>
                  </a:cubicBezTo>
                  <a:lnTo>
                    <a:pt x="27162" y="39673"/>
                  </a:lnTo>
                  <a:cubicBezTo>
                    <a:pt x="27016" y="38804"/>
                    <a:pt x="25533" y="30020"/>
                    <a:pt x="23884" y="21036"/>
                  </a:cubicBezTo>
                  <a:cubicBezTo>
                    <a:pt x="22997" y="16304"/>
                    <a:pt x="22072" y="11535"/>
                    <a:pt x="21296" y="7838"/>
                  </a:cubicBezTo>
                  <a:cubicBezTo>
                    <a:pt x="20926" y="5989"/>
                    <a:pt x="20556" y="4400"/>
                    <a:pt x="20261" y="3254"/>
                  </a:cubicBezTo>
                  <a:cubicBezTo>
                    <a:pt x="20113" y="2662"/>
                    <a:pt x="20002" y="2144"/>
                    <a:pt x="19854" y="1775"/>
                  </a:cubicBezTo>
                  <a:cubicBezTo>
                    <a:pt x="19817" y="1590"/>
                    <a:pt x="19743" y="1442"/>
                    <a:pt x="19706" y="1331"/>
                  </a:cubicBezTo>
                  <a:cubicBezTo>
                    <a:pt x="19632" y="1183"/>
                    <a:pt x="19595" y="1072"/>
                    <a:pt x="19521" y="998"/>
                  </a:cubicBezTo>
                  <a:cubicBezTo>
                    <a:pt x="19299" y="740"/>
                    <a:pt x="18967" y="592"/>
                    <a:pt x="18523" y="444"/>
                  </a:cubicBezTo>
                  <a:cubicBezTo>
                    <a:pt x="17895" y="259"/>
                    <a:pt x="17044" y="148"/>
                    <a:pt x="16009" y="74"/>
                  </a:cubicBezTo>
                  <a:cubicBezTo>
                    <a:pt x="15011" y="0"/>
                    <a:pt x="13865" y="0"/>
                    <a:pt x="126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34"/>
            <p:cNvSpPr/>
            <p:nvPr/>
          </p:nvSpPr>
          <p:spPr>
            <a:xfrm>
              <a:off x="2676375" y="4926925"/>
              <a:ext cx="287175" cy="118325"/>
            </a:xfrm>
            <a:custGeom>
              <a:rect b="b" l="l" r="r" t="t"/>
              <a:pathLst>
                <a:path extrusionOk="0" h="4733" w="11487">
                  <a:moveTo>
                    <a:pt x="1072" y="0"/>
                  </a:moveTo>
                  <a:cubicBezTo>
                    <a:pt x="1072" y="0"/>
                    <a:pt x="0" y="0"/>
                    <a:pt x="887" y="888"/>
                  </a:cubicBezTo>
                  <a:cubicBezTo>
                    <a:pt x="1775" y="1775"/>
                    <a:pt x="1775" y="4585"/>
                    <a:pt x="1775" y="4585"/>
                  </a:cubicBezTo>
                  <a:lnTo>
                    <a:pt x="2810" y="4585"/>
                  </a:lnTo>
                  <a:cubicBezTo>
                    <a:pt x="2810" y="4585"/>
                    <a:pt x="2477" y="3180"/>
                    <a:pt x="2995" y="2477"/>
                  </a:cubicBezTo>
                  <a:cubicBezTo>
                    <a:pt x="2995" y="2477"/>
                    <a:pt x="3097" y="2470"/>
                    <a:pt x="3259" y="2470"/>
                  </a:cubicBezTo>
                  <a:cubicBezTo>
                    <a:pt x="3805" y="2470"/>
                    <a:pt x="5030" y="2558"/>
                    <a:pt x="5287" y="3328"/>
                  </a:cubicBezTo>
                  <a:cubicBezTo>
                    <a:pt x="5509" y="4030"/>
                    <a:pt x="6248" y="4733"/>
                    <a:pt x="6248" y="4733"/>
                  </a:cubicBezTo>
                  <a:lnTo>
                    <a:pt x="9649" y="4733"/>
                  </a:lnTo>
                  <a:cubicBezTo>
                    <a:pt x="10574" y="4733"/>
                    <a:pt x="11165" y="4289"/>
                    <a:pt x="11313" y="4030"/>
                  </a:cubicBezTo>
                  <a:cubicBezTo>
                    <a:pt x="11442" y="3804"/>
                    <a:pt x="11487" y="3691"/>
                    <a:pt x="11075" y="3691"/>
                  </a:cubicBezTo>
                  <a:cubicBezTo>
                    <a:pt x="11016" y="3691"/>
                    <a:pt x="10948" y="3693"/>
                    <a:pt x="10869" y="3698"/>
                  </a:cubicBezTo>
                  <a:cubicBezTo>
                    <a:pt x="10783" y="3703"/>
                    <a:pt x="10660" y="3706"/>
                    <a:pt x="10509" y="3706"/>
                  </a:cubicBezTo>
                  <a:cubicBezTo>
                    <a:pt x="9626" y="3706"/>
                    <a:pt x="7820" y="3601"/>
                    <a:pt x="7283" y="3254"/>
                  </a:cubicBezTo>
                  <a:cubicBezTo>
                    <a:pt x="6951" y="3032"/>
                    <a:pt x="6581" y="2588"/>
                    <a:pt x="6322" y="2256"/>
                  </a:cubicBezTo>
                  <a:cubicBezTo>
                    <a:pt x="6063" y="1923"/>
                    <a:pt x="3697" y="814"/>
                    <a:pt x="2403" y="333"/>
                  </a:cubicBezTo>
                  <a:lnTo>
                    <a:pt x="10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4"/>
            <p:cNvSpPr/>
            <p:nvPr/>
          </p:nvSpPr>
          <p:spPr>
            <a:xfrm>
              <a:off x="2681900" y="4919525"/>
              <a:ext cx="287475" cy="133125"/>
            </a:xfrm>
            <a:custGeom>
              <a:rect b="b" l="l" r="r" t="t"/>
              <a:pathLst>
                <a:path extrusionOk="0" h="5325" w="11499">
                  <a:moveTo>
                    <a:pt x="802" y="598"/>
                  </a:moveTo>
                  <a:lnTo>
                    <a:pt x="2074" y="916"/>
                  </a:lnTo>
                  <a:lnTo>
                    <a:pt x="2074" y="916"/>
                  </a:lnTo>
                  <a:lnTo>
                    <a:pt x="2071" y="925"/>
                  </a:lnTo>
                  <a:cubicBezTo>
                    <a:pt x="2700" y="1147"/>
                    <a:pt x="3624" y="1553"/>
                    <a:pt x="4400" y="1923"/>
                  </a:cubicBezTo>
                  <a:cubicBezTo>
                    <a:pt x="4807" y="2108"/>
                    <a:pt x="5140" y="2293"/>
                    <a:pt x="5399" y="2441"/>
                  </a:cubicBezTo>
                  <a:cubicBezTo>
                    <a:pt x="5546" y="2515"/>
                    <a:pt x="5657" y="2589"/>
                    <a:pt x="5731" y="2626"/>
                  </a:cubicBezTo>
                  <a:lnTo>
                    <a:pt x="5842" y="2700"/>
                  </a:lnTo>
                  <a:lnTo>
                    <a:pt x="5842" y="2737"/>
                  </a:lnTo>
                  <a:cubicBezTo>
                    <a:pt x="6138" y="3106"/>
                    <a:pt x="6508" y="3550"/>
                    <a:pt x="6914" y="3809"/>
                  </a:cubicBezTo>
                  <a:cubicBezTo>
                    <a:pt x="7099" y="3957"/>
                    <a:pt x="7321" y="3994"/>
                    <a:pt x="7617" y="4067"/>
                  </a:cubicBezTo>
                  <a:cubicBezTo>
                    <a:pt x="8430" y="4252"/>
                    <a:pt x="9613" y="4289"/>
                    <a:pt x="10279" y="4289"/>
                  </a:cubicBezTo>
                  <a:lnTo>
                    <a:pt x="10744" y="4289"/>
                  </a:lnTo>
                  <a:cubicBezTo>
                    <a:pt x="10673" y="4360"/>
                    <a:pt x="10564" y="4443"/>
                    <a:pt x="10427" y="4511"/>
                  </a:cubicBezTo>
                  <a:cubicBezTo>
                    <a:pt x="10168" y="4622"/>
                    <a:pt x="9835" y="4733"/>
                    <a:pt x="9428" y="4733"/>
                  </a:cubicBezTo>
                  <a:lnTo>
                    <a:pt x="6175" y="4733"/>
                  </a:lnTo>
                  <a:cubicBezTo>
                    <a:pt x="6087" y="4644"/>
                    <a:pt x="5933" y="4480"/>
                    <a:pt x="5805" y="4289"/>
                  </a:cubicBezTo>
                  <a:cubicBezTo>
                    <a:pt x="5620" y="4067"/>
                    <a:pt x="5436" y="3772"/>
                    <a:pt x="5362" y="3550"/>
                  </a:cubicBezTo>
                  <a:cubicBezTo>
                    <a:pt x="5288" y="3291"/>
                    <a:pt x="5103" y="3069"/>
                    <a:pt x="4881" y="2921"/>
                  </a:cubicBezTo>
                  <a:cubicBezTo>
                    <a:pt x="4585" y="2700"/>
                    <a:pt x="4216" y="2589"/>
                    <a:pt x="3883" y="2515"/>
                  </a:cubicBezTo>
                  <a:cubicBezTo>
                    <a:pt x="3550" y="2441"/>
                    <a:pt x="3217" y="2441"/>
                    <a:pt x="3032" y="2441"/>
                  </a:cubicBezTo>
                  <a:lnTo>
                    <a:pt x="2774" y="2441"/>
                  </a:lnTo>
                  <a:cubicBezTo>
                    <a:pt x="2663" y="2441"/>
                    <a:pt x="2589" y="2515"/>
                    <a:pt x="2515" y="2589"/>
                  </a:cubicBezTo>
                  <a:cubicBezTo>
                    <a:pt x="2256" y="2958"/>
                    <a:pt x="2182" y="3439"/>
                    <a:pt x="2182" y="3883"/>
                  </a:cubicBezTo>
                  <a:cubicBezTo>
                    <a:pt x="2182" y="4130"/>
                    <a:pt x="2204" y="4363"/>
                    <a:pt x="2229" y="4548"/>
                  </a:cubicBezTo>
                  <a:lnTo>
                    <a:pt x="1842" y="4548"/>
                  </a:lnTo>
                  <a:cubicBezTo>
                    <a:pt x="1832" y="4256"/>
                    <a:pt x="1805" y="3800"/>
                    <a:pt x="1739" y="3291"/>
                  </a:cubicBezTo>
                  <a:cubicBezTo>
                    <a:pt x="1702" y="2884"/>
                    <a:pt x="1591" y="2441"/>
                    <a:pt x="1480" y="2034"/>
                  </a:cubicBezTo>
                  <a:cubicBezTo>
                    <a:pt x="1332" y="1627"/>
                    <a:pt x="1184" y="1258"/>
                    <a:pt x="888" y="962"/>
                  </a:cubicBezTo>
                  <a:cubicBezTo>
                    <a:pt x="777" y="851"/>
                    <a:pt x="703" y="740"/>
                    <a:pt x="666" y="703"/>
                  </a:cubicBezTo>
                  <a:lnTo>
                    <a:pt x="638" y="647"/>
                  </a:lnTo>
                  <a:lnTo>
                    <a:pt x="638" y="647"/>
                  </a:lnTo>
                  <a:cubicBezTo>
                    <a:pt x="659" y="629"/>
                    <a:pt x="711" y="629"/>
                    <a:pt x="740" y="629"/>
                  </a:cubicBezTo>
                  <a:lnTo>
                    <a:pt x="802" y="598"/>
                  </a:lnTo>
                  <a:close/>
                  <a:moveTo>
                    <a:pt x="851" y="1"/>
                  </a:moveTo>
                  <a:cubicBezTo>
                    <a:pt x="814" y="1"/>
                    <a:pt x="666" y="1"/>
                    <a:pt x="482" y="38"/>
                  </a:cubicBezTo>
                  <a:cubicBezTo>
                    <a:pt x="408" y="75"/>
                    <a:pt x="297" y="112"/>
                    <a:pt x="186" y="186"/>
                  </a:cubicBezTo>
                  <a:cubicBezTo>
                    <a:pt x="112" y="296"/>
                    <a:pt x="1" y="444"/>
                    <a:pt x="1" y="592"/>
                  </a:cubicBezTo>
                  <a:cubicBezTo>
                    <a:pt x="1" y="740"/>
                    <a:pt x="75" y="888"/>
                    <a:pt x="149" y="999"/>
                  </a:cubicBezTo>
                  <a:cubicBezTo>
                    <a:pt x="223" y="1110"/>
                    <a:pt x="297" y="1258"/>
                    <a:pt x="445" y="1406"/>
                  </a:cubicBezTo>
                  <a:cubicBezTo>
                    <a:pt x="629" y="1553"/>
                    <a:pt x="777" y="1849"/>
                    <a:pt x="888" y="2219"/>
                  </a:cubicBezTo>
                  <a:cubicBezTo>
                    <a:pt x="1073" y="2773"/>
                    <a:pt x="1147" y="3439"/>
                    <a:pt x="1184" y="3957"/>
                  </a:cubicBezTo>
                  <a:cubicBezTo>
                    <a:pt x="1221" y="4215"/>
                    <a:pt x="1221" y="4437"/>
                    <a:pt x="1221" y="4622"/>
                  </a:cubicBezTo>
                  <a:cubicBezTo>
                    <a:pt x="1258" y="4770"/>
                    <a:pt x="1258" y="4881"/>
                    <a:pt x="1258" y="4881"/>
                  </a:cubicBezTo>
                  <a:cubicBezTo>
                    <a:pt x="1258" y="4955"/>
                    <a:pt x="1258" y="5029"/>
                    <a:pt x="1332" y="5066"/>
                  </a:cubicBezTo>
                  <a:cubicBezTo>
                    <a:pt x="1406" y="5140"/>
                    <a:pt x="1480" y="5177"/>
                    <a:pt x="1554" y="5177"/>
                  </a:cubicBezTo>
                  <a:lnTo>
                    <a:pt x="2589" y="5177"/>
                  </a:lnTo>
                  <a:cubicBezTo>
                    <a:pt x="2700" y="5177"/>
                    <a:pt x="2774" y="5140"/>
                    <a:pt x="2848" y="5066"/>
                  </a:cubicBezTo>
                  <a:cubicBezTo>
                    <a:pt x="2922" y="4992"/>
                    <a:pt x="2922" y="4881"/>
                    <a:pt x="2885" y="4807"/>
                  </a:cubicBezTo>
                  <a:lnTo>
                    <a:pt x="2885" y="4770"/>
                  </a:lnTo>
                  <a:cubicBezTo>
                    <a:pt x="2885" y="4696"/>
                    <a:pt x="2811" y="4289"/>
                    <a:pt x="2811" y="3883"/>
                  </a:cubicBezTo>
                  <a:cubicBezTo>
                    <a:pt x="2811" y="3577"/>
                    <a:pt x="2836" y="3270"/>
                    <a:pt x="2950" y="3069"/>
                  </a:cubicBezTo>
                  <a:lnTo>
                    <a:pt x="3032" y="3069"/>
                  </a:lnTo>
                  <a:cubicBezTo>
                    <a:pt x="3254" y="3069"/>
                    <a:pt x="3698" y="3069"/>
                    <a:pt x="4068" y="3180"/>
                  </a:cubicBezTo>
                  <a:cubicBezTo>
                    <a:pt x="4253" y="3254"/>
                    <a:pt x="4400" y="3328"/>
                    <a:pt x="4511" y="3402"/>
                  </a:cubicBezTo>
                  <a:cubicBezTo>
                    <a:pt x="4659" y="3513"/>
                    <a:pt x="4733" y="3587"/>
                    <a:pt x="4770" y="3735"/>
                  </a:cubicBezTo>
                  <a:cubicBezTo>
                    <a:pt x="4881" y="4141"/>
                    <a:pt x="5177" y="4511"/>
                    <a:pt x="5399" y="4770"/>
                  </a:cubicBezTo>
                  <a:cubicBezTo>
                    <a:pt x="5620" y="5066"/>
                    <a:pt x="5842" y="5251"/>
                    <a:pt x="5842" y="5251"/>
                  </a:cubicBezTo>
                  <a:cubicBezTo>
                    <a:pt x="5879" y="5287"/>
                    <a:pt x="5953" y="5324"/>
                    <a:pt x="6027" y="5324"/>
                  </a:cubicBezTo>
                  <a:lnTo>
                    <a:pt x="9428" y="5324"/>
                  </a:lnTo>
                  <a:cubicBezTo>
                    <a:pt x="9946" y="5324"/>
                    <a:pt x="10353" y="5214"/>
                    <a:pt x="10685" y="5066"/>
                  </a:cubicBezTo>
                  <a:cubicBezTo>
                    <a:pt x="11018" y="4881"/>
                    <a:pt x="11240" y="4696"/>
                    <a:pt x="11351" y="4474"/>
                  </a:cubicBezTo>
                  <a:cubicBezTo>
                    <a:pt x="11388" y="4437"/>
                    <a:pt x="11425" y="4400"/>
                    <a:pt x="11425" y="4326"/>
                  </a:cubicBezTo>
                  <a:cubicBezTo>
                    <a:pt x="11462" y="4252"/>
                    <a:pt x="11499" y="4215"/>
                    <a:pt x="11499" y="4104"/>
                  </a:cubicBezTo>
                  <a:cubicBezTo>
                    <a:pt x="11499" y="4030"/>
                    <a:pt x="11462" y="3920"/>
                    <a:pt x="11425" y="3846"/>
                  </a:cubicBezTo>
                  <a:cubicBezTo>
                    <a:pt x="11314" y="3735"/>
                    <a:pt x="11240" y="3698"/>
                    <a:pt x="11129" y="3698"/>
                  </a:cubicBezTo>
                  <a:cubicBezTo>
                    <a:pt x="11055" y="3661"/>
                    <a:pt x="10981" y="3661"/>
                    <a:pt x="10870" y="3661"/>
                  </a:cubicBezTo>
                  <a:lnTo>
                    <a:pt x="10648" y="3661"/>
                  </a:lnTo>
                  <a:cubicBezTo>
                    <a:pt x="10574" y="3698"/>
                    <a:pt x="10427" y="3698"/>
                    <a:pt x="10279" y="3698"/>
                  </a:cubicBezTo>
                  <a:cubicBezTo>
                    <a:pt x="9835" y="3698"/>
                    <a:pt x="9170" y="3661"/>
                    <a:pt x="8578" y="3587"/>
                  </a:cubicBezTo>
                  <a:cubicBezTo>
                    <a:pt x="8282" y="3550"/>
                    <a:pt x="7987" y="3513"/>
                    <a:pt x="7728" y="3476"/>
                  </a:cubicBezTo>
                  <a:cubicBezTo>
                    <a:pt x="7506" y="3402"/>
                    <a:pt x="7321" y="3365"/>
                    <a:pt x="7247" y="3291"/>
                  </a:cubicBezTo>
                  <a:cubicBezTo>
                    <a:pt x="6951" y="3143"/>
                    <a:pt x="6582" y="2700"/>
                    <a:pt x="6360" y="2367"/>
                  </a:cubicBezTo>
                  <a:cubicBezTo>
                    <a:pt x="6286" y="2256"/>
                    <a:pt x="6212" y="2219"/>
                    <a:pt x="6101" y="2145"/>
                  </a:cubicBezTo>
                  <a:cubicBezTo>
                    <a:pt x="5731" y="1886"/>
                    <a:pt x="5103" y="1553"/>
                    <a:pt x="4363" y="1221"/>
                  </a:cubicBezTo>
                  <a:cubicBezTo>
                    <a:pt x="3661" y="888"/>
                    <a:pt x="2885" y="555"/>
                    <a:pt x="2293" y="333"/>
                  </a:cubicBezTo>
                  <a:lnTo>
                    <a:pt x="2256" y="333"/>
                  </a:lnTo>
                  <a:lnTo>
                    <a:pt x="9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34"/>
            <p:cNvSpPr/>
            <p:nvPr/>
          </p:nvSpPr>
          <p:spPr>
            <a:xfrm>
              <a:off x="2816850" y="4909350"/>
              <a:ext cx="98000" cy="95225"/>
            </a:xfrm>
            <a:custGeom>
              <a:rect b="b" l="l" r="r" t="t"/>
              <a:pathLst>
                <a:path extrusionOk="0" h="3809" w="3920">
                  <a:moveTo>
                    <a:pt x="2404" y="1"/>
                  </a:moveTo>
                  <a:cubicBezTo>
                    <a:pt x="2404" y="1"/>
                    <a:pt x="1" y="2293"/>
                    <a:pt x="38" y="2552"/>
                  </a:cubicBezTo>
                  <a:cubicBezTo>
                    <a:pt x="75" y="3144"/>
                    <a:pt x="1442" y="3809"/>
                    <a:pt x="1442" y="3809"/>
                  </a:cubicBezTo>
                  <a:lnTo>
                    <a:pt x="3919" y="2367"/>
                  </a:lnTo>
                  <a:lnTo>
                    <a:pt x="3624" y="1258"/>
                  </a:lnTo>
                  <a:cubicBezTo>
                    <a:pt x="3217" y="260"/>
                    <a:pt x="2404" y="1"/>
                    <a:pt x="24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4"/>
            <p:cNvSpPr/>
            <p:nvPr/>
          </p:nvSpPr>
          <p:spPr>
            <a:xfrm>
              <a:off x="2809450" y="4901600"/>
              <a:ext cx="113725" cy="111000"/>
            </a:xfrm>
            <a:custGeom>
              <a:rect b="b" l="l" r="r" t="t"/>
              <a:pathLst>
                <a:path extrusionOk="0" h="4440" w="4549">
                  <a:moveTo>
                    <a:pt x="629" y="2751"/>
                  </a:moveTo>
                  <a:lnTo>
                    <a:pt x="614" y="2757"/>
                  </a:lnTo>
                  <a:lnTo>
                    <a:pt x="614" y="2757"/>
                  </a:lnTo>
                  <a:cubicBezTo>
                    <a:pt x="616" y="2753"/>
                    <a:pt x="621" y="2751"/>
                    <a:pt x="629" y="2751"/>
                  </a:cubicBezTo>
                  <a:close/>
                  <a:moveTo>
                    <a:pt x="2769" y="674"/>
                  </a:moveTo>
                  <a:lnTo>
                    <a:pt x="2769" y="674"/>
                  </a:lnTo>
                  <a:cubicBezTo>
                    <a:pt x="2840" y="710"/>
                    <a:pt x="2933" y="762"/>
                    <a:pt x="3032" y="829"/>
                  </a:cubicBezTo>
                  <a:cubicBezTo>
                    <a:pt x="3217" y="1013"/>
                    <a:pt x="3476" y="1272"/>
                    <a:pt x="3624" y="1679"/>
                  </a:cubicBezTo>
                  <a:lnTo>
                    <a:pt x="3846" y="2529"/>
                  </a:lnTo>
                  <a:lnTo>
                    <a:pt x="1733" y="3776"/>
                  </a:lnTo>
                  <a:lnTo>
                    <a:pt x="1733" y="3776"/>
                  </a:lnTo>
                  <a:cubicBezTo>
                    <a:pt x="1584" y="3694"/>
                    <a:pt x="1322" y="3562"/>
                    <a:pt x="1110" y="3380"/>
                  </a:cubicBezTo>
                  <a:cubicBezTo>
                    <a:pt x="962" y="3269"/>
                    <a:pt x="814" y="3158"/>
                    <a:pt x="740" y="3047"/>
                  </a:cubicBezTo>
                  <a:cubicBezTo>
                    <a:pt x="693" y="2999"/>
                    <a:pt x="660" y="2936"/>
                    <a:pt x="643" y="2887"/>
                  </a:cubicBezTo>
                  <a:lnTo>
                    <a:pt x="643" y="2887"/>
                  </a:lnTo>
                  <a:cubicBezTo>
                    <a:pt x="663" y="2849"/>
                    <a:pt x="704" y="2800"/>
                    <a:pt x="777" y="2751"/>
                  </a:cubicBezTo>
                  <a:cubicBezTo>
                    <a:pt x="1036" y="2418"/>
                    <a:pt x="1591" y="1864"/>
                    <a:pt x="2034" y="1383"/>
                  </a:cubicBezTo>
                  <a:cubicBezTo>
                    <a:pt x="2335" y="1082"/>
                    <a:pt x="2608" y="824"/>
                    <a:pt x="2769" y="674"/>
                  </a:cubicBezTo>
                  <a:close/>
                  <a:moveTo>
                    <a:pt x="2722" y="1"/>
                  </a:moveTo>
                  <a:cubicBezTo>
                    <a:pt x="2643" y="1"/>
                    <a:pt x="2569" y="35"/>
                    <a:pt x="2515" y="89"/>
                  </a:cubicBezTo>
                  <a:cubicBezTo>
                    <a:pt x="2515" y="89"/>
                    <a:pt x="1886" y="644"/>
                    <a:pt x="1295" y="1272"/>
                  </a:cubicBezTo>
                  <a:cubicBezTo>
                    <a:pt x="999" y="1568"/>
                    <a:pt x="703" y="1864"/>
                    <a:pt x="481" y="2123"/>
                  </a:cubicBezTo>
                  <a:cubicBezTo>
                    <a:pt x="334" y="2270"/>
                    <a:pt x="260" y="2381"/>
                    <a:pt x="186" y="2492"/>
                  </a:cubicBezTo>
                  <a:lnTo>
                    <a:pt x="75" y="2640"/>
                  </a:lnTo>
                  <a:cubicBezTo>
                    <a:pt x="38" y="2677"/>
                    <a:pt x="1" y="2714"/>
                    <a:pt x="1" y="2862"/>
                  </a:cubicBezTo>
                  <a:cubicBezTo>
                    <a:pt x="1" y="2862"/>
                    <a:pt x="1" y="2862"/>
                    <a:pt x="1" y="2862"/>
                  </a:cubicBezTo>
                  <a:lnTo>
                    <a:pt x="1" y="2862"/>
                  </a:lnTo>
                  <a:cubicBezTo>
                    <a:pt x="1" y="2882"/>
                    <a:pt x="4" y="2897"/>
                    <a:pt x="7" y="2907"/>
                  </a:cubicBezTo>
                  <a:lnTo>
                    <a:pt x="7" y="2907"/>
                  </a:lnTo>
                  <a:cubicBezTo>
                    <a:pt x="53" y="3177"/>
                    <a:pt x="193" y="3352"/>
                    <a:pt x="334" y="3527"/>
                  </a:cubicBezTo>
                  <a:cubicBezTo>
                    <a:pt x="555" y="3786"/>
                    <a:pt x="888" y="4008"/>
                    <a:pt x="1147" y="4156"/>
                  </a:cubicBezTo>
                  <a:cubicBezTo>
                    <a:pt x="1406" y="4304"/>
                    <a:pt x="1628" y="4415"/>
                    <a:pt x="1628" y="4415"/>
                  </a:cubicBezTo>
                  <a:cubicBezTo>
                    <a:pt x="1658" y="4430"/>
                    <a:pt x="1695" y="4439"/>
                    <a:pt x="1733" y="4439"/>
                  </a:cubicBezTo>
                  <a:cubicBezTo>
                    <a:pt x="1787" y="4439"/>
                    <a:pt x="1843" y="4421"/>
                    <a:pt x="1886" y="4378"/>
                  </a:cubicBezTo>
                  <a:lnTo>
                    <a:pt x="4363" y="2936"/>
                  </a:lnTo>
                  <a:cubicBezTo>
                    <a:pt x="4474" y="2862"/>
                    <a:pt x="4548" y="2714"/>
                    <a:pt x="4511" y="2566"/>
                  </a:cubicBezTo>
                  <a:lnTo>
                    <a:pt x="4215" y="1494"/>
                  </a:lnTo>
                  <a:lnTo>
                    <a:pt x="4179" y="1457"/>
                  </a:lnTo>
                  <a:cubicBezTo>
                    <a:pt x="3994" y="903"/>
                    <a:pt x="3624" y="533"/>
                    <a:pt x="3365" y="311"/>
                  </a:cubicBezTo>
                  <a:cubicBezTo>
                    <a:pt x="3069" y="89"/>
                    <a:pt x="2848" y="15"/>
                    <a:pt x="2811" y="15"/>
                  </a:cubicBezTo>
                  <a:cubicBezTo>
                    <a:pt x="2781" y="5"/>
                    <a:pt x="2751" y="1"/>
                    <a:pt x="27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4"/>
            <p:cNvSpPr/>
            <p:nvPr/>
          </p:nvSpPr>
          <p:spPr>
            <a:xfrm>
              <a:off x="1840825" y="3478600"/>
              <a:ext cx="636850" cy="232925"/>
            </a:xfrm>
            <a:custGeom>
              <a:rect b="b" l="l" r="r" t="t"/>
              <a:pathLst>
                <a:path extrusionOk="0" h="9317" w="25474">
                  <a:moveTo>
                    <a:pt x="22590" y="0"/>
                  </a:moveTo>
                  <a:cubicBezTo>
                    <a:pt x="21628" y="0"/>
                    <a:pt x="20187" y="333"/>
                    <a:pt x="20187" y="333"/>
                  </a:cubicBezTo>
                  <a:lnTo>
                    <a:pt x="17414" y="1442"/>
                  </a:lnTo>
                  <a:lnTo>
                    <a:pt x="1" y="4252"/>
                  </a:lnTo>
                  <a:lnTo>
                    <a:pt x="407" y="9317"/>
                  </a:lnTo>
                  <a:lnTo>
                    <a:pt x="17931" y="3623"/>
                  </a:lnTo>
                  <a:lnTo>
                    <a:pt x="23107" y="2071"/>
                  </a:lnTo>
                  <a:cubicBezTo>
                    <a:pt x="23107" y="2071"/>
                    <a:pt x="24327" y="2921"/>
                    <a:pt x="24845" y="3217"/>
                  </a:cubicBezTo>
                  <a:cubicBezTo>
                    <a:pt x="24954" y="3279"/>
                    <a:pt x="25044" y="3305"/>
                    <a:pt x="25120" y="3305"/>
                  </a:cubicBezTo>
                  <a:cubicBezTo>
                    <a:pt x="25404" y="3305"/>
                    <a:pt x="25473" y="2933"/>
                    <a:pt x="25473" y="2699"/>
                  </a:cubicBezTo>
                  <a:cubicBezTo>
                    <a:pt x="25473" y="2403"/>
                    <a:pt x="23514" y="0"/>
                    <a:pt x="225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4"/>
            <p:cNvSpPr/>
            <p:nvPr/>
          </p:nvSpPr>
          <p:spPr>
            <a:xfrm>
              <a:off x="1832500" y="3471200"/>
              <a:ext cx="652575" cy="248325"/>
            </a:xfrm>
            <a:custGeom>
              <a:rect b="b" l="l" r="r" t="t"/>
              <a:pathLst>
                <a:path extrusionOk="0" h="9933" w="26103">
                  <a:moveTo>
                    <a:pt x="22923" y="592"/>
                  </a:moveTo>
                  <a:cubicBezTo>
                    <a:pt x="22997" y="592"/>
                    <a:pt x="23292" y="703"/>
                    <a:pt x="23588" y="925"/>
                  </a:cubicBezTo>
                  <a:cubicBezTo>
                    <a:pt x="24032" y="1258"/>
                    <a:pt x="24512" y="1738"/>
                    <a:pt x="24919" y="2219"/>
                  </a:cubicBezTo>
                  <a:cubicBezTo>
                    <a:pt x="25104" y="2441"/>
                    <a:pt x="25252" y="2625"/>
                    <a:pt x="25363" y="2810"/>
                  </a:cubicBezTo>
                  <a:cubicBezTo>
                    <a:pt x="25437" y="2884"/>
                    <a:pt x="25474" y="2958"/>
                    <a:pt x="25474" y="2995"/>
                  </a:cubicBezTo>
                  <a:lnTo>
                    <a:pt x="25509" y="3031"/>
                  </a:lnTo>
                  <a:lnTo>
                    <a:pt x="25509" y="3031"/>
                  </a:lnTo>
                  <a:cubicBezTo>
                    <a:pt x="25503" y="3130"/>
                    <a:pt x="25474" y="3225"/>
                    <a:pt x="25474" y="3291"/>
                  </a:cubicBezTo>
                  <a:cubicBezTo>
                    <a:pt x="25474" y="3291"/>
                    <a:pt x="25437" y="3291"/>
                    <a:pt x="25363" y="3254"/>
                  </a:cubicBezTo>
                  <a:cubicBezTo>
                    <a:pt x="25104" y="3106"/>
                    <a:pt x="24660" y="2810"/>
                    <a:pt x="24291" y="2552"/>
                  </a:cubicBezTo>
                  <a:cubicBezTo>
                    <a:pt x="23921" y="2330"/>
                    <a:pt x="23588" y="2108"/>
                    <a:pt x="23588" y="2108"/>
                  </a:cubicBezTo>
                  <a:cubicBezTo>
                    <a:pt x="23536" y="2082"/>
                    <a:pt x="23484" y="2056"/>
                    <a:pt x="23418" y="2056"/>
                  </a:cubicBezTo>
                  <a:cubicBezTo>
                    <a:pt x="23391" y="2056"/>
                    <a:pt x="23362" y="2060"/>
                    <a:pt x="23329" y="2071"/>
                  </a:cubicBezTo>
                  <a:lnTo>
                    <a:pt x="18153" y="3624"/>
                  </a:lnTo>
                  <a:lnTo>
                    <a:pt x="1036" y="9206"/>
                  </a:lnTo>
                  <a:lnTo>
                    <a:pt x="666" y="4807"/>
                  </a:lnTo>
                  <a:lnTo>
                    <a:pt x="17784" y="2071"/>
                  </a:lnTo>
                  <a:lnTo>
                    <a:pt x="17858" y="2034"/>
                  </a:lnTo>
                  <a:lnTo>
                    <a:pt x="20589" y="905"/>
                  </a:lnTo>
                  <a:lnTo>
                    <a:pt x="20589" y="905"/>
                  </a:lnTo>
                  <a:lnTo>
                    <a:pt x="20594" y="925"/>
                  </a:lnTo>
                  <a:cubicBezTo>
                    <a:pt x="20594" y="925"/>
                    <a:pt x="20667" y="888"/>
                    <a:pt x="20815" y="851"/>
                  </a:cubicBezTo>
                  <a:cubicBezTo>
                    <a:pt x="21259" y="777"/>
                    <a:pt x="22257" y="592"/>
                    <a:pt x="22923" y="592"/>
                  </a:cubicBezTo>
                  <a:close/>
                  <a:moveTo>
                    <a:pt x="22923" y="1"/>
                  </a:moveTo>
                  <a:cubicBezTo>
                    <a:pt x="21924" y="1"/>
                    <a:pt x="20483" y="296"/>
                    <a:pt x="20446" y="296"/>
                  </a:cubicBezTo>
                  <a:lnTo>
                    <a:pt x="20409" y="333"/>
                  </a:lnTo>
                  <a:lnTo>
                    <a:pt x="17674" y="1449"/>
                  </a:lnTo>
                  <a:lnTo>
                    <a:pt x="17674" y="1449"/>
                  </a:lnTo>
                  <a:lnTo>
                    <a:pt x="17673" y="1442"/>
                  </a:lnTo>
                  <a:lnTo>
                    <a:pt x="297" y="4252"/>
                  </a:lnTo>
                  <a:cubicBezTo>
                    <a:pt x="112" y="4252"/>
                    <a:pt x="1" y="4400"/>
                    <a:pt x="38" y="4585"/>
                  </a:cubicBezTo>
                  <a:lnTo>
                    <a:pt x="445" y="9650"/>
                  </a:lnTo>
                  <a:cubicBezTo>
                    <a:pt x="445" y="9724"/>
                    <a:pt x="482" y="9835"/>
                    <a:pt x="592" y="9872"/>
                  </a:cubicBezTo>
                  <a:cubicBezTo>
                    <a:pt x="636" y="9915"/>
                    <a:pt x="679" y="9933"/>
                    <a:pt x="730" y="9933"/>
                  </a:cubicBezTo>
                  <a:cubicBezTo>
                    <a:pt x="766" y="9933"/>
                    <a:pt x="805" y="9924"/>
                    <a:pt x="851" y="9909"/>
                  </a:cubicBezTo>
                  <a:lnTo>
                    <a:pt x="18338" y="4215"/>
                  </a:lnTo>
                  <a:lnTo>
                    <a:pt x="23376" y="2704"/>
                  </a:lnTo>
                  <a:lnTo>
                    <a:pt x="23376" y="2704"/>
                  </a:lnTo>
                  <a:cubicBezTo>
                    <a:pt x="23704" y="2916"/>
                    <a:pt x="24610" y="3502"/>
                    <a:pt x="25030" y="3772"/>
                  </a:cubicBezTo>
                  <a:cubicBezTo>
                    <a:pt x="25178" y="3846"/>
                    <a:pt x="25326" y="3919"/>
                    <a:pt x="25474" y="3919"/>
                  </a:cubicBezTo>
                  <a:cubicBezTo>
                    <a:pt x="25622" y="3919"/>
                    <a:pt x="25732" y="3846"/>
                    <a:pt x="25843" y="3772"/>
                  </a:cubicBezTo>
                  <a:cubicBezTo>
                    <a:pt x="25991" y="3661"/>
                    <a:pt x="26028" y="3513"/>
                    <a:pt x="26065" y="3365"/>
                  </a:cubicBezTo>
                  <a:cubicBezTo>
                    <a:pt x="26102" y="3217"/>
                    <a:pt x="26102" y="3106"/>
                    <a:pt x="26102" y="2995"/>
                  </a:cubicBezTo>
                  <a:cubicBezTo>
                    <a:pt x="26102" y="2884"/>
                    <a:pt x="26102" y="2847"/>
                    <a:pt x="26065" y="2773"/>
                  </a:cubicBezTo>
                  <a:cubicBezTo>
                    <a:pt x="25991" y="2589"/>
                    <a:pt x="25843" y="2367"/>
                    <a:pt x="25622" y="2108"/>
                  </a:cubicBezTo>
                  <a:cubicBezTo>
                    <a:pt x="25289" y="1664"/>
                    <a:pt x="24808" y="1184"/>
                    <a:pt x="24365" y="777"/>
                  </a:cubicBezTo>
                  <a:cubicBezTo>
                    <a:pt x="24106" y="555"/>
                    <a:pt x="23884" y="370"/>
                    <a:pt x="23625" y="222"/>
                  </a:cubicBezTo>
                  <a:cubicBezTo>
                    <a:pt x="23403" y="111"/>
                    <a:pt x="23181" y="1"/>
                    <a:pt x="229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4"/>
            <p:cNvSpPr/>
            <p:nvPr/>
          </p:nvSpPr>
          <p:spPr>
            <a:xfrm>
              <a:off x="2303875" y="3514650"/>
              <a:ext cx="171025" cy="49925"/>
            </a:xfrm>
            <a:custGeom>
              <a:rect b="b" l="l" r="r" t="t"/>
              <a:pathLst>
                <a:path extrusionOk="0" h="1997" w="6841">
                  <a:moveTo>
                    <a:pt x="1665" y="0"/>
                  </a:moveTo>
                  <a:lnTo>
                    <a:pt x="1" y="1997"/>
                  </a:lnTo>
                  <a:cubicBezTo>
                    <a:pt x="1" y="1997"/>
                    <a:pt x="334" y="1997"/>
                    <a:pt x="1665" y="1886"/>
                  </a:cubicBezTo>
                  <a:cubicBezTo>
                    <a:pt x="3033" y="1775"/>
                    <a:pt x="3735" y="1146"/>
                    <a:pt x="3735" y="1146"/>
                  </a:cubicBezTo>
                  <a:cubicBezTo>
                    <a:pt x="3735" y="1146"/>
                    <a:pt x="4992" y="1257"/>
                    <a:pt x="5916" y="1257"/>
                  </a:cubicBezTo>
                  <a:cubicBezTo>
                    <a:pt x="6840" y="1257"/>
                    <a:pt x="6545" y="444"/>
                    <a:pt x="5805" y="333"/>
                  </a:cubicBezTo>
                  <a:cubicBezTo>
                    <a:pt x="5103" y="222"/>
                    <a:pt x="1665" y="0"/>
                    <a:pt x="16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4"/>
            <p:cNvSpPr/>
            <p:nvPr/>
          </p:nvSpPr>
          <p:spPr>
            <a:xfrm>
              <a:off x="2296500" y="3507250"/>
              <a:ext cx="177475" cy="64725"/>
            </a:xfrm>
            <a:custGeom>
              <a:rect b="b" l="l" r="r" t="t"/>
              <a:pathLst>
                <a:path extrusionOk="0" h="2589" w="7099">
                  <a:moveTo>
                    <a:pt x="1997" y="0"/>
                  </a:moveTo>
                  <a:cubicBezTo>
                    <a:pt x="1812" y="0"/>
                    <a:pt x="1664" y="111"/>
                    <a:pt x="1664" y="296"/>
                  </a:cubicBezTo>
                  <a:cubicBezTo>
                    <a:pt x="1664" y="444"/>
                    <a:pt x="1775" y="592"/>
                    <a:pt x="1960" y="629"/>
                  </a:cubicBezTo>
                  <a:cubicBezTo>
                    <a:pt x="1960" y="629"/>
                    <a:pt x="2810" y="666"/>
                    <a:pt x="3734" y="740"/>
                  </a:cubicBezTo>
                  <a:cubicBezTo>
                    <a:pt x="4695" y="814"/>
                    <a:pt x="5731" y="888"/>
                    <a:pt x="6063" y="925"/>
                  </a:cubicBezTo>
                  <a:cubicBezTo>
                    <a:pt x="6211" y="962"/>
                    <a:pt x="6322" y="999"/>
                    <a:pt x="6396" y="1073"/>
                  </a:cubicBezTo>
                  <a:lnTo>
                    <a:pt x="6470" y="1147"/>
                  </a:lnTo>
                  <a:lnTo>
                    <a:pt x="6470" y="1183"/>
                  </a:lnTo>
                  <a:cubicBezTo>
                    <a:pt x="6470" y="1220"/>
                    <a:pt x="6359" y="1257"/>
                    <a:pt x="6211" y="1257"/>
                  </a:cubicBezTo>
                  <a:cubicBezTo>
                    <a:pt x="5768" y="1257"/>
                    <a:pt x="5213" y="1220"/>
                    <a:pt x="4806" y="1183"/>
                  </a:cubicBezTo>
                  <a:cubicBezTo>
                    <a:pt x="4363" y="1183"/>
                    <a:pt x="4067" y="1147"/>
                    <a:pt x="4067" y="1147"/>
                  </a:cubicBezTo>
                  <a:cubicBezTo>
                    <a:pt x="3993" y="1147"/>
                    <a:pt x="3882" y="1147"/>
                    <a:pt x="3845" y="1220"/>
                  </a:cubicBezTo>
                  <a:cubicBezTo>
                    <a:pt x="3808" y="1220"/>
                    <a:pt x="3180" y="1775"/>
                    <a:pt x="1960" y="1849"/>
                  </a:cubicBezTo>
                  <a:cubicBezTo>
                    <a:pt x="1257" y="1923"/>
                    <a:pt x="850" y="1960"/>
                    <a:pt x="629" y="1960"/>
                  </a:cubicBezTo>
                  <a:lnTo>
                    <a:pt x="296" y="1960"/>
                  </a:lnTo>
                  <a:cubicBezTo>
                    <a:pt x="148" y="1960"/>
                    <a:pt x="0" y="2108"/>
                    <a:pt x="0" y="2293"/>
                  </a:cubicBezTo>
                  <a:cubicBezTo>
                    <a:pt x="0" y="2440"/>
                    <a:pt x="148" y="2588"/>
                    <a:pt x="296" y="2588"/>
                  </a:cubicBezTo>
                  <a:cubicBezTo>
                    <a:pt x="333" y="2588"/>
                    <a:pt x="629" y="2588"/>
                    <a:pt x="1997" y="2477"/>
                  </a:cubicBezTo>
                  <a:cubicBezTo>
                    <a:pt x="3158" y="2388"/>
                    <a:pt x="3888" y="1939"/>
                    <a:pt x="4147" y="1748"/>
                  </a:cubicBezTo>
                  <a:lnTo>
                    <a:pt x="4147" y="1748"/>
                  </a:lnTo>
                  <a:cubicBezTo>
                    <a:pt x="4475" y="1775"/>
                    <a:pt x="5429" y="1849"/>
                    <a:pt x="6211" y="1849"/>
                  </a:cubicBezTo>
                  <a:cubicBezTo>
                    <a:pt x="6470" y="1849"/>
                    <a:pt x="6655" y="1812"/>
                    <a:pt x="6840" y="1701"/>
                  </a:cubicBezTo>
                  <a:cubicBezTo>
                    <a:pt x="6988" y="1590"/>
                    <a:pt x="7099" y="1405"/>
                    <a:pt x="7099" y="1220"/>
                  </a:cubicBezTo>
                  <a:cubicBezTo>
                    <a:pt x="7099" y="962"/>
                    <a:pt x="6988" y="777"/>
                    <a:pt x="6803" y="629"/>
                  </a:cubicBezTo>
                  <a:cubicBezTo>
                    <a:pt x="6655" y="481"/>
                    <a:pt x="6433" y="370"/>
                    <a:pt x="6137" y="296"/>
                  </a:cubicBezTo>
                  <a:cubicBezTo>
                    <a:pt x="5768" y="259"/>
                    <a:pt x="4732" y="185"/>
                    <a:pt x="3771" y="111"/>
                  </a:cubicBezTo>
                  <a:cubicBezTo>
                    <a:pt x="2847" y="37"/>
                    <a:pt x="1997" y="0"/>
                    <a:pt x="19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4"/>
            <p:cNvSpPr/>
            <p:nvPr/>
          </p:nvSpPr>
          <p:spPr>
            <a:xfrm>
              <a:off x="1536750" y="3107250"/>
              <a:ext cx="905800" cy="1073350"/>
            </a:xfrm>
            <a:custGeom>
              <a:rect b="b" l="l" r="r" t="t"/>
              <a:pathLst>
                <a:path extrusionOk="0" h="42934" w="36232">
                  <a:moveTo>
                    <a:pt x="12856" y="1"/>
                  </a:moveTo>
                  <a:cubicBezTo>
                    <a:pt x="7710" y="1"/>
                    <a:pt x="4615" y="2378"/>
                    <a:pt x="4215" y="7090"/>
                  </a:cubicBezTo>
                  <a:cubicBezTo>
                    <a:pt x="3734" y="12784"/>
                    <a:pt x="2921" y="20881"/>
                    <a:pt x="2440" y="25095"/>
                  </a:cubicBezTo>
                  <a:cubicBezTo>
                    <a:pt x="1923" y="29310"/>
                    <a:pt x="0" y="30419"/>
                    <a:pt x="333" y="34819"/>
                  </a:cubicBezTo>
                  <a:cubicBezTo>
                    <a:pt x="629" y="39181"/>
                    <a:pt x="3069" y="42434"/>
                    <a:pt x="7284" y="42730"/>
                  </a:cubicBezTo>
                  <a:cubicBezTo>
                    <a:pt x="9090" y="42873"/>
                    <a:pt x="10563" y="42934"/>
                    <a:pt x="12094" y="42934"/>
                  </a:cubicBezTo>
                  <a:cubicBezTo>
                    <a:pt x="14135" y="42934"/>
                    <a:pt x="16278" y="42825"/>
                    <a:pt x="19447" y="42656"/>
                  </a:cubicBezTo>
                  <a:cubicBezTo>
                    <a:pt x="24105" y="42398"/>
                    <a:pt x="33754" y="41362"/>
                    <a:pt x="33754" y="41362"/>
                  </a:cubicBezTo>
                  <a:cubicBezTo>
                    <a:pt x="33754" y="41362"/>
                    <a:pt x="35455" y="37591"/>
                    <a:pt x="35603" y="35817"/>
                  </a:cubicBezTo>
                  <a:cubicBezTo>
                    <a:pt x="35751" y="34042"/>
                    <a:pt x="36232" y="28681"/>
                    <a:pt x="35270" y="28681"/>
                  </a:cubicBezTo>
                  <a:cubicBezTo>
                    <a:pt x="34309" y="28681"/>
                    <a:pt x="15713" y="29606"/>
                    <a:pt x="15713" y="29606"/>
                  </a:cubicBezTo>
                  <a:lnTo>
                    <a:pt x="16859" y="22507"/>
                  </a:lnTo>
                  <a:cubicBezTo>
                    <a:pt x="16859" y="22507"/>
                    <a:pt x="20741" y="19882"/>
                    <a:pt x="21074" y="18293"/>
                  </a:cubicBezTo>
                  <a:cubicBezTo>
                    <a:pt x="21369" y="16666"/>
                    <a:pt x="21221" y="9678"/>
                    <a:pt x="20408" y="5944"/>
                  </a:cubicBezTo>
                  <a:cubicBezTo>
                    <a:pt x="19595" y="2247"/>
                    <a:pt x="16193" y="288"/>
                    <a:pt x="16193" y="288"/>
                  </a:cubicBezTo>
                  <a:cubicBezTo>
                    <a:pt x="15002" y="97"/>
                    <a:pt x="13888" y="1"/>
                    <a:pt x="128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4"/>
            <p:cNvSpPr/>
            <p:nvPr/>
          </p:nvSpPr>
          <p:spPr>
            <a:xfrm>
              <a:off x="1535825" y="3099650"/>
              <a:ext cx="904875" cy="1088800"/>
            </a:xfrm>
            <a:custGeom>
              <a:rect b="b" l="l" r="r" t="t"/>
              <a:pathLst>
                <a:path extrusionOk="0" h="43552" w="36195">
                  <a:moveTo>
                    <a:pt x="12940" y="629"/>
                  </a:moveTo>
                  <a:cubicBezTo>
                    <a:pt x="13914" y="629"/>
                    <a:pt x="14958" y="699"/>
                    <a:pt x="16106" y="874"/>
                  </a:cubicBezTo>
                  <a:lnTo>
                    <a:pt x="16106" y="874"/>
                  </a:lnTo>
                  <a:lnTo>
                    <a:pt x="16120" y="888"/>
                  </a:lnTo>
                  <a:cubicBezTo>
                    <a:pt x="16267" y="999"/>
                    <a:pt x="17118" y="1516"/>
                    <a:pt x="18005" y="2440"/>
                  </a:cubicBezTo>
                  <a:cubicBezTo>
                    <a:pt x="18855" y="3365"/>
                    <a:pt x="19780" y="4659"/>
                    <a:pt x="20149" y="6322"/>
                  </a:cubicBezTo>
                  <a:cubicBezTo>
                    <a:pt x="20704" y="8836"/>
                    <a:pt x="20926" y="12903"/>
                    <a:pt x="20926" y="15713"/>
                  </a:cubicBezTo>
                  <a:cubicBezTo>
                    <a:pt x="20926" y="17007"/>
                    <a:pt x="20889" y="18042"/>
                    <a:pt x="20778" y="18523"/>
                  </a:cubicBezTo>
                  <a:cubicBezTo>
                    <a:pt x="20741" y="18818"/>
                    <a:pt x="20445" y="19262"/>
                    <a:pt x="20075" y="19706"/>
                  </a:cubicBezTo>
                  <a:cubicBezTo>
                    <a:pt x="19484" y="20408"/>
                    <a:pt x="18634" y="21111"/>
                    <a:pt x="17931" y="21628"/>
                  </a:cubicBezTo>
                  <a:cubicBezTo>
                    <a:pt x="17598" y="21924"/>
                    <a:pt x="17303" y="22146"/>
                    <a:pt x="17081" y="22294"/>
                  </a:cubicBezTo>
                  <a:cubicBezTo>
                    <a:pt x="16859" y="22442"/>
                    <a:pt x="16711" y="22552"/>
                    <a:pt x="16711" y="22552"/>
                  </a:cubicBezTo>
                  <a:cubicBezTo>
                    <a:pt x="16637" y="22589"/>
                    <a:pt x="16600" y="22663"/>
                    <a:pt x="16563" y="22737"/>
                  </a:cubicBezTo>
                  <a:lnTo>
                    <a:pt x="15454" y="29873"/>
                  </a:lnTo>
                  <a:cubicBezTo>
                    <a:pt x="15417" y="29984"/>
                    <a:pt x="15454" y="30058"/>
                    <a:pt x="15528" y="30131"/>
                  </a:cubicBezTo>
                  <a:cubicBezTo>
                    <a:pt x="15565" y="30205"/>
                    <a:pt x="15676" y="30242"/>
                    <a:pt x="15750" y="30242"/>
                  </a:cubicBezTo>
                  <a:cubicBezTo>
                    <a:pt x="15750" y="30242"/>
                    <a:pt x="16933" y="30168"/>
                    <a:pt x="18671" y="30094"/>
                  </a:cubicBezTo>
                  <a:cubicBezTo>
                    <a:pt x="21332" y="29947"/>
                    <a:pt x="25288" y="29762"/>
                    <a:pt x="28727" y="29614"/>
                  </a:cubicBezTo>
                  <a:cubicBezTo>
                    <a:pt x="30427" y="29503"/>
                    <a:pt x="31980" y="29429"/>
                    <a:pt x="33163" y="29392"/>
                  </a:cubicBezTo>
                  <a:cubicBezTo>
                    <a:pt x="34280" y="29357"/>
                    <a:pt x="35068" y="29322"/>
                    <a:pt x="35276" y="29318"/>
                  </a:cubicBezTo>
                  <a:lnTo>
                    <a:pt x="35276" y="29318"/>
                  </a:lnTo>
                  <a:cubicBezTo>
                    <a:pt x="35311" y="29322"/>
                    <a:pt x="35346" y="29361"/>
                    <a:pt x="35381" y="29466"/>
                  </a:cubicBezTo>
                  <a:cubicBezTo>
                    <a:pt x="35455" y="29651"/>
                    <a:pt x="35529" y="29984"/>
                    <a:pt x="35529" y="30316"/>
                  </a:cubicBezTo>
                  <a:cubicBezTo>
                    <a:pt x="35566" y="30686"/>
                    <a:pt x="35603" y="31130"/>
                    <a:pt x="35603" y="31573"/>
                  </a:cubicBezTo>
                  <a:cubicBezTo>
                    <a:pt x="35603" y="33200"/>
                    <a:pt x="35418" y="35159"/>
                    <a:pt x="35344" y="36121"/>
                  </a:cubicBezTo>
                  <a:cubicBezTo>
                    <a:pt x="35270" y="36934"/>
                    <a:pt x="34790" y="38302"/>
                    <a:pt x="34383" y="39448"/>
                  </a:cubicBezTo>
                  <a:cubicBezTo>
                    <a:pt x="34161" y="40040"/>
                    <a:pt x="33939" y="40557"/>
                    <a:pt x="33755" y="40927"/>
                  </a:cubicBezTo>
                  <a:cubicBezTo>
                    <a:pt x="33681" y="41129"/>
                    <a:pt x="33617" y="41286"/>
                    <a:pt x="33570" y="41392"/>
                  </a:cubicBezTo>
                  <a:lnTo>
                    <a:pt x="33570" y="41392"/>
                  </a:lnTo>
                  <a:cubicBezTo>
                    <a:pt x="33323" y="41419"/>
                    <a:pt x="32836" y="41469"/>
                    <a:pt x="32165" y="41518"/>
                  </a:cubicBezTo>
                  <a:cubicBezTo>
                    <a:pt x="29244" y="41851"/>
                    <a:pt x="22959" y="42443"/>
                    <a:pt x="19484" y="42628"/>
                  </a:cubicBezTo>
                  <a:cubicBezTo>
                    <a:pt x="16230" y="42812"/>
                    <a:pt x="14049" y="42923"/>
                    <a:pt x="11979" y="42923"/>
                  </a:cubicBezTo>
                  <a:cubicBezTo>
                    <a:pt x="10500" y="42923"/>
                    <a:pt x="9095" y="42886"/>
                    <a:pt x="7358" y="42738"/>
                  </a:cubicBezTo>
                  <a:cubicBezTo>
                    <a:pt x="5324" y="42591"/>
                    <a:pt x="3734" y="41740"/>
                    <a:pt x="2625" y="40409"/>
                  </a:cubicBezTo>
                  <a:cubicBezTo>
                    <a:pt x="1479" y="39078"/>
                    <a:pt x="814" y="37230"/>
                    <a:pt x="666" y="35086"/>
                  </a:cubicBezTo>
                  <a:cubicBezTo>
                    <a:pt x="629" y="34753"/>
                    <a:pt x="629" y="34457"/>
                    <a:pt x="629" y="34161"/>
                  </a:cubicBezTo>
                  <a:cubicBezTo>
                    <a:pt x="629" y="32387"/>
                    <a:pt x="1036" y="31241"/>
                    <a:pt x="1516" y="29984"/>
                  </a:cubicBezTo>
                  <a:cubicBezTo>
                    <a:pt x="1997" y="28727"/>
                    <a:pt x="2551" y="27396"/>
                    <a:pt x="2773" y="25436"/>
                  </a:cubicBezTo>
                  <a:cubicBezTo>
                    <a:pt x="3254" y="21222"/>
                    <a:pt x="4067" y="13088"/>
                    <a:pt x="4548" y="7431"/>
                  </a:cubicBezTo>
                  <a:cubicBezTo>
                    <a:pt x="4733" y="5102"/>
                    <a:pt x="5583" y="3439"/>
                    <a:pt x="6988" y="2329"/>
                  </a:cubicBezTo>
                  <a:cubicBezTo>
                    <a:pt x="8393" y="1183"/>
                    <a:pt x="10389" y="629"/>
                    <a:pt x="12940" y="629"/>
                  </a:cubicBezTo>
                  <a:close/>
                  <a:moveTo>
                    <a:pt x="12940" y="0"/>
                  </a:moveTo>
                  <a:cubicBezTo>
                    <a:pt x="10315" y="0"/>
                    <a:pt x="8171" y="592"/>
                    <a:pt x="6618" y="1849"/>
                  </a:cubicBezTo>
                  <a:cubicBezTo>
                    <a:pt x="5065" y="3069"/>
                    <a:pt x="4141" y="4954"/>
                    <a:pt x="3919" y="7358"/>
                  </a:cubicBezTo>
                  <a:cubicBezTo>
                    <a:pt x="3439" y="13051"/>
                    <a:pt x="2625" y="21148"/>
                    <a:pt x="2145" y="25362"/>
                  </a:cubicBezTo>
                  <a:cubicBezTo>
                    <a:pt x="1923" y="27248"/>
                    <a:pt x="1405" y="28505"/>
                    <a:pt x="925" y="29762"/>
                  </a:cubicBezTo>
                  <a:cubicBezTo>
                    <a:pt x="444" y="31019"/>
                    <a:pt x="0" y="32313"/>
                    <a:pt x="0" y="34161"/>
                  </a:cubicBezTo>
                  <a:cubicBezTo>
                    <a:pt x="0" y="34457"/>
                    <a:pt x="37" y="34790"/>
                    <a:pt x="37" y="35123"/>
                  </a:cubicBezTo>
                  <a:cubicBezTo>
                    <a:pt x="222" y="37378"/>
                    <a:pt x="925" y="39337"/>
                    <a:pt x="2145" y="40779"/>
                  </a:cubicBezTo>
                  <a:cubicBezTo>
                    <a:pt x="3365" y="42258"/>
                    <a:pt x="5102" y="43182"/>
                    <a:pt x="7284" y="43367"/>
                  </a:cubicBezTo>
                  <a:cubicBezTo>
                    <a:pt x="9058" y="43478"/>
                    <a:pt x="10500" y="43552"/>
                    <a:pt x="11979" y="43552"/>
                  </a:cubicBezTo>
                  <a:cubicBezTo>
                    <a:pt x="14086" y="43552"/>
                    <a:pt x="16267" y="43441"/>
                    <a:pt x="19521" y="43256"/>
                  </a:cubicBezTo>
                  <a:cubicBezTo>
                    <a:pt x="24179" y="42997"/>
                    <a:pt x="33828" y="41999"/>
                    <a:pt x="33828" y="41999"/>
                  </a:cubicBezTo>
                  <a:cubicBezTo>
                    <a:pt x="33939" y="41962"/>
                    <a:pt x="34013" y="41888"/>
                    <a:pt x="34087" y="41814"/>
                  </a:cubicBezTo>
                  <a:cubicBezTo>
                    <a:pt x="34087" y="41814"/>
                    <a:pt x="34494" y="40853"/>
                    <a:pt x="34938" y="39670"/>
                  </a:cubicBezTo>
                  <a:cubicBezTo>
                    <a:pt x="35381" y="38487"/>
                    <a:pt x="35862" y="37119"/>
                    <a:pt x="35936" y="36158"/>
                  </a:cubicBezTo>
                  <a:cubicBezTo>
                    <a:pt x="36047" y="35196"/>
                    <a:pt x="36195" y="33237"/>
                    <a:pt x="36195" y="31573"/>
                  </a:cubicBezTo>
                  <a:cubicBezTo>
                    <a:pt x="36195" y="30871"/>
                    <a:pt x="36195" y="30205"/>
                    <a:pt x="36084" y="29688"/>
                  </a:cubicBezTo>
                  <a:cubicBezTo>
                    <a:pt x="36047" y="29466"/>
                    <a:pt x="35973" y="29244"/>
                    <a:pt x="35862" y="29059"/>
                  </a:cubicBezTo>
                  <a:cubicBezTo>
                    <a:pt x="35825" y="28948"/>
                    <a:pt x="35751" y="28874"/>
                    <a:pt x="35640" y="28801"/>
                  </a:cubicBezTo>
                  <a:cubicBezTo>
                    <a:pt x="35566" y="28727"/>
                    <a:pt x="35455" y="28690"/>
                    <a:pt x="35307" y="28690"/>
                  </a:cubicBezTo>
                  <a:cubicBezTo>
                    <a:pt x="35048" y="28690"/>
                    <a:pt x="33718" y="28764"/>
                    <a:pt x="31832" y="28837"/>
                  </a:cubicBezTo>
                  <a:cubicBezTo>
                    <a:pt x="26798" y="29068"/>
                    <a:pt x="17985" y="29503"/>
                    <a:pt x="16108" y="29596"/>
                  </a:cubicBezTo>
                  <a:lnTo>
                    <a:pt x="16108" y="29596"/>
                  </a:lnTo>
                  <a:lnTo>
                    <a:pt x="17176" y="22948"/>
                  </a:lnTo>
                  <a:lnTo>
                    <a:pt x="17176" y="22948"/>
                  </a:lnTo>
                  <a:cubicBezTo>
                    <a:pt x="17480" y="22747"/>
                    <a:pt x="18267" y="22211"/>
                    <a:pt x="19077" y="21517"/>
                  </a:cubicBezTo>
                  <a:cubicBezTo>
                    <a:pt x="19595" y="21111"/>
                    <a:pt x="20112" y="20630"/>
                    <a:pt x="20519" y="20112"/>
                  </a:cubicBezTo>
                  <a:cubicBezTo>
                    <a:pt x="20963" y="19632"/>
                    <a:pt x="21295" y="19151"/>
                    <a:pt x="21406" y="18634"/>
                  </a:cubicBezTo>
                  <a:cubicBezTo>
                    <a:pt x="21517" y="18079"/>
                    <a:pt x="21554" y="17044"/>
                    <a:pt x="21554" y="15713"/>
                  </a:cubicBezTo>
                  <a:cubicBezTo>
                    <a:pt x="21554" y="12866"/>
                    <a:pt x="21295" y="8799"/>
                    <a:pt x="20741" y="6211"/>
                  </a:cubicBezTo>
                  <a:cubicBezTo>
                    <a:pt x="20334" y="4252"/>
                    <a:pt x="19225" y="2810"/>
                    <a:pt x="18264" y="1812"/>
                  </a:cubicBezTo>
                  <a:cubicBezTo>
                    <a:pt x="17266" y="851"/>
                    <a:pt x="16415" y="333"/>
                    <a:pt x="16378" y="333"/>
                  </a:cubicBezTo>
                  <a:lnTo>
                    <a:pt x="16267" y="296"/>
                  </a:lnTo>
                  <a:cubicBezTo>
                    <a:pt x="15084" y="111"/>
                    <a:pt x="13975" y="0"/>
                    <a:pt x="12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4"/>
            <p:cNvSpPr/>
            <p:nvPr/>
          </p:nvSpPr>
          <p:spPr>
            <a:xfrm>
              <a:off x="2022900" y="2863875"/>
              <a:ext cx="279150" cy="311575"/>
            </a:xfrm>
            <a:custGeom>
              <a:rect b="b" l="l" r="r" t="t"/>
              <a:pathLst>
                <a:path extrusionOk="0" h="12463" w="11166">
                  <a:moveTo>
                    <a:pt x="8878" y="1"/>
                  </a:moveTo>
                  <a:cubicBezTo>
                    <a:pt x="8592" y="1"/>
                    <a:pt x="8271" y="46"/>
                    <a:pt x="7913" y="152"/>
                  </a:cubicBezTo>
                  <a:cubicBezTo>
                    <a:pt x="5177" y="965"/>
                    <a:pt x="1" y="8396"/>
                    <a:pt x="1" y="8396"/>
                  </a:cubicBezTo>
                  <a:cubicBezTo>
                    <a:pt x="1" y="8396"/>
                    <a:pt x="1775" y="12463"/>
                    <a:pt x="2737" y="12463"/>
                  </a:cubicBezTo>
                  <a:cubicBezTo>
                    <a:pt x="3735" y="12463"/>
                    <a:pt x="7765" y="10836"/>
                    <a:pt x="9244" y="8248"/>
                  </a:cubicBezTo>
                  <a:cubicBezTo>
                    <a:pt x="10685" y="5660"/>
                    <a:pt x="11166" y="2074"/>
                    <a:pt x="11166" y="2074"/>
                  </a:cubicBezTo>
                  <a:cubicBezTo>
                    <a:pt x="11166" y="2074"/>
                    <a:pt x="10802" y="1"/>
                    <a:pt x="88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4"/>
            <p:cNvSpPr/>
            <p:nvPr/>
          </p:nvSpPr>
          <p:spPr>
            <a:xfrm>
              <a:off x="2014600" y="2855650"/>
              <a:ext cx="294850" cy="327200"/>
            </a:xfrm>
            <a:custGeom>
              <a:rect b="b" l="l" r="r" t="t"/>
              <a:pathLst>
                <a:path extrusionOk="0" h="13088" w="11794">
                  <a:moveTo>
                    <a:pt x="9206" y="629"/>
                  </a:moveTo>
                  <a:cubicBezTo>
                    <a:pt x="9649" y="629"/>
                    <a:pt x="9945" y="739"/>
                    <a:pt x="10204" y="924"/>
                  </a:cubicBezTo>
                  <a:cubicBezTo>
                    <a:pt x="10611" y="1146"/>
                    <a:pt x="10869" y="1553"/>
                    <a:pt x="11017" y="1886"/>
                  </a:cubicBezTo>
                  <a:cubicBezTo>
                    <a:pt x="11091" y="2033"/>
                    <a:pt x="11128" y="2181"/>
                    <a:pt x="11165" y="2292"/>
                  </a:cubicBezTo>
                  <a:lnTo>
                    <a:pt x="11197" y="2418"/>
                  </a:lnTo>
                  <a:lnTo>
                    <a:pt x="11197" y="2418"/>
                  </a:lnTo>
                  <a:cubicBezTo>
                    <a:pt x="11192" y="2445"/>
                    <a:pt x="11183" y="2479"/>
                    <a:pt x="11165" y="2514"/>
                  </a:cubicBezTo>
                  <a:cubicBezTo>
                    <a:pt x="11054" y="3217"/>
                    <a:pt x="10537" y="6211"/>
                    <a:pt x="9280" y="8429"/>
                  </a:cubicBezTo>
                  <a:cubicBezTo>
                    <a:pt x="8614" y="9649"/>
                    <a:pt x="7283" y="10685"/>
                    <a:pt x="5989" y="11387"/>
                  </a:cubicBezTo>
                  <a:cubicBezTo>
                    <a:pt x="5361" y="11757"/>
                    <a:pt x="4695" y="12016"/>
                    <a:pt x="4178" y="12200"/>
                  </a:cubicBezTo>
                  <a:cubicBezTo>
                    <a:pt x="3660" y="12385"/>
                    <a:pt x="3254" y="12496"/>
                    <a:pt x="3069" y="12496"/>
                  </a:cubicBezTo>
                  <a:cubicBezTo>
                    <a:pt x="3069" y="12496"/>
                    <a:pt x="2995" y="12459"/>
                    <a:pt x="2884" y="12385"/>
                  </a:cubicBezTo>
                  <a:cubicBezTo>
                    <a:pt x="2662" y="12200"/>
                    <a:pt x="2403" y="11905"/>
                    <a:pt x="2144" y="11498"/>
                  </a:cubicBezTo>
                  <a:cubicBezTo>
                    <a:pt x="1775" y="10943"/>
                    <a:pt x="1368" y="10204"/>
                    <a:pt x="1072" y="9612"/>
                  </a:cubicBezTo>
                  <a:cubicBezTo>
                    <a:pt x="924" y="9317"/>
                    <a:pt x="813" y="9095"/>
                    <a:pt x="740" y="8910"/>
                  </a:cubicBezTo>
                  <a:cubicBezTo>
                    <a:pt x="719" y="8860"/>
                    <a:pt x="699" y="8815"/>
                    <a:pt x="681" y="8776"/>
                  </a:cubicBezTo>
                  <a:lnTo>
                    <a:pt x="681" y="8776"/>
                  </a:lnTo>
                  <a:cubicBezTo>
                    <a:pt x="715" y="8725"/>
                    <a:pt x="759" y="8659"/>
                    <a:pt x="813" y="8577"/>
                  </a:cubicBezTo>
                  <a:cubicBezTo>
                    <a:pt x="1294" y="7875"/>
                    <a:pt x="2625" y="6063"/>
                    <a:pt x="4104" y="4363"/>
                  </a:cubicBezTo>
                  <a:cubicBezTo>
                    <a:pt x="4880" y="3512"/>
                    <a:pt x="5657" y="2699"/>
                    <a:pt x="6396" y="2033"/>
                  </a:cubicBezTo>
                  <a:cubicBezTo>
                    <a:pt x="7135" y="1405"/>
                    <a:pt x="7838" y="924"/>
                    <a:pt x="8355" y="776"/>
                  </a:cubicBezTo>
                  <a:cubicBezTo>
                    <a:pt x="8688" y="666"/>
                    <a:pt x="8947" y="629"/>
                    <a:pt x="9206" y="629"/>
                  </a:cubicBezTo>
                  <a:close/>
                  <a:moveTo>
                    <a:pt x="9206" y="0"/>
                  </a:moveTo>
                  <a:cubicBezTo>
                    <a:pt x="8910" y="0"/>
                    <a:pt x="8540" y="74"/>
                    <a:pt x="8171" y="185"/>
                  </a:cubicBezTo>
                  <a:cubicBezTo>
                    <a:pt x="7394" y="407"/>
                    <a:pt x="6544" y="1072"/>
                    <a:pt x="5657" y="1886"/>
                  </a:cubicBezTo>
                  <a:cubicBezTo>
                    <a:pt x="2995" y="4363"/>
                    <a:pt x="74" y="8540"/>
                    <a:pt x="74" y="8577"/>
                  </a:cubicBezTo>
                  <a:cubicBezTo>
                    <a:pt x="0" y="8651"/>
                    <a:pt x="0" y="8762"/>
                    <a:pt x="37" y="8873"/>
                  </a:cubicBezTo>
                  <a:cubicBezTo>
                    <a:pt x="37" y="8873"/>
                    <a:pt x="481" y="9871"/>
                    <a:pt x="1072" y="10906"/>
                  </a:cubicBezTo>
                  <a:cubicBezTo>
                    <a:pt x="1368" y="11424"/>
                    <a:pt x="1664" y="11942"/>
                    <a:pt x="1997" y="12348"/>
                  </a:cubicBezTo>
                  <a:cubicBezTo>
                    <a:pt x="2144" y="12533"/>
                    <a:pt x="2329" y="12718"/>
                    <a:pt x="2477" y="12866"/>
                  </a:cubicBezTo>
                  <a:cubicBezTo>
                    <a:pt x="2662" y="12977"/>
                    <a:pt x="2847" y="13088"/>
                    <a:pt x="3069" y="13088"/>
                  </a:cubicBezTo>
                  <a:cubicBezTo>
                    <a:pt x="3401" y="13088"/>
                    <a:pt x="3845" y="12977"/>
                    <a:pt x="4400" y="12792"/>
                  </a:cubicBezTo>
                  <a:cubicBezTo>
                    <a:pt x="5250" y="12496"/>
                    <a:pt x="6285" y="11979"/>
                    <a:pt x="7283" y="11313"/>
                  </a:cubicBezTo>
                  <a:cubicBezTo>
                    <a:pt x="8282" y="10611"/>
                    <a:pt x="9243" y="9760"/>
                    <a:pt x="9834" y="8725"/>
                  </a:cubicBezTo>
                  <a:cubicBezTo>
                    <a:pt x="11313" y="6063"/>
                    <a:pt x="11794" y="2477"/>
                    <a:pt x="11794" y="2440"/>
                  </a:cubicBezTo>
                  <a:lnTo>
                    <a:pt x="11794" y="2366"/>
                  </a:lnTo>
                  <a:cubicBezTo>
                    <a:pt x="11794" y="2329"/>
                    <a:pt x="11720" y="1775"/>
                    <a:pt x="11350" y="1220"/>
                  </a:cubicBezTo>
                  <a:cubicBezTo>
                    <a:pt x="11165" y="924"/>
                    <a:pt x="10906" y="629"/>
                    <a:pt x="10537" y="407"/>
                  </a:cubicBezTo>
                  <a:cubicBezTo>
                    <a:pt x="10204" y="148"/>
                    <a:pt x="9760" y="0"/>
                    <a:pt x="92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34"/>
            <p:cNvSpPr/>
            <p:nvPr/>
          </p:nvSpPr>
          <p:spPr>
            <a:xfrm>
              <a:off x="1440650" y="2636575"/>
              <a:ext cx="1007450" cy="899975"/>
            </a:xfrm>
            <a:custGeom>
              <a:rect b="b" l="l" r="r" t="t"/>
              <a:pathLst>
                <a:path extrusionOk="0" h="35999" w="40298">
                  <a:moveTo>
                    <a:pt x="25818" y="0"/>
                  </a:moveTo>
                  <a:cubicBezTo>
                    <a:pt x="24898" y="0"/>
                    <a:pt x="23943" y="132"/>
                    <a:pt x="22958" y="482"/>
                  </a:cubicBezTo>
                  <a:cubicBezTo>
                    <a:pt x="18891" y="1960"/>
                    <a:pt x="18891" y="6471"/>
                    <a:pt x="18743" y="9392"/>
                  </a:cubicBezTo>
                  <a:cubicBezTo>
                    <a:pt x="18596" y="12312"/>
                    <a:pt x="18411" y="13126"/>
                    <a:pt x="12089" y="15381"/>
                  </a:cubicBezTo>
                  <a:cubicBezTo>
                    <a:pt x="5767" y="17673"/>
                    <a:pt x="2070" y="21703"/>
                    <a:pt x="924" y="27544"/>
                  </a:cubicBezTo>
                  <a:cubicBezTo>
                    <a:pt x="0" y="32252"/>
                    <a:pt x="3927" y="35999"/>
                    <a:pt x="8040" y="35999"/>
                  </a:cubicBezTo>
                  <a:cubicBezTo>
                    <a:pt x="9031" y="35999"/>
                    <a:pt x="10033" y="35782"/>
                    <a:pt x="10980" y="35308"/>
                  </a:cubicBezTo>
                  <a:cubicBezTo>
                    <a:pt x="15823" y="32905"/>
                    <a:pt x="15823" y="21703"/>
                    <a:pt x="19409" y="20409"/>
                  </a:cubicBezTo>
                  <a:cubicBezTo>
                    <a:pt x="22958" y="19115"/>
                    <a:pt x="27653" y="18967"/>
                    <a:pt x="29428" y="14087"/>
                  </a:cubicBezTo>
                  <a:cubicBezTo>
                    <a:pt x="29428" y="14087"/>
                    <a:pt x="29280" y="12978"/>
                    <a:pt x="33014" y="12978"/>
                  </a:cubicBezTo>
                  <a:cubicBezTo>
                    <a:pt x="36711" y="12978"/>
                    <a:pt x="39632" y="9392"/>
                    <a:pt x="39965" y="5510"/>
                  </a:cubicBezTo>
                  <a:cubicBezTo>
                    <a:pt x="40297" y="1628"/>
                    <a:pt x="36083" y="1295"/>
                    <a:pt x="33310" y="1295"/>
                  </a:cubicBezTo>
                  <a:cubicBezTo>
                    <a:pt x="31237" y="1295"/>
                    <a:pt x="28697" y="0"/>
                    <a:pt x="258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4"/>
            <p:cNvSpPr/>
            <p:nvPr/>
          </p:nvSpPr>
          <p:spPr>
            <a:xfrm>
              <a:off x="1452650" y="2629200"/>
              <a:ext cx="995450" cy="915050"/>
            </a:xfrm>
            <a:custGeom>
              <a:rect b="b" l="l" r="r" t="t"/>
              <a:pathLst>
                <a:path extrusionOk="0" h="36602" w="39818">
                  <a:moveTo>
                    <a:pt x="25325" y="592"/>
                  </a:moveTo>
                  <a:cubicBezTo>
                    <a:pt x="26730" y="592"/>
                    <a:pt x="28061" y="925"/>
                    <a:pt x="29318" y="1257"/>
                  </a:cubicBezTo>
                  <a:cubicBezTo>
                    <a:pt x="30575" y="1553"/>
                    <a:pt x="31758" y="1886"/>
                    <a:pt x="32830" y="1886"/>
                  </a:cubicBezTo>
                  <a:cubicBezTo>
                    <a:pt x="34161" y="1886"/>
                    <a:pt x="35788" y="1960"/>
                    <a:pt x="37045" y="2477"/>
                  </a:cubicBezTo>
                  <a:cubicBezTo>
                    <a:pt x="37710" y="2699"/>
                    <a:pt x="38228" y="3032"/>
                    <a:pt x="38597" y="3512"/>
                  </a:cubicBezTo>
                  <a:cubicBezTo>
                    <a:pt x="38967" y="3993"/>
                    <a:pt x="39189" y="4585"/>
                    <a:pt x="39189" y="5398"/>
                  </a:cubicBezTo>
                  <a:cubicBezTo>
                    <a:pt x="39189" y="5509"/>
                    <a:pt x="39189" y="5657"/>
                    <a:pt x="39189" y="5768"/>
                  </a:cubicBezTo>
                  <a:cubicBezTo>
                    <a:pt x="39041" y="7653"/>
                    <a:pt x="38228" y="9465"/>
                    <a:pt x="37045" y="10796"/>
                  </a:cubicBezTo>
                  <a:cubicBezTo>
                    <a:pt x="35861" y="12090"/>
                    <a:pt x="34272" y="12940"/>
                    <a:pt x="32534" y="12940"/>
                  </a:cubicBezTo>
                  <a:cubicBezTo>
                    <a:pt x="30797" y="12940"/>
                    <a:pt x="29835" y="13199"/>
                    <a:pt x="29318" y="13495"/>
                  </a:cubicBezTo>
                  <a:cubicBezTo>
                    <a:pt x="29022" y="13642"/>
                    <a:pt x="28874" y="13827"/>
                    <a:pt x="28763" y="13975"/>
                  </a:cubicBezTo>
                  <a:cubicBezTo>
                    <a:pt x="28686" y="14078"/>
                    <a:pt x="28662" y="14181"/>
                    <a:pt x="28655" y="14272"/>
                  </a:cubicBezTo>
                  <a:lnTo>
                    <a:pt x="28652" y="14271"/>
                  </a:lnTo>
                  <a:cubicBezTo>
                    <a:pt x="27802" y="16637"/>
                    <a:pt x="26286" y="17820"/>
                    <a:pt x="24475" y="18597"/>
                  </a:cubicBezTo>
                  <a:cubicBezTo>
                    <a:pt x="22700" y="19410"/>
                    <a:pt x="20630" y="19743"/>
                    <a:pt x="18818" y="20408"/>
                  </a:cubicBezTo>
                  <a:cubicBezTo>
                    <a:pt x="18300" y="20593"/>
                    <a:pt x="17857" y="20963"/>
                    <a:pt x="17487" y="21443"/>
                  </a:cubicBezTo>
                  <a:cubicBezTo>
                    <a:pt x="16822" y="22257"/>
                    <a:pt x="16341" y="23403"/>
                    <a:pt x="15860" y="24697"/>
                  </a:cubicBezTo>
                  <a:cubicBezTo>
                    <a:pt x="15158" y="26656"/>
                    <a:pt x="14566" y="28948"/>
                    <a:pt x="13716" y="30945"/>
                  </a:cubicBezTo>
                  <a:cubicBezTo>
                    <a:pt x="12866" y="32941"/>
                    <a:pt x="11831" y="34605"/>
                    <a:pt x="10352" y="35344"/>
                  </a:cubicBezTo>
                  <a:cubicBezTo>
                    <a:pt x="9464" y="35788"/>
                    <a:pt x="8503" y="36010"/>
                    <a:pt x="7579" y="36010"/>
                  </a:cubicBezTo>
                  <a:cubicBezTo>
                    <a:pt x="5804" y="36010"/>
                    <a:pt x="4067" y="35270"/>
                    <a:pt x="2773" y="34050"/>
                  </a:cubicBezTo>
                  <a:cubicBezTo>
                    <a:pt x="1479" y="32830"/>
                    <a:pt x="629" y="31130"/>
                    <a:pt x="629" y="29207"/>
                  </a:cubicBezTo>
                  <a:cubicBezTo>
                    <a:pt x="629" y="28800"/>
                    <a:pt x="665" y="28357"/>
                    <a:pt x="739" y="27913"/>
                  </a:cubicBezTo>
                  <a:cubicBezTo>
                    <a:pt x="1294" y="25029"/>
                    <a:pt x="2477" y="22626"/>
                    <a:pt x="4326" y="20630"/>
                  </a:cubicBezTo>
                  <a:cubicBezTo>
                    <a:pt x="6137" y="18670"/>
                    <a:pt x="8614" y="17081"/>
                    <a:pt x="11720" y="15972"/>
                  </a:cubicBezTo>
                  <a:cubicBezTo>
                    <a:pt x="14899" y="14825"/>
                    <a:pt x="16526" y="14086"/>
                    <a:pt x="17487" y="13162"/>
                  </a:cubicBezTo>
                  <a:cubicBezTo>
                    <a:pt x="17931" y="12681"/>
                    <a:pt x="18190" y="12164"/>
                    <a:pt x="18337" y="11609"/>
                  </a:cubicBezTo>
                  <a:cubicBezTo>
                    <a:pt x="18485" y="11054"/>
                    <a:pt x="18522" y="10426"/>
                    <a:pt x="18559" y="9724"/>
                  </a:cubicBezTo>
                  <a:cubicBezTo>
                    <a:pt x="18633" y="8245"/>
                    <a:pt x="18707" y="6396"/>
                    <a:pt x="19188" y="4769"/>
                  </a:cubicBezTo>
                  <a:cubicBezTo>
                    <a:pt x="19705" y="3143"/>
                    <a:pt x="20667" y="1775"/>
                    <a:pt x="22589" y="1072"/>
                  </a:cubicBezTo>
                  <a:cubicBezTo>
                    <a:pt x="23513" y="740"/>
                    <a:pt x="24438" y="592"/>
                    <a:pt x="25325" y="592"/>
                  </a:cubicBezTo>
                  <a:close/>
                  <a:moveTo>
                    <a:pt x="25325" y="0"/>
                  </a:moveTo>
                  <a:cubicBezTo>
                    <a:pt x="24401" y="0"/>
                    <a:pt x="23402" y="111"/>
                    <a:pt x="22367" y="481"/>
                  </a:cubicBezTo>
                  <a:cubicBezTo>
                    <a:pt x="20260" y="1257"/>
                    <a:pt x="19151" y="2847"/>
                    <a:pt x="18633" y="4585"/>
                  </a:cubicBezTo>
                  <a:cubicBezTo>
                    <a:pt x="18079" y="6322"/>
                    <a:pt x="18042" y="8208"/>
                    <a:pt x="17968" y="9687"/>
                  </a:cubicBezTo>
                  <a:cubicBezTo>
                    <a:pt x="17931" y="10389"/>
                    <a:pt x="17857" y="10981"/>
                    <a:pt x="17746" y="11461"/>
                  </a:cubicBezTo>
                  <a:cubicBezTo>
                    <a:pt x="17561" y="12164"/>
                    <a:pt x="17191" y="12681"/>
                    <a:pt x="16304" y="13310"/>
                  </a:cubicBezTo>
                  <a:cubicBezTo>
                    <a:pt x="15380" y="13901"/>
                    <a:pt x="13864" y="14567"/>
                    <a:pt x="11535" y="15380"/>
                  </a:cubicBezTo>
                  <a:cubicBezTo>
                    <a:pt x="8318" y="16526"/>
                    <a:pt x="5767" y="18153"/>
                    <a:pt x="3845" y="20223"/>
                  </a:cubicBezTo>
                  <a:cubicBezTo>
                    <a:pt x="1959" y="22294"/>
                    <a:pt x="702" y="24808"/>
                    <a:pt x="148" y="27765"/>
                  </a:cubicBezTo>
                  <a:cubicBezTo>
                    <a:pt x="37" y="28283"/>
                    <a:pt x="0" y="28726"/>
                    <a:pt x="0" y="29207"/>
                  </a:cubicBezTo>
                  <a:cubicBezTo>
                    <a:pt x="0" y="31314"/>
                    <a:pt x="924" y="33163"/>
                    <a:pt x="2329" y="34494"/>
                  </a:cubicBezTo>
                  <a:cubicBezTo>
                    <a:pt x="3734" y="35825"/>
                    <a:pt x="5620" y="36601"/>
                    <a:pt x="7579" y="36601"/>
                  </a:cubicBezTo>
                  <a:cubicBezTo>
                    <a:pt x="8614" y="36601"/>
                    <a:pt x="9649" y="36379"/>
                    <a:pt x="10611" y="35899"/>
                  </a:cubicBezTo>
                  <a:cubicBezTo>
                    <a:pt x="11942" y="35233"/>
                    <a:pt x="12866" y="34013"/>
                    <a:pt x="13642" y="32571"/>
                  </a:cubicBezTo>
                  <a:cubicBezTo>
                    <a:pt x="14751" y="30427"/>
                    <a:pt x="15491" y="27728"/>
                    <a:pt x="16267" y="25436"/>
                  </a:cubicBezTo>
                  <a:cubicBezTo>
                    <a:pt x="16637" y="24327"/>
                    <a:pt x="17043" y="23292"/>
                    <a:pt x="17487" y="22515"/>
                  </a:cubicBezTo>
                  <a:cubicBezTo>
                    <a:pt x="17931" y="21739"/>
                    <a:pt x="18448" y="21184"/>
                    <a:pt x="19003" y="21000"/>
                  </a:cubicBezTo>
                  <a:cubicBezTo>
                    <a:pt x="20777" y="20371"/>
                    <a:pt x="22848" y="20001"/>
                    <a:pt x="24733" y="19151"/>
                  </a:cubicBezTo>
                  <a:cubicBezTo>
                    <a:pt x="26619" y="18338"/>
                    <a:pt x="28319" y="17007"/>
                    <a:pt x="29244" y="14493"/>
                  </a:cubicBezTo>
                  <a:cubicBezTo>
                    <a:pt x="29271" y="14466"/>
                    <a:pt x="29278" y="14419"/>
                    <a:pt x="29266" y="14382"/>
                  </a:cubicBezTo>
                  <a:lnTo>
                    <a:pt x="29281" y="14382"/>
                  </a:lnTo>
                  <a:lnTo>
                    <a:pt x="29281" y="14345"/>
                  </a:lnTo>
                  <a:cubicBezTo>
                    <a:pt x="29281" y="14308"/>
                    <a:pt x="29318" y="14123"/>
                    <a:pt x="29761" y="13938"/>
                  </a:cubicBezTo>
                  <a:cubicBezTo>
                    <a:pt x="30205" y="13753"/>
                    <a:pt x="31055" y="13568"/>
                    <a:pt x="32534" y="13568"/>
                  </a:cubicBezTo>
                  <a:cubicBezTo>
                    <a:pt x="34494" y="13568"/>
                    <a:pt x="36231" y="12607"/>
                    <a:pt x="37525" y="11202"/>
                  </a:cubicBezTo>
                  <a:cubicBezTo>
                    <a:pt x="38782" y="9761"/>
                    <a:pt x="39632" y="7838"/>
                    <a:pt x="39780" y="5842"/>
                  </a:cubicBezTo>
                  <a:cubicBezTo>
                    <a:pt x="39817" y="5694"/>
                    <a:pt x="39817" y="5546"/>
                    <a:pt x="39817" y="5398"/>
                  </a:cubicBezTo>
                  <a:cubicBezTo>
                    <a:pt x="39817" y="4474"/>
                    <a:pt x="39559" y="3697"/>
                    <a:pt x="39078" y="3143"/>
                  </a:cubicBezTo>
                  <a:cubicBezTo>
                    <a:pt x="38375" y="2255"/>
                    <a:pt x="37303" y="1812"/>
                    <a:pt x="36194" y="1553"/>
                  </a:cubicBezTo>
                  <a:cubicBezTo>
                    <a:pt x="35048" y="1331"/>
                    <a:pt x="33865" y="1294"/>
                    <a:pt x="32830" y="1294"/>
                  </a:cubicBezTo>
                  <a:cubicBezTo>
                    <a:pt x="31869" y="1294"/>
                    <a:pt x="30723" y="961"/>
                    <a:pt x="29466" y="629"/>
                  </a:cubicBezTo>
                  <a:cubicBezTo>
                    <a:pt x="28209" y="333"/>
                    <a:pt x="26841" y="0"/>
                    <a:pt x="253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34"/>
            <p:cNvSpPr/>
            <p:nvPr/>
          </p:nvSpPr>
          <p:spPr>
            <a:xfrm>
              <a:off x="1917550" y="3189350"/>
              <a:ext cx="738725" cy="637725"/>
            </a:xfrm>
            <a:custGeom>
              <a:rect b="b" l="l" r="r" t="t"/>
              <a:pathLst>
                <a:path extrusionOk="0" h="25509" w="29549">
                  <a:moveTo>
                    <a:pt x="3335" y="0"/>
                  </a:moveTo>
                  <a:cubicBezTo>
                    <a:pt x="3240" y="0"/>
                    <a:pt x="3151" y="24"/>
                    <a:pt x="3069" y="72"/>
                  </a:cubicBezTo>
                  <a:lnTo>
                    <a:pt x="0" y="7873"/>
                  </a:lnTo>
                  <a:cubicBezTo>
                    <a:pt x="0" y="7873"/>
                    <a:pt x="8245" y="25508"/>
                    <a:pt x="9391" y="25508"/>
                  </a:cubicBezTo>
                  <a:cubicBezTo>
                    <a:pt x="10537" y="25508"/>
                    <a:pt x="23477" y="16783"/>
                    <a:pt x="23477" y="16783"/>
                  </a:cubicBezTo>
                  <a:cubicBezTo>
                    <a:pt x="23477" y="16783"/>
                    <a:pt x="23986" y="16931"/>
                    <a:pt x="24512" y="16931"/>
                  </a:cubicBezTo>
                  <a:cubicBezTo>
                    <a:pt x="24775" y="16931"/>
                    <a:pt x="25042" y="16894"/>
                    <a:pt x="25251" y="16783"/>
                  </a:cubicBezTo>
                  <a:cubicBezTo>
                    <a:pt x="25917" y="16450"/>
                    <a:pt x="27211" y="14824"/>
                    <a:pt x="27211" y="14824"/>
                  </a:cubicBezTo>
                  <a:cubicBezTo>
                    <a:pt x="27211" y="14824"/>
                    <a:pt x="28673" y="15931"/>
                    <a:pt x="29258" y="15931"/>
                  </a:cubicBezTo>
                  <a:cubicBezTo>
                    <a:pt x="29451" y="15931"/>
                    <a:pt x="29548" y="15810"/>
                    <a:pt x="29466" y="15489"/>
                  </a:cubicBezTo>
                  <a:cubicBezTo>
                    <a:pt x="29170" y="14195"/>
                    <a:pt x="27543" y="12901"/>
                    <a:pt x="26064" y="12901"/>
                  </a:cubicBezTo>
                  <a:cubicBezTo>
                    <a:pt x="24623" y="12901"/>
                    <a:pt x="22515" y="16303"/>
                    <a:pt x="22515" y="16303"/>
                  </a:cubicBezTo>
                  <a:lnTo>
                    <a:pt x="11165" y="20332"/>
                  </a:lnTo>
                  <a:cubicBezTo>
                    <a:pt x="11165" y="20332"/>
                    <a:pt x="8245" y="7688"/>
                    <a:pt x="6803" y="4620"/>
                  </a:cubicBezTo>
                  <a:cubicBezTo>
                    <a:pt x="5474" y="1862"/>
                    <a:pt x="4175" y="0"/>
                    <a:pt x="33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34"/>
            <p:cNvSpPr/>
            <p:nvPr/>
          </p:nvSpPr>
          <p:spPr>
            <a:xfrm>
              <a:off x="1908300" y="3181900"/>
              <a:ext cx="755150" cy="653500"/>
            </a:xfrm>
            <a:custGeom>
              <a:rect b="b" l="l" r="r" t="t"/>
              <a:pathLst>
                <a:path extrusionOk="0" h="26140" w="30206">
                  <a:moveTo>
                    <a:pt x="3698" y="1"/>
                  </a:moveTo>
                  <a:cubicBezTo>
                    <a:pt x="3550" y="1"/>
                    <a:pt x="3402" y="38"/>
                    <a:pt x="3291" y="112"/>
                  </a:cubicBezTo>
                  <a:cubicBezTo>
                    <a:pt x="3143" y="223"/>
                    <a:pt x="3106" y="407"/>
                    <a:pt x="3180" y="555"/>
                  </a:cubicBezTo>
                  <a:cubicBezTo>
                    <a:pt x="3225" y="645"/>
                    <a:pt x="3310" y="694"/>
                    <a:pt x="3403" y="694"/>
                  </a:cubicBezTo>
                  <a:cubicBezTo>
                    <a:pt x="3464" y="694"/>
                    <a:pt x="3528" y="673"/>
                    <a:pt x="3587" y="629"/>
                  </a:cubicBezTo>
                  <a:lnTo>
                    <a:pt x="3698" y="629"/>
                  </a:lnTo>
                  <a:cubicBezTo>
                    <a:pt x="3808" y="629"/>
                    <a:pt x="3993" y="666"/>
                    <a:pt x="4215" y="888"/>
                  </a:cubicBezTo>
                  <a:cubicBezTo>
                    <a:pt x="4585" y="1184"/>
                    <a:pt x="4992" y="1701"/>
                    <a:pt x="5472" y="2404"/>
                  </a:cubicBezTo>
                  <a:cubicBezTo>
                    <a:pt x="5916" y="3143"/>
                    <a:pt x="6396" y="4031"/>
                    <a:pt x="6877" y="5066"/>
                  </a:cubicBezTo>
                  <a:cubicBezTo>
                    <a:pt x="7247" y="5805"/>
                    <a:pt x="7690" y="7136"/>
                    <a:pt x="8171" y="8763"/>
                  </a:cubicBezTo>
                  <a:cubicBezTo>
                    <a:pt x="8873" y="11166"/>
                    <a:pt x="9650" y="14161"/>
                    <a:pt x="10241" y="16564"/>
                  </a:cubicBezTo>
                  <a:cubicBezTo>
                    <a:pt x="10537" y="17747"/>
                    <a:pt x="10796" y="18782"/>
                    <a:pt x="10981" y="19521"/>
                  </a:cubicBezTo>
                  <a:cubicBezTo>
                    <a:pt x="11129" y="20261"/>
                    <a:pt x="11240" y="20704"/>
                    <a:pt x="11240" y="20704"/>
                  </a:cubicBezTo>
                  <a:cubicBezTo>
                    <a:pt x="11277" y="20778"/>
                    <a:pt x="11314" y="20852"/>
                    <a:pt x="11387" y="20889"/>
                  </a:cubicBezTo>
                  <a:cubicBezTo>
                    <a:pt x="11431" y="20932"/>
                    <a:pt x="11487" y="20950"/>
                    <a:pt x="11541" y="20950"/>
                  </a:cubicBezTo>
                  <a:cubicBezTo>
                    <a:pt x="11579" y="20950"/>
                    <a:pt x="11616" y="20941"/>
                    <a:pt x="11646" y="20926"/>
                  </a:cubicBezTo>
                  <a:lnTo>
                    <a:pt x="22996" y="16859"/>
                  </a:lnTo>
                  <a:cubicBezTo>
                    <a:pt x="23070" y="16859"/>
                    <a:pt x="23107" y="16822"/>
                    <a:pt x="23144" y="16748"/>
                  </a:cubicBezTo>
                  <a:cubicBezTo>
                    <a:pt x="23144" y="16748"/>
                    <a:pt x="23181" y="16711"/>
                    <a:pt x="23218" y="16601"/>
                  </a:cubicBezTo>
                  <a:cubicBezTo>
                    <a:pt x="23440" y="16305"/>
                    <a:pt x="23994" y="15491"/>
                    <a:pt x="24623" y="14789"/>
                  </a:cubicBezTo>
                  <a:cubicBezTo>
                    <a:pt x="24956" y="14419"/>
                    <a:pt x="25288" y="14087"/>
                    <a:pt x="25621" y="13865"/>
                  </a:cubicBezTo>
                  <a:cubicBezTo>
                    <a:pt x="25917" y="13606"/>
                    <a:pt x="26250" y="13495"/>
                    <a:pt x="26434" y="13495"/>
                  </a:cubicBezTo>
                  <a:cubicBezTo>
                    <a:pt x="27100" y="13495"/>
                    <a:pt x="27802" y="13791"/>
                    <a:pt x="28394" y="14234"/>
                  </a:cubicBezTo>
                  <a:cubicBezTo>
                    <a:pt x="28985" y="14678"/>
                    <a:pt x="29429" y="15307"/>
                    <a:pt x="29540" y="15861"/>
                  </a:cubicBezTo>
                  <a:cubicBezTo>
                    <a:pt x="29556" y="15877"/>
                    <a:pt x="29565" y="15892"/>
                    <a:pt x="29570" y="15908"/>
                  </a:cubicBezTo>
                  <a:lnTo>
                    <a:pt x="29570" y="15908"/>
                  </a:lnTo>
                  <a:cubicBezTo>
                    <a:pt x="29496" y="15903"/>
                    <a:pt x="29352" y="15845"/>
                    <a:pt x="29207" y="15787"/>
                  </a:cubicBezTo>
                  <a:cubicBezTo>
                    <a:pt x="28875" y="15639"/>
                    <a:pt x="28542" y="15418"/>
                    <a:pt x="28246" y="15233"/>
                  </a:cubicBezTo>
                  <a:cubicBezTo>
                    <a:pt x="28098" y="15122"/>
                    <a:pt x="27987" y="15048"/>
                    <a:pt x="27913" y="14974"/>
                  </a:cubicBezTo>
                  <a:cubicBezTo>
                    <a:pt x="27802" y="14900"/>
                    <a:pt x="27765" y="14900"/>
                    <a:pt x="27765" y="14900"/>
                  </a:cubicBezTo>
                  <a:cubicBezTo>
                    <a:pt x="27697" y="14848"/>
                    <a:pt x="27620" y="14821"/>
                    <a:pt x="27550" y="14821"/>
                  </a:cubicBezTo>
                  <a:cubicBezTo>
                    <a:pt x="27470" y="14821"/>
                    <a:pt x="27398" y="14858"/>
                    <a:pt x="27359" y="14937"/>
                  </a:cubicBezTo>
                  <a:cubicBezTo>
                    <a:pt x="27359" y="14937"/>
                    <a:pt x="27248" y="15048"/>
                    <a:pt x="27137" y="15196"/>
                  </a:cubicBezTo>
                  <a:cubicBezTo>
                    <a:pt x="26952" y="15418"/>
                    <a:pt x="26619" y="15787"/>
                    <a:pt x="26324" y="16083"/>
                  </a:cubicBezTo>
                  <a:cubicBezTo>
                    <a:pt x="25991" y="16416"/>
                    <a:pt x="25658" y="16711"/>
                    <a:pt x="25510" y="16785"/>
                  </a:cubicBezTo>
                  <a:cubicBezTo>
                    <a:pt x="25362" y="16859"/>
                    <a:pt x="25141" y="16896"/>
                    <a:pt x="24882" y="16896"/>
                  </a:cubicBezTo>
                  <a:cubicBezTo>
                    <a:pt x="24660" y="16896"/>
                    <a:pt x="24401" y="16859"/>
                    <a:pt x="24216" y="16859"/>
                  </a:cubicBezTo>
                  <a:cubicBezTo>
                    <a:pt x="24142" y="16822"/>
                    <a:pt x="24068" y="16822"/>
                    <a:pt x="24031" y="16785"/>
                  </a:cubicBezTo>
                  <a:lnTo>
                    <a:pt x="23957" y="16785"/>
                  </a:lnTo>
                  <a:cubicBezTo>
                    <a:pt x="23912" y="16770"/>
                    <a:pt x="23872" y="16761"/>
                    <a:pt x="23836" y="16761"/>
                  </a:cubicBezTo>
                  <a:cubicBezTo>
                    <a:pt x="23785" y="16761"/>
                    <a:pt x="23742" y="16779"/>
                    <a:pt x="23699" y="16822"/>
                  </a:cubicBezTo>
                  <a:cubicBezTo>
                    <a:pt x="23699" y="16822"/>
                    <a:pt x="23477" y="16970"/>
                    <a:pt x="23107" y="17192"/>
                  </a:cubicBezTo>
                  <a:cubicBezTo>
                    <a:pt x="21887" y="18042"/>
                    <a:pt x="18745" y="20113"/>
                    <a:pt x="15787" y="21998"/>
                  </a:cubicBezTo>
                  <a:cubicBezTo>
                    <a:pt x="14308" y="22960"/>
                    <a:pt x="12903" y="23847"/>
                    <a:pt x="11794" y="24475"/>
                  </a:cubicBezTo>
                  <a:cubicBezTo>
                    <a:pt x="11240" y="24808"/>
                    <a:pt x="10759" y="25067"/>
                    <a:pt x="10389" y="25252"/>
                  </a:cubicBezTo>
                  <a:cubicBezTo>
                    <a:pt x="10204" y="25363"/>
                    <a:pt x="10057" y="25400"/>
                    <a:pt x="9946" y="25474"/>
                  </a:cubicBezTo>
                  <a:cubicBezTo>
                    <a:pt x="9885" y="25474"/>
                    <a:pt x="9849" y="25498"/>
                    <a:pt x="9818" y="25507"/>
                  </a:cubicBezTo>
                  <a:lnTo>
                    <a:pt x="9818" y="25507"/>
                  </a:lnTo>
                  <a:cubicBezTo>
                    <a:pt x="9771" y="25492"/>
                    <a:pt x="9673" y="25419"/>
                    <a:pt x="9576" y="25289"/>
                  </a:cubicBezTo>
                  <a:cubicBezTo>
                    <a:pt x="9095" y="24697"/>
                    <a:pt x="8282" y="23292"/>
                    <a:pt x="7321" y="21555"/>
                  </a:cubicBezTo>
                  <a:cubicBezTo>
                    <a:pt x="5953" y="18967"/>
                    <a:pt x="4252" y="15565"/>
                    <a:pt x="2921" y="12830"/>
                  </a:cubicBezTo>
                  <a:cubicBezTo>
                    <a:pt x="2293" y="11462"/>
                    <a:pt x="1701" y="10279"/>
                    <a:pt x="1294" y="9428"/>
                  </a:cubicBezTo>
                  <a:cubicBezTo>
                    <a:pt x="888" y="8541"/>
                    <a:pt x="629" y="8023"/>
                    <a:pt x="629" y="8023"/>
                  </a:cubicBezTo>
                  <a:cubicBezTo>
                    <a:pt x="575" y="7915"/>
                    <a:pt x="461" y="7846"/>
                    <a:pt x="346" y="7846"/>
                  </a:cubicBezTo>
                  <a:cubicBezTo>
                    <a:pt x="304" y="7846"/>
                    <a:pt x="262" y="7856"/>
                    <a:pt x="222" y="7875"/>
                  </a:cubicBezTo>
                  <a:cubicBezTo>
                    <a:pt x="74" y="7949"/>
                    <a:pt x="1" y="8134"/>
                    <a:pt x="74" y="8282"/>
                  </a:cubicBezTo>
                  <a:cubicBezTo>
                    <a:pt x="74" y="8282"/>
                    <a:pt x="2145" y="12719"/>
                    <a:pt x="4363" y="17118"/>
                  </a:cubicBezTo>
                  <a:cubicBezTo>
                    <a:pt x="5472" y="19336"/>
                    <a:pt x="6618" y="21555"/>
                    <a:pt x="7543" y="23218"/>
                  </a:cubicBezTo>
                  <a:cubicBezTo>
                    <a:pt x="8023" y="24032"/>
                    <a:pt x="8430" y="24734"/>
                    <a:pt x="8763" y="25252"/>
                  </a:cubicBezTo>
                  <a:cubicBezTo>
                    <a:pt x="8947" y="25474"/>
                    <a:pt x="9095" y="25695"/>
                    <a:pt x="9243" y="25843"/>
                  </a:cubicBezTo>
                  <a:cubicBezTo>
                    <a:pt x="9317" y="25917"/>
                    <a:pt x="9391" y="25991"/>
                    <a:pt x="9465" y="26028"/>
                  </a:cubicBezTo>
                  <a:cubicBezTo>
                    <a:pt x="9539" y="26065"/>
                    <a:pt x="9613" y="26139"/>
                    <a:pt x="9761" y="26139"/>
                  </a:cubicBezTo>
                  <a:cubicBezTo>
                    <a:pt x="9909" y="26139"/>
                    <a:pt x="10057" y="26065"/>
                    <a:pt x="10204" y="25991"/>
                  </a:cubicBezTo>
                  <a:cubicBezTo>
                    <a:pt x="10870" y="25732"/>
                    <a:pt x="12016" y="25104"/>
                    <a:pt x="13421" y="24217"/>
                  </a:cubicBezTo>
                  <a:cubicBezTo>
                    <a:pt x="17312" y="21862"/>
                    <a:pt x="23062" y="17994"/>
                    <a:pt x="23922" y="17414"/>
                  </a:cubicBezTo>
                  <a:lnTo>
                    <a:pt x="23922" y="17414"/>
                  </a:lnTo>
                  <a:cubicBezTo>
                    <a:pt x="24118" y="17458"/>
                    <a:pt x="24483" y="17525"/>
                    <a:pt x="24882" y="17525"/>
                  </a:cubicBezTo>
                  <a:cubicBezTo>
                    <a:pt x="25177" y="17525"/>
                    <a:pt x="25473" y="17488"/>
                    <a:pt x="25769" y="17340"/>
                  </a:cubicBezTo>
                  <a:cubicBezTo>
                    <a:pt x="25991" y="17229"/>
                    <a:pt x="26213" y="17081"/>
                    <a:pt x="26434" y="16859"/>
                  </a:cubicBezTo>
                  <a:cubicBezTo>
                    <a:pt x="26896" y="16424"/>
                    <a:pt x="27375" y="15863"/>
                    <a:pt x="27638" y="15548"/>
                  </a:cubicBezTo>
                  <a:lnTo>
                    <a:pt x="27638" y="15548"/>
                  </a:lnTo>
                  <a:cubicBezTo>
                    <a:pt x="27786" y="15650"/>
                    <a:pt x="27988" y="15788"/>
                    <a:pt x="28209" y="15935"/>
                  </a:cubicBezTo>
                  <a:cubicBezTo>
                    <a:pt x="28431" y="16083"/>
                    <a:pt x="28690" y="16231"/>
                    <a:pt x="28948" y="16342"/>
                  </a:cubicBezTo>
                  <a:cubicBezTo>
                    <a:pt x="29170" y="16453"/>
                    <a:pt x="29392" y="16527"/>
                    <a:pt x="29614" y="16527"/>
                  </a:cubicBezTo>
                  <a:cubicBezTo>
                    <a:pt x="29762" y="16527"/>
                    <a:pt x="29910" y="16490"/>
                    <a:pt x="30021" y="16379"/>
                  </a:cubicBezTo>
                  <a:cubicBezTo>
                    <a:pt x="30132" y="16268"/>
                    <a:pt x="30205" y="16120"/>
                    <a:pt x="30169" y="15972"/>
                  </a:cubicBezTo>
                  <a:cubicBezTo>
                    <a:pt x="30169" y="15898"/>
                    <a:pt x="30169" y="15787"/>
                    <a:pt x="30132" y="15713"/>
                  </a:cubicBezTo>
                  <a:cubicBezTo>
                    <a:pt x="29947" y="14974"/>
                    <a:pt x="29429" y="14271"/>
                    <a:pt x="28764" y="13754"/>
                  </a:cubicBezTo>
                  <a:cubicBezTo>
                    <a:pt x="28098" y="13236"/>
                    <a:pt x="27285" y="12867"/>
                    <a:pt x="26434" y="12867"/>
                  </a:cubicBezTo>
                  <a:cubicBezTo>
                    <a:pt x="25954" y="12867"/>
                    <a:pt x="25510" y="13125"/>
                    <a:pt x="25067" y="13458"/>
                  </a:cubicBezTo>
                  <a:cubicBezTo>
                    <a:pt x="24438" y="13976"/>
                    <a:pt x="23847" y="14715"/>
                    <a:pt x="23366" y="15344"/>
                  </a:cubicBezTo>
                  <a:cubicBezTo>
                    <a:pt x="23027" y="15796"/>
                    <a:pt x="22774" y="16183"/>
                    <a:pt x="22674" y="16341"/>
                  </a:cubicBezTo>
                  <a:lnTo>
                    <a:pt x="22674" y="16341"/>
                  </a:lnTo>
                  <a:lnTo>
                    <a:pt x="11754" y="20217"/>
                  </a:lnTo>
                  <a:lnTo>
                    <a:pt x="11754" y="20217"/>
                  </a:lnTo>
                  <a:cubicBezTo>
                    <a:pt x="11548" y="19314"/>
                    <a:pt x="10948" y="16721"/>
                    <a:pt x="10204" y="13865"/>
                  </a:cubicBezTo>
                  <a:cubicBezTo>
                    <a:pt x="9761" y="12090"/>
                    <a:pt x="9243" y="10205"/>
                    <a:pt x="8763" y="8578"/>
                  </a:cubicBezTo>
                  <a:cubicBezTo>
                    <a:pt x="8282" y="6951"/>
                    <a:pt x="7838" y="5583"/>
                    <a:pt x="7432" y="4807"/>
                  </a:cubicBezTo>
                  <a:cubicBezTo>
                    <a:pt x="6803" y="3402"/>
                    <a:pt x="6138" y="2219"/>
                    <a:pt x="5509" y="1406"/>
                  </a:cubicBezTo>
                  <a:cubicBezTo>
                    <a:pt x="5213" y="962"/>
                    <a:pt x="4918" y="629"/>
                    <a:pt x="4622" y="407"/>
                  </a:cubicBezTo>
                  <a:cubicBezTo>
                    <a:pt x="4326" y="149"/>
                    <a:pt x="4030" y="1"/>
                    <a:pt x="36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34"/>
            <p:cNvSpPr/>
            <p:nvPr/>
          </p:nvSpPr>
          <p:spPr>
            <a:xfrm>
              <a:off x="2058950" y="3511875"/>
              <a:ext cx="597325" cy="315200"/>
            </a:xfrm>
            <a:custGeom>
              <a:rect b="b" l="l" r="r" t="t"/>
              <a:pathLst>
                <a:path extrusionOk="0" h="12608" w="23893">
                  <a:moveTo>
                    <a:pt x="20408" y="0"/>
                  </a:moveTo>
                  <a:cubicBezTo>
                    <a:pt x="18967" y="0"/>
                    <a:pt x="16859" y="3402"/>
                    <a:pt x="16859" y="3402"/>
                  </a:cubicBezTo>
                  <a:lnTo>
                    <a:pt x="5509" y="7431"/>
                  </a:lnTo>
                  <a:cubicBezTo>
                    <a:pt x="5509" y="7431"/>
                    <a:pt x="5140" y="5842"/>
                    <a:pt x="4622" y="3623"/>
                  </a:cubicBezTo>
                  <a:lnTo>
                    <a:pt x="1" y="6544"/>
                  </a:lnTo>
                  <a:cubicBezTo>
                    <a:pt x="1738" y="9871"/>
                    <a:pt x="3291" y="12607"/>
                    <a:pt x="3735" y="12607"/>
                  </a:cubicBezTo>
                  <a:cubicBezTo>
                    <a:pt x="4881" y="12607"/>
                    <a:pt x="17821" y="3882"/>
                    <a:pt x="17821" y="3882"/>
                  </a:cubicBezTo>
                  <a:cubicBezTo>
                    <a:pt x="17821" y="3882"/>
                    <a:pt x="18330" y="4030"/>
                    <a:pt x="18856" y="4030"/>
                  </a:cubicBezTo>
                  <a:cubicBezTo>
                    <a:pt x="19119" y="4030"/>
                    <a:pt x="19386" y="3993"/>
                    <a:pt x="19595" y="3882"/>
                  </a:cubicBezTo>
                  <a:cubicBezTo>
                    <a:pt x="20261" y="3549"/>
                    <a:pt x="21555" y="1923"/>
                    <a:pt x="21555" y="1923"/>
                  </a:cubicBezTo>
                  <a:cubicBezTo>
                    <a:pt x="21555" y="1923"/>
                    <a:pt x="23017" y="3030"/>
                    <a:pt x="23602" y="3030"/>
                  </a:cubicBezTo>
                  <a:cubicBezTo>
                    <a:pt x="23795" y="3030"/>
                    <a:pt x="23892" y="2909"/>
                    <a:pt x="23810" y="2588"/>
                  </a:cubicBezTo>
                  <a:cubicBezTo>
                    <a:pt x="23514" y="1294"/>
                    <a:pt x="21887" y="0"/>
                    <a:pt x="204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34"/>
            <p:cNvSpPr/>
            <p:nvPr/>
          </p:nvSpPr>
          <p:spPr>
            <a:xfrm>
              <a:off x="2050625" y="3503550"/>
              <a:ext cx="612825" cy="331850"/>
            </a:xfrm>
            <a:custGeom>
              <a:rect b="b" l="l" r="r" t="t"/>
              <a:pathLst>
                <a:path extrusionOk="0" h="13274" w="24513">
                  <a:moveTo>
                    <a:pt x="20741" y="629"/>
                  </a:moveTo>
                  <a:cubicBezTo>
                    <a:pt x="21407" y="629"/>
                    <a:pt x="22109" y="925"/>
                    <a:pt x="22701" y="1368"/>
                  </a:cubicBezTo>
                  <a:cubicBezTo>
                    <a:pt x="23292" y="1812"/>
                    <a:pt x="23736" y="2441"/>
                    <a:pt x="23847" y="2995"/>
                  </a:cubicBezTo>
                  <a:cubicBezTo>
                    <a:pt x="23863" y="3011"/>
                    <a:pt x="23872" y="3026"/>
                    <a:pt x="23877" y="3042"/>
                  </a:cubicBezTo>
                  <a:lnTo>
                    <a:pt x="23877" y="3042"/>
                  </a:lnTo>
                  <a:cubicBezTo>
                    <a:pt x="23803" y="3037"/>
                    <a:pt x="23659" y="2979"/>
                    <a:pt x="23514" y="2921"/>
                  </a:cubicBezTo>
                  <a:cubicBezTo>
                    <a:pt x="23182" y="2773"/>
                    <a:pt x="22849" y="2552"/>
                    <a:pt x="22553" y="2367"/>
                  </a:cubicBezTo>
                  <a:cubicBezTo>
                    <a:pt x="22405" y="2256"/>
                    <a:pt x="22294" y="2182"/>
                    <a:pt x="22220" y="2108"/>
                  </a:cubicBezTo>
                  <a:cubicBezTo>
                    <a:pt x="22109" y="2034"/>
                    <a:pt x="22072" y="2034"/>
                    <a:pt x="22072" y="2034"/>
                  </a:cubicBezTo>
                  <a:cubicBezTo>
                    <a:pt x="22004" y="1982"/>
                    <a:pt x="21927" y="1955"/>
                    <a:pt x="21857" y="1955"/>
                  </a:cubicBezTo>
                  <a:cubicBezTo>
                    <a:pt x="21777" y="1955"/>
                    <a:pt x="21705" y="1992"/>
                    <a:pt x="21666" y="2071"/>
                  </a:cubicBezTo>
                  <a:cubicBezTo>
                    <a:pt x="21666" y="2071"/>
                    <a:pt x="21555" y="2182"/>
                    <a:pt x="21444" y="2330"/>
                  </a:cubicBezTo>
                  <a:cubicBezTo>
                    <a:pt x="21259" y="2552"/>
                    <a:pt x="20926" y="2921"/>
                    <a:pt x="20631" y="3217"/>
                  </a:cubicBezTo>
                  <a:cubicBezTo>
                    <a:pt x="20298" y="3550"/>
                    <a:pt x="19965" y="3845"/>
                    <a:pt x="19817" y="3919"/>
                  </a:cubicBezTo>
                  <a:cubicBezTo>
                    <a:pt x="19669" y="3993"/>
                    <a:pt x="19448" y="4030"/>
                    <a:pt x="19189" y="4030"/>
                  </a:cubicBezTo>
                  <a:cubicBezTo>
                    <a:pt x="18967" y="4030"/>
                    <a:pt x="18708" y="3993"/>
                    <a:pt x="18523" y="3993"/>
                  </a:cubicBezTo>
                  <a:cubicBezTo>
                    <a:pt x="18449" y="3956"/>
                    <a:pt x="18375" y="3956"/>
                    <a:pt x="18338" y="3919"/>
                  </a:cubicBezTo>
                  <a:lnTo>
                    <a:pt x="18264" y="3919"/>
                  </a:lnTo>
                  <a:cubicBezTo>
                    <a:pt x="18219" y="3904"/>
                    <a:pt x="18179" y="3895"/>
                    <a:pt x="18143" y="3895"/>
                  </a:cubicBezTo>
                  <a:cubicBezTo>
                    <a:pt x="18092" y="3895"/>
                    <a:pt x="18049" y="3913"/>
                    <a:pt x="18006" y="3956"/>
                  </a:cubicBezTo>
                  <a:cubicBezTo>
                    <a:pt x="18006" y="3956"/>
                    <a:pt x="17784" y="4104"/>
                    <a:pt x="17414" y="4326"/>
                  </a:cubicBezTo>
                  <a:cubicBezTo>
                    <a:pt x="16194" y="5176"/>
                    <a:pt x="13052" y="7247"/>
                    <a:pt x="10094" y="9132"/>
                  </a:cubicBezTo>
                  <a:cubicBezTo>
                    <a:pt x="8615" y="10094"/>
                    <a:pt x="7210" y="10981"/>
                    <a:pt x="6101" y="11609"/>
                  </a:cubicBezTo>
                  <a:cubicBezTo>
                    <a:pt x="5547" y="11942"/>
                    <a:pt x="5066" y="12201"/>
                    <a:pt x="4696" y="12386"/>
                  </a:cubicBezTo>
                  <a:cubicBezTo>
                    <a:pt x="4511" y="12497"/>
                    <a:pt x="4364" y="12534"/>
                    <a:pt x="4253" y="12608"/>
                  </a:cubicBezTo>
                  <a:cubicBezTo>
                    <a:pt x="4179" y="12608"/>
                    <a:pt x="4142" y="12645"/>
                    <a:pt x="4105" y="12645"/>
                  </a:cubicBezTo>
                  <a:cubicBezTo>
                    <a:pt x="4031" y="12608"/>
                    <a:pt x="3846" y="12386"/>
                    <a:pt x="3624" y="12053"/>
                  </a:cubicBezTo>
                  <a:cubicBezTo>
                    <a:pt x="2948" y="11092"/>
                    <a:pt x="1894" y="9171"/>
                    <a:pt x="761" y="6983"/>
                  </a:cubicBezTo>
                  <a:lnTo>
                    <a:pt x="761" y="6983"/>
                  </a:lnTo>
                  <a:lnTo>
                    <a:pt x="4740" y="4480"/>
                  </a:lnTo>
                  <a:lnTo>
                    <a:pt x="4740" y="4480"/>
                  </a:lnTo>
                  <a:cubicBezTo>
                    <a:pt x="4978" y="5399"/>
                    <a:pt x="5160" y="6192"/>
                    <a:pt x="5288" y="6766"/>
                  </a:cubicBezTo>
                  <a:cubicBezTo>
                    <a:pt x="5473" y="7432"/>
                    <a:pt x="5547" y="7838"/>
                    <a:pt x="5547" y="7838"/>
                  </a:cubicBezTo>
                  <a:cubicBezTo>
                    <a:pt x="5584" y="7912"/>
                    <a:pt x="5621" y="7986"/>
                    <a:pt x="5694" y="8023"/>
                  </a:cubicBezTo>
                  <a:cubicBezTo>
                    <a:pt x="5738" y="8066"/>
                    <a:pt x="5794" y="8084"/>
                    <a:pt x="5848" y="8084"/>
                  </a:cubicBezTo>
                  <a:cubicBezTo>
                    <a:pt x="5886" y="8084"/>
                    <a:pt x="5923" y="8075"/>
                    <a:pt x="5953" y="8060"/>
                  </a:cubicBezTo>
                  <a:lnTo>
                    <a:pt x="17303" y="3993"/>
                  </a:lnTo>
                  <a:cubicBezTo>
                    <a:pt x="17377" y="3993"/>
                    <a:pt x="17414" y="3956"/>
                    <a:pt x="17451" y="3882"/>
                  </a:cubicBezTo>
                  <a:cubicBezTo>
                    <a:pt x="17451" y="3882"/>
                    <a:pt x="17488" y="3845"/>
                    <a:pt x="17525" y="3735"/>
                  </a:cubicBezTo>
                  <a:cubicBezTo>
                    <a:pt x="17747" y="3439"/>
                    <a:pt x="18301" y="2625"/>
                    <a:pt x="18930" y="1923"/>
                  </a:cubicBezTo>
                  <a:cubicBezTo>
                    <a:pt x="19263" y="1553"/>
                    <a:pt x="19595" y="1221"/>
                    <a:pt x="19928" y="999"/>
                  </a:cubicBezTo>
                  <a:cubicBezTo>
                    <a:pt x="20224" y="740"/>
                    <a:pt x="20557" y="629"/>
                    <a:pt x="20741" y="629"/>
                  </a:cubicBezTo>
                  <a:close/>
                  <a:moveTo>
                    <a:pt x="20741" y="1"/>
                  </a:moveTo>
                  <a:cubicBezTo>
                    <a:pt x="20261" y="1"/>
                    <a:pt x="19817" y="259"/>
                    <a:pt x="19374" y="592"/>
                  </a:cubicBezTo>
                  <a:cubicBezTo>
                    <a:pt x="18745" y="1110"/>
                    <a:pt x="18154" y="1849"/>
                    <a:pt x="17673" y="2478"/>
                  </a:cubicBezTo>
                  <a:cubicBezTo>
                    <a:pt x="17334" y="2930"/>
                    <a:pt x="17081" y="3317"/>
                    <a:pt x="16981" y="3475"/>
                  </a:cubicBezTo>
                  <a:lnTo>
                    <a:pt x="16981" y="3475"/>
                  </a:lnTo>
                  <a:lnTo>
                    <a:pt x="6059" y="7352"/>
                  </a:lnTo>
                  <a:lnTo>
                    <a:pt x="6059" y="7352"/>
                  </a:lnTo>
                  <a:cubicBezTo>
                    <a:pt x="5924" y="6772"/>
                    <a:pt x="5627" y="5493"/>
                    <a:pt x="5251" y="3882"/>
                  </a:cubicBezTo>
                  <a:cubicBezTo>
                    <a:pt x="5214" y="3809"/>
                    <a:pt x="5140" y="3735"/>
                    <a:pt x="5066" y="3698"/>
                  </a:cubicBezTo>
                  <a:cubicBezTo>
                    <a:pt x="5011" y="3679"/>
                    <a:pt x="4955" y="3670"/>
                    <a:pt x="4904" y="3670"/>
                  </a:cubicBezTo>
                  <a:cubicBezTo>
                    <a:pt x="4853" y="3670"/>
                    <a:pt x="4807" y="3679"/>
                    <a:pt x="4770" y="3698"/>
                  </a:cubicBezTo>
                  <a:lnTo>
                    <a:pt x="186" y="6618"/>
                  </a:lnTo>
                  <a:cubicBezTo>
                    <a:pt x="38" y="6692"/>
                    <a:pt x="1" y="6877"/>
                    <a:pt x="75" y="7025"/>
                  </a:cubicBezTo>
                  <a:cubicBezTo>
                    <a:pt x="925" y="8689"/>
                    <a:pt x="1739" y="10204"/>
                    <a:pt x="2404" y="11314"/>
                  </a:cubicBezTo>
                  <a:cubicBezTo>
                    <a:pt x="2737" y="11868"/>
                    <a:pt x="3033" y="12349"/>
                    <a:pt x="3291" y="12645"/>
                  </a:cubicBezTo>
                  <a:cubicBezTo>
                    <a:pt x="3402" y="12829"/>
                    <a:pt x="3513" y="12940"/>
                    <a:pt x="3624" y="13051"/>
                  </a:cubicBezTo>
                  <a:cubicBezTo>
                    <a:pt x="3698" y="13125"/>
                    <a:pt x="3735" y="13162"/>
                    <a:pt x="3809" y="13199"/>
                  </a:cubicBezTo>
                  <a:cubicBezTo>
                    <a:pt x="3883" y="13236"/>
                    <a:pt x="3957" y="13273"/>
                    <a:pt x="4068" y="13273"/>
                  </a:cubicBezTo>
                  <a:cubicBezTo>
                    <a:pt x="4216" y="13273"/>
                    <a:pt x="4364" y="13199"/>
                    <a:pt x="4511" y="13125"/>
                  </a:cubicBezTo>
                  <a:cubicBezTo>
                    <a:pt x="5177" y="12866"/>
                    <a:pt x="6323" y="12238"/>
                    <a:pt x="7728" y="11351"/>
                  </a:cubicBezTo>
                  <a:cubicBezTo>
                    <a:pt x="11619" y="8996"/>
                    <a:pt x="17369" y="5128"/>
                    <a:pt x="18229" y="4548"/>
                  </a:cubicBezTo>
                  <a:lnTo>
                    <a:pt x="18229" y="4548"/>
                  </a:lnTo>
                  <a:cubicBezTo>
                    <a:pt x="18425" y="4592"/>
                    <a:pt x="18790" y="4659"/>
                    <a:pt x="19189" y="4659"/>
                  </a:cubicBezTo>
                  <a:cubicBezTo>
                    <a:pt x="19484" y="4659"/>
                    <a:pt x="19780" y="4622"/>
                    <a:pt x="20076" y="4474"/>
                  </a:cubicBezTo>
                  <a:cubicBezTo>
                    <a:pt x="20298" y="4363"/>
                    <a:pt x="20520" y="4215"/>
                    <a:pt x="20741" y="3993"/>
                  </a:cubicBezTo>
                  <a:cubicBezTo>
                    <a:pt x="21203" y="3558"/>
                    <a:pt x="21682" y="2997"/>
                    <a:pt x="21945" y="2682"/>
                  </a:cubicBezTo>
                  <a:lnTo>
                    <a:pt x="21945" y="2682"/>
                  </a:lnTo>
                  <a:cubicBezTo>
                    <a:pt x="22093" y="2784"/>
                    <a:pt x="22295" y="2922"/>
                    <a:pt x="22516" y="3069"/>
                  </a:cubicBezTo>
                  <a:cubicBezTo>
                    <a:pt x="22738" y="3217"/>
                    <a:pt x="22997" y="3365"/>
                    <a:pt x="23255" y="3476"/>
                  </a:cubicBezTo>
                  <a:cubicBezTo>
                    <a:pt x="23477" y="3587"/>
                    <a:pt x="23699" y="3661"/>
                    <a:pt x="23921" y="3661"/>
                  </a:cubicBezTo>
                  <a:cubicBezTo>
                    <a:pt x="24069" y="3661"/>
                    <a:pt x="24217" y="3624"/>
                    <a:pt x="24328" y="3513"/>
                  </a:cubicBezTo>
                  <a:cubicBezTo>
                    <a:pt x="24439" y="3402"/>
                    <a:pt x="24512" y="3254"/>
                    <a:pt x="24476" y="3106"/>
                  </a:cubicBezTo>
                  <a:cubicBezTo>
                    <a:pt x="24476" y="3032"/>
                    <a:pt x="24476" y="2921"/>
                    <a:pt x="24439" y="2847"/>
                  </a:cubicBezTo>
                  <a:cubicBezTo>
                    <a:pt x="24254" y="2108"/>
                    <a:pt x="23736" y="1405"/>
                    <a:pt x="23071" y="888"/>
                  </a:cubicBezTo>
                  <a:cubicBezTo>
                    <a:pt x="22405" y="370"/>
                    <a:pt x="21592" y="1"/>
                    <a:pt x="207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34"/>
            <p:cNvSpPr/>
            <p:nvPr/>
          </p:nvSpPr>
          <p:spPr>
            <a:xfrm>
              <a:off x="1660600" y="4206925"/>
              <a:ext cx="147900" cy="871025"/>
            </a:xfrm>
            <a:custGeom>
              <a:rect b="b" l="l" r="r" t="t"/>
              <a:pathLst>
                <a:path extrusionOk="0" h="34841" w="5916">
                  <a:moveTo>
                    <a:pt x="2514" y="0"/>
                  </a:moveTo>
                  <a:lnTo>
                    <a:pt x="0" y="555"/>
                  </a:lnTo>
                  <a:lnTo>
                    <a:pt x="4733" y="34346"/>
                  </a:lnTo>
                  <a:cubicBezTo>
                    <a:pt x="4765" y="34635"/>
                    <a:pt x="5021" y="34841"/>
                    <a:pt x="5306" y="34841"/>
                  </a:cubicBezTo>
                  <a:cubicBezTo>
                    <a:pt x="5348" y="34841"/>
                    <a:pt x="5392" y="34836"/>
                    <a:pt x="5435" y="34827"/>
                  </a:cubicBezTo>
                  <a:cubicBezTo>
                    <a:pt x="5731" y="34790"/>
                    <a:pt x="5916" y="34531"/>
                    <a:pt x="5879" y="34235"/>
                  </a:cubicBezTo>
                  <a:lnTo>
                    <a:pt x="25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34"/>
            <p:cNvSpPr/>
            <p:nvPr/>
          </p:nvSpPr>
          <p:spPr>
            <a:xfrm>
              <a:off x="1652275" y="4199525"/>
              <a:ext cx="162700" cy="886400"/>
            </a:xfrm>
            <a:custGeom>
              <a:rect b="b" l="l" r="r" t="t"/>
              <a:pathLst>
                <a:path extrusionOk="0" h="35456" w="6508">
                  <a:moveTo>
                    <a:pt x="2589" y="703"/>
                  </a:moveTo>
                  <a:lnTo>
                    <a:pt x="5912" y="34531"/>
                  </a:lnTo>
                  <a:lnTo>
                    <a:pt x="5879" y="34531"/>
                  </a:lnTo>
                  <a:lnTo>
                    <a:pt x="5916" y="34568"/>
                  </a:lnTo>
                  <a:cubicBezTo>
                    <a:pt x="5916" y="34716"/>
                    <a:pt x="5805" y="34790"/>
                    <a:pt x="5694" y="34827"/>
                  </a:cubicBezTo>
                  <a:lnTo>
                    <a:pt x="5620" y="34827"/>
                  </a:lnTo>
                  <a:cubicBezTo>
                    <a:pt x="5509" y="34827"/>
                    <a:pt x="5398" y="34753"/>
                    <a:pt x="5361" y="34605"/>
                  </a:cubicBezTo>
                  <a:lnTo>
                    <a:pt x="672" y="1118"/>
                  </a:lnTo>
                  <a:lnTo>
                    <a:pt x="672" y="1118"/>
                  </a:lnTo>
                  <a:lnTo>
                    <a:pt x="2589" y="703"/>
                  </a:lnTo>
                  <a:close/>
                  <a:moveTo>
                    <a:pt x="2773" y="0"/>
                  </a:moveTo>
                  <a:lnTo>
                    <a:pt x="259" y="555"/>
                  </a:lnTo>
                  <a:cubicBezTo>
                    <a:pt x="112" y="592"/>
                    <a:pt x="1" y="740"/>
                    <a:pt x="1" y="925"/>
                  </a:cubicBezTo>
                  <a:lnTo>
                    <a:pt x="4770" y="34716"/>
                  </a:lnTo>
                  <a:cubicBezTo>
                    <a:pt x="4844" y="35160"/>
                    <a:pt x="5214" y="35455"/>
                    <a:pt x="5620" y="35455"/>
                  </a:cubicBezTo>
                  <a:cubicBezTo>
                    <a:pt x="5694" y="35455"/>
                    <a:pt x="5768" y="35455"/>
                    <a:pt x="5842" y="35418"/>
                  </a:cubicBezTo>
                  <a:cubicBezTo>
                    <a:pt x="6249" y="35344"/>
                    <a:pt x="6507" y="34975"/>
                    <a:pt x="6507" y="34568"/>
                  </a:cubicBezTo>
                  <a:lnTo>
                    <a:pt x="6507" y="34494"/>
                  </a:lnTo>
                  <a:lnTo>
                    <a:pt x="3143" y="296"/>
                  </a:lnTo>
                  <a:cubicBezTo>
                    <a:pt x="3143" y="185"/>
                    <a:pt x="3106" y="111"/>
                    <a:pt x="3032" y="74"/>
                  </a:cubicBezTo>
                  <a:cubicBezTo>
                    <a:pt x="2958" y="0"/>
                    <a:pt x="2884" y="0"/>
                    <a:pt x="27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34"/>
            <p:cNvSpPr/>
            <p:nvPr/>
          </p:nvSpPr>
          <p:spPr>
            <a:xfrm>
              <a:off x="1118050" y="4228175"/>
              <a:ext cx="260675" cy="847075"/>
            </a:xfrm>
            <a:custGeom>
              <a:rect b="b" l="l" r="r" t="t"/>
              <a:pathLst>
                <a:path extrusionOk="0" h="33883" w="10427">
                  <a:moveTo>
                    <a:pt x="8023" y="1"/>
                  </a:moveTo>
                  <a:lnTo>
                    <a:pt x="75" y="33200"/>
                  </a:lnTo>
                  <a:cubicBezTo>
                    <a:pt x="1" y="33496"/>
                    <a:pt x="222" y="33829"/>
                    <a:pt x="555" y="33866"/>
                  </a:cubicBezTo>
                  <a:cubicBezTo>
                    <a:pt x="599" y="33877"/>
                    <a:pt x="643" y="33882"/>
                    <a:pt x="685" y="33882"/>
                  </a:cubicBezTo>
                  <a:cubicBezTo>
                    <a:pt x="924" y="33882"/>
                    <a:pt x="1121" y="33711"/>
                    <a:pt x="1184" y="33459"/>
                  </a:cubicBezTo>
                  <a:lnTo>
                    <a:pt x="10426" y="1258"/>
                  </a:lnTo>
                  <a:lnTo>
                    <a:pt x="80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34"/>
            <p:cNvSpPr/>
            <p:nvPr/>
          </p:nvSpPr>
          <p:spPr>
            <a:xfrm>
              <a:off x="1112500" y="4220175"/>
              <a:ext cx="274550" cy="862975"/>
            </a:xfrm>
            <a:custGeom>
              <a:rect b="b" l="l" r="r" t="t"/>
              <a:pathLst>
                <a:path extrusionOk="0" h="34519" w="10982">
                  <a:moveTo>
                    <a:pt x="8452" y="766"/>
                  </a:moveTo>
                  <a:lnTo>
                    <a:pt x="10279" y="1725"/>
                  </a:lnTo>
                  <a:lnTo>
                    <a:pt x="1110" y="33705"/>
                  </a:lnTo>
                  <a:cubicBezTo>
                    <a:pt x="1073" y="33816"/>
                    <a:pt x="962" y="33890"/>
                    <a:pt x="851" y="33890"/>
                  </a:cubicBezTo>
                  <a:lnTo>
                    <a:pt x="814" y="33890"/>
                  </a:lnTo>
                  <a:cubicBezTo>
                    <a:pt x="703" y="33890"/>
                    <a:pt x="592" y="33779"/>
                    <a:pt x="592" y="33631"/>
                  </a:cubicBezTo>
                  <a:lnTo>
                    <a:pt x="592" y="33594"/>
                  </a:lnTo>
                  <a:lnTo>
                    <a:pt x="8452" y="766"/>
                  </a:lnTo>
                  <a:close/>
                  <a:moveTo>
                    <a:pt x="8240" y="1"/>
                  </a:moveTo>
                  <a:cubicBezTo>
                    <a:pt x="8202" y="1"/>
                    <a:pt x="8165" y="9"/>
                    <a:pt x="8134" y="25"/>
                  </a:cubicBezTo>
                  <a:cubicBezTo>
                    <a:pt x="8060" y="62"/>
                    <a:pt x="7986" y="173"/>
                    <a:pt x="7950" y="247"/>
                  </a:cubicBezTo>
                  <a:lnTo>
                    <a:pt x="1" y="33446"/>
                  </a:lnTo>
                  <a:cubicBezTo>
                    <a:pt x="1" y="33483"/>
                    <a:pt x="1" y="33557"/>
                    <a:pt x="1" y="33631"/>
                  </a:cubicBezTo>
                  <a:cubicBezTo>
                    <a:pt x="1" y="34075"/>
                    <a:pt x="297" y="34445"/>
                    <a:pt x="740" y="34518"/>
                  </a:cubicBezTo>
                  <a:lnTo>
                    <a:pt x="851" y="34518"/>
                  </a:lnTo>
                  <a:cubicBezTo>
                    <a:pt x="1258" y="34518"/>
                    <a:pt x="1591" y="34260"/>
                    <a:pt x="1701" y="33890"/>
                  </a:cubicBezTo>
                  <a:lnTo>
                    <a:pt x="10944" y="1688"/>
                  </a:lnTo>
                  <a:cubicBezTo>
                    <a:pt x="10981" y="1541"/>
                    <a:pt x="10907" y="1393"/>
                    <a:pt x="10796" y="1319"/>
                  </a:cubicBezTo>
                  <a:lnTo>
                    <a:pt x="8393" y="62"/>
                  </a:lnTo>
                  <a:cubicBezTo>
                    <a:pt x="8350" y="18"/>
                    <a:pt x="8294" y="1"/>
                    <a:pt x="82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34"/>
            <p:cNvSpPr/>
            <p:nvPr/>
          </p:nvSpPr>
          <p:spPr>
            <a:xfrm>
              <a:off x="1551525" y="4218000"/>
              <a:ext cx="190425" cy="859700"/>
            </a:xfrm>
            <a:custGeom>
              <a:rect b="b" l="l" r="r" t="t"/>
              <a:pathLst>
                <a:path extrusionOk="0" h="34388" w="7617">
                  <a:moveTo>
                    <a:pt x="5140" y="1"/>
                  </a:moveTo>
                  <a:lnTo>
                    <a:pt x="75" y="33755"/>
                  </a:lnTo>
                  <a:cubicBezTo>
                    <a:pt x="1" y="34088"/>
                    <a:pt x="260" y="34384"/>
                    <a:pt x="592" y="34384"/>
                  </a:cubicBezTo>
                  <a:cubicBezTo>
                    <a:pt x="614" y="34386"/>
                    <a:pt x="636" y="34388"/>
                    <a:pt x="657" y="34388"/>
                  </a:cubicBezTo>
                  <a:cubicBezTo>
                    <a:pt x="925" y="34388"/>
                    <a:pt x="1150" y="34180"/>
                    <a:pt x="1184" y="33940"/>
                  </a:cubicBezTo>
                  <a:lnTo>
                    <a:pt x="7617" y="1073"/>
                  </a:lnTo>
                  <a:lnTo>
                    <a:pt x="51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34"/>
            <p:cNvSpPr/>
            <p:nvPr/>
          </p:nvSpPr>
          <p:spPr>
            <a:xfrm>
              <a:off x="1545075" y="4210000"/>
              <a:ext cx="205200" cy="875925"/>
            </a:xfrm>
            <a:custGeom>
              <a:rect b="b" l="l" r="r" t="t"/>
              <a:pathLst>
                <a:path extrusionOk="0" h="35037" w="8208">
                  <a:moveTo>
                    <a:pt x="5630" y="779"/>
                  </a:moveTo>
                  <a:lnTo>
                    <a:pt x="7505" y="1578"/>
                  </a:lnTo>
                  <a:lnTo>
                    <a:pt x="1146" y="34186"/>
                  </a:lnTo>
                  <a:cubicBezTo>
                    <a:pt x="1109" y="34334"/>
                    <a:pt x="998" y="34408"/>
                    <a:pt x="887" y="34408"/>
                  </a:cubicBezTo>
                  <a:cubicBezTo>
                    <a:pt x="739" y="34408"/>
                    <a:pt x="629" y="34297"/>
                    <a:pt x="629" y="34149"/>
                  </a:cubicBezTo>
                  <a:lnTo>
                    <a:pt x="629" y="34112"/>
                  </a:lnTo>
                  <a:lnTo>
                    <a:pt x="5630" y="779"/>
                  </a:lnTo>
                  <a:close/>
                  <a:moveTo>
                    <a:pt x="5385" y="1"/>
                  </a:moveTo>
                  <a:cubicBezTo>
                    <a:pt x="5330" y="1"/>
                    <a:pt x="5278" y="19"/>
                    <a:pt x="5213" y="62"/>
                  </a:cubicBezTo>
                  <a:cubicBezTo>
                    <a:pt x="5139" y="99"/>
                    <a:pt x="5102" y="173"/>
                    <a:pt x="5065" y="284"/>
                  </a:cubicBezTo>
                  <a:lnTo>
                    <a:pt x="0" y="34001"/>
                  </a:lnTo>
                  <a:lnTo>
                    <a:pt x="37" y="34001"/>
                  </a:lnTo>
                  <a:lnTo>
                    <a:pt x="0" y="34149"/>
                  </a:lnTo>
                  <a:cubicBezTo>
                    <a:pt x="0" y="34593"/>
                    <a:pt x="370" y="34999"/>
                    <a:pt x="850" y="35036"/>
                  </a:cubicBezTo>
                  <a:lnTo>
                    <a:pt x="887" y="35036"/>
                  </a:lnTo>
                  <a:cubicBezTo>
                    <a:pt x="1294" y="35036"/>
                    <a:pt x="1664" y="34741"/>
                    <a:pt x="1738" y="34334"/>
                  </a:cubicBezTo>
                  <a:lnTo>
                    <a:pt x="8171" y="1430"/>
                  </a:lnTo>
                  <a:cubicBezTo>
                    <a:pt x="8208" y="1282"/>
                    <a:pt x="8134" y="1134"/>
                    <a:pt x="7986" y="1097"/>
                  </a:cubicBezTo>
                  <a:lnTo>
                    <a:pt x="5509" y="25"/>
                  </a:lnTo>
                  <a:cubicBezTo>
                    <a:pt x="5463" y="10"/>
                    <a:pt x="5423" y="1"/>
                    <a:pt x="53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34"/>
            <p:cNvSpPr/>
            <p:nvPr/>
          </p:nvSpPr>
          <p:spPr>
            <a:xfrm>
              <a:off x="2127350" y="4206925"/>
              <a:ext cx="147900" cy="871025"/>
            </a:xfrm>
            <a:custGeom>
              <a:rect b="b" l="l" r="r" t="t"/>
              <a:pathLst>
                <a:path extrusionOk="0" h="34841" w="5916">
                  <a:moveTo>
                    <a:pt x="2515" y="0"/>
                  </a:moveTo>
                  <a:lnTo>
                    <a:pt x="1" y="555"/>
                  </a:lnTo>
                  <a:lnTo>
                    <a:pt x="4733" y="34346"/>
                  </a:lnTo>
                  <a:cubicBezTo>
                    <a:pt x="4797" y="34635"/>
                    <a:pt x="5029" y="34841"/>
                    <a:pt x="5307" y="34841"/>
                  </a:cubicBezTo>
                  <a:cubicBezTo>
                    <a:pt x="5349" y="34841"/>
                    <a:pt x="5392" y="34836"/>
                    <a:pt x="5435" y="34827"/>
                  </a:cubicBezTo>
                  <a:cubicBezTo>
                    <a:pt x="5731" y="34790"/>
                    <a:pt x="5916" y="34531"/>
                    <a:pt x="5879" y="34235"/>
                  </a:cubicBezTo>
                  <a:lnTo>
                    <a:pt x="25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34"/>
            <p:cNvSpPr/>
            <p:nvPr/>
          </p:nvSpPr>
          <p:spPr>
            <a:xfrm>
              <a:off x="2119025" y="4199525"/>
              <a:ext cx="162700" cy="886400"/>
            </a:xfrm>
            <a:custGeom>
              <a:rect b="b" l="l" r="r" t="t"/>
              <a:pathLst>
                <a:path extrusionOk="0" h="35456" w="6508">
                  <a:moveTo>
                    <a:pt x="2589" y="703"/>
                  </a:moveTo>
                  <a:lnTo>
                    <a:pt x="5916" y="34568"/>
                  </a:lnTo>
                  <a:cubicBezTo>
                    <a:pt x="5916" y="34716"/>
                    <a:pt x="5805" y="34790"/>
                    <a:pt x="5694" y="34827"/>
                  </a:cubicBezTo>
                  <a:lnTo>
                    <a:pt x="5657" y="34827"/>
                  </a:lnTo>
                  <a:cubicBezTo>
                    <a:pt x="5509" y="34827"/>
                    <a:pt x="5399" y="34753"/>
                    <a:pt x="5399" y="34605"/>
                  </a:cubicBezTo>
                  <a:lnTo>
                    <a:pt x="673" y="1125"/>
                  </a:lnTo>
                  <a:lnTo>
                    <a:pt x="673" y="1125"/>
                  </a:lnTo>
                  <a:lnTo>
                    <a:pt x="2589" y="703"/>
                  </a:lnTo>
                  <a:close/>
                  <a:moveTo>
                    <a:pt x="2811" y="0"/>
                  </a:moveTo>
                  <a:lnTo>
                    <a:pt x="260" y="555"/>
                  </a:lnTo>
                  <a:cubicBezTo>
                    <a:pt x="112" y="592"/>
                    <a:pt x="1" y="740"/>
                    <a:pt x="1" y="925"/>
                  </a:cubicBezTo>
                  <a:lnTo>
                    <a:pt x="4770" y="34716"/>
                  </a:lnTo>
                  <a:cubicBezTo>
                    <a:pt x="4844" y="35160"/>
                    <a:pt x="5214" y="35455"/>
                    <a:pt x="5657" y="35455"/>
                  </a:cubicBezTo>
                  <a:cubicBezTo>
                    <a:pt x="5694" y="35455"/>
                    <a:pt x="5768" y="35455"/>
                    <a:pt x="5842" y="35418"/>
                  </a:cubicBezTo>
                  <a:cubicBezTo>
                    <a:pt x="6249" y="35344"/>
                    <a:pt x="6508" y="34975"/>
                    <a:pt x="6508" y="34568"/>
                  </a:cubicBezTo>
                  <a:lnTo>
                    <a:pt x="6508" y="34494"/>
                  </a:lnTo>
                  <a:lnTo>
                    <a:pt x="3180" y="296"/>
                  </a:lnTo>
                  <a:cubicBezTo>
                    <a:pt x="3143" y="185"/>
                    <a:pt x="3106" y="111"/>
                    <a:pt x="3032" y="74"/>
                  </a:cubicBezTo>
                  <a:cubicBezTo>
                    <a:pt x="2958" y="0"/>
                    <a:pt x="2885" y="0"/>
                    <a:pt x="28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34"/>
            <p:cNvSpPr/>
            <p:nvPr/>
          </p:nvSpPr>
          <p:spPr>
            <a:xfrm>
              <a:off x="1121750" y="3236425"/>
              <a:ext cx="1197875" cy="1049075"/>
            </a:xfrm>
            <a:custGeom>
              <a:rect b="b" l="l" r="r" t="t"/>
              <a:pathLst>
                <a:path extrusionOk="0" h="41963" w="47915">
                  <a:moveTo>
                    <a:pt x="4067" y="1"/>
                  </a:moveTo>
                  <a:cubicBezTo>
                    <a:pt x="1775" y="1"/>
                    <a:pt x="1" y="2071"/>
                    <a:pt x="370" y="4327"/>
                  </a:cubicBezTo>
                  <a:lnTo>
                    <a:pt x="6138" y="41963"/>
                  </a:lnTo>
                  <a:lnTo>
                    <a:pt x="47286" y="41963"/>
                  </a:lnTo>
                  <a:cubicBezTo>
                    <a:pt x="47286" y="41963"/>
                    <a:pt x="47914" y="31130"/>
                    <a:pt x="46103" y="27285"/>
                  </a:cubicBezTo>
                  <a:cubicBezTo>
                    <a:pt x="45759" y="26556"/>
                    <a:pt x="44676" y="26262"/>
                    <a:pt x="43140" y="26262"/>
                  </a:cubicBezTo>
                  <a:cubicBezTo>
                    <a:pt x="36681" y="26262"/>
                    <a:pt x="22218" y="31467"/>
                    <a:pt x="21118" y="31467"/>
                  </a:cubicBezTo>
                  <a:cubicBezTo>
                    <a:pt x="21099" y="31467"/>
                    <a:pt x="21085" y="31466"/>
                    <a:pt x="21074" y="31463"/>
                  </a:cubicBezTo>
                  <a:cubicBezTo>
                    <a:pt x="20482" y="31315"/>
                    <a:pt x="21370" y="11906"/>
                    <a:pt x="22442" y="4290"/>
                  </a:cubicBezTo>
                  <a:cubicBezTo>
                    <a:pt x="22774" y="2034"/>
                    <a:pt x="21037" y="1"/>
                    <a:pt x="187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34"/>
            <p:cNvSpPr/>
            <p:nvPr/>
          </p:nvSpPr>
          <p:spPr>
            <a:xfrm>
              <a:off x="1121750" y="3229050"/>
              <a:ext cx="1192325" cy="1063850"/>
            </a:xfrm>
            <a:custGeom>
              <a:rect b="b" l="l" r="r" t="t"/>
              <a:pathLst>
                <a:path extrusionOk="0" h="42554" w="47693">
                  <a:moveTo>
                    <a:pt x="18745" y="592"/>
                  </a:moveTo>
                  <a:cubicBezTo>
                    <a:pt x="19706" y="592"/>
                    <a:pt x="20556" y="998"/>
                    <a:pt x="21185" y="1627"/>
                  </a:cubicBezTo>
                  <a:cubicBezTo>
                    <a:pt x="21813" y="2255"/>
                    <a:pt x="22183" y="3106"/>
                    <a:pt x="22183" y="4067"/>
                  </a:cubicBezTo>
                  <a:cubicBezTo>
                    <a:pt x="22183" y="4215"/>
                    <a:pt x="22183" y="4400"/>
                    <a:pt x="22146" y="4548"/>
                  </a:cubicBezTo>
                  <a:cubicBezTo>
                    <a:pt x="21296" y="10463"/>
                    <a:pt x="20556" y="23477"/>
                    <a:pt x="20556" y="29096"/>
                  </a:cubicBezTo>
                  <a:cubicBezTo>
                    <a:pt x="20556" y="29910"/>
                    <a:pt x="20593" y="30575"/>
                    <a:pt x="20630" y="31056"/>
                  </a:cubicBezTo>
                  <a:cubicBezTo>
                    <a:pt x="20630" y="31277"/>
                    <a:pt x="20667" y="31462"/>
                    <a:pt x="20704" y="31610"/>
                  </a:cubicBezTo>
                  <a:cubicBezTo>
                    <a:pt x="20704" y="31684"/>
                    <a:pt x="20704" y="31758"/>
                    <a:pt x="20741" y="31832"/>
                  </a:cubicBezTo>
                  <a:lnTo>
                    <a:pt x="20815" y="31943"/>
                  </a:lnTo>
                  <a:cubicBezTo>
                    <a:pt x="20852" y="31980"/>
                    <a:pt x="20889" y="32054"/>
                    <a:pt x="21000" y="32054"/>
                  </a:cubicBezTo>
                  <a:lnTo>
                    <a:pt x="21111" y="32091"/>
                  </a:lnTo>
                  <a:cubicBezTo>
                    <a:pt x="21222" y="32091"/>
                    <a:pt x="21370" y="32054"/>
                    <a:pt x="21517" y="32017"/>
                  </a:cubicBezTo>
                  <a:cubicBezTo>
                    <a:pt x="22183" y="31869"/>
                    <a:pt x="23477" y="31462"/>
                    <a:pt x="25141" y="30945"/>
                  </a:cubicBezTo>
                  <a:cubicBezTo>
                    <a:pt x="27655" y="30205"/>
                    <a:pt x="31019" y="29170"/>
                    <a:pt x="34346" y="28320"/>
                  </a:cubicBezTo>
                  <a:cubicBezTo>
                    <a:pt x="37637" y="27506"/>
                    <a:pt x="40927" y="26878"/>
                    <a:pt x="43145" y="26878"/>
                  </a:cubicBezTo>
                  <a:cubicBezTo>
                    <a:pt x="43885" y="26878"/>
                    <a:pt x="44513" y="26952"/>
                    <a:pt x="44957" y="27100"/>
                  </a:cubicBezTo>
                  <a:cubicBezTo>
                    <a:pt x="45437" y="27248"/>
                    <a:pt x="45696" y="27469"/>
                    <a:pt x="45807" y="27728"/>
                  </a:cubicBezTo>
                  <a:cubicBezTo>
                    <a:pt x="46325" y="28800"/>
                    <a:pt x="46657" y="30538"/>
                    <a:pt x="46842" y="32461"/>
                  </a:cubicBezTo>
                  <a:cubicBezTo>
                    <a:pt x="47027" y="34346"/>
                    <a:pt x="47101" y="36416"/>
                    <a:pt x="47101" y="38154"/>
                  </a:cubicBezTo>
                  <a:cubicBezTo>
                    <a:pt x="47101" y="39337"/>
                    <a:pt x="47064" y="40335"/>
                    <a:pt x="47027" y="41075"/>
                  </a:cubicBezTo>
                  <a:cubicBezTo>
                    <a:pt x="47027" y="41469"/>
                    <a:pt x="47017" y="41768"/>
                    <a:pt x="47007" y="41962"/>
                  </a:cubicBezTo>
                  <a:lnTo>
                    <a:pt x="6396" y="41962"/>
                  </a:lnTo>
                  <a:lnTo>
                    <a:pt x="666" y="4585"/>
                  </a:lnTo>
                  <a:cubicBezTo>
                    <a:pt x="629" y="4400"/>
                    <a:pt x="629" y="4215"/>
                    <a:pt x="629" y="4067"/>
                  </a:cubicBezTo>
                  <a:cubicBezTo>
                    <a:pt x="629" y="3106"/>
                    <a:pt x="999" y="2255"/>
                    <a:pt x="1627" y="1627"/>
                  </a:cubicBezTo>
                  <a:cubicBezTo>
                    <a:pt x="2256" y="998"/>
                    <a:pt x="3106" y="592"/>
                    <a:pt x="4067" y="592"/>
                  </a:cubicBezTo>
                  <a:close/>
                  <a:moveTo>
                    <a:pt x="4067" y="0"/>
                  </a:moveTo>
                  <a:cubicBezTo>
                    <a:pt x="1812" y="0"/>
                    <a:pt x="1" y="1849"/>
                    <a:pt x="1" y="4067"/>
                  </a:cubicBezTo>
                  <a:cubicBezTo>
                    <a:pt x="1" y="4252"/>
                    <a:pt x="38" y="4474"/>
                    <a:pt x="38" y="4696"/>
                  </a:cubicBezTo>
                  <a:lnTo>
                    <a:pt x="5842" y="42295"/>
                  </a:lnTo>
                  <a:cubicBezTo>
                    <a:pt x="5879" y="42443"/>
                    <a:pt x="5990" y="42554"/>
                    <a:pt x="6138" y="42554"/>
                  </a:cubicBezTo>
                  <a:lnTo>
                    <a:pt x="47286" y="42554"/>
                  </a:lnTo>
                  <a:cubicBezTo>
                    <a:pt x="47471" y="42554"/>
                    <a:pt x="47582" y="42443"/>
                    <a:pt x="47619" y="42258"/>
                  </a:cubicBezTo>
                  <a:cubicBezTo>
                    <a:pt x="47619" y="42258"/>
                    <a:pt x="47693" y="40520"/>
                    <a:pt x="47693" y="38154"/>
                  </a:cubicBezTo>
                  <a:cubicBezTo>
                    <a:pt x="47693" y="36416"/>
                    <a:pt x="47656" y="34309"/>
                    <a:pt x="47471" y="32387"/>
                  </a:cubicBezTo>
                  <a:cubicBezTo>
                    <a:pt x="47249" y="30464"/>
                    <a:pt x="46953" y="28653"/>
                    <a:pt x="46362" y="27433"/>
                  </a:cubicBezTo>
                  <a:cubicBezTo>
                    <a:pt x="46140" y="26989"/>
                    <a:pt x="45696" y="26693"/>
                    <a:pt x="45142" y="26508"/>
                  </a:cubicBezTo>
                  <a:cubicBezTo>
                    <a:pt x="44587" y="26323"/>
                    <a:pt x="43922" y="26249"/>
                    <a:pt x="43145" y="26249"/>
                  </a:cubicBezTo>
                  <a:cubicBezTo>
                    <a:pt x="39818" y="26249"/>
                    <a:pt x="34568" y="27580"/>
                    <a:pt x="30021" y="28874"/>
                  </a:cubicBezTo>
                  <a:cubicBezTo>
                    <a:pt x="27728" y="29503"/>
                    <a:pt x="25621" y="30168"/>
                    <a:pt x="23994" y="30649"/>
                  </a:cubicBezTo>
                  <a:cubicBezTo>
                    <a:pt x="23181" y="30908"/>
                    <a:pt x="22516" y="31093"/>
                    <a:pt x="21998" y="31240"/>
                  </a:cubicBezTo>
                  <a:cubicBezTo>
                    <a:pt x="21776" y="31314"/>
                    <a:pt x="21554" y="31388"/>
                    <a:pt x="21407" y="31425"/>
                  </a:cubicBezTo>
                  <a:cubicBezTo>
                    <a:pt x="21362" y="31436"/>
                    <a:pt x="21318" y="31444"/>
                    <a:pt x="21277" y="31450"/>
                  </a:cubicBezTo>
                  <a:lnTo>
                    <a:pt x="21277" y="31450"/>
                  </a:lnTo>
                  <a:cubicBezTo>
                    <a:pt x="21247" y="31286"/>
                    <a:pt x="21222" y="31024"/>
                    <a:pt x="21222" y="30686"/>
                  </a:cubicBezTo>
                  <a:cubicBezTo>
                    <a:pt x="21185" y="30242"/>
                    <a:pt x="21185" y="29725"/>
                    <a:pt x="21185" y="29096"/>
                  </a:cubicBezTo>
                  <a:cubicBezTo>
                    <a:pt x="21185" y="23514"/>
                    <a:pt x="21924" y="10500"/>
                    <a:pt x="22774" y="4659"/>
                  </a:cubicBezTo>
                  <a:cubicBezTo>
                    <a:pt x="22774" y="4437"/>
                    <a:pt x="22811" y="4252"/>
                    <a:pt x="22811" y="4067"/>
                  </a:cubicBezTo>
                  <a:cubicBezTo>
                    <a:pt x="22811" y="1849"/>
                    <a:pt x="21000" y="0"/>
                    <a:pt x="187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34"/>
            <p:cNvSpPr/>
            <p:nvPr/>
          </p:nvSpPr>
          <p:spPr>
            <a:xfrm>
              <a:off x="1495150" y="3236425"/>
              <a:ext cx="824475" cy="1049075"/>
            </a:xfrm>
            <a:custGeom>
              <a:rect b="b" l="l" r="r" t="t"/>
              <a:pathLst>
                <a:path extrusionOk="0" h="41963" w="32979">
                  <a:moveTo>
                    <a:pt x="3920" y="1"/>
                  </a:moveTo>
                  <a:cubicBezTo>
                    <a:pt x="1701" y="75"/>
                    <a:pt x="1" y="2108"/>
                    <a:pt x="333" y="4327"/>
                  </a:cubicBezTo>
                  <a:lnTo>
                    <a:pt x="6138" y="41963"/>
                  </a:lnTo>
                  <a:lnTo>
                    <a:pt x="32350" y="41963"/>
                  </a:lnTo>
                  <a:cubicBezTo>
                    <a:pt x="32350" y="41963"/>
                    <a:pt x="32978" y="31130"/>
                    <a:pt x="31167" y="27285"/>
                  </a:cubicBezTo>
                  <a:cubicBezTo>
                    <a:pt x="30823" y="26556"/>
                    <a:pt x="29740" y="26262"/>
                    <a:pt x="28204" y="26262"/>
                  </a:cubicBezTo>
                  <a:cubicBezTo>
                    <a:pt x="21745" y="26262"/>
                    <a:pt x="7282" y="31467"/>
                    <a:pt x="6182" y="31467"/>
                  </a:cubicBezTo>
                  <a:cubicBezTo>
                    <a:pt x="6163" y="31467"/>
                    <a:pt x="6149" y="31466"/>
                    <a:pt x="6138" y="31463"/>
                  </a:cubicBezTo>
                  <a:cubicBezTo>
                    <a:pt x="5546" y="31315"/>
                    <a:pt x="6434" y="11906"/>
                    <a:pt x="7506" y="4290"/>
                  </a:cubicBezTo>
                  <a:cubicBezTo>
                    <a:pt x="7838" y="2071"/>
                    <a:pt x="6175" y="75"/>
                    <a:pt x="39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34"/>
            <p:cNvSpPr/>
            <p:nvPr/>
          </p:nvSpPr>
          <p:spPr>
            <a:xfrm>
              <a:off x="1495150" y="3229050"/>
              <a:ext cx="818925" cy="1063850"/>
            </a:xfrm>
            <a:custGeom>
              <a:rect b="b" l="l" r="r" t="t"/>
              <a:pathLst>
                <a:path extrusionOk="0" h="42554" w="32757">
                  <a:moveTo>
                    <a:pt x="3938" y="629"/>
                  </a:moveTo>
                  <a:cubicBezTo>
                    <a:pt x="5814" y="676"/>
                    <a:pt x="7247" y="2225"/>
                    <a:pt x="7247" y="4067"/>
                  </a:cubicBezTo>
                  <a:cubicBezTo>
                    <a:pt x="7247" y="4215"/>
                    <a:pt x="7247" y="4400"/>
                    <a:pt x="7210" y="4548"/>
                  </a:cubicBezTo>
                  <a:cubicBezTo>
                    <a:pt x="6360" y="10463"/>
                    <a:pt x="5620" y="23477"/>
                    <a:pt x="5620" y="29096"/>
                  </a:cubicBezTo>
                  <a:cubicBezTo>
                    <a:pt x="5620" y="29910"/>
                    <a:pt x="5657" y="30575"/>
                    <a:pt x="5694" y="31056"/>
                  </a:cubicBezTo>
                  <a:cubicBezTo>
                    <a:pt x="5694" y="31277"/>
                    <a:pt x="5731" y="31462"/>
                    <a:pt x="5768" y="31610"/>
                  </a:cubicBezTo>
                  <a:cubicBezTo>
                    <a:pt x="5768" y="31684"/>
                    <a:pt x="5768" y="31758"/>
                    <a:pt x="5805" y="31832"/>
                  </a:cubicBezTo>
                  <a:lnTo>
                    <a:pt x="5879" y="31943"/>
                  </a:lnTo>
                  <a:cubicBezTo>
                    <a:pt x="5916" y="31980"/>
                    <a:pt x="5953" y="32054"/>
                    <a:pt x="6064" y="32054"/>
                  </a:cubicBezTo>
                  <a:lnTo>
                    <a:pt x="6175" y="32091"/>
                  </a:lnTo>
                  <a:cubicBezTo>
                    <a:pt x="6286" y="32091"/>
                    <a:pt x="6434" y="32054"/>
                    <a:pt x="6581" y="32017"/>
                  </a:cubicBezTo>
                  <a:cubicBezTo>
                    <a:pt x="7247" y="31869"/>
                    <a:pt x="8541" y="31462"/>
                    <a:pt x="10205" y="30945"/>
                  </a:cubicBezTo>
                  <a:cubicBezTo>
                    <a:pt x="12719" y="30205"/>
                    <a:pt x="16083" y="29170"/>
                    <a:pt x="19410" y="28320"/>
                  </a:cubicBezTo>
                  <a:cubicBezTo>
                    <a:pt x="22701" y="27506"/>
                    <a:pt x="25991" y="26878"/>
                    <a:pt x="28209" y="26878"/>
                  </a:cubicBezTo>
                  <a:cubicBezTo>
                    <a:pt x="28949" y="26878"/>
                    <a:pt x="29577" y="26952"/>
                    <a:pt x="30021" y="27100"/>
                  </a:cubicBezTo>
                  <a:cubicBezTo>
                    <a:pt x="30501" y="27248"/>
                    <a:pt x="30760" y="27469"/>
                    <a:pt x="30871" y="27728"/>
                  </a:cubicBezTo>
                  <a:cubicBezTo>
                    <a:pt x="31389" y="28800"/>
                    <a:pt x="31721" y="30538"/>
                    <a:pt x="31906" y="32461"/>
                  </a:cubicBezTo>
                  <a:cubicBezTo>
                    <a:pt x="32091" y="34346"/>
                    <a:pt x="32165" y="36416"/>
                    <a:pt x="32165" y="38154"/>
                  </a:cubicBezTo>
                  <a:cubicBezTo>
                    <a:pt x="32165" y="39337"/>
                    <a:pt x="32128" y="40335"/>
                    <a:pt x="32091" y="41075"/>
                  </a:cubicBezTo>
                  <a:cubicBezTo>
                    <a:pt x="32091" y="41469"/>
                    <a:pt x="32081" y="41768"/>
                    <a:pt x="32071" y="41962"/>
                  </a:cubicBezTo>
                  <a:lnTo>
                    <a:pt x="6397" y="41962"/>
                  </a:lnTo>
                  <a:lnTo>
                    <a:pt x="666" y="4585"/>
                  </a:lnTo>
                  <a:cubicBezTo>
                    <a:pt x="629" y="4400"/>
                    <a:pt x="629" y="4215"/>
                    <a:pt x="629" y="4067"/>
                  </a:cubicBezTo>
                  <a:cubicBezTo>
                    <a:pt x="629" y="2225"/>
                    <a:pt x="2062" y="676"/>
                    <a:pt x="3938" y="629"/>
                  </a:cubicBezTo>
                  <a:close/>
                  <a:moveTo>
                    <a:pt x="3920" y="0"/>
                  </a:moveTo>
                  <a:cubicBezTo>
                    <a:pt x="1701" y="74"/>
                    <a:pt x="1" y="1886"/>
                    <a:pt x="1" y="4067"/>
                  </a:cubicBezTo>
                  <a:cubicBezTo>
                    <a:pt x="1" y="4252"/>
                    <a:pt x="1" y="4474"/>
                    <a:pt x="38" y="4696"/>
                  </a:cubicBezTo>
                  <a:lnTo>
                    <a:pt x="5842" y="42295"/>
                  </a:lnTo>
                  <a:cubicBezTo>
                    <a:pt x="5842" y="42443"/>
                    <a:pt x="5990" y="42554"/>
                    <a:pt x="6138" y="42554"/>
                  </a:cubicBezTo>
                  <a:lnTo>
                    <a:pt x="32350" y="42554"/>
                  </a:lnTo>
                  <a:cubicBezTo>
                    <a:pt x="32535" y="42554"/>
                    <a:pt x="32646" y="42443"/>
                    <a:pt x="32683" y="42258"/>
                  </a:cubicBezTo>
                  <a:cubicBezTo>
                    <a:pt x="32683" y="42258"/>
                    <a:pt x="32757" y="40520"/>
                    <a:pt x="32757" y="38154"/>
                  </a:cubicBezTo>
                  <a:cubicBezTo>
                    <a:pt x="32757" y="36416"/>
                    <a:pt x="32720" y="34309"/>
                    <a:pt x="32535" y="32387"/>
                  </a:cubicBezTo>
                  <a:cubicBezTo>
                    <a:pt x="32313" y="30464"/>
                    <a:pt x="32017" y="28653"/>
                    <a:pt x="31426" y="27433"/>
                  </a:cubicBezTo>
                  <a:cubicBezTo>
                    <a:pt x="31204" y="26989"/>
                    <a:pt x="30760" y="26693"/>
                    <a:pt x="30206" y="26508"/>
                  </a:cubicBezTo>
                  <a:cubicBezTo>
                    <a:pt x="29651" y="26323"/>
                    <a:pt x="28986" y="26249"/>
                    <a:pt x="28209" y="26249"/>
                  </a:cubicBezTo>
                  <a:cubicBezTo>
                    <a:pt x="24882" y="26249"/>
                    <a:pt x="19632" y="27580"/>
                    <a:pt x="15085" y="28874"/>
                  </a:cubicBezTo>
                  <a:cubicBezTo>
                    <a:pt x="12792" y="29503"/>
                    <a:pt x="10685" y="30168"/>
                    <a:pt x="9058" y="30649"/>
                  </a:cubicBezTo>
                  <a:cubicBezTo>
                    <a:pt x="8245" y="30908"/>
                    <a:pt x="7580" y="31093"/>
                    <a:pt x="7062" y="31240"/>
                  </a:cubicBezTo>
                  <a:cubicBezTo>
                    <a:pt x="6840" y="31314"/>
                    <a:pt x="6618" y="31388"/>
                    <a:pt x="6471" y="31425"/>
                  </a:cubicBezTo>
                  <a:cubicBezTo>
                    <a:pt x="6426" y="31436"/>
                    <a:pt x="6382" y="31444"/>
                    <a:pt x="6341" y="31450"/>
                  </a:cubicBezTo>
                  <a:lnTo>
                    <a:pt x="6341" y="31450"/>
                  </a:lnTo>
                  <a:cubicBezTo>
                    <a:pt x="6311" y="31286"/>
                    <a:pt x="6286" y="31024"/>
                    <a:pt x="6286" y="30686"/>
                  </a:cubicBezTo>
                  <a:cubicBezTo>
                    <a:pt x="6249" y="30242"/>
                    <a:pt x="6249" y="29725"/>
                    <a:pt x="6249" y="29096"/>
                  </a:cubicBezTo>
                  <a:cubicBezTo>
                    <a:pt x="6249" y="23514"/>
                    <a:pt x="6988" y="10500"/>
                    <a:pt x="7838" y="4659"/>
                  </a:cubicBezTo>
                  <a:cubicBezTo>
                    <a:pt x="7838" y="4437"/>
                    <a:pt x="7875" y="4252"/>
                    <a:pt x="7875" y="4067"/>
                  </a:cubicBezTo>
                  <a:cubicBezTo>
                    <a:pt x="7875" y="1886"/>
                    <a:pt x="6138" y="74"/>
                    <a:pt x="39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2" name="Google Shape;2112;p34"/>
          <p:cNvSpPr txBox="1"/>
          <p:nvPr>
            <p:ph idx="3" type="subTitle"/>
          </p:nvPr>
        </p:nvSpPr>
        <p:spPr>
          <a:xfrm>
            <a:off x="228454" y="2557831"/>
            <a:ext cx="1636800" cy="35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Damian Buch</a:t>
            </a:r>
            <a:endParaRPr/>
          </a:p>
        </p:txBody>
      </p:sp>
      <p:sp>
        <p:nvSpPr>
          <p:cNvPr id="2113" name="Google Shape;2113;p34"/>
          <p:cNvSpPr txBox="1"/>
          <p:nvPr>
            <p:ph idx="6" type="subTitle"/>
          </p:nvPr>
        </p:nvSpPr>
        <p:spPr>
          <a:xfrm>
            <a:off x="145500" y="2774650"/>
            <a:ext cx="1802700" cy="8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CTO - Data Engineer</a:t>
            </a:r>
            <a:endParaRPr>
              <a:latin typeface="Barlow Semi Condensed"/>
              <a:ea typeface="Barlow Semi Condensed"/>
              <a:cs typeface="Barlow Semi Condensed"/>
              <a:sym typeface="Barlow Semi Condensed"/>
            </a:endParaRPr>
          </a:p>
        </p:txBody>
      </p:sp>
      <p:sp>
        <p:nvSpPr>
          <p:cNvPr id="2114" name="Google Shape;2114;p34"/>
          <p:cNvSpPr/>
          <p:nvPr/>
        </p:nvSpPr>
        <p:spPr>
          <a:xfrm>
            <a:off x="1857575" y="1546750"/>
            <a:ext cx="651300" cy="450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34"/>
          <p:cNvSpPr/>
          <p:nvPr/>
        </p:nvSpPr>
        <p:spPr>
          <a:xfrm>
            <a:off x="6820450" y="1440125"/>
            <a:ext cx="651300" cy="450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34"/>
          <p:cNvSpPr txBox="1"/>
          <p:nvPr>
            <p:ph idx="3" type="subTitle"/>
          </p:nvPr>
        </p:nvSpPr>
        <p:spPr>
          <a:xfrm>
            <a:off x="1733950" y="1477300"/>
            <a:ext cx="1762500" cy="35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Martín Menéndez</a:t>
            </a:r>
            <a:endParaRPr/>
          </a:p>
        </p:txBody>
      </p:sp>
      <p:sp>
        <p:nvSpPr>
          <p:cNvPr id="2117" name="Google Shape;2117;p34"/>
          <p:cNvSpPr txBox="1"/>
          <p:nvPr>
            <p:ph idx="6" type="subTitle"/>
          </p:nvPr>
        </p:nvSpPr>
        <p:spPr>
          <a:xfrm>
            <a:off x="1783579" y="1644934"/>
            <a:ext cx="1636800" cy="8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LDA - Lead Data Analyst</a:t>
            </a:r>
            <a:endParaRPr sz="1200"/>
          </a:p>
        </p:txBody>
      </p:sp>
      <p:sp>
        <p:nvSpPr>
          <p:cNvPr id="2118" name="Google Shape;2118;p34"/>
          <p:cNvSpPr txBox="1"/>
          <p:nvPr>
            <p:ph idx="2" type="subTitle"/>
          </p:nvPr>
        </p:nvSpPr>
        <p:spPr>
          <a:xfrm>
            <a:off x="5754665" y="1551290"/>
            <a:ext cx="1636800" cy="35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Mauro Cadme</a:t>
            </a:r>
            <a:endParaRPr/>
          </a:p>
        </p:txBody>
      </p:sp>
      <p:sp>
        <p:nvSpPr>
          <p:cNvPr id="2119" name="Google Shape;2119;p34"/>
          <p:cNvSpPr txBox="1"/>
          <p:nvPr>
            <p:ph idx="5" type="subTitle"/>
          </p:nvPr>
        </p:nvSpPr>
        <p:spPr>
          <a:xfrm>
            <a:off x="5698575" y="1762250"/>
            <a:ext cx="1762500" cy="91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CDO - Data Engineer</a:t>
            </a:r>
            <a:endParaRPr>
              <a:latin typeface="Barlow Semi Condensed"/>
              <a:ea typeface="Barlow Semi Condensed"/>
              <a:cs typeface="Barlow Semi Condensed"/>
              <a:sym typeface="Barlow Semi Condensed"/>
            </a:endParaRPr>
          </a:p>
        </p:txBody>
      </p:sp>
      <p:sp>
        <p:nvSpPr>
          <p:cNvPr id="2120" name="Google Shape;2120;p34"/>
          <p:cNvSpPr txBox="1"/>
          <p:nvPr>
            <p:ph idx="2" type="subTitle"/>
          </p:nvPr>
        </p:nvSpPr>
        <p:spPr>
          <a:xfrm>
            <a:off x="7311290" y="2557816"/>
            <a:ext cx="1636800" cy="35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Miguel Salas</a:t>
            </a:r>
            <a:endParaRPr/>
          </a:p>
        </p:txBody>
      </p:sp>
      <p:sp>
        <p:nvSpPr>
          <p:cNvPr id="2121" name="Google Shape;2121;p34"/>
          <p:cNvSpPr txBox="1"/>
          <p:nvPr>
            <p:ph idx="5" type="subTitle"/>
          </p:nvPr>
        </p:nvSpPr>
        <p:spPr>
          <a:xfrm>
            <a:off x="7311300" y="2768800"/>
            <a:ext cx="1636800" cy="91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LDS - Lead Data Scientist</a:t>
            </a:r>
            <a:endParaRPr>
              <a:latin typeface="Barlow Semi Condensed"/>
              <a:ea typeface="Barlow Semi Condensed"/>
              <a:cs typeface="Barlow Semi Condensed"/>
              <a:sym typeface="Barlow Semi Condensed"/>
            </a:endParaRPr>
          </a:p>
        </p:txBody>
      </p:sp>
      <p:sp>
        <p:nvSpPr>
          <p:cNvPr id="2122" name="Google Shape;2122;p34"/>
          <p:cNvSpPr/>
          <p:nvPr/>
        </p:nvSpPr>
        <p:spPr>
          <a:xfrm>
            <a:off x="4266125" y="1014200"/>
            <a:ext cx="547500" cy="257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23" name="Google Shape;2123;p34"/>
          <p:cNvPicPr preferRelativeResize="0"/>
          <p:nvPr/>
        </p:nvPicPr>
        <p:blipFill>
          <a:blip r:embed="rId3">
            <a:alphaModFix/>
          </a:blip>
          <a:stretch>
            <a:fillRect/>
          </a:stretch>
        </p:blipFill>
        <p:spPr>
          <a:xfrm>
            <a:off x="154009" y="1440120"/>
            <a:ext cx="1785675" cy="2116619"/>
          </a:xfrm>
          <a:prstGeom prst="rect">
            <a:avLst/>
          </a:prstGeom>
          <a:noFill/>
          <a:ln>
            <a:noFill/>
          </a:ln>
        </p:spPr>
      </p:pic>
      <p:pic>
        <p:nvPicPr>
          <p:cNvPr id="2124" name="Google Shape;2124;p34"/>
          <p:cNvPicPr preferRelativeResize="0"/>
          <p:nvPr/>
        </p:nvPicPr>
        <p:blipFill>
          <a:blip r:embed="rId4">
            <a:alphaModFix/>
          </a:blip>
          <a:stretch>
            <a:fillRect/>
          </a:stretch>
        </p:blipFill>
        <p:spPr>
          <a:xfrm>
            <a:off x="3635367" y="95087"/>
            <a:ext cx="1771886" cy="2095936"/>
          </a:xfrm>
          <a:prstGeom prst="rect">
            <a:avLst/>
          </a:prstGeom>
          <a:noFill/>
          <a:ln>
            <a:noFill/>
          </a:ln>
        </p:spPr>
      </p:pic>
      <p:sp>
        <p:nvSpPr>
          <p:cNvPr id="2125" name="Google Shape;2125;p34"/>
          <p:cNvSpPr txBox="1"/>
          <p:nvPr>
            <p:ph idx="1" type="subTitle"/>
          </p:nvPr>
        </p:nvSpPr>
        <p:spPr>
          <a:xfrm>
            <a:off x="3721032" y="1192306"/>
            <a:ext cx="1636800" cy="35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Gisela Medina</a:t>
            </a:r>
            <a:endParaRPr/>
          </a:p>
        </p:txBody>
      </p:sp>
      <p:sp>
        <p:nvSpPr>
          <p:cNvPr id="2126" name="Google Shape;2126;p34"/>
          <p:cNvSpPr txBox="1"/>
          <p:nvPr>
            <p:ph idx="4" type="subTitle"/>
          </p:nvPr>
        </p:nvSpPr>
        <p:spPr>
          <a:xfrm>
            <a:off x="3712263" y="1379075"/>
            <a:ext cx="1694400" cy="8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CEO - Data Scientist</a:t>
            </a:r>
            <a:endParaRPr>
              <a:latin typeface="Barlow Semi Condensed"/>
              <a:ea typeface="Barlow Semi Condensed"/>
              <a:cs typeface="Barlow Semi Condensed"/>
              <a:sym typeface="Barlow Semi Condensed"/>
            </a:endParaRPr>
          </a:p>
        </p:txBody>
      </p:sp>
      <p:pic>
        <p:nvPicPr>
          <p:cNvPr id="2127" name="Google Shape;2127;p34"/>
          <p:cNvPicPr preferRelativeResize="0"/>
          <p:nvPr/>
        </p:nvPicPr>
        <p:blipFill>
          <a:blip r:embed="rId5">
            <a:alphaModFix/>
          </a:blip>
          <a:stretch>
            <a:fillRect/>
          </a:stretch>
        </p:blipFill>
        <p:spPr>
          <a:xfrm>
            <a:off x="5734788" y="347775"/>
            <a:ext cx="1694400" cy="2038189"/>
          </a:xfrm>
          <a:prstGeom prst="rect">
            <a:avLst/>
          </a:prstGeom>
          <a:noFill/>
          <a:ln>
            <a:noFill/>
          </a:ln>
        </p:spPr>
      </p:pic>
      <p:pic>
        <p:nvPicPr>
          <p:cNvPr id="2128" name="Google Shape;2128;p34"/>
          <p:cNvPicPr preferRelativeResize="0"/>
          <p:nvPr/>
        </p:nvPicPr>
        <p:blipFill>
          <a:blip r:embed="rId6">
            <a:alphaModFix/>
          </a:blip>
          <a:stretch>
            <a:fillRect/>
          </a:stretch>
        </p:blipFill>
        <p:spPr>
          <a:xfrm>
            <a:off x="7335838" y="1440125"/>
            <a:ext cx="1587725" cy="1957325"/>
          </a:xfrm>
          <a:prstGeom prst="rect">
            <a:avLst/>
          </a:prstGeom>
          <a:noFill/>
          <a:ln>
            <a:noFill/>
          </a:ln>
        </p:spPr>
      </p:pic>
      <p:pic>
        <p:nvPicPr>
          <p:cNvPr id="2129" name="Google Shape;2129;p34"/>
          <p:cNvPicPr preferRelativeResize="0"/>
          <p:nvPr/>
        </p:nvPicPr>
        <p:blipFill>
          <a:blip r:embed="rId7">
            <a:alphaModFix/>
          </a:blip>
          <a:stretch>
            <a:fillRect/>
          </a:stretch>
        </p:blipFill>
        <p:spPr>
          <a:xfrm>
            <a:off x="1844525" y="365050"/>
            <a:ext cx="1539623" cy="1891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3" name="Shape 2133"/>
        <p:cNvGrpSpPr/>
        <p:nvPr/>
      </p:nvGrpSpPr>
      <p:grpSpPr>
        <a:xfrm>
          <a:off x="0" y="0"/>
          <a:ext cx="0" cy="0"/>
          <a:chOff x="0" y="0"/>
          <a:chExt cx="0" cy="0"/>
        </a:xfrm>
      </p:grpSpPr>
      <p:sp>
        <p:nvSpPr>
          <p:cNvPr id="2134" name="Google Shape;2134;p35"/>
          <p:cNvSpPr txBox="1"/>
          <p:nvPr>
            <p:ph type="title"/>
          </p:nvPr>
        </p:nvSpPr>
        <p:spPr>
          <a:xfrm>
            <a:off x="2167128" y="2097024"/>
            <a:ext cx="48096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Company</a:t>
            </a:r>
            <a:endParaRPr/>
          </a:p>
        </p:txBody>
      </p:sp>
      <p:sp>
        <p:nvSpPr>
          <p:cNvPr id="2135" name="Google Shape;2135;p35"/>
          <p:cNvSpPr txBox="1"/>
          <p:nvPr>
            <p:ph idx="1" type="subTitle"/>
          </p:nvPr>
        </p:nvSpPr>
        <p:spPr>
          <a:xfrm>
            <a:off x="1369800" y="2673100"/>
            <a:ext cx="6378900" cy="50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We are an international consulting firm with presence in over 20 offices in Europe, America, and Asia. Specialized in data analysis and treatment, with extensive experience in the analytics area. We help our clients increase their profitability and develop their future competitiveness through the application of innovative technologies, we help maximize the value of data and improve decision making.</a:t>
            </a:r>
            <a:endParaRPr sz="1600"/>
          </a:p>
        </p:txBody>
      </p:sp>
      <p:pic>
        <p:nvPicPr>
          <p:cNvPr id="2136" name="Google Shape;2136;p35"/>
          <p:cNvPicPr preferRelativeResize="0"/>
          <p:nvPr/>
        </p:nvPicPr>
        <p:blipFill>
          <a:blip r:embed="rId3">
            <a:alphaModFix amt="81000"/>
          </a:blip>
          <a:stretch>
            <a:fillRect/>
          </a:stretch>
        </p:blipFill>
        <p:spPr>
          <a:xfrm>
            <a:off x="2481713" y="463250"/>
            <a:ext cx="4180577" cy="1557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0" name="Shape 2140"/>
        <p:cNvGrpSpPr/>
        <p:nvPr/>
      </p:nvGrpSpPr>
      <p:grpSpPr>
        <a:xfrm>
          <a:off x="0" y="0"/>
          <a:ext cx="0" cy="0"/>
          <a:chOff x="0" y="0"/>
          <a:chExt cx="0" cy="0"/>
        </a:xfrm>
      </p:grpSpPr>
      <p:sp>
        <p:nvSpPr>
          <p:cNvPr id="2141" name="Google Shape;2141;p36"/>
          <p:cNvSpPr txBox="1"/>
          <p:nvPr>
            <p:ph type="title"/>
          </p:nvPr>
        </p:nvSpPr>
        <p:spPr>
          <a:xfrm>
            <a:off x="723750" y="378925"/>
            <a:ext cx="7696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Presence</a:t>
            </a:r>
            <a:endParaRPr/>
          </a:p>
        </p:txBody>
      </p:sp>
      <p:grpSp>
        <p:nvGrpSpPr>
          <p:cNvPr id="2142" name="Google Shape;2142;p36"/>
          <p:cNvGrpSpPr/>
          <p:nvPr/>
        </p:nvGrpSpPr>
        <p:grpSpPr>
          <a:xfrm>
            <a:off x="1471674" y="1099614"/>
            <a:ext cx="6200652" cy="3594365"/>
            <a:chOff x="1397225" y="1410350"/>
            <a:chExt cx="4786300" cy="2774500"/>
          </a:xfrm>
        </p:grpSpPr>
        <p:grpSp>
          <p:nvGrpSpPr>
            <p:cNvPr id="2143" name="Google Shape;2143;p36"/>
            <p:cNvGrpSpPr/>
            <p:nvPr/>
          </p:nvGrpSpPr>
          <p:grpSpPr>
            <a:xfrm>
              <a:off x="4293400" y="2574725"/>
              <a:ext cx="84425" cy="80100"/>
              <a:chOff x="4293400" y="2574725"/>
              <a:chExt cx="84425" cy="80100"/>
            </a:xfrm>
          </p:grpSpPr>
          <p:sp>
            <p:nvSpPr>
              <p:cNvPr id="2144" name="Google Shape;2144;p36"/>
              <p:cNvSpPr/>
              <p:nvPr/>
            </p:nvSpPr>
            <p:spPr>
              <a:xfrm>
                <a:off x="4293400" y="2574725"/>
                <a:ext cx="57150" cy="45250"/>
              </a:xfrm>
              <a:custGeom>
                <a:rect b="b" l="l" r="r" t="t"/>
                <a:pathLst>
                  <a:path extrusionOk="0" h="1810" w="2286">
                    <a:moveTo>
                      <a:pt x="2286" y="905"/>
                    </a:moveTo>
                    <a:lnTo>
                      <a:pt x="1857" y="476"/>
                    </a:lnTo>
                    <a:lnTo>
                      <a:pt x="0" y="0"/>
                    </a:lnTo>
                    <a:lnTo>
                      <a:pt x="95" y="834"/>
                    </a:lnTo>
                    <a:lnTo>
                      <a:pt x="952" y="1476"/>
                    </a:lnTo>
                    <a:lnTo>
                      <a:pt x="1952" y="1810"/>
                    </a:lnTo>
                    <a:close/>
                  </a:path>
                </a:pathLst>
              </a:custGeom>
              <a:solidFill>
                <a:schemeClr val="dk2"/>
              </a:solidFill>
              <a:ln>
                <a:noFill/>
              </a:ln>
            </p:spPr>
          </p:sp>
          <p:sp>
            <p:nvSpPr>
              <p:cNvPr id="2145" name="Google Shape;2145;p36"/>
              <p:cNvSpPr/>
              <p:nvPr/>
            </p:nvSpPr>
            <p:spPr>
              <a:xfrm>
                <a:off x="4299350" y="2589925"/>
                <a:ext cx="78475" cy="64900"/>
              </a:xfrm>
              <a:custGeom>
                <a:rect b="b" l="l" r="r" t="t"/>
                <a:pathLst>
                  <a:path extrusionOk="0" h="2596" w="3139">
                    <a:moveTo>
                      <a:pt x="2009" y="1"/>
                    </a:moveTo>
                    <a:lnTo>
                      <a:pt x="1820" y="252"/>
                    </a:lnTo>
                    <a:lnTo>
                      <a:pt x="1632" y="314"/>
                    </a:lnTo>
                    <a:lnTo>
                      <a:pt x="1590" y="419"/>
                    </a:lnTo>
                    <a:lnTo>
                      <a:pt x="1318" y="398"/>
                    </a:lnTo>
                    <a:lnTo>
                      <a:pt x="1255" y="273"/>
                    </a:lnTo>
                    <a:lnTo>
                      <a:pt x="983" y="63"/>
                    </a:lnTo>
                    <a:lnTo>
                      <a:pt x="837" y="42"/>
                    </a:lnTo>
                    <a:lnTo>
                      <a:pt x="795" y="63"/>
                    </a:lnTo>
                    <a:lnTo>
                      <a:pt x="753" y="252"/>
                    </a:lnTo>
                    <a:lnTo>
                      <a:pt x="900" y="314"/>
                    </a:lnTo>
                    <a:lnTo>
                      <a:pt x="983" y="461"/>
                    </a:lnTo>
                    <a:lnTo>
                      <a:pt x="963" y="670"/>
                    </a:lnTo>
                    <a:lnTo>
                      <a:pt x="753" y="566"/>
                    </a:lnTo>
                    <a:lnTo>
                      <a:pt x="544" y="524"/>
                    </a:lnTo>
                    <a:lnTo>
                      <a:pt x="209" y="356"/>
                    </a:lnTo>
                    <a:lnTo>
                      <a:pt x="0" y="419"/>
                    </a:lnTo>
                    <a:lnTo>
                      <a:pt x="0" y="524"/>
                    </a:lnTo>
                    <a:lnTo>
                      <a:pt x="105" y="628"/>
                    </a:lnTo>
                    <a:lnTo>
                      <a:pt x="314" y="670"/>
                    </a:lnTo>
                    <a:lnTo>
                      <a:pt x="419" y="796"/>
                    </a:lnTo>
                    <a:lnTo>
                      <a:pt x="377" y="921"/>
                    </a:lnTo>
                    <a:lnTo>
                      <a:pt x="377" y="1026"/>
                    </a:lnTo>
                    <a:lnTo>
                      <a:pt x="628" y="1214"/>
                    </a:lnTo>
                    <a:lnTo>
                      <a:pt x="628" y="1340"/>
                    </a:lnTo>
                    <a:lnTo>
                      <a:pt x="544" y="1423"/>
                    </a:lnTo>
                    <a:lnTo>
                      <a:pt x="628" y="1612"/>
                    </a:lnTo>
                    <a:lnTo>
                      <a:pt x="879" y="1737"/>
                    </a:lnTo>
                    <a:lnTo>
                      <a:pt x="1067" y="1737"/>
                    </a:lnTo>
                    <a:lnTo>
                      <a:pt x="1193" y="1863"/>
                    </a:lnTo>
                    <a:lnTo>
                      <a:pt x="1046" y="1884"/>
                    </a:lnTo>
                    <a:lnTo>
                      <a:pt x="1109" y="2051"/>
                    </a:lnTo>
                    <a:lnTo>
                      <a:pt x="1088" y="2093"/>
                    </a:lnTo>
                    <a:lnTo>
                      <a:pt x="1088" y="2239"/>
                    </a:lnTo>
                    <a:lnTo>
                      <a:pt x="1172" y="2260"/>
                    </a:lnTo>
                    <a:lnTo>
                      <a:pt x="1276" y="2198"/>
                    </a:lnTo>
                    <a:lnTo>
                      <a:pt x="1276" y="2156"/>
                    </a:lnTo>
                    <a:lnTo>
                      <a:pt x="1318" y="2093"/>
                    </a:lnTo>
                    <a:lnTo>
                      <a:pt x="1381" y="2072"/>
                    </a:lnTo>
                    <a:lnTo>
                      <a:pt x="1486" y="1946"/>
                    </a:lnTo>
                    <a:lnTo>
                      <a:pt x="1569" y="1926"/>
                    </a:lnTo>
                    <a:lnTo>
                      <a:pt x="1611" y="1821"/>
                    </a:lnTo>
                    <a:lnTo>
                      <a:pt x="1695" y="1821"/>
                    </a:lnTo>
                    <a:lnTo>
                      <a:pt x="1820" y="1737"/>
                    </a:lnTo>
                    <a:lnTo>
                      <a:pt x="1883" y="1737"/>
                    </a:lnTo>
                    <a:lnTo>
                      <a:pt x="1883" y="1758"/>
                    </a:lnTo>
                    <a:lnTo>
                      <a:pt x="1925" y="1758"/>
                    </a:lnTo>
                    <a:lnTo>
                      <a:pt x="1988" y="1863"/>
                    </a:lnTo>
                    <a:lnTo>
                      <a:pt x="2051" y="1946"/>
                    </a:lnTo>
                    <a:lnTo>
                      <a:pt x="2009" y="1988"/>
                    </a:lnTo>
                    <a:lnTo>
                      <a:pt x="2030" y="2051"/>
                    </a:lnTo>
                    <a:lnTo>
                      <a:pt x="2155" y="2135"/>
                    </a:lnTo>
                    <a:lnTo>
                      <a:pt x="1988" y="2260"/>
                    </a:lnTo>
                    <a:lnTo>
                      <a:pt x="2155" y="2470"/>
                    </a:lnTo>
                    <a:lnTo>
                      <a:pt x="2260" y="2511"/>
                    </a:lnTo>
                    <a:lnTo>
                      <a:pt x="2302" y="2574"/>
                    </a:lnTo>
                    <a:lnTo>
                      <a:pt x="2406" y="2595"/>
                    </a:lnTo>
                    <a:lnTo>
                      <a:pt x="2448" y="2574"/>
                    </a:lnTo>
                    <a:lnTo>
                      <a:pt x="2448" y="2365"/>
                    </a:lnTo>
                    <a:lnTo>
                      <a:pt x="2427" y="2302"/>
                    </a:lnTo>
                    <a:lnTo>
                      <a:pt x="2427" y="2198"/>
                    </a:lnTo>
                    <a:lnTo>
                      <a:pt x="2406" y="2072"/>
                    </a:lnTo>
                    <a:lnTo>
                      <a:pt x="2427" y="1967"/>
                    </a:lnTo>
                    <a:lnTo>
                      <a:pt x="2469" y="1946"/>
                    </a:lnTo>
                    <a:lnTo>
                      <a:pt x="2553" y="2030"/>
                    </a:lnTo>
                    <a:lnTo>
                      <a:pt x="2511" y="2135"/>
                    </a:lnTo>
                    <a:lnTo>
                      <a:pt x="2553" y="2198"/>
                    </a:lnTo>
                    <a:lnTo>
                      <a:pt x="2574" y="2135"/>
                    </a:lnTo>
                    <a:lnTo>
                      <a:pt x="2574" y="1946"/>
                    </a:lnTo>
                    <a:lnTo>
                      <a:pt x="2636" y="1884"/>
                    </a:lnTo>
                    <a:lnTo>
                      <a:pt x="2636" y="1779"/>
                    </a:lnTo>
                    <a:lnTo>
                      <a:pt x="2574" y="1737"/>
                    </a:lnTo>
                    <a:lnTo>
                      <a:pt x="2616" y="1633"/>
                    </a:lnTo>
                    <a:lnTo>
                      <a:pt x="2657" y="1549"/>
                    </a:lnTo>
                    <a:lnTo>
                      <a:pt x="2636" y="1444"/>
                    </a:lnTo>
                    <a:lnTo>
                      <a:pt x="2636" y="1298"/>
                    </a:lnTo>
                    <a:lnTo>
                      <a:pt x="2783" y="1151"/>
                    </a:lnTo>
                    <a:lnTo>
                      <a:pt x="2950" y="1130"/>
                    </a:lnTo>
                    <a:lnTo>
                      <a:pt x="3034" y="1089"/>
                    </a:lnTo>
                    <a:lnTo>
                      <a:pt x="3139" y="1089"/>
                    </a:lnTo>
                    <a:lnTo>
                      <a:pt x="3034" y="984"/>
                    </a:lnTo>
                    <a:lnTo>
                      <a:pt x="2888" y="900"/>
                    </a:lnTo>
                    <a:lnTo>
                      <a:pt x="2741" y="921"/>
                    </a:lnTo>
                    <a:lnTo>
                      <a:pt x="2616" y="817"/>
                    </a:lnTo>
                    <a:lnTo>
                      <a:pt x="2574" y="712"/>
                    </a:lnTo>
                    <a:lnTo>
                      <a:pt x="2406" y="586"/>
                    </a:lnTo>
                    <a:lnTo>
                      <a:pt x="2323" y="419"/>
                    </a:lnTo>
                    <a:lnTo>
                      <a:pt x="2323" y="314"/>
                    </a:lnTo>
                    <a:lnTo>
                      <a:pt x="2134" y="84"/>
                    </a:lnTo>
                    <a:lnTo>
                      <a:pt x="20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6" name="Google Shape;2146;p36"/>
            <p:cNvGrpSpPr/>
            <p:nvPr/>
          </p:nvGrpSpPr>
          <p:grpSpPr>
            <a:xfrm>
              <a:off x="4000175" y="1462675"/>
              <a:ext cx="1917275" cy="1140875"/>
              <a:chOff x="4000175" y="1462675"/>
              <a:chExt cx="1917275" cy="1140875"/>
            </a:xfrm>
          </p:grpSpPr>
          <p:sp>
            <p:nvSpPr>
              <p:cNvPr id="2147" name="Google Shape;2147;p36"/>
              <p:cNvSpPr/>
              <p:nvPr/>
            </p:nvSpPr>
            <p:spPr>
              <a:xfrm>
                <a:off x="4178050" y="2433300"/>
                <a:ext cx="60250" cy="65175"/>
              </a:xfrm>
              <a:custGeom>
                <a:rect b="b" l="l" r="r" t="t"/>
                <a:pathLst>
                  <a:path extrusionOk="0" h="2607" w="2410">
                    <a:moveTo>
                      <a:pt x="639" y="2410"/>
                    </a:moveTo>
                    <a:lnTo>
                      <a:pt x="1180" y="2607"/>
                    </a:lnTo>
                    <a:lnTo>
                      <a:pt x="2410" y="2017"/>
                    </a:lnTo>
                    <a:lnTo>
                      <a:pt x="2262" y="0"/>
                    </a:lnTo>
                    <a:lnTo>
                      <a:pt x="541" y="0"/>
                    </a:lnTo>
                    <a:lnTo>
                      <a:pt x="0" y="1771"/>
                    </a:lnTo>
                    <a:close/>
                  </a:path>
                </a:pathLst>
              </a:custGeom>
              <a:solidFill>
                <a:schemeClr val="dk2"/>
              </a:solidFill>
              <a:ln>
                <a:noFill/>
              </a:ln>
            </p:spPr>
          </p:sp>
          <p:grpSp>
            <p:nvGrpSpPr>
              <p:cNvPr id="2148" name="Google Shape;2148;p36"/>
              <p:cNvGrpSpPr/>
              <p:nvPr/>
            </p:nvGrpSpPr>
            <p:grpSpPr>
              <a:xfrm>
                <a:off x="4000175" y="1462675"/>
                <a:ext cx="1917275" cy="1140875"/>
                <a:chOff x="4000175" y="1462675"/>
                <a:chExt cx="1917275" cy="1140875"/>
              </a:xfrm>
            </p:grpSpPr>
            <p:sp>
              <p:nvSpPr>
                <p:cNvPr id="2149" name="Google Shape;2149;p36"/>
                <p:cNvSpPr/>
                <p:nvPr/>
              </p:nvSpPr>
              <p:spPr>
                <a:xfrm>
                  <a:off x="4000175" y="2000075"/>
                  <a:ext cx="1545875" cy="510000"/>
                </a:xfrm>
                <a:custGeom>
                  <a:rect b="b" l="l" r="r" t="t"/>
                  <a:pathLst>
                    <a:path extrusionOk="0" h="20400" w="61835">
                      <a:moveTo>
                        <a:pt x="1594" y="319"/>
                      </a:moveTo>
                      <a:lnTo>
                        <a:pt x="106" y="0"/>
                      </a:lnTo>
                      <a:lnTo>
                        <a:pt x="0" y="2444"/>
                      </a:lnTo>
                      <a:lnTo>
                        <a:pt x="1062" y="9031"/>
                      </a:lnTo>
                      <a:lnTo>
                        <a:pt x="3931" y="9775"/>
                      </a:lnTo>
                      <a:lnTo>
                        <a:pt x="2125" y="10200"/>
                      </a:lnTo>
                      <a:lnTo>
                        <a:pt x="531" y="10413"/>
                      </a:lnTo>
                      <a:lnTo>
                        <a:pt x="1487" y="13600"/>
                      </a:lnTo>
                      <a:lnTo>
                        <a:pt x="3931" y="17212"/>
                      </a:lnTo>
                      <a:lnTo>
                        <a:pt x="8393" y="18594"/>
                      </a:lnTo>
                      <a:lnTo>
                        <a:pt x="9987" y="18169"/>
                      </a:lnTo>
                      <a:lnTo>
                        <a:pt x="13281" y="20400"/>
                      </a:lnTo>
                      <a:lnTo>
                        <a:pt x="14343" y="18912"/>
                      </a:lnTo>
                      <a:lnTo>
                        <a:pt x="28793" y="17319"/>
                      </a:lnTo>
                      <a:lnTo>
                        <a:pt x="35699" y="16894"/>
                      </a:lnTo>
                      <a:lnTo>
                        <a:pt x="48342" y="16894"/>
                      </a:lnTo>
                      <a:lnTo>
                        <a:pt x="49617" y="15194"/>
                      </a:lnTo>
                      <a:lnTo>
                        <a:pt x="59285" y="20294"/>
                      </a:lnTo>
                      <a:lnTo>
                        <a:pt x="60135" y="19231"/>
                      </a:lnTo>
                      <a:lnTo>
                        <a:pt x="61835" y="18487"/>
                      </a:lnTo>
                      <a:lnTo>
                        <a:pt x="61092" y="13494"/>
                      </a:lnTo>
                      <a:lnTo>
                        <a:pt x="46323" y="3188"/>
                      </a:lnTo>
                      <a:lnTo>
                        <a:pt x="12962" y="10413"/>
                      </a:lnTo>
                      <a:lnTo>
                        <a:pt x="4569" y="7013"/>
                      </a:lnTo>
                      <a:lnTo>
                        <a:pt x="2444" y="3507"/>
                      </a:lnTo>
                      <a:lnTo>
                        <a:pt x="2019" y="1807"/>
                      </a:lnTo>
                      <a:close/>
                    </a:path>
                  </a:pathLst>
                </a:custGeom>
                <a:solidFill>
                  <a:schemeClr val="dk2"/>
                </a:solidFill>
                <a:ln>
                  <a:noFill/>
                </a:ln>
              </p:spPr>
            </p:sp>
            <p:sp>
              <p:nvSpPr>
                <p:cNvPr id="2150" name="Google Shape;2150;p36"/>
                <p:cNvSpPr/>
                <p:nvPr/>
              </p:nvSpPr>
              <p:spPr>
                <a:xfrm>
                  <a:off x="4624175" y="1521775"/>
                  <a:ext cx="58100" cy="73775"/>
                </a:xfrm>
                <a:custGeom>
                  <a:rect b="b" l="l" r="r" t="t"/>
                  <a:pathLst>
                    <a:path extrusionOk="0" h="2951" w="2324">
                      <a:moveTo>
                        <a:pt x="210" y="1"/>
                      </a:moveTo>
                      <a:lnTo>
                        <a:pt x="126" y="84"/>
                      </a:lnTo>
                      <a:lnTo>
                        <a:pt x="147" y="189"/>
                      </a:lnTo>
                      <a:lnTo>
                        <a:pt x="252" y="252"/>
                      </a:lnTo>
                      <a:lnTo>
                        <a:pt x="335" y="356"/>
                      </a:lnTo>
                      <a:lnTo>
                        <a:pt x="273" y="419"/>
                      </a:lnTo>
                      <a:lnTo>
                        <a:pt x="210" y="419"/>
                      </a:lnTo>
                      <a:lnTo>
                        <a:pt x="147" y="335"/>
                      </a:lnTo>
                      <a:lnTo>
                        <a:pt x="63" y="293"/>
                      </a:lnTo>
                      <a:lnTo>
                        <a:pt x="22" y="293"/>
                      </a:lnTo>
                      <a:lnTo>
                        <a:pt x="42" y="356"/>
                      </a:lnTo>
                      <a:lnTo>
                        <a:pt x="22" y="545"/>
                      </a:lnTo>
                      <a:lnTo>
                        <a:pt x="1" y="565"/>
                      </a:lnTo>
                      <a:lnTo>
                        <a:pt x="1" y="712"/>
                      </a:lnTo>
                      <a:lnTo>
                        <a:pt x="42" y="754"/>
                      </a:lnTo>
                      <a:lnTo>
                        <a:pt x="126" y="775"/>
                      </a:lnTo>
                      <a:lnTo>
                        <a:pt x="189" y="858"/>
                      </a:lnTo>
                      <a:lnTo>
                        <a:pt x="147" y="963"/>
                      </a:lnTo>
                      <a:lnTo>
                        <a:pt x="294" y="1256"/>
                      </a:lnTo>
                      <a:lnTo>
                        <a:pt x="356" y="1340"/>
                      </a:lnTo>
                      <a:lnTo>
                        <a:pt x="461" y="1340"/>
                      </a:lnTo>
                      <a:lnTo>
                        <a:pt x="398" y="1402"/>
                      </a:lnTo>
                      <a:lnTo>
                        <a:pt x="294" y="1444"/>
                      </a:lnTo>
                      <a:lnTo>
                        <a:pt x="231" y="1612"/>
                      </a:lnTo>
                      <a:lnTo>
                        <a:pt x="335" y="1821"/>
                      </a:lnTo>
                      <a:lnTo>
                        <a:pt x="398" y="1988"/>
                      </a:lnTo>
                      <a:lnTo>
                        <a:pt x="398" y="2114"/>
                      </a:lnTo>
                      <a:lnTo>
                        <a:pt x="440" y="2177"/>
                      </a:lnTo>
                      <a:lnTo>
                        <a:pt x="461" y="2281"/>
                      </a:lnTo>
                      <a:lnTo>
                        <a:pt x="419" y="2323"/>
                      </a:lnTo>
                      <a:lnTo>
                        <a:pt x="503" y="2511"/>
                      </a:lnTo>
                      <a:lnTo>
                        <a:pt x="545" y="2679"/>
                      </a:lnTo>
                      <a:lnTo>
                        <a:pt x="649" y="2762"/>
                      </a:lnTo>
                      <a:lnTo>
                        <a:pt x="649" y="2867"/>
                      </a:lnTo>
                      <a:lnTo>
                        <a:pt x="733" y="2951"/>
                      </a:lnTo>
                      <a:lnTo>
                        <a:pt x="879" y="2909"/>
                      </a:lnTo>
                      <a:lnTo>
                        <a:pt x="963" y="2742"/>
                      </a:lnTo>
                      <a:lnTo>
                        <a:pt x="1089" y="2553"/>
                      </a:lnTo>
                      <a:lnTo>
                        <a:pt x="1172" y="2511"/>
                      </a:lnTo>
                      <a:lnTo>
                        <a:pt x="1151" y="2428"/>
                      </a:lnTo>
                      <a:lnTo>
                        <a:pt x="1172" y="2323"/>
                      </a:lnTo>
                      <a:lnTo>
                        <a:pt x="1423" y="2135"/>
                      </a:lnTo>
                      <a:lnTo>
                        <a:pt x="1528" y="2114"/>
                      </a:lnTo>
                      <a:lnTo>
                        <a:pt x="1612" y="2177"/>
                      </a:lnTo>
                      <a:lnTo>
                        <a:pt x="1695" y="2177"/>
                      </a:lnTo>
                      <a:lnTo>
                        <a:pt x="1737" y="2072"/>
                      </a:lnTo>
                      <a:lnTo>
                        <a:pt x="1800" y="1988"/>
                      </a:lnTo>
                      <a:lnTo>
                        <a:pt x="1926" y="1926"/>
                      </a:lnTo>
                      <a:lnTo>
                        <a:pt x="2114" y="1779"/>
                      </a:lnTo>
                      <a:lnTo>
                        <a:pt x="2135" y="1674"/>
                      </a:lnTo>
                      <a:lnTo>
                        <a:pt x="2219" y="1612"/>
                      </a:lnTo>
                      <a:lnTo>
                        <a:pt x="2323" y="1382"/>
                      </a:lnTo>
                      <a:lnTo>
                        <a:pt x="2302" y="1256"/>
                      </a:lnTo>
                      <a:lnTo>
                        <a:pt x="2135" y="1068"/>
                      </a:lnTo>
                      <a:lnTo>
                        <a:pt x="2051" y="942"/>
                      </a:lnTo>
                      <a:lnTo>
                        <a:pt x="2051" y="837"/>
                      </a:lnTo>
                      <a:lnTo>
                        <a:pt x="1884" y="712"/>
                      </a:lnTo>
                      <a:lnTo>
                        <a:pt x="1779" y="712"/>
                      </a:lnTo>
                      <a:lnTo>
                        <a:pt x="1716" y="733"/>
                      </a:lnTo>
                      <a:lnTo>
                        <a:pt x="1633" y="670"/>
                      </a:lnTo>
                      <a:lnTo>
                        <a:pt x="1507" y="628"/>
                      </a:lnTo>
                      <a:lnTo>
                        <a:pt x="1382" y="503"/>
                      </a:lnTo>
                      <a:lnTo>
                        <a:pt x="1319" y="461"/>
                      </a:lnTo>
                      <a:lnTo>
                        <a:pt x="1298" y="524"/>
                      </a:lnTo>
                      <a:lnTo>
                        <a:pt x="1214" y="503"/>
                      </a:lnTo>
                      <a:lnTo>
                        <a:pt x="1193" y="419"/>
                      </a:lnTo>
                      <a:lnTo>
                        <a:pt x="1110" y="314"/>
                      </a:lnTo>
                      <a:lnTo>
                        <a:pt x="1047" y="314"/>
                      </a:lnTo>
                      <a:lnTo>
                        <a:pt x="1005" y="419"/>
                      </a:lnTo>
                      <a:lnTo>
                        <a:pt x="963" y="419"/>
                      </a:lnTo>
                      <a:lnTo>
                        <a:pt x="858" y="252"/>
                      </a:lnTo>
                      <a:lnTo>
                        <a:pt x="775" y="210"/>
                      </a:lnTo>
                      <a:lnTo>
                        <a:pt x="775" y="252"/>
                      </a:lnTo>
                      <a:lnTo>
                        <a:pt x="858" y="356"/>
                      </a:lnTo>
                      <a:lnTo>
                        <a:pt x="858" y="440"/>
                      </a:lnTo>
                      <a:lnTo>
                        <a:pt x="775" y="503"/>
                      </a:lnTo>
                      <a:lnTo>
                        <a:pt x="775" y="607"/>
                      </a:lnTo>
                      <a:lnTo>
                        <a:pt x="733" y="607"/>
                      </a:lnTo>
                      <a:lnTo>
                        <a:pt x="670" y="524"/>
                      </a:lnTo>
                      <a:lnTo>
                        <a:pt x="649" y="147"/>
                      </a:lnTo>
                      <a:lnTo>
                        <a:pt x="545" y="105"/>
                      </a:lnTo>
                      <a:lnTo>
                        <a:pt x="440" y="84"/>
                      </a:lnTo>
                      <a:lnTo>
                        <a:pt x="2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36"/>
                <p:cNvSpPr/>
                <p:nvPr/>
              </p:nvSpPr>
              <p:spPr>
                <a:xfrm>
                  <a:off x="4499150" y="1462675"/>
                  <a:ext cx="117200" cy="104100"/>
                </a:xfrm>
                <a:custGeom>
                  <a:rect b="b" l="l" r="r" t="t"/>
                  <a:pathLst>
                    <a:path extrusionOk="0" h="4164" w="4688">
                      <a:moveTo>
                        <a:pt x="398" y="0"/>
                      </a:moveTo>
                      <a:lnTo>
                        <a:pt x="357" y="63"/>
                      </a:lnTo>
                      <a:lnTo>
                        <a:pt x="336" y="168"/>
                      </a:lnTo>
                      <a:lnTo>
                        <a:pt x="357" y="251"/>
                      </a:lnTo>
                      <a:lnTo>
                        <a:pt x="357" y="398"/>
                      </a:lnTo>
                      <a:lnTo>
                        <a:pt x="252" y="523"/>
                      </a:lnTo>
                      <a:lnTo>
                        <a:pt x="147" y="712"/>
                      </a:lnTo>
                      <a:lnTo>
                        <a:pt x="22" y="879"/>
                      </a:lnTo>
                      <a:lnTo>
                        <a:pt x="1" y="984"/>
                      </a:lnTo>
                      <a:lnTo>
                        <a:pt x="22" y="1423"/>
                      </a:lnTo>
                      <a:lnTo>
                        <a:pt x="105" y="1507"/>
                      </a:lnTo>
                      <a:lnTo>
                        <a:pt x="210" y="1549"/>
                      </a:lnTo>
                      <a:lnTo>
                        <a:pt x="231" y="1653"/>
                      </a:lnTo>
                      <a:lnTo>
                        <a:pt x="189" y="1967"/>
                      </a:lnTo>
                      <a:lnTo>
                        <a:pt x="126" y="2093"/>
                      </a:lnTo>
                      <a:lnTo>
                        <a:pt x="105" y="2197"/>
                      </a:lnTo>
                      <a:lnTo>
                        <a:pt x="126" y="2281"/>
                      </a:lnTo>
                      <a:lnTo>
                        <a:pt x="189" y="2260"/>
                      </a:lnTo>
                      <a:lnTo>
                        <a:pt x="273" y="2155"/>
                      </a:lnTo>
                      <a:lnTo>
                        <a:pt x="419" y="2093"/>
                      </a:lnTo>
                      <a:lnTo>
                        <a:pt x="482" y="2155"/>
                      </a:lnTo>
                      <a:lnTo>
                        <a:pt x="503" y="2260"/>
                      </a:lnTo>
                      <a:lnTo>
                        <a:pt x="650" y="2385"/>
                      </a:lnTo>
                      <a:lnTo>
                        <a:pt x="754" y="2385"/>
                      </a:lnTo>
                      <a:lnTo>
                        <a:pt x="817" y="2344"/>
                      </a:lnTo>
                      <a:lnTo>
                        <a:pt x="901" y="2365"/>
                      </a:lnTo>
                      <a:cubicBezTo>
                        <a:pt x="859" y="2448"/>
                        <a:pt x="859" y="2511"/>
                        <a:pt x="859" y="2595"/>
                      </a:cubicBezTo>
                      <a:lnTo>
                        <a:pt x="838" y="2595"/>
                      </a:lnTo>
                      <a:lnTo>
                        <a:pt x="733" y="2657"/>
                      </a:lnTo>
                      <a:lnTo>
                        <a:pt x="629" y="2595"/>
                      </a:lnTo>
                      <a:lnTo>
                        <a:pt x="545" y="2595"/>
                      </a:lnTo>
                      <a:lnTo>
                        <a:pt x="440" y="2678"/>
                      </a:lnTo>
                      <a:lnTo>
                        <a:pt x="315" y="2678"/>
                      </a:lnTo>
                      <a:lnTo>
                        <a:pt x="294" y="2699"/>
                      </a:lnTo>
                      <a:lnTo>
                        <a:pt x="336" y="2783"/>
                      </a:lnTo>
                      <a:lnTo>
                        <a:pt x="482" y="2804"/>
                      </a:lnTo>
                      <a:lnTo>
                        <a:pt x="524" y="2909"/>
                      </a:lnTo>
                      <a:lnTo>
                        <a:pt x="650" y="2971"/>
                      </a:lnTo>
                      <a:lnTo>
                        <a:pt x="733" y="3076"/>
                      </a:lnTo>
                      <a:lnTo>
                        <a:pt x="901" y="3118"/>
                      </a:lnTo>
                      <a:lnTo>
                        <a:pt x="1110" y="3118"/>
                      </a:lnTo>
                      <a:lnTo>
                        <a:pt x="1173" y="3139"/>
                      </a:lnTo>
                      <a:lnTo>
                        <a:pt x="1131" y="3181"/>
                      </a:lnTo>
                      <a:lnTo>
                        <a:pt x="963" y="3222"/>
                      </a:lnTo>
                      <a:lnTo>
                        <a:pt x="838" y="3222"/>
                      </a:lnTo>
                      <a:lnTo>
                        <a:pt x="838" y="3285"/>
                      </a:lnTo>
                      <a:lnTo>
                        <a:pt x="942" y="3327"/>
                      </a:lnTo>
                      <a:lnTo>
                        <a:pt x="1068" y="3327"/>
                      </a:lnTo>
                      <a:lnTo>
                        <a:pt x="1173" y="3243"/>
                      </a:lnTo>
                      <a:lnTo>
                        <a:pt x="1319" y="3139"/>
                      </a:lnTo>
                      <a:lnTo>
                        <a:pt x="1382" y="3097"/>
                      </a:lnTo>
                      <a:lnTo>
                        <a:pt x="1445" y="2929"/>
                      </a:lnTo>
                      <a:lnTo>
                        <a:pt x="1528" y="2762"/>
                      </a:lnTo>
                      <a:lnTo>
                        <a:pt x="1486" y="2678"/>
                      </a:lnTo>
                      <a:lnTo>
                        <a:pt x="1256" y="2532"/>
                      </a:lnTo>
                      <a:lnTo>
                        <a:pt x="1152" y="2511"/>
                      </a:lnTo>
                      <a:lnTo>
                        <a:pt x="1152" y="2385"/>
                      </a:lnTo>
                      <a:lnTo>
                        <a:pt x="1256" y="2406"/>
                      </a:lnTo>
                      <a:lnTo>
                        <a:pt x="1382" y="2385"/>
                      </a:lnTo>
                      <a:lnTo>
                        <a:pt x="1570" y="2281"/>
                      </a:lnTo>
                      <a:lnTo>
                        <a:pt x="1654" y="2176"/>
                      </a:lnTo>
                      <a:lnTo>
                        <a:pt x="1654" y="2072"/>
                      </a:lnTo>
                      <a:lnTo>
                        <a:pt x="1779" y="1946"/>
                      </a:lnTo>
                      <a:lnTo>
                        <a:pt x="1968" y="1800"/>
                      </a:lnTo>
                      <a:lnTo>
                        <a:pt x="2114" y="1967"/>
                      </a:lnTo>
                      <a:lnTo>
                        <a:pt x="2010" y="2009"/>
                      </a:lnTo>
                      <a:lnTo>
                        <a:pt x="1968" y="2093"/>
                      </a:lnTo>
                      <a:lnTo>
                        <a:pt x="1968" y="2176"/>
                      </a:lnTo>
                      <a:lnTo>
                        <a:pt x="1800" y="2197"/>
                      </a:lnTo>
                      <a:lnTo>
                        <a:pt x="1696" y="2281"/>
                      </a:lnTo>
                      <a:lnTo>
                        <a:pt x="1654" y="2469"/>
                      </a:lnTo>
                      <a:lnTo>
                        <a:pt x="1654" y="2574"/>
                      </a:lnTo>
                      <a:lnTo>
                        <a:pt x="1758" y="2637"/>
                      </a:lnTo>
                      <a:lnTo>
                        <a:pt x="1821" y="2637"/>
                      </a:lnTo>
                      <a:lnTo>
                        <a:pt x="1884" y="2720"/>
                      </a:lnTo>
                      <a:lnTo>
                        <a:pt x="1758" y="2867"/>
                      </a:lnTo>
                      <a:lnTo>
                        <a:pt x="1717" y="2971"/>
                      </a:lnTo>
                      <a:lnTo>
                        <a:pt x="1779" y="3139"/>
                      </a:lnTo>
                      <a:lnTo>
                        <a:pt x="1758" y="3222"/>
                      </a:lnTo>
                      <a:lnTo>
                        <a:pt x="1570" y="3327"/>
                      </a:lnTo>
                      <a:lnTo>
                        <a:pt x="1549" y="3390"/>
                      </a:lnTo>
                      <a:lnTo>
                        <a:pt x="1675" y="3453"/>
                      </a:lnTo>
                      <a:lnTo>
                        <a:pt x="1738" y="3515"/>
                      </a:lnTo>
                      <a:lnTo>
                        <a:pt x="1779" y="3494"/>
                      </a:lnTo>
                      <a:lnTo>
                        <a:pt x="1758" y="3411"/>
                      </a:lnTo>
                      <a:lnTo>
                        <a:pt x="1779" y="3348"/>
                      </a:lnTo>
                      <a:lnTo>
                        <a:pt x="1884" y="3411"/>
                      </a:lnTo>
                      <a:lnTo>
                        <a:pt x="1989" y="3494"/>
                      </a:lnTo>
                      <a:lnTo>
                        <a:pt x="2093" y="3432"/>
                      </a:lnTo>
                      <a:lnTo>
                        <a:pt x="2177" y="3432"/>
                      </a:lnTo>
                      <a:lnTo>
                        <a:pt x="2240" y="3536"/>
                      </a:lnTo>
                      <a:lnTo>
                        <a:pt x="2323" y="3746"/>
                      </a:lnTo>
                      <a:lnTo>
                        <a:pt x="2407" y="3829"/>
                      </a:lnTo>
                      <a:lnTo>
                        <a:pt x="2533" y="3850"/>
                      </a:lnTo>
                      <a:lnTo>
                        <a:pt x="2658" y="3934"/>
                      </a:lnTo>
                      <a:lnTo>
                        <a:pt x="2763" y="3955"/>
                      </a:lnTo>
                      <a:lnTo>
                        <a:pt x="2909" y="3871"/>
                      </a:lnTo>
                      <a:lnTo>
                        <a:pt x="3056" y="3829"/>
                      </a:lnTo>
                      <a:lnTo>
                        <a:pt x="3139" y="3871"/>
                      </a:lnTo>
                      <a:lnTo>
                        <a:pt x="3286" y="3955"/>
                      </a:lnTo>
                      <a:lnTo>
                        <a:pt x="3579" y="3976"/>
                      </a:lnTo>
                      <a:lnTo>
                        <a:pt x="3683" y="3955"/>
                      </a:lnTo>
                      <a:lnTo>
                        <a:pt x="3767" y="3976"/>
                      </a:lnTo>
                      <a:lnTo>
                        <a:pt x="3872" y="3976"/>
                      </a:lnTo>
                      <a:lnTo>
                        <a:pt x="3955" y="4059"/>
                      </a:lnTo>
                      <a:lnTo>
                        <a:pt x="4060" y="4164"/>
                      </a:lnTo>
                      <a:lnTo>
                        <a:pt x="4165" y="4164"/>
                      </a:lnTo>
                      <a:lnTo>
                        <a:pt x="4269" y="4080"/>
                      </a:lnTo>
                      <a:lnTo>
                        <a:pt x="4395" y="3955"/>
                      </a:lnTo>
                      <a:lnTo>
                        <a:pt x="4541" y="3913"/>
                      </a:lnTo>
                      <a:lnTo>
                        <a:pt x="4688" y="3725"/>
                      </a:lnTo>
                      <a:lnTo>
                        <a:pt x="4688" y="3620"/>
                      </a:lnTo>
                      <a:lnTo>
                        <a:pt x="4541" y="3453"/>
                      </a:lnTo>
                      <a:lnTo>
                        <a:pt x="4479" y="3432"/>
                      </a:lnTo>
                      <a:lnTo>
                        <a:pt x="4332" y="3285"/>
                      </a:lnTo>
                      <a:lnTo>
                        <a:pt x="4186" y="3243"/>
                      </a:lnTo>
                      <a:lnTo>
                        <a:pt x="4060" y="3181"/>
                      </a:lnTo>
                      <a:lnTo>
                        <a:pt x="4018" y="3034"/>
                      </a:lnTo>
                      <a:lnTo>
                        <a:pt x="4102" y="3034"/>
                      </a:lnTo>
                      <a:lnTo>
                        <a:pt x="4186" y="3097"/>
                      </a:lnTo>
                      <a:lnTo>
                        <a:pt x="4290" y="3097"/>
                      </a:lnTo>
                      <a:lnTo>
                        <a:pt x="4290" y="3013"/>
                      </a:lnTo>
                      <a:lnTo>
                        <a:pt x="4165" y="2825"/>
                      </a:lnTo>
                      <a:lnTo>
                        <a:pt x="3976" y="2657"/>
                      </a:lnTo>
                      <a:lnTo>
                        <a:pt x="3976" y="2490"/>
                      </a:lnTo>
                      <a:lnTo>
                        <a:pt x="3955" y="2344"/>
                      </a:lnTo>
                      <a:lnTo>
                        <a:pt x="3851" y="2281"/>
                      </a:lnTo>
                      <a:lnTo>
                        <a:pt x="3851" y="2155"/>
                      </a:lnTo>
                      <a:lnTo>
                        <a:pt x="3788" y="2093"/>
                      </a:lnTo>
                      <a:lnTo>
                        <a:pt x="3746" y="2093"/>
                      </a:lnTo>
                      <a:lnTo>
                        <a:pt x="3370" y="1821"/>
                      </a:lnTo>
                      <a:lnTo>
                        <a:pt x="3160" y="1779"/>
                      </a:lnTo>
                      <a:lnTo>
                        <a:pt x="2972" y="1821"/>
                      </a:lnTo>
                      <a:lnTo>
                        <a:pt x="2951" y="1883"/>
                      </a:lnTo>
                      <a:lnTo>
                        <a:pt x="2972" y="1967"/>
                      </a:lnTo>
                      <a:lnTo>
                        <a:pt x="3139" y="2155"/>
                      </a:lnTo>
                      <a:lnTo>
                        <a:pt x="3139" y="2239"/>
                      </a:lnTo>
                      <a:lnTo>
                        <a:pt x="3077" y="2344"/>
                      </a:lnTo>
                      <a:lnTo>
                        <a:pt x="3077" y="2448"/>
                      </a:lnTo>
                      <a:lnTo>
                        <a:pt x="3056" y="2574"/>
                      </a:lnTo>
                      <a:lnTo>
                        <a:pt x="2972" y="2720"/>
                      </a:lnTo>
                      <a:lnTo>
                        <a:pt x="2930" y="2783"/>
                      </a:lnTo>
                      <a:lnTo>
                        <a:pt x="2909" y="2699"/>
                      </a:lnTo>
                      <a:lnTo>
                        <a:pt x="2951" y="2595"/>
                      </a:lnTo>
                      <a:lnTo>
                        <a:pt x="2972" y="2490"/>
                      </a:lnTo>
                      <a:lnTo>
                        <a:pt x="2930" y="2448"/>
                      </a:lnTo>
                      <a:lnTo>
                        <a:pt x="2972" y="2260"/>
                      </a:lnTo>
                      <a:lnTo>
                        <a:pt x="2930" y="2155"/>
                      </a:lnTo>
                      <a:lnTo>
                        <a:pt x="2742" y="1883"/>
                      </a:lnTo>
                      <a:lnTo>
                        <a:pt x="2595" y="1779"/>
                      </a:lnTo>
                      <a:lnTo>
                        <a:pt x="2386" y="1758"/>
                      </a:lnTo>
                      <a:lnTo>
                        <a:pt x="2323" y="1779"/>
                      </a:lnTo>
                      <a:lnTo>
                        <a:pt x="2282" y="1925"/>
                      </a:lnTo>
                      <a:lnTo>
                        <a:pt x="2240" y="1946"/>
                      </a:lnTo>
                      <a:cubicBezTo>
                        <a:pt x="2198" y="1883"/>
                        <a:pt x="2114" y="1841"/>
                        <a:pt x="2072" y="1821"/>
                      </a:cubicBezTo>
                      <a:lnTo>
                        <a:pt x="2114" y="1779"/>
                      </a:lnTo>
                      <a:lnTo>
                        <a:pt x="2177" y="1674"/>
                      </a:lnTo>
                      <a:lnTo>
                        <a:pt x="2177" y="1549"/>
                      </a:lnTo>
                      <a:lnTo>
                        <a:pt x="1989" y="1444"/>
                      </a:lnTo>
                      <a:lnTo>
                        <a:pt x="1800" y="1297"/>
                      </a:lnTo>
                      <a:lnTo>
                        <a:pt x="1696" y="1109"/>
                      </a:lnTo>
                      <a:lnTo>
                        <a:pt x="1696" y="984"/>
                      </a:lnTo>
                      <a:lnTo>
                        <a:pt x="1758" y="837"/>
                      </a:lnTo>
                      <a:lnTo>
                        <a:pt x="1758" y="733"/>
                      </a:lnTo>
                      <a:lnTo>
                        <a:pt x="1696" y="712"/>
                      </a:lnTo>
                      <a:lnTo>
                        <a:pt x="1403" y="712"/>
                      </a:lnTo>
                      <a:lnTo>
                        <a:pt x="1194" y="628"/>
                      </a:lnTo>
                      <a:lnTo>
                        <a:pt x="1047" y="523"/>
                      </a:lnTo>
                      <a:lnTo>
                        <a:pt x="817" y="251"/>
                      </a:lnTo>
                      <a:lnTo>
                        <a:pt x="650" y="105"/>
                      </a:lnTo>
                      <a:lnTo>
                        <a:pt x="4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36"/>
                <p:cNvSpPr/>
                <p:nvPr/>
              </p:nvSpPr>
              <p:spPr>
                <a:xfrm>
                  <a:off x="4241800" y="1706950"/>
                  <a:ext cx="130800" cy="246400"/>
                </a:xfrm>
                <a:custGeom>
                  <a:rect b="b" l="l" r="r" t="t"/>
                  <a:pathLst>
                    <a:path extrusionOk="0" h="9856" w="5232">
                      <a:moveTo>
                        <a:pt x="4750" y="1"/>
                      </a:moveTo>
                      <a:lnTo>
                        <a:pt x="4625" y="63"/>
                      </a:lnTo>
                      <a:lnTo>
                        <a:pt x="4604" y="126"/>
                      </a:lnTo>
                      <a:lnTo>
                        <a:pt x="4520" y="105"/>
                      </a:lnTo>
                      <a:lnTo>
                        <a:pt x="4436" y="42"/>
                      </a:lnTo>
                      <a:lnTo>
                        <a:pt x="4332" y="63"/>
                      </a:lnTo>
                      <a:lnTo>
                        <a:pt x="4206" y="168"/>
                      </a:lnTo>
                      <a:lnTo>
                        <a:pt x="4185" y="273"/>
                      </a:lnTo>
                      <a:lnTo>
                        <a:pt x="4101" y="335"/>
                      </a:lnTo>
                      <a:lnTo>
                        <a:pt x="4018" y="356"/>
                      </a:lnTo>
                      <a:lnTo>
                        <a:pt x="3934" y="440"/>
                      </a:lnTo>
                      <a:lnTo>
                        <a:pt x="3934" y="524"/>
                      </a:lnTo>
                      <a:lnTo>
                        <a:pt x="3871" y="628"/>
                      </a:lnTo>
                      <a:lnTo>
                        <a:pt x="3871" y="670"/>
                      </a:lnTo>
                      <a:lnTo>
                        <a:pt x="3934" y="775"/>
                      </a:lnTo>
                      <a:lnTo>
                        <a:pt x="3934" y="858"/>
                      </a:lnTo>
                      <a:lnTo>
                        <a:pt x="3829" y="858"/>
                      </a:lnTo>
                      <a:lnTo>
                        <a:pt x="3788" y="900"/>
                      </a:lnTo>
                      <a:lnTo>
                        <a:pt x="3788" y="984"/>
                      </a:lnTo>
                      <a:lnTo>
                        <a:pt x="3725" y="1047"/>
                      </a:lnTo>
                      <a:lnTo>
                        <a:pt x="3662" y="1109"/>
                      </a:lnTo>
                      <a:lnTo>
                        <a:pt x="3453" y="1256"/>
                      </a:lnTo>
                      <a:lnTo>
                        <a:pt x="3369" y="1298"/>
                      </a:lnTo>
                      <a:lnTo>
                        <a:pt x="3306" y="1277"/>
                      </a:lnTo>
                      <a:lnTo>
                        <a:pt x="3202" y="1277"/>
                      </a:lnTo>
                      <a:lnTo>
                        <a:pt x="3139" y="1319"/>
                      </a:lnTo>
                      <a:lnTo>
                        <a:pt x="3034" y="1486"/>
                      </a:lnTo>
                      <a:lnTo>
                        <a:pt x="2951" y="1528"/>
                      </a:lnTo>
                      <a:lnTo>
                        <a:pt x="2888" y="1507"/>
                      </a:lnTo>
                      <a:lnTo>
                        <a:pt x="2867" y="1423"/>
                      </a:lnTo>
                      <a:lnTo>
                        <a:pt x="2825" y="1423"/>
                      </a:lnTo>
                      <a:lnTo>
                        <a:pt x="2783" y="1507"/>
                      </a:lnTo>
                      <a:lnTo>
                        <a:pt x="2825" y="1633"/>
                      </a:lnTo>
                      <a:lnTo>
                        <a:pt x="2783" y="1695"/>
                      </a:lnTo>
                      <a:lnTo>
                        <a:pt x="2762" y="1591"/>
                      </a:lnTo>
                      <a:lnTo>
                        <a:pt x="2721" y="1486"/>
                      </a:lnTo>
                      <a:lnTo>
                        <a:pt x="2532" y="1507"/>
                      </a:lnTo>
                      <a:lnTo>
                        <a:pt x="2323" y="1570"/>
                      </a:lnTo>
                      <a:lnTo>
                        <a:pt x="2260" y="1612"/>
                      </a:lnTo>
                      <a:lnTo>
                        <a:pt x="2197" y="1633"/>
                      </a:lnTo>
                      <a:lnTo>
                        <a:pt x="2156" y="1695"/>
                      </a:lnTo>
                      <a:lnTo>
                        <a:pt x="2218" y="1842"/>
                      </a:lnTo>
                      <a:lnTo>
                        <a:pt x="2260" y="1905"/>
                      </a:lnTo>
                      <a:lnTo>
                        <a:pt x="2260" y="1946"/>
                      </a:lnTo>
                      <a:lnTo>
                        <a:pt x="2218" y="1988"/>
                      </a:lnTo>
                      <a:lnTo>
                        <a:pt x="2135" y="2093"/>
                      </a:lnTo>
                      <a:lnTo>
                        <a:pt x="2093" y="2051"/>
                      </a:lnTo>
                      <a:lnTo>
                        <a:pt x="2093" y="2009"/>
                      </a:lnTo>
                      <a:lnTo>
                        <a:pt x="2135" y="1946"/>
                      </a:lnTo>
                      <a:lnTo>
                        <a:pt x="2135" y="1884"/>
                      </a:lnTo>
                      <a:lnTo>
                        <a:pt x="2051" y="1884"/>
                      </a:lnTo>
                      <a:lnTo>
                        <a:pt x="1946" y="2009"/>
                      </a:lnTo>
                      <a:lnTo>
                        <a:pt x="1884" y="2051"/>
                      </a:lnTo>
                      <a:lnTo>
                        <a:pt x="1884" y="2135"/>
                      </a:lnTo>
                      <a:lnTo>
                        <a:pt x="1946" y="2156"/>
                      </a:lnTo>
                      <a:lnTo>
                        <a:pt x="1905" y="2218"/>
                      </a:lnTo>
                      <a:lnTo>
                        <a:pt x="1842" y="2323"/>
                      </a:lnTo>
                      <a:lnTo>
                        <a:pt x="1716" y="2323"/>
                      </a:lnTo>
                      <a:lnTo>
                        <a:pt x="1632" y="2365"/>
                      </a:lnTo>
                      <a:lnTo>
                        <a:pt x="1612" y="2449"/>
                      </a:lnTo>
                      <a:lnTo>
                        <a:pt x="1507" y="2470"/>
                      </a:lnTo>
                      <a:lnTo>
                        <a:pt x="1465" y="2553"/>
                      </a:lnTo>
                      <a:lnTo>
                        <a:pt x="1423" y="2721"/>
                      </a:lnTo>
                      <a:lnTo>
                        <a:pt x="1465" y="2742"/>
                      </a:lnTo>
                      <a:lnTo>
                        <a:pt x="1528" y="2742"/>
                      </a:lnTo>
                      <a:lnTo>
                        <a:pt x="1465" y="2825"/>
                      </a:lnTo>
                      <a:lnTo>
                        <a:pt x="1277" y="2825"/>
                      </a:lnTo>
                      <a:lnTo>
                        <a:pt x="1214" y="2867"/>
                      </a:lnTo>
                      <a:lnTo>
                        <a:pt x="1193" y="3034"/>
                      </a:lnTo>
                      <a:lnTo>
                        <a:pt x="1214" y="3097"/>
                      </a:lnTo>
                      <a:lnTo>
                        <a:pt x="1277" y="3097"/>
                      </a:lnTo>
                      <a:lnTo>
                        <a:pt x="1360" y="3076"/>
                      </a:lnTo>
                      <a:lnTo>
                        <a:pt x="1381" y="3139"/>
                      </a:lnTo>
                      <a:lnTo>
                        <a:pt x="1360" y="3181"/>
                      </a:lnTo>
                      <a:lnTo>
                        <a:pt x="1360" y="3286"/>
                      </a:lnTo>
                      <a:lnTo>
                        <a:pt x="1277" y="3348"/>
                      </a:lnTo>
                      <a:lnTo>
                        <a:pt x="1193" y="3306"/>
                      </a:lnTo>
                      <a:lnTo>
                        <a:pt x="1068" y="3286"/>
                      </a:lnTo>
                      <a:lnTo>
                        <a:pt x="942" y="3348"/>
                      </a:lnTo>
                      <a:lnTo>
                        <a:pt x="900" y="3411"/>
                      </a:lnTo>
                      <a:lnTo>
                        <a:pt x="900" y="3495"/>
                      </a:lnTo>
                      <a:lnTo>
                        <a:pt x="858" y="3599"/>
                      </a:lnTo>
                      <a:lnTo>
                        <a:pt x="754" y="3683"/>
                      </a:lnTo>
                      <a:lnTo>
                        <a:pt x="670" y="3620"/>
                      </a:lnTo>
                      <a:lnTo>
                        <a:pt x="628" y="3558"/>
                      </a:lnTo>
                      <a:lnTo>
                        <a:pt x="586" y="3474"/>
                      </a:lnTo>
                      <a:lnTo>
                        <a:pt x="544" y="3495"/>
                      </a:lnTo>
                      <a:lnTo>
                        <a:pt x="524" y="3662"/>
                      </a:lnTo>
                      <a:lnTo>
                        <a:pt x="544" y="3788"/>
                      </a:lnTo>
                      <a:lnTo>
                        <a:pt x="649" y="3871"/>
                      </a:lnTo>
                      <a:lnTo>
                        <a:pt x="733" y="3830"/>
                      </a:lnTo>
                      <a:lnTo>
                        <a:pt x="754" y="3871"/>
                      </a:lnTo>
                      <a:lnTo>
                        <a:pt x="754" y="3934"/>
                      </a:lnTo>
                      <a:lnTo>
                        <a:pt x="691" y="4081"/>
                      </a:lnTo>
                      <a:lnTo>
                        <a:pt x="733" y="4122"/>
                      </a:lnTo>
                      <a:lnTo>
                        <a:pt x="796" y="4143"/>
                      </a:lnTo>
                      <a:lnTo>
                        <a:pt x="858" y="4081"/>
                      </a:lnTo>
                      <a:lnTo>
                        <a:pt x="900" y="4081"/>
                      </a:lnTo>
                      <a:lnTo>
                        <a:pt x="963" y="4102"/>
                      </a:lnTo>
                      <a:lnTo>
                        <a:pt x="1068" y="4102"/>
                      </a:lnTo>
                      <a:lnTo>
                        <a:pt x="1151" y="4039"/>
                      </a:lnTo>
                      <a:lnTo>
                        <a:pt x="1172" y="4081"/>
                      </a:lnTo>
                      <a:lnTo>
                        <a:pt x="1109" y="4143"/>
                      </a:lnTo>
                      <a:lnTo>
                        <a:pt x="1047" y="4185"/>
                      </a:lnTo>
                      <a:lnTo>
                        <a:pt x="900" y="4185"/>
                      </a:lnTo>
                      <a:lnTo>
                        <a:pt x="858" y="4248"/>
                      </a:lnTo>
                      <a:lnTo>
                        <a:pt x="775" y="4227"/>
                      </a:lnTo>
                      <a:lnTo>
                        <a:pt x="733" y="4311"/>
                      </a:lnTo>
                      <a:lnTo>
                        <a:pt x="754" y="4436"/>
                      </a:lnTo>
                      <a:lnTo>
                        <a:pt x="837" y="4499"/>
                      </a:lnTo>
                      <a:lnTo>
                        <a:pt x="900" y="4520"/>
                      </a:lnTo>
                      <a:lnTo>
                        <a:pt x="984" y="4499"/>
                      </a:lnTo>
                      <a:lnTo>
                        <a:pt x="1005" y="4520"/>
                      </a:lnTo>
                      <a:lnTo>
                        <a:pt x="984" y="4562"/>
                      </a:lnTo>
                      <a:lnTo>
                        <a:pt x="858" y="4625"/>
                      </a:lnTo>
                      <a:lnTo>
                        <a:pt x="733" y="4625"/>
                      </a:lnTo>
                      <a:lnTo>
                        <a:pt x="649" y="4666"/>
                      </a:lnTo>
                      <a:lnTo>
                        <a:pt x="649" y="4729"/>
                      </a:lnTo>
                      <a:lnTo>
                        <a:pt x="691" y="4771"/>
                      </a:lnTo>
                      <a:lnTo>
                        <a:pt x="796" y="4750"/>
                      </a:lnTo>
                      <a:lnTo>
                        <a:pt x="900" y="4750"/>
                      </a:lnTo>
                      <a:lnTo>
                        <a:pt x="900" y="4813"/>
                      </a:lnTo>
                      <a:lnTo>
                        <a:pt x="837" y="4834"/>
                      </a:lnTo>
                      <a:lnTo>
                        <a:pt x="733" y="4855"/>
                      </a:lnTo>
                      <a:lnTo>
                        <a:pt x="733" y="4897"/>
                      </a:lnTo>
                      <a:lnTo>
                        <a:pt x="754" y="4938"/>
                      </a:lnTo>
                      <a:lnTo>
                        <a:pt x="879" y="4959"/>
                      </a:lnTo>
                      <a:lnTo>
                        <a:pt x="984" y="5043"/>
                      </a:lnTo>
                      <a:lnTo>
                        <a:pt x="984" y="5085"/>
                      </a:lnTo>
                      <a:lnTo>
                        <a:pt x="858" y="5085"/>
                      </a:lnTo>
                      <a:lnTo>
                        <a:pt x="754" y="5043"/>
                      </a:lnTo>
                      <a:lnTo>
                        <a:pt x="649" y="5043"/>
                      </a:lnTo>
                      <a:lnTo>
                        <a:pt x="565" y="5085"/>
                      </a:lnTo>
                      <a:lnTo>
                        <a:pt x="544" y="5169"/>
                      </a:lnTo>
                      <a:lnTo>
                        <a:pt x="482" y="5210"/>
                      </a:lnTo>
                      <a:lnTo>
                        <a:pt x="482" y="5273"/>
                      </a:lnTo>
                      <a:lnTo>
                        <a:pt x="544" y="5315"/>
                      </a:lnTo>
                      <a:lnTo>
                        <a:pt x="524" y="5378"/>
                      </a:lnTo>
                      <a:lnTo>
                        <a:pt x="461" y="5399"/>
                      </a:lnTo>
                      <a:lnTo>
                        <a:pt x="419" y="5399"/>
                      </a:lnTo>
                      <a:lnTo>
                        <a:pt x="335" y="5483"/>
                      </a:lnTo>
                      <a:lnTo>
                        <a:pt x="314" y="5566"/>
                      </a:lnTo>
                      <a:lnTo>
                        <a:pt x="335" y="5608"/>
                      </a:lnTo>
                      <a:lnTo>
                        <a:pt x="314" y="5671"/>
                      </a:lnTo>
                      <a:lnTo>
                        <a:pt x="210" y="5692"/>
                      </a:lnTo>
                      <a:lnTo>
                        <a:pt x="210" y="5713"/>
                      </a:lnTo>
                      <a:lnTo>
                        <a:pt x="335" y="5838"/>
                      </a:lnTo>
                      <a:lnTo>
                        <a:pt x="440" y="5901"/>
                      </a:lnTo>
                      <a:lnTo>
                        <a:pt x="482" y="5880"/>
                      </a:lnTo>
                      <a:lnTo>
                        <a:pt x="524" y="5796"/>
                      </a:lnTo>
                      <a:lnTo>
                        <a:pt x="586" y="5734"/>
                      </a:lnTo>
                      <a:lnTo>
                        <a:pt x="754" y="5629"/>
                      </a:lnTo>
                      <a:lnTo>
                        <a:pt x="858" y="5587"/>
                      </a:lnTo>
                      <a:lnTo>
                        <a:pt x="858" y="5629"/>
                      </a:lnTo>
                      <a:lnTo>
                        <a:pt x="837" y="5629"/>
                      </a:lnTo>
                      <a:lnTo>
                        <a:pt x="796" y="5713"/>
                      </a:lnTo>
                      <a:lnTo>
                        <a:pt x="649" y="5817"/>
                      </a:lnTo>
                      <a:lnTo>
                        <a:pt x="586" y="5922"/>
                      </a:lnTo>
                      <a:lnTo>
                        <a:pt x="565" y="6027"/>
                      </a:lnTo>
                      <a:lnTo>
                        <a:pt x="586" y="6131"/>
                      </a:lnTo>
                      <a:lnTo>
                        <a:pt x="565" y="6194"/>
                      </a:lnTo>
                      <a:lnTo>
                        <a:pt x="565" y="6236"/>
                      </a:lnTo>
                      <a:lnTo>
                        <a:pt x="754" y="6236"/>
                      </a:lnTo>
                      <a:lnTo>
                        <a:pt x="837" y="6194"/>
                      </a:lnTo>
                      <a:lnTo>
                        <a:pt x="837" y="6257"/>
                      </a:lnTo>
                      <a:lnTo>
                        <a:pt x="775" y="6299"/>
                      </a:lnTo>
                      <a:lnTo>
                        <a:pt x="586" y="6299"/>
                      </a:lnTo>
                      <a:lnTo>
                        <a:pt x="524" y="6340"/>
                      </a:lnTo>
                      <a:lnTo>
                        <a:pt x="356" y="6445"/>
                      </a:lnTo>
                      <a:lnTo>
                        <a:pt x="356" y="6571"/>
                      </a:lnTo>
                      <a:lnTo>
                        <a:pt x="335" y="6654"/>
                      </a:lnTo>
                      <a:lnTo>
                        <a:pt x="356" y="6759"/>
                      </a:lnTo>
                      <a:lnTo>
                        <a:pt x="461" y="6759"/>
                      </a:lnTo>
                      <a:lnTo>
                        <a:pt x="524" y="6822"/>
                      </a:lnTo>
                      <a:lnTo>
                        <a:pt x="482" y="6863"/>
                      </a:lnTo>
                      <a:lnTo>
                        <a:pt x="377" y="6863"/>
                      </a:lnTo>
                      <a:lnTo>
                        <a:pt x="252" y="6884"/>
                      </a:lnTo>
                      <a:lnTo>
                        <a:pt x="147" y="7052"/>
                      </a:lnTo>
                      <a:lnTo>
                        <a:pt x="147" y="7177"/>
                      </a:lnTo>
                      <a:lnTo>
                        <a:pt x="210" y="7240"/>
                      </a:lnTo>
                      <a:lnTo>
                        <a:pt x="272" y="7198"/>
                      </a:lnTo>
                      <a:lnTo>
                        <a:pt x="440" y="7135"/>
                      </a:lnTo>
                      <a:lnTo>
                        <a:pt x="461" y="7177"/>
                      </a:lnTo>
                      <a:lnTo>
                        <a:pt x="356" y="7261"/>
                      </a:lnTo>
                      <a:lnTo>
                        <a:pt x="335" y="7366"/>
                      </a:lnTo>
                      <a:lnTo>
                        <a:pt x="377" y="7366"/>
                      </a:lnTo>
                      <a:lnTo>
                        <a:pt x="461" y="7282"/>
                      </a:lnTo>
                      <a:lnTo>
                        <a:pt x="544" y="7261"/>
                      </a:lnTo>
                      <a:lnTo>
                        <a:pt x="565" y="7303"/>
                      </a:lnTo>
                      <a:lnTo>
                        <a:pt x="482" y="7387"/>
                      </a:lnTo>
                      <a:lnTo>
                        <a:pt x="461" y="7470"/>
                      </a:lnTo>
                      <a:lnTo>
                        <a:pt x="544" y="7554"/>
                      </a:lnTo>
                      <a:lnTo>
                        <a:pt x="649" y="7554"/>
                      </a:lnTo>
                      <a:lnTo>
                        <a:pt x="565" y="7575"/>
                      </a:lnTo>
                      <a:lnTo>
                        <a:pt x="482" y="7575"/>
                      </a:lnTo>
                      <a:lnTo>
                        <a:pt x="419" y="7659"/>
                      </a:lnTo>
                      <a:lnTo>
                        <a:pt x="419" y="7721"/>
                      </a:lnTo>
                      <a:lnTo>
                        <a:pt x="461" y="7826"/>
                      </a:lnTo>
                      <a:lnTo>
                        <a:pt x="419" y="7889"/>
                      </a:lnTo>
                      <a:lnTo>
                        <a:pt x="356" y="7868"/>
                      </a:lnTo>
                      <a:lnTo>
                        <a:pt x="252" y="7889"/>
                      </a:lnTo>
                      <a:lnTo>
                        <a:pt x="168" y="7826"/>
                      </a:lnTo>
                      <a:lnTo>
                        <a:pt x="105" y="7826"/>
                      </a:lnTo>
                      <a:lnTo>
                        <a:pt x="0" y="7972"/>
                      </a:lnTo>
                      <a:lnTo>
                        <a:pt x="0" y="8077"/>
                      </a:lnTo>
                      <a:lnTo>
                        <a:pt x="168" y="8265"/>
                      </a:lnTo>
                      <a:lnTo>
                        <a:pt x="147" y="8391"/>
                      </a:lnTo>
                      <a:lnTo>
                        <a:pt x="168" y="8496"/>
                      </a:lnTo>
                      <a:lnTo>
                        <a:pt x="335" y="8621"/>
                      </a:lnTo>
                      <a:lnTo>
                        <a:pt x="335" y="8705"/>
                      </a:lnTo>
                      <a:lnTo>
                        <a:pt x="482" y="8830"/>
                      </a:lnTo>
                      <a:lnTo>
                        <a:pt x="586" y="8872"/>
                      </a:lnTo>
                      <a:lnTo>
                        <a:pt x="649" y="8851"/>
                      </a:lnTo>
                      <a:lnTo>
                        <a:pt x="733" y="8830"/>
                      </a:lnTo>
                      <a:lnTo>
                        <a:pt x="837" y="8663"/>
                      </a:lnTo>
                      <a:lnTo>
                        <a:pt x="796" y="8516"/>
                      </a:lnTo>
                      <a:lnTo>
                        <a:pt x="837" y="8412"/>
                      </a:lnTo>
                      <a:lnTo>
                        <a:pt x="900" y="8307"/>
                      </a:lnTo>
                      <a:lnTo>
                        <a:pt x="858" y="8433"/>
                      </a:lnTo>
                      <a:lnTo>
                        <a:pt x="858" y="8516"/>
                      </a:lnTo>
                      <a:lnTo>
                        <a:pt x="900" y="8600"/>
                      </a:lnTo>
                      <a:lnTo>
                        <a:pt x="963" y="8747"/>
                      </a:lnTo>
                      <a:lnTo>
                        <a:pt x="1047" y="8788"/>
                      </a:lnTo>
                      <a:lnTo>
                        <a:pt x="1109" y="8726"/>
                      </a:lnTo>
                      <a:lnTo>
                        <a:pt x="1109" y="8642"/>
                      </a:lnTo>
                      <a:lnTo>
                        <a:pt x="1172" y="8537"/>
                      </a:lnTo>
                      <a:lnTo>
                        <a:pt x="1193" y="8600"/>
                      </a:lnTo>
                      <a:lnTo>
                        <a:pt x="1172" y="8642"/>
                      </a:lnTo>
                      <a:lnTo>
                        <a:pt x="1172" y="8747"/>
                      </a:lnTo>
                      <a:lnTo>
                        <a:pt x="1277" y="8935"/>
                      </a:lnTo>
                      <a:lnTo>
                        <a:pt x="1402" y="9019"/>
                      </a:lnTo>
                      <a:lnTo>
                        <a:pt x="1507" y="9019"/>
                      </a:lnTo>
                      <a:lnTo>
                        <a:pt x="1591" y="8956"/>
                      </a:lnTo>
                      <a:lnTo>
                        <a:pt x="1632" y="8998"/>
                      </a:lnTo>
                      <a:lnTo>
                        <a:pt x="1612" y="9040"/>
                      </a:lnTo>
                      <a:lnTo>
                        <a:pt x="1570" y="9040"/>
                      </a:lnTo>
                      <a:lnTo>
                        <a:pt x="1528" y="9123"/>
                      </a:lnTo>
                      <a:lnTo>
                        <a:pt x="1444" y="9165"/>
                      </a:lnTo>
                      <a:lnTo>
                        <a:pt x="1423" y="9249"/>
                      </a:lnTo>
                      <a:lnTo>
                        <a:pt x="1528" y="9332"/>
                      </a:lnTo>
                      <a:lnTo>
                        <a:pt x="1528" y="9416"/>
                      </a:lnTo>
                      <a:lnTo>
                        <a:pt x="1444" y="9416"/>
                      </a:lnTo>
                      <a:lnTo>
                        <a:pt x="1381" y="9374"/>
                      </a:lnTo>
                      <a:lnTo>
                        <a:pt x="1381" y="9458"/>
                      </a:lnTo>
                      <a:lnTo>
                        <a:pt x="1423" y="9521"/>
                      </a:lnTo>
                      <a:lnTo>
                        <a:pt x="1612" y="9542"/>
                      </a:lnTo>
                      <a:lnTo>
                        <a:pt x="1716" y="9584"/>
                      </a:lnTo>
                      <a:lnTo>
                        <a:pt x="1821" y="9563"/>
                      </a:lnTo>
                      <a:lnTo>
                        <a:pt x="1967" y="9604"/>
                      </a:lnTo>
                      <a:lnTo>
                        <a:pt x="1967" y="9521"/>
                      </a:lnTo>
                      <a:lnTo>
                        <a:pt x="2051" y="9542"/>
                      </a:lnTo>
                      <a:lnTo>
                        <a:pt x="2072" y="9625"/>
                      </a:lnTo>
                      <a:lnTo>
                        <a:pt x="2135" y="9772"/>
                      </a:lnTo>
                      <a:lnTo>
                        <a:pt x="2218" y="9856"/>
                      </a:lnTo>
                      <a:lnTo>
                        <a:pt x="2281" y="9856"/>
                      </a:lnTo>
                      <a:lnTo>
                        <a:pt x="2365" y="9751"/>
                      </a:lnTo>
                      <a:lnTo>
                        <a:pt x="2344" y="9625"/>
                      </a:lnTo>
                      <a:lnTo>
                        <a:pt x="2177" y="9542"/>
                      </a:lnTo>
                      <a:lnTo>
                        <a:pt x="2135" y="9521"/>
                      </a:lnTo>
                      <a:lnTo>
                        <a:pt x="2177" y="9479"/>
                      </a:lnTo>
                      <a:lnTo>
                        <a:pt x="2260" y="9521"/>
                      </a:lnTo>
                      <a:lnTo>
                        <a:pt x="2365" y="9584"/>
                      </a:lnTo>
                      <a:lnTo>
                        <a:pt x="2428" y="9667"/>
                      </a:lnTo>
                      <a:lnTo>
                        <a:pt x="2469" y="9772"/>
                      </a:lnTo>
                      <a:lnTo>
                        <a:pt x="2532" y="9772"/>
                      </a:lnTo>
                      <a:lnTo>
                        <a:pt x="2553" y="9667"/>
                      </a:lnTo>
                      <a:lnTo>
                        <a:pt x="2595" y="9646"/>
                      </a:lnTo>
                      <a:lnTo>
                        <a:pt x="2679" y="9751"/>
                      </a:lnTo>
                      <a:lnTo>
                        <a:pt x="2804" y="9793"/>
                      </a:lnTo>
                      <a:lnTo>
                        <a:pt x="2888" y="9793"/>
                      </a:lnTo>
                      <a:lnTo>
                        <a:pt x="2888" y="9730"/>
                      </a:lnTo>
                      <a:lnTo>
                        <a:pt x="2783" y="9646"/>
                      </a:lnTo>
                      <a:lnTo>
                        <a:pt x="2783" y="9584"/>
                      </a:lnTo>
                      <a:lnTo>
                        <a:pt x="2846" y="9563"/>
                      </a:lnTo>
                      <a:lnTo>
                        <a:pt x="2951" y="9604"/>
                      </a:lnTo>
                      <a:lnTo>
                        <a:pt x="2993" y="9667"/>
                      </a:lnTo>
                      <a:lnTo>
                        <a:pt x="3013" y="9667"/>
                      </a:lnTo>
                      <a:lnTo>
                        <a:pt x="3055" y="9772"/>
                      </a:lnTo>
                      <a:lnTo>
                        <a:pt x="3118" y="9814"/>
                      </a:lnTo>
                      <a:lnTo>
                        <a:pt x="3181" y="9793"/>
                      </a:lnTo>
                      <a:lnTo>
                        <a:pt x="3202" y="9688"/>
                      </a:lnTo>
                      <a:lnTo>
                        <a:pt x="3160" y="9604"/>
                      </a:lnTo>
                      <a:lnTo>
                        <a:pt x="3076" y="9604"/>
                      </a:lnTo>
                      <a:lnTo>
                        <a:pt x="3013" y="9563"/>
                      </a:lnTo>
                      <a:lnTo>
                        <a:pt x="3055" y="9500"/>
                      </a:lnTo>
                      <a:lnTo>
                        <a:pt x="3097" y="9542"/>
                      </a:lnTo>
                      <a:lnTo>
                        <a:pt x="3160" y="9542"/>
                      </a:lnTo>
                      <a:lnTo>
                        <a:pt x="3223" y="9437"/>
                      </a:lnTo>
                      <a:lnTo>
                        <a:pt x="3265" y="9353"/>
                      </a:lnTo>
                      <a:lnTo>
                        <a:pt x="3265" y="9312"/>
                      </a:lnTo>
                      <a:lnTo>
                        <a:pt x="3118" y="9207"/>
                      </a:lnTo>
                      <a:lnTo>
                        <a:pt x="3055" y="9228"/>
                      </a:lnTo>
                      <a:lnTo>
                        <a:pt x="2951" y="9207"/>
                      </a:lnTo>
                      <a:lnTo>
                        <a:pt x="2867" y="9040"/>
                      </a:lnTo>
                      <a:lnTo>
                        <a:pt x="2762" y="9040"/>
                      </a:lnTo>
                      <a:lnTo>
                        <a:pt x="2574" y="8872"/>
                      </a:lnTo>
                      <a:lnTo>
                        <a:pt x="2490" y="8788"/>
                      </a:lnTo>
                      <a:lnTo>
                        <a:pt x="2365" y="8788"/>
                      </a:lnTo>
                      <a:lnTo>
                        <a:pt x="2239" y="8516"/>
                      </a:lnTo>
                      <a:lnTo>
                        <a:pt x="2030" y="8286"/>
                      </a:lnTo>
                      <a:lnTo>
                        <a:pt x="1946" y="8014"/>
                      </a:lnTo>
                      <a:lnTo>
                        <a:pt x="1842" y="7847"/>
                      </a:lnTo>
                      <a:lnTo>
                        <a:pt x="1842" y="7554"/>
                      </a:lnTo>
                      <a:lnTo>
                        <a:pt x="1758" y="7387"/>
                      </a:lnTo>
                      <a:lnTo>
                        <a:pt x="1716" y="7073"/>
                      </a:lnTo>
                      <a:lnTo>
                        <a:pt x="1695" y="7010"/>
                      </a:lnTo>
                      <a:lnTo>
                        <a:pt x="1737" y="6905"/>
                      </a:lnTo>
                      <a:lnTo>
                        <a:pt x="1737" y="6822"/>
                      </a:lnTo>
                      <a:lnTo>
                        <a:pt x="1632" y="6801"/>
                      </a:lnTo>
                      <a:lnTo>
                        <a:pt x="1549" y="6843"/>
                      </a:lnTo>
                      <a:lnTo>
                        <a:pt x="1486" y="6801"/>
                      </a:lnTo>
                      <a:lnTo>
                        <a:pt x="1507" y="6759"/>
                      </a:lnTo>
                      <a:lnTo>
                        <a:pt x="1653" y="6759"/>
                      </a:lnTo>
                      <a:lnTo>
                        <a:pt x="1800" y="6696"/>
                      </a:lnTo>
                      <a:lnTo>
                        <a:pt x="1821" y="6487"/>
                      </a:lnTo>
                      <a:lnTo>
                        <a:pt x="1800" y="6382"/>
                      </a:lnTo>
                      <a:lnTo>
                        <a:pt x="1695" y="6403"/>
                      </a:lnTo>
                      <a:lnTo>
                        <a:pt x="1591" y="6424"/>
                      </a:lnTo>
                      <a:lnTo>
                        <a:pt x="1632" y="6382"/>
                      </a:lnTo>
                      <a:lnTo>
                        <a:pt x="1800" y="6319"/>
                      </a:lnTo>
                      <a:lnTo>
                        <a:pt x="1821" y="6236"/>
                      </a:lnTo>
                      <a:lnTo>
                        <a:pt x="1779" y="6194"/>
                      </a:lnTo>
                      <a:lnTo>
                        <a:pt x="1570" y="6194"/>
                      </a:lnTo>
                      <a:lnTo>
                        <a:pt x="1423" y="6173"/>
                      </a:lnTo>
                      <a:lnTo>
                        <a:pt x="1423" y="6110"/>
                      </a:lnTo>
                      <a:lnTo>
                        <a:pt x="1507" y="6068"/>
                      </a:lnTo>
                      <a:lnTo>
                        <a:pt x="1465" y="6006"/>
                      </a:lnTo>
                      <a:lnTo>
                        <a:pt x="1465" y="5922"/>
                      </a:lnTo>
                      <a:lnTo>
                        <a:pt x="1507" y="5964"/>
                      </a:lnTo>
                      <a:lnTo>
                        <a:pt x="1570" y="6068"/>
                      </a:lnTo>
                      <a:lnTo>
                        <a:pt x="1674" y="6110"/>
                      </a:lnTo>
                      <a:lnTo>
                        <a:pt x="1821" y="6110"/>
                      </a:lnTo>
                      <a:lnTo>
                        <a:pt x="1842" y="6068"/>
                      </a:lnTo>
                      <a:lnTo>
                        <a:pt x="1925" y="6027"/>
                      </a:lnTo>
                      <a:lnTo>
                        <a:pt x="1988" y="5901"/>
                      </a:lnTo>
                      <a:lnTo>
                        <a:pt x="1988" y="5775"/>
                      </a:lnTo>
                      <a:lnTo>
                        <a:pt x="2051" y="5650"/>
                      </a:lnTo>
                      <a:lnTo>
                        <a:pt x="2093" y="5545"/>
                      </a:lnTo>
                      <a:lnTo>
                        <a:pt x="2009" y="5462"/>
                      </a:lnTo>
                      <a:lnTo>
                        <a:pt x="1946" y="5336"/>
                      </a:lnTo>
                      <a:lnTo>
                        <a:pt x="1842" y="5294"/>
                      </a:lnTo>
                      <a:lnTo>
                        <a:pt x="1779" y="5294"/>
                      </a:lnTo>
                      <a:lnTo>
                        <a:pt x="1716" y="5252"/>
                      </a:lnTo>
                      <a:lnTo>
                        <a:pt x="1800" y="5231"/>
                      </a:lnTo>
                      <a:lnTo>
                        <a:pt x="1884" y="5252"/>
                      </a:lnTo>
                      <a:lnTo>
                        <a:pt x="1946" y="5231"/>
                      </a:lnTo>
                      <a:lnTo>
                        <a:pt x="2009" y="5294"/>
                      </a:lnTo>
                      <a:lnTo>
                        <a:pt x="2009" y="5378"/>
                      </a:lnTo>
                      <a:lnTo>
                        <a:pt x="2051" y="5399"/>
                      </a:lnTo>
                      <a:lnTo>
                        <a:pt x="2114" y="5336"/>
                      </a:lnTo>
                      <a:lnTo>
                        <a:pt x="2051" y="5148"/>
                      </a:lnTo>
                      <a:lnTo>
                        <a:pt x="1925" y="4980"/>
                      </a:lnTo>
                      <a:lnTo>
                        <a:pt x="1821" y="4834"/>
                      </a:lnTo>
                      <a:lnTo>
                        <a:pt x="1842" y="4771"/>
                      </a:lnTo>
                      <a:lnTo>
                        <a:pt x="1925" y="4855"/>
                      </a:lnTo>
                      <a:lnTo>
                        <a:pt x="1946" y="4938"/>
                      </a:lnTo>
                      <a:lnTo>
                        <a:pt x="2051" y="4980"/>
                      </a:lnTo>
                      <a:lnTo>
                        <a:pt x="2156" y="5022"/>
                      </a:lnTo>
                      <a:lnTo>
                        <a:pt x="2197" y="4938"/>
                      </a:lnTo>
                      <a:lnTo>
                        <a:pt x="2197" y="4855"/>
                      </a:lnTo>
                      <a:lnTo>
                        <a:pt x="2135" y="4813"/>
                      </a:lnTo>
                      <a:lnTo>
                        <a:pt x="2135" y="4729"/>
                      </a:lnTo>
                      <a:lnTo>
                        <a:pt x="2218" y="4625"/>
                      </a:lnTo>
                      <a:lnTo>
                        <a:pt x="2218" y="4520"/>
                      </a:lnTo>
                      <a:lnTo>
                        <a:pt x="2135" y="4415"/>
                      </a:lnTo>
                      <a:lnTo>
                        <a:pt x="2009" y="4248"/>
                      </a:lnTo>
                      <a:lnTo>
                        <a:pt x="2093" y="4248"/>
                      </a:lnTo>
                      <a:lnTo>
                        <a:pt x="2197" y="4332"/>
                      </a:lnTo>
                      <a:lnTo>
                        <a:pt x="2260" y="4311"/>
                      </a:lnTo>
                      <a:lnTo>
                        <a:pt x="2323" y="4185"/>
                      </a:lnTo>
                      <a:lnTo>
                        <a:pt x="2302" y="4143"/>
                      </a:lnTo>
                      <a:lnTo>
                        <a:pt x="2218" y="4143"/>
                      </a:lnTo>
                      <a:lnTo>
                        <a:pt x="2218" y="3997"/>
                      </a:lnTo>
                      <a:lnTo>
                        <a:pt x="2302" y="3976"/>
                      </a:lnTo>
                      <a:lnTo>
                        <a:pt x="2407" y="4039"/>
                      </a:lnTo>
                      <a:lnTo>
                        <a:pt x="2553" y="4102"/>
                      </a:lnTo>
                      <a:lnTo>
                        <a:pt x="2616" y="4018"/>
                      </a:lnTo>
                      <a:lnTo>
                        <a:pt x="2532" y="3976"/>
                      </a:lnTo>
                      <a:lnTo>
                        <a:pt x="2532" y="3913"/>
                      </a:lnTo>
                      <a:lnTo>
                        <a:pt x="2616" y="3913"/>
                      </a:lnTo>
                      <a:lnTo>
                        <a:pt x="2679" y="3934"/>
                      </a:lnTo>
                      <a:lnTo>
                        <a:pt x="2762" y="3871"/>
                      </a:lnTo>
                      <a:lnTo>
                        <a:pt x="2762" y="3767"/>
                      </a:lnTo>
                      <a:lnTo>
                        <a:pt x="2741" y="3704"/>
                      </a:lnTo>
                      <a:lnTo>
                        <a:pt x="2762" y="3662"/>
                      </a:lnTo>
                      <a:lnTo>
                        <a:pt x="2930" y="3578"/>
                      </a:lnTo>
                      <a:lnTo>
                        <a:pt x="2951" y="3495"/>
                      </a:lnTo>
                      <a:lnTo>
                        <a:pt x="2846" y="3453"/>
                      </a:lnTo>
                      <a:lnTo>
                        <a:pt x="2783" y="3369"/>
                      </a:lnTo>
                      <a:lnTo>
                        <a:pt x="2846" y="3265"/>
                      </a:lnTo>
                      <a:lnTo>
                        <a:pt x="2888" y="3369"/>
                      </a:lnTo>
                      <a:lnTo>
                        <a:pt x="2972" y="3306"/>
                      </a:lnTo>
                      <a:lnTo>
                        <a:pt x="3139" y="3097"/>
                      </a:lnTo>
                      <a:lnTo>
                        <a:pt x="3181" y="2972"/>
                      </a:lnTo>
                      <a:lnTo>
                        <a:pt x="3265" y="2930"/>
                      </a:lnTo>
                      <a:lnTo>
                        <a:pt x="3285" y="2783"/>
                      </a:lnTo>
                      <a:lnTo>
                        <a:pt x="3453" y="2679"/>
                      </a:lnTo>
                      <a:lnTo>
                        <a:pt x="3516" y="2532"/>
                      </a:lnTo>
                      <a:lnTo>
                        <a:pt x="3599" y="2323"/>
                      </a:lnTo>
                      <a:lnTo>
                        <a:pt x="3683" y="2323"/>
                      </a:lnTo>
                      <a:lnTo>
                        <a:pt x="3892" y="2156"/>
                      </a:lnTo>
                      <a:lnTo>
                        <a:pt x="4122" y="1905"/>
                      </a:lnTo>
                      <a:lnTo>
                        <a:pt x="4311" y="1737"/>
                      </a:lnTo>
                      <a:lnTo>
                        <a:pt x="4394" y="1737"/>
                      </a:lnTo>
                      <a:lnTo>
                        <a:pt x="4541" y="1612"/>
                      </a:lnTo>
                      <a:lnTo>
                        <a:pt x="4729" y="1570"/>
                      </a:lnTo>
                      <a:lnTo>
                        <a:pt x="4834" y="1486"/>
                      </a:lnTo>
                      <a:lnTo>
                        <a:pt x="4980" y="1277"/>
                      </a:lnTo>
                      <a:lnTo>
                        <a:pt x="5064" y="1214"/>
                      </a:lnTo>
                      <a:lnTo>
                        <a:pt x="5127" y="1214"/>
                      </a:lnTo>
                      <a:lnTo>
                        <a:pt x="5190" y="1193"/>
                      </a:lnTo>
                      <a:lnTo>
                        <a:pt x="5190" y="1109"/>
                      </a:lnTo>
                      <a:lnTo>
                        <a:pt x="5169" y="1068"/>
                      </a:lnTo>
                      <a:lnTo>
                        <a:pt x="5231" y="963"/>
                      </a:lnTo>
                      <a:lnTo>
                        <a:pt x="5190" y="858"/>
                      </a:lnTo>
                      <a:lnTo>
                        <a:pt x="5190" y="691"/>
                      </a:lnTo>
                      <a:lnTo>
                        <a:pt x="5169" y="670"/>
                      </a:lnTo>
                      <a:lnTo>
                        <a:pt x="5085" y="670"/>
                      </a:lnTo>
                      <a:lnTo>
                        <a:pt x="5085" y="524"/>
                      </a:lnTo>
                      <a:lnTo>
                        <a:pt x="5148" y="377"/>
                      </a:lnTo>
                      <a:lnTo>
                        <a:pt x="5127" y="335"/>
                      </a:lnTo>
                      <a:lnTo>
                        <a:pt x="5022" y="314"/>
                      </a:lnTo>
                      <a:lnTo>
                        <a:pt x="4959" y="252"/>
                      </a:lnTo>
                      <a:lnTo>
                        <a:pt x="4855" y="231"/>
                      </a:lnTo>
                      <a:lnTo>
                        <a:pt x="4813" y="147"/>
                      </a:lnTo>
                      <a:lnTo>
                        <a:pt x="4813" y="42"/>
                      </a:lnTo>
                      <a:lnTo>
                        <a:pt x="47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36"/>
                <p:cNvSpPr/>
                <p:nvPr/>
              </p:nvSpPr>
              <p:spPr>
                <a:xfrm>
                  <a:off x="4015475" y="1586100"/>
                  <a:ext cx="1901975" cy="1017450"/>
                </a:xfrm>
                <a:custGeom>
                  <a:rect b="b" l="l" r="r" t="t"/>
                  <a:pathLst>
                    <a:path extrusionOk="0" h="40698" w="76079">
                      <a:moveTo>
                        <a:pt x="27578" y="1"/>
                      </a:moveTo>
                      <a:lnTo>
                        <a:pt x="27431" y="126"/>
                      </a:lnTo>
                      <a:lnTo>
                        <a:pt x="27389" y="231"/>
                      </a:lnTo>
                      <a:lnTo>
                        <a:pt x="27285" y="273"/>
                      </a:lnTo>
                      <a:lnTo>
                        <a:pt x="27368" y="377"/>
                      </a:lnTo>
                      <a:lnTo>
                        <a:pt x="27264" y="482"/>
                      </a:lnTo>
                      <a:lnTo>
                        <a:pt x="27243" y="649"/>
                      </a:lnTo>
                      <a:lnTo>
                        <a:pt x="27285" y="796"/>
                      </a:lnTo>
                      <a:lnTo>
                        <a:pt x="27159" y="921"/>
                      </a:lnTo>
                      <a:lnTo>
                        <a:pt x="27138" y="1444"/>
                      </a:lnTo>
                      <a:lnTo>
                        <a:pt x="27264" y="1570"/>
                      </a:lnTo>
                      <a:lnTo>
                        <a:pt x="27264" y="1695"/>
                      </a:lnTo>
                      <a:lnTo>
                        <a:pt x="27159" y="1695"/>
                      </a:lnTo>
                      <a:lnTo>
                        <a:pt x="27180" y="1842"/>
                      </a:lnTo>
                      <a:lnTo>
                        <a:pt x="27285" y="1967"/>
                      </a:lnTo>
                      <a:lnTo>
                        <a:pt x="27389" y="1967"/>
                      </a:lnTo>
                      <a:lnTo>
                        <a:pt x="27536" y="2156"/>
                      </a:lnTo>
                      <a:lnTo>
                        <a:pt x="27682" y="2177"/>
                      </a:lnTo>
                      <a:lnTo>
                        <a:pt x="27536" y="2281"/>
                      </a:lnTo>
                      <a:lnTo>
                        <a:pt x="27578" y="2407"/>
                      </a:lnTo>
                      <a:lnTo>
                        <a:pt x="27578" y="2491"/>
                      </a:lnTo>
                      <a:lnTo>
                        <a:pt x="27787" y="2511"/>
                      </a:lnTo>
                      <a:lnTo>
                        <a:pt x="27912" y="2470"/>
                      </a:lnTo>
                      <a:lnTo>
                        <a:pt x="28101" y="2532"/>
                      </a:lnTo>
                      <a:lnTo>
                        <a:pt x="28289" y="2532"/>
                      </a:lnTo>
                      <a:lnTo>
                        <a:pt x="28331" y="2616"/>
                      </a:lnTo>
                      <a:lnTo>
                        <a:pt x="28226" y="2700"/>
                      </a:lnTo>
                      <a:lnTo>
                        <a:pt x="28122" y="2679"/>
                      </a:lnTo>
                      <a:lnTo>
                        <a:pt x="28059" y="2700"/>
                      </a:lnTo>
                      <a:lnTo>
                        <a:pt x="27933" y="2616"/>
                      </a:lnTo>
                      <a:lnTo>
                        <a:pt x="27661" y="2721"/>
                      </a:lnTo>
                      <a:lnTo>
                        <a:pt x="27578" y="2679"/>
                      </a:lnTo>
                      <a:lnTo>
                        <a:pt x="27473" y="2721"/>
                      </a:lnTo>
                      <a:lnTo>
                        <a:pt x="27368" y="2700"/>
                      </a:lnTo>
                      <a:lnTo>
                        <a:pt x="27264" y="2700"/>
                      </a:lnTo>
                      <a:lnTo>
                        <a:pt x="27201" y="2783"/>
                      </a:lnTo>
                      <a:lnTo>
                        <a:pt x="26950" y="2783"/>
                      </a:lnTo>
                      <a:lnTo>
                        <a:pt x="26887" y="2888"/>
                      </a:lnTo>
                      <a:lnTo>
                        <a:pt x="26908" y="2930"/>
                      </a:lnTo>
                      <a:lnTo>
                        <a:pt x="27034" y="2951"/>
                      </a:lnTo>
                      <a:lnTo>
                        <a:pt x="27054" y="3055"/>
                      </a:lnTo>
                      <a:lnTo>
                        <a:pt x="27201" y="3035"/>
                      </a:lnTo>
                      <a:lnTo>
                        <a:pt x="27264" y="3097"/>
                      </a:lnTo>
                      <a:lnTo>
                        <a:pt x="27410" y="3014"/>
                      </a:lnTo>
                      <a:lnTo>
                        <a:pt x="27515" y="3160"/>
                      </a:lnTo>
                      <a:lnTo>
                        <a:pt x="27661" y="3265"/>
                      </a:lnTo>
                      <a:lnTo>
                        <a:pt x="27787" y="3516"/>
                      </a:lnTo>
                      <a:lnTo>
                        <a:pt x="27682" y="3746"/>
                      </a:lnTo>
                      <a:lnTo>
                        <a:pt x="27410" y="4018"/>
                      </a:lnTo>
                      <a:lnTo>
                        <a:pt x="27515" y="3746"/>
                      </a:lnTo>
                      <a:lnTo>
                        <a:pt x="27431" y="3662"/>
                      </a:lnTo>
                      <a:lnTo>
                        <a:pt x="27431" y="3495"/>
                      </a:lnTo>
                      <a:lnTo>
                        <a:pt x="27243" y="3453"/>
                      </a:lnTo>
                      <a:lnTo>
                        <a:pt x="27180" y="3432"/>
                      </a:lnTo>
                      <a:lnTo>
                        <a:pt x="27180" y="3348"/>
                      </a:lnTo>
                      <a:lnTo>
                        <a:pt x="27117" y="3327"/>
                      </a:lnTo>
                      <a:lnTo>
                        <a:pt x="27013" y="3411"/>
                      </a:lnTo>
                      <a:lnTo>
                        <a:pt x="26845" y="3411"/>
                      </a:lnTo>
                      <a:lnTo>
                        <a:pt x="26720" y="3537"/>
                      </a:lnTo>
                      <a:lnTo>
                        <a:pt x="26845" y="3599"/>
                      </a:lnTo>
                      <a:lnTo>
                        <a:pt x="26803" y="3662"/>
                      </a:lnTo>
                      <a:lnTo>
                        <a:pt x="26657" y="3662"/>
                      </a:lnTo>
                      <a:lnTo>
                        <a:pt x="26741" y="3767"/>
                      </a:lnTo>
                      <a:lnTo>
                        <a:pt x="26720" y="3851"/>
                      </a:lnTo>
                      <a:lnTo>
                        <a:pt x="26552" y="3976"/>
                      </a:lnTo>
                      <a:lnTo>
                        <a:pt x="26531" y="3851"/>
                      </a:lnTo>
                      <a:lnTo>
                        <a:pt x="26490" y="3851"/>
                      </a:lnTo>
                      <a:lnTo>
                        <a:pt x="26406" y="3913"/>
                      </a:lnTo>
                      <a:lnTo>
                        <a:pt x="26448" y="4039"/>
                      </a:lnTo>
                      <a:lnTo>
                        <a:pt x="26406" y="4164"/>
                      </a:lnTo>
                      <a:lnTo>
                        <a:pt x="26301" y="4164"/>
                      </a:lnTo>
                      <a:lnTo>
                        <a:pt x="26280" y="3976"/>
                      </a:lnTo>
                      <a:lnTo>
                        <a:pt x="26176" y="3871"/>
                      </a:lnTo>
                      <a:lnTo>
                        <a:pt x="26134" y="3934"/>
                      </a:lnTo>
                      <a:lnTo>
                        <a:pt x="26176" y="4039"/>
                      </a:lnTo>
                      <a:lnTo>
                        <a:pt x="26071" y="4227"/>
                      </a:lnTo>
                      <a:lnTo>
                        <a:pt x="26008" y="4374"/>
                      </a:lnTo>
                      <a:lnTo>
                        <a:pt x="25883" y="4290"/>
                      </a:lnTo>
                      <a:lnTo>
                        <a:pt x="25883" y="4227"/>
                      </a:lnTo>
                      <a:lnTo>
                        <a:pt x="26008" y="3955"/>
                      </a:lnTo>
                      <a:lnTo>
                        <a:pt x="25966" y="3851"/>
                      </a:lnTo>
                      <a:lnTo>
                        <a:pt x="25820" y="3830"/>
                      </a:lnTo>
                      <a:lnTo>
                        <a:pt x="25506" y="3934"/>
                      </a:lnTo>
                      <a:lnTo>
                        <a:pt x="25401" y="3871"/>
                      </a:lnTo>
                      <a:lnTo>
                        <a:pt x="25255" y="4018"/>
                      </a:lnTo>
                      <a:lnTo>
                        <a:pt x="25150" y="3976"/>
                      </a:lnTo>
                      <a:lnTo>
                        <a:pt x="25046" y="3934"/>
                      </a:lnTo>
                      <a:lnTo>
                        <a:pt x="24878" y="3955"/>
                      </a:lnTo>
                      <a:lnTo>
                        <a:pt x="25025" y="4081"/>
                      </a:lnTo>
                      <a:lnTo>
                        <a:pt x="24941" y="4164"/>
                      </a:lnTo>
                      <a:lnTo>
                        <a:pt x="24920" y="4143"/>
                      </a:lnTo>
                      <a:lnTo>
                        <a:pt x="24878" y="4081"/>
                      </a:lnTo>
                      <a:lnTo>
                        <a:pt x="24837" y="4060"/>
                      </a:lnTo>
                      <a:lnTo>
                        <a:pt x="24774" y="4164"/>
                      </a:lnTo>
                      <a:lnTo>
                        <a:pt x="24732" y="4227"/>
                      </a:lnTo>
                      <a:lnTo>
                        <a:pt x="24732" y="4478"/>
                      </a:lnTo>
                      <a:lnTo>
                        <a:pt x="24816" y="4562"/>
                      </a:lnTo>
                      <a:lnTo>
                        <a:pt x="24941" y="4436"/>
                      </a:lnTo>
                      <a:lnTo>
                        <a:pt x="25025" y="4478"/>
                      </a:lnTo>
                      <a:lnTo>
                        <a:pt x="25192" y="4353"/>
                      </a:lnTo>
                      <a:lnTo>
                        <a:pt x="25276" y="4374"/>
                      </a:lnTo>
                      <a:lnTo>
                        <a:pt x="25255" y="4478"/>
                      </a:lnTo>
                      <a:lnTo>
                        <a:pt x="24941" y="4604"/>
                      </a:lnTo>
                      <a:lnTo>
                        <a:pt x="24878" y="4750"/>
                      </a:lnTo>
                      <a:lnTo>
                        <a:pt x="24753" y="4813"/>
                      </a:lnTo>
                      <a:lnTo>
                        <a:pt x="24502" y="4855"/>
                      </a:lnTo>
                      <a:lnTo>
                        <a:pt x="24460" y="4918"/>
                      </a:lnTo>
                      <a:lnTo>
                        <a:pt x="24523" y="5001"/>
                      </a:lnTo>
                      <a:lnTo>
                        <a:pt x="24313" y="5064"/>
                      </a:lnTo>
                      <a:lnTo>
                        <a:pt x="24209" y="5001"/>
                      </a:lnTo>
                      <a:lnTo>
                        <a:pt x="24146" y="5022"/>
                      </a:lnTo>
                      <a:lnTo>
                        <a:pt x="24125" y="5127"/>
                      </a:lnTo>
                      <a:lnTo>
                        <a:pt x="24041" y="5169"/>
                      </a:lnTo>
                      <a:lnTo>
                        <a:pt x="23895" y="5211"/>
                      </a:lnTo>
                      <a:lnTo>
                        <a:pt x="23832" y="5294"/>
                      </a:lnTo>
                      <a:lnTo>
                        <a:pt x="23916" y="5399"/>
                      </a:lnTo>
                      <a:lnTo>
                        <a:pt x="23874" y="5399"/>
                      </a:lnTo>
                      <a:lnTo>
                        <a:pt x="23832" y="5504"/>
                      </a:lnTo>
                      <a:lnTo>
                        <a:pt x="23790" y="5524"/>
                      </a:lnTo>
                      <a:lnTo>
                        <a:pt x="23728" y="5441"/>
                      </a:lnTo>
                      <a:lnTo>
                        <a:pt x="23686" y="5441"/>
                      </a:lnTo>
                      <a:lnTo>
                        <a:pt x="23581" y="5608"/>
                      </a:lnTo>
                      <a:lnTo>
                        <a:pt x="23602" y="5650"/>
                      </a:lnTo>
                      <a:lnTo>
                        <a:pt x="23560" y="5713"/>
                      </a:lnTo>
                      <a:lnTo>
                        <a:pt x="23560" y="5817"/>
                      </a:lnTo>
                      <a:lnTo>
                        <a:pt x="23456" y="5943"/>
                      </a:lnTo>
                      <a:lnTo>
                        <a:pt x="23477" y="6048"/>
                      </a:lnTo>
                      <a:lnTo>
                        <a:pt x="23309" y="6110"/>
                      </a:lnTo>
                      <a:lnTo>
                        <a:pt x="23142" y="6110"/>
                      </a:lnTo>
                      <a:lnTo>
                        <a:pt x="23037" y="6173"/>
                      </a:lnTo>
                      <a:lnTo>
                        <a:pt x="23037" y="6278"/>
                      </a:lnTo>
                      <a:lnTo>
                        <a:pt x="23100" y="6278"/>
                      </a:lnTo>
                      <a:lnTo>
                        <a:pt x="23163" y="6215"/>
                      </a:lnTo>
                      <a:lnTo>
                        <a:pt x="23414" y="6257"/>
                      </a:lnTo>
                      <a:lnTo>
                        <a:pt x="23372" y="6340"/>
                      </a:lnTo>
                      <a:lnTo>
                        <a:pt x="23246" y="6320"/>
                      </a:lnTo>
                      <a:lnTo>
                        <a:pt x="23204" y="6361"/>
                      </a:lnTo>
                      <a:lnTo>
                        <a:pt x="23288" y="6445"/>
                      </a:lnTo>
                      <a:lnTo>
                        <a:pt x="23267" y="6675"/>
                      </a:lnTo>
                      <a:lnTo>
                        <a:pt x="23163" y="6759"/>
                      </a:lnTo>
                      <a:lnTo>
                        <a:pt x="23184" y="6843"/>
                      </a:lnTo>
                      <a:lnTo>
                        <a:pt x="23163" y="6947"/>
                      </a:lnTo>
                      <a:lnTo>
                        <a:pt x="23037" y="6759"/>
                      </a:lnTo>
                      <a:lnTo>
                        <a:pt x="22932" y="6780"/>
                      </a:lnTo>
                      <a:lnTo>
                        <a:pt x="22786" y="6633"/>
                      </a:lnTo>
                      <a:lnTo>
                        <a:pt x="22723" y="6592"/>
                      </a:lnTo>
                      <a:lnTo>
                        <a:pt x="22681" y="6654"/>
                      </a:lnTo>
                      <a:lnTo>
                        <a:pt x="22765" y="6738"/>
                      </a:lnTo>
                      <a:lnTo>
                        <a:pt x="22765" y="6843"/>
                      </a:lnTo>
                      <a:lnTo>
                        <a:pt x="22723" y="6905"/>
                      </a:lnTo>
                      <a:lnTo>
                        <a:pt x="22786" y="7010"/>
                      </a:lnTo>
                      <a:lnTo>
                        <a:pt x="22891" y="6968"/>
                      </a:lnTo>
                      <a:lnTo>
                        <a:pt x="23079" y="7010"/>
                      </a:lnTo>
                      <a:lnTo>
                        <a:pt x="23204" y="7052"/>
                      </a:lnTo>
                      <a:lnTo>
                        <a:pt x="23246" y="7156"/>
                      </a:lnTo>
                      <a:lnTo>
                        <a:pt x="23351" y="7219"/>
                      </a:lnTo>
                      <a:lnTo>
                        <a:pt x="23456" y="7198"/>
                      </a:lnTo>
                      <a:lnTo>
                        <a:pt x="23497" y="7177"/>
                      </a:lnTo>
                      <a:lnTo>
                        <a:pt x="23560" y="7261"/>
                      </a:lnTo>
                      <a:lnTo>
                        <a:pt x="23414" y="7303"/>
                      </a:lnTo>
                      <a:lnTo>
                        <a:pt x="23288" y="7303"/>
                      </a:lnTo>
                      <a:lnTo>
                        <a:pt x="23184" y="7198"/>
                      </a:lnTo>
                      <a:lnTo>
                        <a:pt x="23142" y="7219"/>
                      </a:lnTo>
                      <a:lnTo>
                        <a:pt x="23100" y="7303"/>
                      </a:lnTo>
                      <a:lnTo>
                        <a:pt x="23058" y="7366"/>
                      </a:lnTo>
                      <a:lnTo>
                        <a:pt x="23184" y="7512"/>
                      </a:lnTo>
                      <a:lnTo>
                        <a:pt x="23267" y="7470"/>
                      </a:lnTo>
                      <a:lnTo>
                        <a:pt x="23456" y="7470"/>
                      </a:lnTo>
                      <a:lnTo>
                        <a:pt x="23497" y="7617"/>
                      </a:lnTo>
                      <a:lnTo>
                        <a:pt x="23581" y="7680"/>
                      </a:lnTo>
                      <a:lnTo>
                        <a:pt x="23623" y="7596"/>
                      </a:lnTo>
                      <a:lnTo>
                        <a:pt x="23811" y="7596"/>
                      </a:lnTo>
                      <a:lnTo>
                        <a:pt x="23790" y="7701"/>
                      </a:lnTo>
                      <a:lnTo>
                        <a:pt x="23937" y="7805"/>
                      </a:lnTo>
                      <a:lnTo>
                        <a:pt x="24083" y="7805"/>
                      </a:lnTo>
                      <a:lnTo>
                        <a:pt x="24146" y="7952"/>
                      </a:lnTo>
                      <a:lnTo>
                        <a:pt x="24083" y="8161"/>
                      </a:lnTo>
                      <a:lnTo>
                        <a:pt x="23832" y="8307"/>
                      </a:lnTo>
                      <a:lnTo>
                        <a:pt x="23769" y="8433"/>
                      </a:lnTo>
                      <a:lnTo>
                        <a:pt x="23769" y="8517"/>
                      </a:lnTo>
                      <a:lnTo>
                        <a:pt x="23979" y="8726"/>
                      </a:lnTo>
                      <a:lnTo>
                        <a:pt x="24104" y="8768"/>
                      </a:lnTo>
                      <a:lnTo>
                        <a:pt x="23895" y="8768"/>
                      </a:lnTo>
                      <a:lnTo>
                        <a:pt x="23665" y="8579"/>
                      </a:lnTo>
                      <a:lnTo>
                        <a:pt x="23665" y="8454"/>
                      </a:lnTo>
                      <a:lnTo>
                        <a:pt x="23769" y="8224"/>
                      </a:lnTo>
                      <a:lnTo>
                        <a:pt x="23832" y="8161"/>
                      </a:lnTo>
                      <a:lnTo>
                        <a:pt x="23832" y="8098"/>
                      </a:lnTo>
                      <a:lnTo>
                        <a:pt x="23895" y="7952"/>
                      </a:lnTo>
                      <a:lnTo>
                        <a:pt x="23832" y="7910"/>
                      </a:lnTo>
                      <a:lnTo>
                        <a:pt x="23456" y="8098"/>
                      </a:lnTo>
                      <a:lnTo>
                        <a:pt x="23246" y="8161"/>
                      </a:lnTo>
                      <a:lnTo>
                        <a:pt x="23184" y="8307"/>
                      </a:lnTo>
                      <a:lnTo>
                        <a:pt x="23058" y="8349"/>
                      </a:lnTo>
                      <a:lnTo>
                        <a:pt x="22953" y="8307"/>
                      </a:lnTo>
                      <a:lnTo>
                        <a:pt x="22828" y="8328"/>
                      </a:lnTo>
                      <a:lnTo>
                        <a:pt x="22660" y="8454"/>
                      </a:lnTo>
                      <a:lnTo>
                        <a:pt x="22221" y="8621"/>
                      </a:lnTo>
                      <a:lnTo>
                        <a:pt x="21907" y="8684"/>
                      </a:lnTo>
                      <a:lnTo>
                        <a:pt x="21782" y="8684"/>
                      </a:lnTo>
                      <a:lnTo>
                        <a:pt x="21614" y="8851"/>
                      </a:lnTo>
                      <a:lnTo>
                        <a:pt x="21468" y="8851"/>
                      </a:lnTo>
                      <a:lnTo>
                        <a:pt x="21384" y="8935"/>
                      </a:lnTo>
                      <a:lnTo>
                        <a:pt x="21510" y="9040"/>
                      </a:lnTo>
                      <a:lnTo>
                        <a:pt x="21510" y="9165"/>
                      </a:lnTo>
                      <a:lnTo>
                        <a:pt x="21489" y="9291"/>
                      </a:lnTo>
                      <a:lnTo>
                        <a:pt x="21572" y="9374"/>
                      </a:lnTo>
                      <a:lnTo>
                        <a:pt x="21677" y="9374"/>
                      </a:lnTo>
                      <a:lnTo>
                        <a:pt x="21698" y="9458"/>
                      </a:lnTo>
                      <a:lnTo>
                        <a:pt x="21635" y="9521"/>
                      </a:lnTo>
                      <a:lnTo>
                        <a:pt x="21844" y="9667"/>
                      </a:lnTo>
                      <a:lnTo>
                        <a:pt x="22012" y="9918"/>
                      </a:lnTo>
                      <a:lnTo>
                        <a:pt x="22012" y="10128"/>
                      </a:lnTo>
                      <a:lnTo>
                        <a:pt x="22054" y="10232"/>
                      </a:lnTo>
                      <a:lnTo>
                        <a:pt x="22116" y="10232"/>
                      </a:lnTo>
                      <a:lnTo>
                        <a:pt x="22137" y="10400"/>
                      </a:lnTo>
                      <a:lnTo>
                        <a:pt x="22305" y="10504"/>
                      </a:lnTo>
                      <a:lnTo>
                        <a:pt x="22430" y="10462"/>
                      </a:lnTo>
                      <a:lnTo>
                        <a:pt x="22828" y="10504"/>
                      </a:lnTo>
                      <a:lnTo>
                        <a:pt x="22953" y="10421"/>
                      </a:lnTo>
                      <a:lnTo>
                        <a:pt x="22953" y="10504"/>
                      </a:lnTo>
                      <a:lnTo>
                        <a:pt x="22995" y="10609"/>
                      </a:lnTo>
                      <a:lnTo>
                        <a:pt x="22995" y="10755"/>
                      </a:lnTo>
                      <a:lnTo>
                        <a:pt x="23184" y="10839"/>
                      </a:lnTo>
                      <a:lnTo>
                        <a:pt x="23288" y="10986"/>
                      </a:lnTo>
                      <a:lnTo>
                        <a:pt x="23581" y="10986"/>
                      </a:lnTo>
                      <a:lnTo>
                        <a:pt x="23790" y="11132"/>
                      </a:lnTo>
                      <a:lnTo>
                        <a:pt x="23874" y="11132"/>
                      </a:lnTo>
                      <a:lnTo>
                        <a:pt x="23979" y="11258"/>
                      </a:lnTo>
                      <a:lnTo>
                        <a:pt x="24000" y="11550"/>
                      </a:lnTo>
                      <a:lnTo>
                        <a:pt x="24041" y="11676"/>
                      </a:lnTo>
                      <a:lnTo>
                        <a:pt x="24000" y="11864"/>
                      </a:lnTo>
                      <a:lnTo>
                        <a:pt x="24125" y="12011"/>
                      </a:lnTo>
                      <a:lnTo>
                        <a:pt x="24230" y="12094"/>
                      </a:lnTo>
                      <a:lnTo>
                        <a:pt x="24418" y="12346"/>
                      </a:lnTo>
                      <a:lnTo>
                        <a:pt x="24502" y="12618"/>
                      </a:lnTo>
                      <a:lnTo>
                        <a:pt x="24648" y="12743"/>
                      </a:lnTo>
                      <a:lnTo>
                        <a:pt x="24711" y="12869"/>
                      </a:lnTo>
                      <a:lnTo>
                        <a:pt x="24585" y="13141"/>
                      </a:lnTo>
                      <a:lnTo>
                        <a:pt x="24502" y="13162"/>
                      </a:lnTo>
                      <a:lnTo>
                        <a:pt x="24418" y="13141"/>
                      </a:lnTo>
                      <a:lnTo>
                        <a:pt x="24418" y="13141"/>
                      </a:lnTo>
                      <a:lnTo>
                        <a:pt x="24523" y="13287"/>
                      </a:lnTo>
                      <a:lnTo>
                        <a:pt x="24732" y="13329"/>
                      </a:lnTo>
                      <a:lnTo>
                        <a:pt x="24837" y="13392"/>
                      </a:lnTo>
                      <a:lnTo>
                        <a:pt x="25046" y="13643"/>
                      </a:lnTo>
                      <a:lnTo>
                        <a:pt x="25255" y="13706"/>
                      </a:lnTo>
                      <a:lnTo>
                        <a:pt x="25276" y="13685"/>
                      </a:lnTo>
                      <a:lnTo>
                        <a:pt x="25360" y="13706"/>
                      </a:lnTo>
                      <a:lnTo>
                        <a:pt x="25548" y="13559"/>
                      </a:lnTo>
                      <a:lnTo>
                        <a:pt x="25736" y="13517"/>
                      </a:lnTo>
                      <a:lnTo>
                        <a:pt x="25945" y="13685"/>
                      </a:lnTo>
                      <a:lnTo>
                        <a:pt x="26092" y="13747"/>
                      </a:lnTo>
                      <a:lnTo>
                        <a:pt x="26197" y="13747"/>
                      </a:lnTo>
                      <a:lnTo>
                        <a:pt x="26280" y="13894"/>
                      </a:lnTo>
                      <a:lnTo>
                        <a:pt x="26301" y="14124"/>
                      </a:lnTo>
                      <a:lnTo>
                        <a:pt x="26238" y="13915"/>
                      </a:lnTo>
                      <a:lnTo>
                        <a:pt x="26176" y="13810"/>
                      </a:lnTo>
                      <a:lnTo>
                        <a:pt x="25987" y="13810"/>
                      </a:lnTo>
                      <a:lnTo>
                        <a:pt x="25757" y="13643"/>
                      </a:lnTo>
                      <a:lnTo>
                        <a:pt x="25611" y="13643"/>
                      </a:lnTo>
                      <a:lnTo>
                        <a:pt x="25443" y="13810"/>
                      </a:lnTo>
                      <a:lnTo>
                        <a:pt x="25443" y="13978"/>
                      </a:lnTo>
                      <a:lnTo>
                        <a:pt x="25464" y="14061"/>
                      </a:lnTo>
                      <a:lnTo>
                        <a:pt x="25234" y="13810"/>
                      </a:lnTo>
                      <a:lnTo>
                        <a:pt x="24983" y="13810"/>
                      </a:lnTo>
                      <a:lnTo>
                        <a:pt x="24857" y="13706"/>
                      </a:lnTo>
                      <a:lnTo>
                        <a:pt x="24857" y="13580"/>
                      </a:lnTo>
                      <a:lnTo>
                        <a:pt x="24753" y="13434"/>
                      </a:lnTo>
                      <a:lnTo>
                        <a:pt x="24565" y="13371"/>
                      </a:lnTo>
                      <a:lnTo>
                        <a:pt x="24397" y="13371"/>
                      </a:lnTo>
                      <a:lnTo>
                        <a:pt x="24188" y="13245"/>
                      </a:lnTo>
                      <a:lnTo>
                        <a:pt x="24230" y="13182"/>
                      </a:lnTo>
                      <a:lnTo>
                        <a:pt x="24230" y="13057"/>
                      </a:lnTo>
                      <a:lnTo>
                        <a:pt x="24313" y="13015"/>
                      </a:lnTo>
                      <a:lnTo>
                        <a:pt x="24272" y="12910"/>
                      </a:lnTo>
                      <a:lnTo>
                        <a:pt x="24230" y="12638"/>
                      </a:lnTo>
                      <a:lnTo>
                        <a:pt x="24167" y="12429"/>
                      </a:lnTo>
                      <a:lnTo>
                        <a:pt x="24083" y="12387"/>
                      </a:lnTo>
                      <a:lnTo>
                        <a:pt x="24021" y="12555"/>
                      </a:lnTo>
                      <a:lnTo>
                        <a:pt x="23958" y="12597"/>
                      </a:lnTo>
                      <a:lnTo>
                        <a:pt x="23979" y="12743"/>
                      </a:lnTo>
                      <a:lnTo>
                        <a:pt x="23895" y="12827"/>
                      </a:lnTo>
                      <a:lnTo>
                        <a:pt x="23916" y="12910"/>
                      </a:lnTo>
                      <a:lnTo>
                        <a:pt x="23895" y="13036"/>
                      </a:lnTo>
                      <a:lnTo>
                        <a:pt x="23811" y="13036"/>
                      </a:lnTo>
                      <a:lnTo>
                        <a:pt x="23769" y="12659"/>
                      </a:lnTo>
                      <a:lnTo>
                        <a:pt x="23853" y="12555"/>
                      </a:lnTo>
                      <a:lnTo>
                        <a:pt x="23811" y="12429"/>
                      </a:lnTo>
                      <a:lnTo>
                        <a:pt x="23644" y="12283"/>
                      </a:lnTo>
                      <a:lnTo>
                        <a:pt x="23644" y="12094"/>
                      </a:lnTo>
                      <a:lnTo>
                        <a:pt x="23560" y="11969"/>
                      </a:lnTo>
                      <a:lnTo>
                        <a:pt x="23560" y="11802"/>
                      </a:lnTo>
                      <a:lnTo>
                        <a:pt x="23707" y="11697"/>
                      </a:lnTo>
                      <a:lnTo>
                        <a:pt x="23707" y="11613"/>
                      </a:lnTo>
                      <a:lnTo>
                        <a:pt x="23686" y="11509"/>
                      </a:lnTo>
                      <a:lnTo>
                        <a:pt x="23707" y="11299"/>
                      </a:lnTo>
                      <a:lnTo>
                        <a:pt x="23581" y="11278"/>
                      </a:lnTo>
                      <a:lnTo>
                        <a:pt x="23539" y="11299"/>
                      </a:lnTo>
                      <a:lnTo>
                        <a:pt x="23456" y="11216"/>
                      </a:lnTo>
                      <a:lnTo>
                        <a:pt x="23225" y="11383"/>
                      </a:lnTo>
                      <a:lnTo>
                        <a:pt x="22912" y="11425"/>
                      </a:lnTo>
                      <a:lnTo>
                        <a:pt x="22744" y="11425"/>
                      </a:lnTo>
                      <a:lnTo>
                        <a:pt x="22514" y="11195"/>
                      </a:lnTo>
                      <a:lnTo>
                        <a:pt x="22388" y="11111"/>
                      </a:lnTo>
                      <a:lnTo>
                        <a:pt x="22347" y="11006"/>
                      </a:lnTo>
                      <a:lnTo>
                        <a:pt x="22012" y="10965"/>
                      </a:lnTo>
                      <a:lnTo>
                        <a:pt x="21886" y="10860"/>
                      </a:lnTo>
                      <a:lnTo>
                        <a:pt x="21761" y="10693"/>
                      </a:lnTo>
                      <a:lnTo>
                        <a:pt x="21363" y="10693"/>
                      </a:lnTo>
                      <a:lnTo>
                        <a:pt x="21259" y="10651"/>
                      </a:lnTo>
                      <a:lnTo>
                        <a:pt x="21133" y="10734"/>
                      </a:lnTo>
                      <a:lnTo>
                        <a:pt x="20987" y="10944"/>
                      </a:lnTo>
                      <a:lnTo>
                        <a:pt x="20966" y="11069"/>
                      </a:lnTo>
                      <a:lnTo>
                        <a:pt x="20924" y="11111"/>
                      </a:lnTo>
                      <a:lnTo>
                        <a:pt x="20861" y="11090"/>
                      </a:lnTo>
                      <a:lnTo>
                        <a:pt x="20840" y="11174"/>
                      </a:lnTo>
                      <a:lnTo>
                        <a:pt x="20924" y="11258"/>
                      </a:lnTo>
                      <a:lnTo>
                        <a:pt x="21091" y="11132"/>
                      </a:lnTo>
                      <a:lnTo>
                        <a:pt x="21300" y="11174"/>
                      </a:lnTo>
                      <a:lnTo>
                        <a:pt x="21405" y="11383"/>
                      </a:lnTo>
                      <a:lnTo>
                        <a:pt x="21280" y="11613"/>
                      </a:lnTo>
                      <a:lnTo>
                        <a:pt x="21133" y="11655"/>
                      </a:lnTo>
                      <a:lnTo>
                        <a:pt x="20861" y="11550"/>
                      </a:lnTo>
                      <a:lnTo>
                        <a:pt x="20715" y="11362"/>
                      </a:lnTo>
                      <a:lnTo>
                        <a:pt x="20610" y="11362"/>
                      </a:lnTo>
                      <a:lnTo>
                        <a:pt x="20443" y="11467"/>
                      </a:lnTo>
                      <a:lnTo>
                        <a:pt x="20401" y="11550"/>
                      </a:lnTo>
                      <a:lnTo>
                        <a:pt x="20317" y="11571"/>
                      </a:lnTo>
                      <a:lnTo>
                        <a:pt x="20505" y="11822"/>
                      </a:lnTo>
                      <a:lnTo>
                        <a:pt x="20568" y="11822"/>
                      </a:lnTo>
                      <a:lnTo>
                        <a:pt x="20631" y="11969"/>
                      </a:lnTo>
                      <a:lnTo>
                        <a:pt x="20840" y="12136"/>
                      </a:lnTo>
                      <a:lnTo>
                        <a:pt x="21028" y="12136"/>
                      </a:lnTo>
                      <a:lnTo>
                        <a:pt x="21112" y="12220"/>
                      </a:lnTo>
                      <a:lnTo>
                        <a:pt x="21405" y="12241"/>
                      </a:lnTo>
                      <a:lnTo>
                        <a:pt x="21489" y="12178"/>
                      </a:lnTo>
                      <a:lnTo>
                        <a:pt x="21531" y="12178"/>
                      </a:lnTo>
                      <a:lnTo>
                        <a:pt x="21572" y="12283"/>
                      </a:lnTo>
                      <a:lnTo>
                        <a:pt x="21782" y="12283"/>
                      </a:lnTo>
                      <a:lnTo>
                        <a:pt x="21824" y="12429"/>
                      </a:lnTo>
                      <a:lnTo>
                        <a:pt x="21907" y="12450"/>
                      </a:lnTo>
                      <a:lnTo>
                        <a:pt x="21928" y="12555"/>
                      </a:lnTo>
                      <a:lnTo>
                        <a:pt x="22158" y="12597"/>
                      </a:lnTo>
                      <a:lnTo>
                        <a:pt x="22263" y="12513"/>
                      </a:lnTo>
                      <a:lnTo>
                        <a:pt x="22200" y="12618"/>
                      </a:lnTo>
                      <a:lnTo>
                        <a:pt x="21949" y="12659"/>
                      </a:lnTo>
                      <a:lnTo>
                        <a:pt x="21803" y="12576"/>
                      </a:lnTo>
                      <a:lnTo>
                        <a:pt x="21698" y="12555"/>
                      </a:lnTo>
                      <a:lnTo>
                        <a:pt x="21531" y="12366"/>
                      </a:lnTo>
                      <a:lnTo>
                        <a:pt x="21426" y="12346"/>
                      </a:lnTo>
                      <a:lnTo>
                        <a:pt x="21321" y="12408"/>
                      </a:lnTo>
                      <a:lnTo>
                        <a:pt x="21196" y="12408"/>
                      </a:lnTo>
                      <a:lnTo>
                        <a:pt x="21091" y="12534"/>
                      </a:lnTo>
                      <a:lnTo>
                        <a:pt x="21049" y="12429"/>
                      </a:lnTo>
                      <a:lnTo>
                        <a:pt x="20945" y="12346"/>
                      </a:lnTo>
                      <a:lnTo>
                        <a:pt x="20840" y="12408"/>
                      </a:lnTo>
                      <a:lnTo>
                        <a:pt x="20631" y="12408"/>
                      </a:lnTo>
                      <a:lnTo>
                        <a:pt x="20464" y="12304"/>
                      </a:lnTo>
                      <a:lnTo>
                        <a:pt x="20338" y="12325"/>
                      </a:lnTo>
                      <a:lnTo>
                        <a:pt x="20296" y="12220"/>
                      </a:lnTo>
                      <a:lnTo>
                        <a:pt x="20401" y="12136"/>
                      </a:lnTo>
                      <a:lnTo>
                        <a:pt x="20401" y="12053"/>
                      </a:lnTo>
                      <a:lnTo>
                        <a:pt x="20296" y="11990"/>
                      </a:lnTo>
                      <a:lnTo>
                        <a:pt x="20296" y="11885"/>
                      </a:lnTo>
                      <a:lnTo>
                        <a:pt x="20108" y="11718"/>
                      </a:lnTo>
                      <a:lnTo>
                        <a:pt x="20024" y="11592"/>
                      </a:lnTo>
                      <a:lnTo>
                        <a:pt x="20087" y="11425"/>
                      </a:lnTo>
                      <a:lnTo>
                        <a:pt x="19982" y="11278"/>
                      </a:lnTo>
                      <a:lnTo>
                        <a:pt x="19982" y="11006"/>
                      </a:lnTo>
                      <a:lnTo>
                        <a:pt x="19836" y="10881"/>
                      </a:lnTo>
                      <a:lnTo>
                        <a:pt x="19836" y="10693"/>
                      </a:lnTo>
                      <a:lnTo>
                        <a:pt x="19794" y="10651"/>
                      </a:lnTo>
                      <a:lnTo>
                        <a:pt x="19710" y="10630"/>
                      </a:lnTo>
                      <a:lnTo>
                        <a:pt x="19689" y="10462"/>
                      </a:lnTo>
                      <a:lnTo>
                        <a:pt x="19522" y="10337"/>
                      </a:lnTo>
                      <a:lnTo>
                        <a:pt x="19459" y="10379"/>
                      </a:lnTo>
                      <a:lnTo>
                        <a:pt x="19689" y="10860"/>
                      </a:lnTo>
                      <a:lnTo>
                        <a:pt x="19752" y="11174"/>
                      </a:lnTo>
                      <a:lnTo>
                        <a:pt x="19710" y="11425"/>
                      </a:lnTo>
                      <a:lnTo>
                        <a:pt x="19522" y="11676"/>
                      </a:lnTo>
                      <a:lnTo>
                        <a:pt x="19396" y="11802"/>
                      </a:lnTo>
                      <a:lnTo>
                        <a:pt x="19396" y="11885"/>
                      </a:lnTo>
                      <a:lnTo>
                        <a:pt x="19480" y="11948"/>
                      </a:lnTo>
                      <a:lnTo>
                        <a:pt x="19501" y="12136"/>
                      </a:lnTo>
                      <a:lnTo>
                        <a:pt x="19417" y="12346"/>
                      </a:lnTo>
                      <a:lnTo>
                        <a:pt x="19417" y="12471"/>
                      </a:lnTo>
                      <a:lnTo>
                        <a:pt x="19627" y="12618"/>
                      </a:lnTo>
                      <a:lnTo>
                        <a:pt x="19899" y="12848"/>
                      </a:lnTo>
                      <a:lnTo>
                        <a:pt x="19940" y="12994"/>
                      </a:lnTo>
                      <a:lnTo>
                        <a:pt x="20108" y="12994"/>
                      </a:lnTo>
                      <a:lnTo>
                        <a:pt x="20233" y="13141"/>
                      </a:lnTo>
                      <a:lnTo>
                        <a:pt x="20338" y="13371"/>
                      </a:lnTo>
                      <a:lnTo>
                        <a:pt x="20317" y="13727"/>
                      </a:lnTo>
                      <a:lnTo>
                        <a:pt x="20275" y="13894"/>
                      </a:lnTo>
                      <a:lnTo>
                        <a:pt x="20422" y="14103"/>
                      </a:lnTo>
                      <a:lnTo>
                        <a:pt x="20380" y="14354"/>
                      </a:lnTo>
                      <a:lnTo>
                        <a:pt x="20464" y="14501"/>
                      </a:lnTo>
                      <a:lnTo>
                        <a:pt x="20673" y="14731"/>
                      </a:lnTo>
                      <a:lnTo>
                        <a:pt x="20715" y="14856"/>
                      </a:lnTo>
                      <a:lnTo>
                        <a:pt x="20673" y="15024"/>
                      </a:lnTo>
                      <a:lnTo>
                        <a:pt x="20736" y="15087"/>
                      </a:lnTo>
                      <a:lnTo>
                        <a:pt x="20882" y="15149"/>
                      </a:lnTo>
                      <a:lnTo>
                        <a:pt x="21070" y="15045"/>
                      </a:lnTo>
                      <a:lnTo>
                        <a:pt x="21280" y="15087"/>
                      </a:lnTo>
                      <a:lnTo>
                        <a:pt x="21363" y="15045"/>
                      </a:lnTo>
                      <a:lnTo>
                        <a:pt x="21384" y="14877"/>
                      </a:lnTo>
                      <a:lnTo>
                        <a:pt x="21510" y="14752"/>
                      </a:lnTo>
                      <a:lnTo>
                        <a:pt x="21677" y="14815"/>
                      </a:lnTo>
                      <a:lnTo>
                        <a:pt x="21782" y="14773"/>
                      </a:lnTo>
                      <a:lnTo>
                        <a:pt x="21991" y="14919"/>
                      </a:lnTo>
                      <a:lnTo>
                        <a:pt x="22116" y="14856"/>
                      </a:lnTo>
                      <a:lnTo>
                        <a:pt x="22200" y="14982"/>
                      </a:lnTo>
                      <a:lnTo>
                        <a:pt x="22451" y="15087"/>
                      </a:lnTo>
                      <a:lnTo>
                        <a:pt x="22640" y="15087"/>
                      </a:lnTo>
                      <a:lnTo>
                        <a:pt x="22765" y="15275"/>
                      </a:lnTo>
                      <a:lnTo>
                        <a:pt x="22765" y="15379"/>
                      </a:lnTo>
                      <a:lnTo>
                        <a:pt x="22953" y="15484"/>
                      </a:lnTo>
                      <a:lnTo>
                        <a:pt x="23016" y="15589"/>
                      </a:lnTo>
                      <a:lnTo>
                        <a:pt x="23037" y="15610"/>
                      </a:lnTo>
                      <a:lnTo>
                        <a:pt x="23058" y="15693"/>
                      </a:lnTo>
                      <a:lnTo>
                        <a:pt x="23142" y="15777"/>
                      </a:lnTo>
                      <a:lnTo>
                        <a:pt x="23058" y="15861"/>
                      </a:lnTo>
                      <a:lnTo>
                        <a:pt x="22953" y="15882"/>
                      </a:lnTo>
                      <a:lnTo>
                        <a:pt x="22953" y="16070"/>
                      </a:lnTo>
                      <a:lnTo>
                        <a:pt x="23037" y="16216"/>
                      </a:lnTo>
                      <a:lnTo>
                        <a:pt x="23121" y="16279"/>
                      </a:lnTo>
                      <a:lnTo>
                        <a:pt x="23079" y="16384"/>
                      </a:lnTo>
                      <a:lnTo>
                        <a:pt x="23163" y="16488"/>
                      </a:lnTo>
                      <a:lnTo>
                        <a:pt x="23288" y="16488"/>
                      </a:lnTo>
                      <a:lnTo>
                        <a:pt x="23372" y="16593"/>
                      </a:lnTo>
                      <a:lnTo>
                        <a:pt x="23518" y="16593"/>
                      </a:lnTo>
                      <a:lnTo>
                        <a:pt x="23602" y="16426"/>
                      </a:lnTo>
                      <a:lnTo>
                        <a:pt x="23665" y="16509"/>
                      </a:lnTo>
                      <a:lnTo>
                        <a:pt x="23769" y="16488"/>
                      </a:lnTo>
                      <a:lnTo>
                        <a:pt x="23832" y="16509"/>
                      </a:lnTo>
                      <a:lnTo>
                        <a:pt x="23790" y="16530"/>
                      </a:lnTo>
                      <a:lnTo>
                        <a:pt x="23728" y="16593"/>
                      </a:lnTo>
                      <a:lnTo>
                        <a:pt x="23560" y="16614"/>
                      </a:lnTo>
                      <a:lnTo>
                        <a:pt x="23456" y="16635"/>
                      </a:lnTo>
                      <a:lnTo>
                        <a:pt x="23288" y="16656"/>
                      </a:lnTo>
                      <a:lnTo>
                        <a:pt x="23142" y="16551"/>
                      </a:lnTo>
                      <a:lnTo>
                        <a:pt x="22995" y="16551"/>
                      </a:lnTo>
                      <a:lnTo>
                        <a:pt x="22932" y="16426"/>
                      </a:lnTo>
                      <a:lnTo>
                        <a:pt x="22974" y="16384"/>
                      </a:lnTo>
                      <a:lnTo>
                        <a:pt x="22953" y="16237"/>
                      </a:lnTo>
                      <a:lnTo>
                        <a:pt x="22849" y="16112"/>
                      </a:lnTo>
                      <a:lnTo>
                        <a:pt x="22828" y="15986"/>
                      </a:lnTo>
                      <a:lnTo>
                        <a:pt x="22723" y="15923"/>
                      </a:lnTo>
                      <a:lnTo>
                        <a:pt x="22744" y="15798"/>
                      </a:lnTo>
                      <a:lnTo>
                        <a:pt x="22619" y="15610"/>
                      </a:lnTo>
                      <a:lnTo>
                        <a:pt x="22556" y="15610"/>
                      </a:lnTo>
                      <a:lnTo>
                        <a:pt x="22430" y="15526"/>
                      </a:lnTo>
                      <a:lnTo>
                        <a:pt x="22242" y="15421"/>
                      </a:lnTo>
                      <a:lnTo>
                        <a:pt x="22242" y="15254"/>
                      </a:lnTo>
                      <a:lnTo>
                        <a:pt x="22054" y="15066"/>
                      </a:lnTo>
                      <a:lnTo>
                        <a:pt x="21907" y="15066"/>
                      </a:lnTo>
                      <a:lnTo>
                        <a:pt x="21677" y="15317"/>
                      </a:lnTo>
                      <a:lnTo>
                        <a:pt x="21510" y="15338"/>
                      </a:lnTo>
                      <a:lnTo>
                        <a:pt x="21405" y="15463"/>
                      </a:lnTo>
                      <a:lnTo>
                        <a:pt x="21217" y="15589"/>
                      </a:lnTo>
                      <a:lnTo>
                        <a:pt x="21259" y="15944"/>
                      </a:lnTo>
                      <a:lnTo>
                        <a:pt x="21321" y="16049"/>
                      </a:lnTo>
                      <a:lnTo>
                        <a:pt x="21572" y="16175"/>
                      </a:lnTo>
                      <a:lnTo>
                        <a:pt x="21761" y="16593"/>
                      </a:lnTo>
                      <a:lnTo>
                        <a:pt x="21719" y="16698"/>
                      </a:lnTo>
                      <a:lnTo>
                        <a:pt x="21531" y="17012"/>
                      </a:lnTo>
                      <a:lnTo>
                        <a:pt x="21510" y="17179"/>
                      </a:lnTo>
                      <a:lnTo>
                        <a:pt x="21614" y="17367"/>
                      </a:lnTo>
                      <a:lnTo>
                        <a:pt x="21510" y="17639"/>
                      </a:lnTo>
                      <a:lnTo>
                        <a:pt x="21510" y="17744"/>
                      </a:lnTo>
                      <a:lnTo>
                        <a:pt x="21363" y="17890"/>
                      </a:lnTo>
                      <a:lnTo>
                        <a:pt x="21363" y="17974"/>
                      </a:lnTo>
                      <a:lnTo>
                        <a:pt x="21259" y="18016"/>
                      </a:lnTo>
                      <a:lnTo>
                        <a:pt x="21175" y="18120"/>
                      </a:lnTo>
                      <a:lnTo>
                        <a:pt x="21175" y="18267"/>
                      </a:lnTo>
                      <a:lnTo>
                        <a:pt x="21259" y="18330"/>
                      </a:lnTo>
                      <a:lnTo>
                        <a:pt x="21259" y="18434"/>
                      </a:lnTo>
                      <a:lnTo>
                        <a:pt x="21070" y="18539"/>
                      </a:lnTo>
                      <a:lnTo>
                        <a:pt x="20840" y="18497"/>
                      </a:lnTo>
                      <a:lnTo>
                        <a:pt x="20798" y="18434"/>
                      </a:lnTo>
                      <a:lnTo>
                        <a:pt x="20589" y="18434"/>
                      </a:lnTo>
                      <a:lnTo>
                        <a:pt x="20380" y="18476"/>
                      </a:lnTo>
                      <a:lnTo>
                        <a:pt x="20212" y="18413"/>
                      </a:lnTo>
                      <a:lnTo>
                        <a:pt x="19794" y="18330"/>
                      </a:lnTo>
                      <a:lnTo>
                        <a:pt x="19627" y="18183"/>
                      </a:lnTo>
                      <a:lnTo>
                        <a:pt x="19585" y="18079"/>
                      </a:lnTo>
                      <a:lnTo>
                        <a:pt x="19396" y="18100"/>
                      </a:lnTo>
                      <a:lnTo>
                        <a:pt x="19334" y="18204"/>
                      </a:lnTo>
                      <a:lnTo>
                        <a:pt x="19313" y="18162"/>
                      </a:lnTo>
                      <a:lnTo>
                        <a:pt x="19229" y="18120"/>
                      </a:lnTo>
                      <a:lnTo>
                        <a:pt x="19313" y="17974"/>
                      </a:lnTo>
                      <a:lnTo>
                        <a:pt x="19480" y="17953"/>
                      </a:lnTo>
                      <a:lnTo>
                        <a:pt x="19794" y="17890"/>
                      </a:lnTo>
                      <a:lnTo>
                        <a:pt x="19836" y="17807"/>
                      </a:lnTo>
                      <a:lnTo>
                        <a:pt x="20108" y="17974"/>
                      </a:lnTo>
                      <a:lnTo>
                        <a:pt x="20171" y="17974"/>
                      </a:lnTo>
                      <a:lnTo>
                        <a:pt x="20212" y="17890"/>
                      </a:lnTo>
                      <a:lnTo>
                        <a:pt x="20338" y="17890"/>
                      </a:lnTo>
                      <a:lnTo>
                        <a:pt x="20338" y="17974"/>
                      </a:lnTo>
                      <a:lnTo>
                        <a:pt x="20150" y="18079"/>
                      </a:lnTo>
                      <a:lnTo>
                        <a:pt x="20254" y="18183"/>
                      </a:lnTo>
                      <a:lnTo>
                        <a:pt x="20464" y="18162"/>
                      </a:lnTo>
                      <a:lnTo>
                        <a:pt x="20547" y="18058"/>
                      </a:lnTo>
                      <a:lnTo>
                        <a:pt x="20673" y="17995"/>
                      </a:lnTo>
                      <a:lnTo>
                        <a:pt x="20673" y="17911"/>
                      </a:lnTo>
                      <a:lnTo>
                        <a:pt x="20568" y="17786"/>
                      </a:lnTo>
                      <a:lnTo>
                        <a:pt x="20568" y="17702"/>
                      </a:lnTo>
                      <a:lnTo>
                        <a:pt x="20694" y="17786"/>
                      </a:lnTo>
                      <a:lnTo>
                        <a:pt x="20756" y="17702"/>
                      </a:lnTo>
                      <a:lnTo>
                        <a:pt x="20756" y="17472"/>
                      </a:lnTo>
                      <a:lnTo>
                        <a:pt x="20882" y="17388"/>
                      </a:lnTo>
                      <a:lnTo>
                        <a:pt x="20861" y="17325"/>
                      </a:lnTo>
                      <a:lnTo>
                        <a:pt x="20777" y="17346"/>
                      </a:lnTo>
                      <a:lnTo>
                        <a:pt x="20756" y="17284"/>
                      </a:lnTo>
                      <a:lnTo>
                        <a:pt x="20882" y="17242"/>
                      </a:lnTo>
                      <a:lnTo>
                        <a:pt x="20882" y="17012"/>
                      </a:lnTo>
                      <a:lnTo>
                        <a:pt x="20840" y="16928"/>
                      </a:lnTo>
                      <a:lnTo>
                        <a:pt x="20903" y="16823"/>
                      </a:lnTo>
                      <a:lnTo>
                        <a:pt x="20903" y="16760"/>
                      </a:lnTo>
                      <a:lnTo>
                        <a:pt x="21008" y="16698"/>
                      </a:lnTo>
                      <a:lnTo>
                        <a:pt x="20987" y="16509"/>
                      </a:lnTo>
                      <a:lnTo>
                        <a:pt x="20861" y="16384"/>
                      </a:lnTo>
                      <a:lnTo>
                        <a:pt x="20777" y="16175"/>
                      </a:lnTo>
                      <a:lnTo>
                        <a:pt x="20798" y="16007"/>
                      </a:lnTo>
                      <a:lnTo>
                        <a:pt x="20798" y="15882"/>
                      </a:lnTo>
                      <a:lnTo>
                        <a:pt x="20861" y="15903"/>
                      </a:lnTo>
                      <a:lnTo>
                        <a:pt x="20861" y="15819"/>
                      </a:lnTo>
                      <a:lnTo>
                        <a:pt x="20673" y="15651"/>
                      </a:lnTo>
                      <a:lnTo>
                        <a:pt x="20589" y="15610"/>
                      </a:lnTo>
                      <a:lnTo>
                        <a:pt x="20526" y="15505"/>
                      </a:lnTo>
                      <a:lnTo>
                        <a:pt x="20338" y="15463"/>
                      </a:lnTo>
                      <a:lnTo>
                        <a:pt x="20108" y="15170"/>
                      </a:lnTo>
                      <a:lnTo>
                        <a:pt x="20045" y="14940"/>
                      </a:lnTo>
                      <a:lnTo>
                        <a:pt x="20003" y="14877"/>
                      </a:lnTo>
                      <a:lnTo>
                        <a:pt x="20045" y="14794"/>
                      </a:lnTo>
                      <a:lnTo>
                        <a:pt x="19919" y="14710"/>
                      </a:lnTo>
                      <a:lnTo>
                        <a:pt x="19836" y="14563"/>
                      </a:lnTo>
                      <a:lnTo>
                        <a:pt x="19899" y="14417"/>
                      </a:lnTo>
                      <a:lnTo>
                        <a:pt x="19710" y="14145"/>
                      </a:lnTo>
                      <a:lnTo>
                        <a:pt x="19710" y="13978"/>
                      </a:lnTo>
                      <a:lnTo>
                        <a:pt x="19585" y="13831"/>
                      </a:lnTo>
                      <a:lnTo>
                        <a:pt x="19606" y="13768"/>
                      </a:lnTo>
                      <a:lnTo>
                        <a:pt x="19606" y="13685"/>
                      </a:lnTo>
                      <a:lnTo>
                        <a:pt x="19501" y="13580"/>
                      </a:lnTo>
                      <a:lnTo>
                        <a:pt x="19438" y="13224"/>
                      </a:lnTo>
                      <a:lnTo>
                        <a:pt x="19375" y="13078"/>
                      </a:lnTo>
                      <a:lnTo>
                        <a:pt x="19229" y="12973"/>
                      </a:lnTo>
                      <a:lnTo>
                        <a:pt x="19292" y="12910"/>
                      </a:lnTo>
                      <a:lnTo>
                        <a:pt x="19250" y="12848"/>
                      </a:lnTo>
                      <a:lnTo>
                        <a:pt x="19166" y="12869"/>
                      </a:lnTo>
                      <a:lnTo>
                        <a:pt x="19166" y="12848"/>
                      </a:lnTo>
                      <a:lnTo>
                        <a:pt x="19041" y="12806"/>
                      </a:lnTo>
                      <a:lnTo>
                        <a:pt x="18957" y="12638"/>
                      </a:lnTo>
                      <a:lnTo>
                        <a:pt x="18831" y="12534"/>
                      </a:lnTo>
                      <a:lnTo>
                        <a:pt x="18769" y="12408"/>
                      </a:lnTo>
                      <a:lnTo>
                        <a:pt x="18852" y="12387"/>
                      </a:lnTo>
                      <a:lnTo>
                        <a:pt x="18873" y="12283"/>
                      </a:lnTo>
                      <a:lnTo>
                        <a:pt x="18831" y="12178"/>
                      </a:lnTo>
                      <a:lnTo>
                        <a:pt x="18852" y="12094"/>
                      </a:lnTo>
                      <a:lnTo>
                        <a:pt x="18790" y="11990"/>
                      </a:lnTo>
                      <a:lnTo>
                        <a:pt x="18852" y="11676"/>
                      </a:lnTo>
                      <a:lnTo>
                        <a:pt x="18769" y="11488"/>
                      </a:lnTo>
                      <a:lnTo>
                        <a:pt x="18769" y="11278"/>
                      </a:lnTo>
                      <a:lnTo>
                        <a:pt x="18727" y="11195"/>
                      </a:lnTo>
                      <a:lnTo>
                        <a:pt x="18727" y="11069"/>
                      </a:lnTo>
                      <a:lnTo>
                        <a:pt x="18643" y="10944"/>
                      </a:lnTo>
                      <a:lnTo>
                        <a:pt x="18748" y="10881"/>
                      </a:lnTo>
                      <a:lnTo>
                        <a:pt x="18685" y="10776"/>
                      </a:lnTo>
                      <a:lnTo>
                        <a:pt x="18559" y="10755"/>
                      </a:lnTo>
                      <a:lnTo>
                        <a:pt x="18413" y="10755"/>
                      </a:lnTo>
                      <a:lnTo>
                        <a:pt x="18057" y="10630"/>
                      </a:lnTo>
                      <a:lnTo>
                        <a:pt x="17932" y="10630"/>
                      </a:lnTo>
                      <a:lnTo>
                        <a:pt x="17890" y="10672"/>
                      </a:lnTo>
                      <a:lnTo>
                        <a:pt x="17785" y="10630"/>
                      </a:lnTo>
                      <a:lnTo>
                        <a:pt x="17681" y="10630"/>
                      </a:lnTo>
                      <a:lnTo>
                        <a:pt x="17534" y="10714"/>
                      </a:lnTo>
                      <a:lnTo>
                        <a:pt x="17388" y="10714"/>
                      </a:lnTo>
                      <a:lnTo>
                        <a:pt x="17262" y="10755"/>
                      </a:lnTo>
                      <a:lnTo>
                        <a:pt x="17220" y="10714"/>
                      </a:lnTo>
                      <a:lnTo>
                        <a:pt x="17262" y="10651"/>
                      </a:lnTo>
                      <a:lnTo>
                        <a:pt x="17158" y="10609"/>
                      </a:lnTo>
                      <a:lnTo>
                        <a:pt x="17053" y="10630"/>
                      </a:lnTo>
                      <a:lnTo>
                        <a:pt x="17074" y="10860"/>
                      </a:lnTo>
                      <a:lnTo>
                        <a:pt x="17053" y="11069"/>
                      </a:lnTo>
                      <a:lnTo>
                        <a:pt x="17158" y="11195"/>
                      </a:lnTo>
                      <a:lnTo>
                        <a:pt x="17116" y="11258"/>
                      </a:lnTo>
                      <a:lnTo>
                        <a:pt x="17074" y="11467"/>
                      </a:lnTo>
                      <a:lnTo>
                        <a:pt x="17158" y="11550"/>
                      </a:lnTo>
                      <a:lnTo>
                        <a:pt x="17158" y="11676"/>
                      </a:lnTo>
                      <a:lnTo>
                        <a:pt x="17199" y="11760"/>
                      </a:lnTo>
                      <a:lnTo>
                        <a:pt x="17158" y="11822"/>
                      </a:lnTo>
                      <a:lnTo>
                        <a:pt x="17158" y="12011"/>
                      </a:lnTo>
                      <a:lnTo>
                        <a:pt x="17220" y="12136"/>
                      </a:lnTo>
                      <a:lnTo>
                        <a:pt x="17158" y="12304"/>
                      </a:lnTo>
                      <a:lnTo>
                        <a:pt x="17158" y="12408"/>
                      </a:lnTo>
                      <a:lnTo>
                        <a:pt x="17199" y="12534"/>
                      </a:lnTo>
                      <a:lnTo>
                        <a:pt x="17178" y="12618"/>
                      </a:lnTo>
                      <a:lnTo>
                        <a:pt x="17053" y="12701"/>
                      </a:lnTo>
                      <a:lnTo>
                        <a:pt x="16844" y="13015"/>
                      </a:lnTo>
                      <a:lnTo>
                        <a:pt x="16760" y="13057"/>
                      </a:lnTo>
                      <a:lnTo>
                        <a:pt x="16781" y="13162"/>
                      </a:lnTo>
                      <a:lnTo>
                        <a:pt x="16865" y="13266"/>
                      </a:lnTo>
                      <a:lnTo>
                        <a:pt x="16802" y="13371"/>
                      </a:lnTo>
                      <a:lnTo>
                        <a:pt x="16781" y="13559"/>
                      </a:lnTo>
                      <a:lnTo>
                        <a:pt x="16906" y="13685"/>
                      </a:lnTo>
                      <a:lnTo>
                        <a:pt x="16990" y="13643"/>
                      </a:lnTo>
                      <a:lnTo>
                        <a:pt x="17074" y="13706"/>
                      </a:lnTo>
                      <a:lnTo>
                        <a:pt x="17158" y="13915"/>
                      </a:lnTo>
                      <a:lnTo>
                        <a:pt x="17283" y="13915"/>
                      </a:lnTo>
                      <a:lnTo>
                        <a:pt x="17388" y="14019"/>
                      </a:lnTo>
                      <a:lnTo>
                        <a:pt x="17304" y="13999"/>
                      </a:lnTo>
                      <a:lnTo>
                        <a:pt x="17220" y="14103"/>
                      </a:lnTo>
                      <a:lnTo>
                        <a:pt x="17220" y="14271"/>
                      </a:lnTo>
                      <a:lnTo>
                        <a:pt x="17409" y="14396"/>
                      </a:lnTo>
                      <a:lnTo>
                        <a:pt x="17409" y="14522"/>
                      </a:lnTo>
                      <a:lnTo>
                        <a:pt x="17325" y="14605"/>
                      </a:lnTo>
                      <a:lnTo>
                        <a:pt x="17262" y="14543"/>
                      </a:lnTo>
                      <a:lnTo>
                        <a:pt x="17262" y="14626"/>
                      </a:lnTo>
                      <a:lnTo>
                        <a:pt x="17367" y="14898"/>
                      </a:lnTo>
                      <a:lnTo>
                        <a:pt x="17430" y="14961"/>
                      </a:lnTo>
                      <a:lnTo>
                        <a:pt x="17492" y="15149"/>
                      </a:lnTo>
                      <a:lnTo>
                        <a:pt x="17534" y="15066"/>
                      </a:lnTo>
                      <a:lnTo>
                        <a:pt x="17639" y="15149"/>
                      </a:lnTo>
                      <a:lnTo>
                        <a:pt x="17764" y="15149"/>
                      </a:lnTo>
                      <a:lnTo>
                        <a:pt x="17911" y="15233"/>
                      </a:lnTo>
                      <a:lnTo>
                        <a:pt x="18015" y="15066"/>
                      </a:lnTo>
                      <a:lnTo>
                        <a:pt x="18057" y="15128"/>
                      </a:lnTo>
                      <a:lnTo>
                        <a:pt x="18057" y="15338"/>
                      </a:lnTo>
                      <a:lnTo>
                        <a:pt x="18141" y="15442"/>
                      </a:lnTo>
                      <a:lnTo>
                        <a:pt x="18183" y="15463"/>
                      </a:lnTo>
                      <a:lnTo>
                        <a:pt x="18434" y="15756"/>
                      </a:lnTo>
                      <a:lnTo>
                        <a:pt x="18559" y="15777"/>
                      </a:lnTo>
                      <a:lnTo>
                        <a:pt x="18643" y="15735"/>
                      </a:lnTo>
                      <a:lnTo>
                        <a:pt x="18748" y="15735"/>
                      </a:lnTo>
                      <a:lnTo>
                        <a:pt x="18769" y="15777"/>
                      </a:lnTo>
                      <a:lnTo>
                        <a:pt x="18873" y="15777"/>
                      </a:lnTo>
                      <a:lnTo>
                        <a:pt x="18769" y="15861"/>
                      </a:lnTo>
                      <a:lnTo>
                        <a:pt x="18769" y="16175"/>
                      </a:lnTo>
                      <a:lnTo>
                        <a:pt x="18748" y="16258"/>
                      </a:lnTo>
                      <a:lnTo>
                        <a:pt x="18811" y="16384"/>
                      </a:lnTo>
                      <a:lnTo>
                        <a:pt x="18790" y="16426"/>
                      </a:lnTo>
                      <a:lnTo>
                        <a:pt x="18706" y="16426"/>
                      </a:lnTo>
                      <a:lnTo>
                        <a:pt x="18748" y="16593"/>
                      </a:lnTo>
                      <a:lnTo>
                        <a:pt x="18748" y="16677"/>
                      </a:lnTo>
                      <a:lnTo>
                        <a:pt x="18601" y="16635"/>
                      </a:lnTo>
                      <a:lnTo>
                        <a:pt x="18476" y="16384"/>
                      </a:lnTo>
                      <a:lnTo>
                        <a:pt x="18329" y="16258"/>
                      </a:lnTo>
                      <a:lnTo>
                        <a:pt x="18141" y="16216"/>
                      </a:lnTo>
                      <a:lnTo>
                        <a:pt x="18057" y="16070"/>
                      </a:lnTo>
                      <a:lnTo>
                        <a:pt x="17932" y="15965"/>
                      </a:lnTo>
                      <a:lnTo>
                        <a:pt x="17618" y="15944"/>
                      </a:lnTo>
                      <a:lnTo>
                        <a:pt x="17304" y="15756"/>
                      </a:lnTo>
                      <a:lnTo>
                        <a:pt x="17116" y="15735"/>
                      </a:lnTo>
                      <a:lnTo>
                        <a:pt x="17095" y="15631"/>
                      </a:lnTo>
                      <a:lnTo>
                        <a:pt x="17011" y="15631"/>
                      </a:lnTo>
                      <a:lnTo>
                        <a:pt x="16906" y="15547"/>
                      </a:lnTo>
                      <a:lnTo>
                        <a:pt x="16760" y="15589"/>
                      </a:lnTo>
                      <a:lnTo>
                        <a:pt x="16655" y="15693"/>
                      </a:lnTo>
                      <a:lnTo>
                        <a:pt x="16593" y="15568"/>
                      </a:lnTo>
                      <a:lnTo>
                        <a:pt x="16614" y="15526"/>
                      </a:lnTo>
                      <a:lnTo>
                        <a:pt x="16593" y="15442"/>
                      </a:lnTo>
                      <a:lnTo>
                        <a:pt x="16237" y="15317"/>
                      </a:lnTo>
                      <a:lnTo>
                        <a:pt x="16070" y="15212"/>
                      </a:lnTo>
                      <a:lnTo>
                        <a:pt x="15526" y="15170"/>
                      </a:lnTo>
                      <a:lnTo>
                        <a:pt x="15086" y="15233"/>
                      </a:lnTo>
                      <a:lnTo>
                        <a:pt x="14982" y="15191"/>
                      </a:lnTo>
                      <a:lnTo>
                        <a:pt x="14877" y="15233"/>
                      </a:lnTo>
                      <a:lnTo>
                        <a:pt x="14772" y="15170"/>
                      </a:lnTo>
                      <a:lnTo>
                        <a:pt x="14710" y="15212"/>
                      </a:lnTo>
                      <a:lnTo>
                        <a:pt x="14605" y="15170"/>
                      </a:lnTo>
                      <a:lnTo>
                        <a:pt x="14521" y="15233"/>
                      </a:lnTo>
                      <a:lnTo>
                        <a:pt x="14584" y="15359"/>
                      </a:lnTo>
                      <a:lnTo>
                        <a:pt x="14584" y="15463"/>
                      </a:lnTo>
                      <a:lnTo>
                        <a:pt x="14458" y="15505"/>
                      </a:lnTo>
                      <a:lnTo>
                        <a:pt x="14458" y="15568"/>
                      </a:lnTo>
                      <a:lnTo>
                        <a:pt x="14521" y="15693"/>
                      </a:lnTo>
                      <a:lnTo>
                        <a:pt x="14605" y="15756"/>
                      </a:lnTo>
                      <a:lnTo>
                        <a:pt x="14668" y="15965"/>
                      </a:lnTo>
                      <a:lnTo>
                        <a:pt x="14710" y="16070"/>
                      </a:lnTo>
                      <a:lnTo>
                        <a:pt x="14751" y="15965"/>
                      </a:lnTo>
                      <a:lnTo>
                        <a:pt x="14814" y="15965"/>
                      </a:lnTo>
                      <a:lnTo>
                        <a:pt x="14919" y="16133"/>
                      </a:lnTo>
                      <a:lnTo>
                        <a:pt x="14919" y="16237"/>
                      </a:lnTo>
                      <a:lnTo>
                        <a:pt x="15044" y="16279"/>
                      </a:lnTo>
                      <a:lnTo>
                        <a:pt x="15212" y="16447"/>
                      </a:lnTo>
                      <a:lnTo>
                        <a:pt x="15044" y="16426"/>
                      </a:lnTo>
                      <a:lnTo>
                        <a:pt x="15002" y="16384"/>
                      </a:lnTo>
                      <a:lnTo>
                        <a:pt x="14919" y="16384"/>
                      </a:lnTo>
                      <a:lnTo>
                        <a:pt x="14877" y="16551"/>
                      </a:lnTo>
                      <a:lnTo>
                        <a:pt x="14772" y="16635"/>
                      </a:lnTo>
                      <a:lnTo>
                        <a:pt x="14605" y="16551"/>
                      </a:lnTo>
                      <a:lnTo>
                        <a:pt x="14521" y="16614"/>
                      </a:lnTo>
                      <a:lnTo>
                        <a:pt x="14521" y="16656"/>
                      </a:lnTo>
                      <a:lnTo>
                        <a:pt x="14668" y="16823"/>
                      </a:lnTo>
                      <a:lnTo>
                        <a:pt x="14710" y="16865"/>
                      </a:lnTo>
                      <a:lnTo>
                        <a:pt x="14710" y="16949"/>
                      </a:lnTo>
                      <a:lnTo>
                        <a:pt x="14668" y="17032"/>
                      </a:lnTo>
                      <a:lnTo>
                        <a:pt x="14375" y="17032"/>
                      </a:lnTo>
                      <a:lnTo>
                        <a:pt x="14291" y="16949"/>
                      </a:lnTo>
                      <a:lnTo>
                        <a:pt x="14312" y="16865"/>
                      </a:lnTo>
                      <a:lnTo>
                        <a:pt x="14270" y="16760"/>
                      </a:lnTo>
                      <a:lnTo>
                        <a:pt x="14375" y="16698"/>
                      </a:lnTo>
                      <a:lnTo>
                        <a:pt x="14375" y="16635"/>
                      </a:lnTo>
                      <a:lnTo>
                        <a:pt x="14270" y="16530"/>
                      </a:lnTo>
                      <a:lnTo>
                        <a:pt x="14186" y="16509"/>
                      </a:lnTo>
                      <a:lnTo>
                        <a:pt x="14270" y="16405"/>
                      </a:lnTo>
                      <a:lnTo>
                        <a:pt x="14249" y="16384"/>
                      </a:lnTo>
                      <a:lnTo>
                        <a:pt x="14165" y="16426"/>
                      </a:lnTo>
                      <a:lnTo>
                        <a:pt x="14103" y="16426"/>
                      </a:lnTo>
                      <a:lnTo>
                        <a:pt x="13956" y="16593"/>
                      </a:lnTo>
                      <a:lnTo>
                        <a:pt x="13873" y="16614"/>
                      </a:lnTo>
                      <a:lnTo>
                        <a:pt x="13768" y="16719"/>
                      </a:lnTo>
                      <a:lnTo>
                        <a:pt x="13768" y="16760"/>
                      </a:lnTo>
                      <a:lnTo>
                        <a:pt x="13642" y="16760"/>
                      </a:lnTo>
                      <a:lnTo>
                        <a:pt x="13580" y="16844"/>
                      </a:lnTo>
                      <a:lnTo>
                        <a:pt x="13580" y="16928"/>
                      </a:lnTo>
                      <a:lnTo>
                        <a:pt x="13517" y="16970"/>
                      </a:lnTo>
                      <a:lnTo>
                        <a:pt x="13245" y="16970"/>
                      </a:lnTo>
                      <a:lnTo>
                        <a:pt x="13161" y="16949"/>
                      </a:lnTo>
                      <a:lnTo>
                        <a:pt x="13119" y="16970"/>
                      </a:lnTo>
                      <a:lnTo>
                        <a:pt x="13036" y="16970"/>
                      </a:lnTo>
                      <a:lnTo>
                        <a:pt x="12952" y="16928"/>
                      </a:lnTo>
                      <a:lnTo>
                        <a:pt x="12805" y="17032"/>
                      </a:lnTo>
                      <a:lnTo>
                        <a:pt x="12785" y="17074"/>
                      </a:lnTo>
                      <a:lnTo>
                        <a:pt x="12680" y="17116"/>
                      </a:lnTo>
                      <a:lnTo>
                        <a:pt x="12575" y="17221"/>
                      </a:lnTo>
                      <a:lnTo>
                        <a:pt x="12575" y="17263"/>
                      </a:lnTo>
                      <a:lnTo>
                        <a:pt x="12638" y="17325"/>
                      </a:lnTo>
                      <a:lnTo>
                        <a:pt x="12617" y="17388"/>
                      </a:lnTo>
                      <a:lnTo>
                        <a:pt x="12638" y="17472"/>
                      </a:lnTo>
                      <a:lnTo>
                        <a:pt x="12617" y="17535"/>
                      </a:lnTo>
                      <a:lnTo>
                        <a:pt x="12513" y="17451"/>
                      </a:lnTo>
                      <a:lnTo>
                        <a:pt x="12471" y="17367"/>
                      </a:lnTo>
                      <a:lnTo>
                        <a:pt x="12408" y="17367"/>
                      </a:lnTo>
                      <a:lnTo>
                        <a:pt x="12282" y="17493"/>
                      </a:lnTo>
                      <a:lnTo>
                        <a:pt x="12220" y="17639"/>
                      </a:lnTo>
                      <a:lnTo>
                        <a:pt x="12220" y="17493"/>
                      </a:lnTo>
                      <a:lnTo>
                        <a:pt x="12094" y="17451"/>
                      </a:lnTo>
                      <a:lnTo>
                        <a:pt x="12010" y="17493"/>
                      </a:lnTo>
                      <a:lnTo>
                        <a:pt x="11948" y="17493"/>
                      </a:lnTo>
                      <a:lnTo>
                        <a:pt x="11864" y="17535"/>
                      </a:lnTo>
                      <a:lnTo>
                        <a:pt x="11759" y="17493"/>
                      </a:lnTo>
                      <a:lnTo>
                        <a:pt x="11738" y="17388"/>
                      </a:lnTo>
                      <a:lnTo>
                        <a:pt x="11864" y="17284"/>
                      </a:lnTo>
                      <a:lnTo>
                        <a:pt x="11969" y="17284"/>
                      </a:lnTo>
                      <a:lnTo>
                        <a:pt x="12010" y="17221"/>
                      </a:lnTo>
                      <a:lnTo>
                        <a:pt x="11948" y="17074"/>
                      </a:lnTo>
                      <a:lnTo>
                        <a:pt x="11969" y="17032"/>
                      </a:lnTo>
                      <a:lnTo>
                        <a:pt x="12052" y="16970"/>
                      </a:lnTo>
                      <a:lnTo>
                        <a:pt x="11906" y="16844"/>
                      </a:lnTo>
                      <a:lnTo>
                        <a:pt x="11864" y="16865"/>
                      </a:lnTo>
                      <a:lnTo>
                        <a:pt x="11780" y="16844"/>
                      </a:lnTo>
                      <a:lnTo>
                        <a:pt x="11759" y="16802"/>
                      </a:lnTo>
                      <a:lnTo>
                        <a:pt x="11969" y="16698"/>
                      </a:lnTo>
                      <a:lnTo>
                        <a:pt x="12052" y="16698"/>
                      </a:lnTo>
                      <a:lnTo>
                        <a:pt x="12157" y="16635"/>
                      </a:lnTo>
                      <a:lnTo>
                        <a:pt x="12115" y="16593"/>
                      </a:lnTo>
                      <a:lnTo>
                        <a:pt x="11906" y="16614"/>
                      </a:lnTo>
                      <a:lnTo>
                        <a:pt x="11592" y="16740"/>
                      </a:lnTo>
                      <a:lnTo>
                        <a:pt x="11529" y="16823"/>
                      </a:lnTo>
                      <a:lnTo>
                        <a:pt x="11571" y="16886"/>
                      </a:lnTo>
                      <a:lnTo>
                        <a:pt x="11592" y="16970"/>
                      </a:lnTo>
                      <a:lnTo>
                        <a:pt x="11655" y="17053"/>
                      </a:lnTo>
                      <a:lnTo>
                        <a:pt x="11592" y="17137"/>
                      </a:lnTo>
                      <a:lnTo>
                        <a:pt x="11529" y="17158"/>
                      </a:lnTo>
                      <a:lnTo>
                        <a:pt x="11425" y="17053"/>
                      </a:lnTo>
                      <a:lnTo>
                        <a:pt x="11445" y="17012"/>
                      </a:lnTo>
                      <a:lnTo>
                        <a:pt x="11487" y="16991"/>
                      </a:lnTo>
                      <a:lnTo>
                        <a:pt x="11466" y="16907"/>
                      </a:lnTo>
                      <a:lnTo>
                        <a:pt x="11445" y="16907"/>
                      </a:lnTo>
                      <a:lnTo>
                        <a:pt x="11236" y="17116"/>
                      </a:lnTo>
                      <a:lnTo>
                        <a:pt x="11236" y="17158"/>
                      </a:lnTo>
                      <a:lnTo>
                        <a:pt x="11320" y="17242"/>
                      </a:lnTo>
                      <a:lnTo>
                        <a:pt x="11383" y="17263"/>
                      </a:lnTo>
                      <a:lnTo>
                        <a:pt x="11383" y="17346"/>
                      </a:lnTo>
                      <a:lnTo>
                        <a:pt x="11257" y="17472"/>
                      </a:lnTo>
                      <a:lnTo>
                        <a:pt x="11215" y="17430"/>
                      </a:lnTo>
                      <a:lnTo>
                        <a:pt x="11257" y="17346"/>
                      </a:lnTo>
                      <a:lnTo>
                        <a:pt x="11236" y="17263"/>
                      </a:lnTo>
                      <a:lnTo>
                        <a:pt x="11173" y="17263"/>
                      </a:lnTo>
                      <a:lnTo>
                        <a:pt x="11173" y="17200"/>
                      </a:lnTo>
                      <a:lnTo>
                        <a:pt x="10943" y="17263"/>
                      </a:lnTo>
                      <a:lnTo>
                        <a:pt x="10922" y="17346"/>
                      </a:lnTo>
                      <a:lnTo>
                        <a:pt x="10755" y="17430"/>
                      </a:lnTo>
                      <a:lnTo>
                        <a:pt x="10629" y="17409"/>
                      </a:lnTo>
                      <a:lnTo>
                        <a:pt x="10546" y="17430"/>
                      </a:lnTo>
                      <a:lnTo>
                        <a:pt x="10546" y="17472"/>
                      </a:lnTo>
                      <a:lnTo>
                        <a:pt x="10316" y="17765"/>
                      </a:lnTo>
                      <a:lnTo>
                        <a:pt x="10274" y="17786"/>
                      </a:lnTo>
                      <a:lnTo>
                        <a:pt x="10064" y="18058"/>
                      </a:lnTo>
                      <a:lnTo>
                        <a:pt x="9960" y="18100"/>
                      </a:lnTo>
                      <a:lnTo>
                        <a:pt x="9876" y="18037"/>
                      </a:lnTo>
                      <a:lnTo>
                        <a:pt x="9813" y="18037"/>
                      </a:lnTo>
                      <a:lnTo>
                        <a:pt x="9876" y="18141"/>
                      </a:lnTo>
                      <a:lnTo>
                        <a:pt x="10023" y="18246"/>
                      </a:lnTo>
                      <a:lnTo>
                        <a:pt x="10064" y="18309"/>
                      </a:lnTo>
                      <a:lnTo>
                        <a:pt x="10064" y="18309"/>
                      </a:lnTo>
                      <a:lnTo>
                        <a:pt x="9876" y="18246"/>
                      </a:lnTo>
                      <a:lnTo>
                        <a:pt x="9813" y="18288"/>
                      </a:lnTo>
                      <a:lnTo>
                        <a:pt x="9500" y="18309"/>
                      </a:lnTo>
                      <a:lnTo>
                        <a:pt x="9458" y="18372"/>
                      </a:lnTo>
                      <a:lnTo>
                        <a:pt x="9541" y="18476"/>
                      </a:lnTo>
                      <a:lnTo>
                        <a:pt x="9541" y="18581"/>
                      </a:lnTo>
                      <a:lnTo>
                        <a:pt x="9458" y="18706"/>
                      </a:lnTo>
                      <a:lnTo>
                        <a:pt x="9500" y="18895"/>
                      </a:lnTo>
                      <a:lnTo>
                        <a:pt x="9458" y="19020"/>
                      </a:lnTo>
                      <a:lnTo>
                        <a:pt x="9248" y="19104"/>
                      </a:lnTo>
                      <a:lnTo>
                        <a:pt x="9228" y="19146"/>
                      </a:lnTo>
                      <a:lnTo>
                        <a:pt x="9081" y="19146"/>
                      </a:lnTo>
                      <a:lnTo>
                        <a:pt x="9039" y="19229"/>
                      </a:lnTo>
                      <a:lnTo>
                        <a:pt x="8956" y="19104"/>
                      </a:lnTo>
                      <a:lnTo>
                        <a:pt x="8809" y="19208"/>
                      </a:lnTo>
                      <a:lnTo>
                        <a:pt x="8579" y="19208"/>
                      </a:lnTo>
                      <a:lnTo>
                        <a:pt x="8328" y="18916"/>
                      </a:lnTo>
                      <a:lnTo>
                        <a:pt x="8098" y="18706"/>
                      </a:lnTo>
                      <a:lnTo>
                        <a:pt x="8014" y="18644"/>
                      </a:lnTo>
                      <a:lnTo>
                        <a:pt x="8014" y="18476"/>
                      </a:lnTo>
                      <a:lnTo>
                        <a:pt x="8056" y="18413"/>
                      </a:lnTo>
                      <a:lnTo>
                        <a:pt x="8098" y="18455"/>
                      </a:lnTo>
                      <a:lnTo>
                        <a:pt x="8160" y="18372"/>
                      </a:lnTo>
                      <a:lnTo>
                        <a:pt x="8119" y="18309"/>
                      </a:lnTo>
                      <a:lnTo>
                        <a:pt x="8181" y="18267"/>
                      </a:lnTo>
                      <a:lnTo>
                        <a:pt x="8370" y="18267"/>
                      </a:lnTo>
                      <a:lnTo>
                        <a:pt x="8412" y="18183"/>
                      </a:lnTo>
                      <a:lnTo>
                        <a:pt x="8621" y="18183"/>
                      </a:lnTo>
                      <a:lnTo>
                        <a:pt x="8642" y="18100"/>
                      </a:lnTo>
                      <a:lnTo>
                        <a:pt x="8495" y="17890"/>
                      </a:lnTo>
                      <a:lnTo>
                        <a:pt x="8474" y="17807"/>
                      </a:lnTo>
                      <a:lnTo>
                        <a:pt x="8328" y="17786"/>
                      </a:lnTo>
                      <a:lnTo>
                        <a:pt x="8202" y="17660"/>
                      </a:lnTo>
                      <a:lnTo>
                        <a:pt x="8202" y="17556"/>
                      </a:lnTo>
                      <a:lnTo>
                        <a:pt x="8077" y="17451"/>
                      </a:lnTo>
                      <a:lnTo>
                        <a:pt x="7763" y="17430"/>
                      </a:lnTo>
                      <a:lnTo>
                        <a:pt x="7554" y="17451"/>
                      </a:lnTo>
                      <a:lnTo>
                        <a:pt x="7449" y="17493"/>
                      </a:lnTo>
                      <a:lnTo>
                        <a:pt x="7323" y="17493"/>
                      </a:lnTo>
                      <a:lnTo>
                        <a:pt x="7072" y="17346"/>
                      </a:lnTo>
                      <a:lnTo>
                        <a:pt x="6947" y="17346"/>
                      </a:lnTo>
                      <a:lnTo>
                        <a:pt x="6947" y="17388"/>
                      </a:lnTo>
                      <a:lnTo>
                        <a:pt x="7240" y="17639"/>
                      </a:lnTo>
                      <a:lnTo>
                        <a:pt x="7386" y="17744"/>
                      </a:lnTo>
                      <a:lnTo>
                        <a:pt x="7470" y="17974"/>
                      </a:lnTo>
                      <a:lnTo>
                        <a:pt x="7470" y="18100"/>
                      </a:lnTo>
                      <a:lnTo>
                        <a:pt x="7533" y="18183"/>
                      </a:lnTo>
                      <a:lnTo>
                        <a:pt x="7470" y="18225"/>
                      </a:lnTo>
                      <a:lnTo>
                        <a:pt x="7470" y="18330"/>
                      </a:lnTo>
                      <a:lnTo>
                        <a:pt x="7491" y="18413"/>
                      </a:lnTo>
                      <a:lnTo>
                        <a:pt x="7449" y="18434"/>
                      </a:lnTo>
                      <a:lnTo>
                        <a:pt x="7449" y="18706"/>
                      </a:lnTo>
                      <a:lnTo>
                        <a:pt x="7386" y="18853"/>
                      </a:lnTo>
                      <a:lnTo>
                        <a:pt x="7449" y="18999"/>
                      </a:lnTo>
                      <a:lnTo>
                        <a:pt x="7595" y="18999"/>
                      </a:lnTo>
                      <a:lnTo>
                        <a:pt x="7742" y="19062"/>
                      </a:lnTo>
                      <a:lnTo>
                        <a:pt x="7805" y="19167"/>
                      </a:lnTo>
                      <a:lnTo>
                        <a:pt x="7784" y="19229"/>
                      </a:lnTo>
                      <a:lnTo>
                        <a:pt x="7805" y="19313"/>
                      </a:lnTo>
                      <a:lnTo>
                        <a:pt x="7784" y="19355"/>
                      </a:lnTo>
                      <a:lnTo>
                        <a:pt x="7784" y="19418"/>
                      </a:lnTo>
                      <a:lnTo>
                        <a:pt x="7847" y="19460"/>
                      </a:lnTo>
                      <a:lnTo>
                        <a:pt x="7784" y="19543"/>
                      </a:lnTo>
                      <a:lnTo>
                        <a:pt x="7784" y="19794"/>
                      </a:lnTo>
                      <a:lnTo>
                        <a:pt x="7742" y="19857"/>
                      </a:lnTo>
                      <a:lnTo>
                        <a:pt x="7805" y="20004"/>
                      </a:lnTo>
                      <a:lnTo>
                        <a:pt x="7847" y="20213"/>
                      </a:lnTo>
                      <a:lnTo>
                        <a:pt x="7763" y="20171"/>
                      </a:lnTo>
                      <a:lnTo>
                        <a:pt x="7700" y="20045"/>
                      </a:lnTo>
                      <a:lnTo>
                        <a:pt x="7575" y="19941"/>
                      </a:lnTo>
                      <a:lnTo>
                        <a:pt x="7449" y="20066"/>
                      </a:lnTo>
                      <a:lnTo>
                        <a:pt x="7470" y="19941"/>
                      </a:lnTo>
                      <a:lnTo>
                        <a:pt x="7428" y="19857"/>
                      </a:lnTo>
                      <a:lnTo>
                        <a:pt x="7240" y="19836"/>
                      </a:lnTo>
                      <a:lnTo>
                        <a:pt x="7072" y="19857"/>
                      </a:lnTo>
                      <a:lnTo>
                        <a:pt x="6968" y="19773"/>
                      </a:lnTo>
                      <a:lnTo>
                        <a:pt x="6821" y="19753"/>
                      </a:lnTo>
                      <a:lnTo>
                        <a:pt x="6738" y="19794"/>
                      </a:lnTo>
                      <a:lnTo>
                        <a:pt x="6612" y="20087"/>
                      </a:lnTo>
                      <a:lnTo>
                        <a:pt x="6424" y="20255"/>
                      </a:lnTo>
                      <a:lnTo>
                        <a:pt x="6298" y="20276"/>
                      </a:lnTo>
                      <a:lnTo>
                        <a:pt x="6194" y="20380"/>
                      </a:lnTo>
                      <a:lnTo>
                        <a:pt x="6173" y="20527"/>
                      </a:lnTo>
                      <a:lnTo>
                        <a:pt x="6026" y="20694"/>
                      </a:lnTo>
                      <a:lnTo>
                        <a:pt x="5963" y="20757"/>
                      </a:lnTo>
                      <a:lnTo>
                        <a:pt x="5963" y="20841"/>
                      </a:lnTo>
                      <a:lnTo>
                        <a:pt x="6005" y="21029"/>
                      </a:lnTo>
                      <a:lnTo>
                        <a:pt x="6277" y="21301"/>
                      </a:lnTo>
                      <a:lnTo>
                        <a:pt x="6424" y="21531"/>
                      </a:lnTo>
                      <a:lnTo>
                        <a:pt x="6340" y="21636"/>
                      </a:lnTo>
                      <a:lnTo>
                        <a:pt x="6277" y="21636"/>
                      </a:lnTo>
                      <a:lnTo>
                        <a:pt x="6277" y="21761"/>
                      </a:lnTo>
                      <a:lnTo>
                        <a:pt x="6173" y="21845"/>
                      </a:lnTo>
                      <a:lnTo>
                        <a:pt x="6110" y="21949"/>
                      </a:lnTo>
                      <a:lnTo>
                        <a:pt x="5963" y="21782"/>
                      </a:lnTo>
                      <a:lnTo>
                        <a:pt x="5587" y="21615"/>
                      </a:lnTo>
                      <a:lnTo>
                        <a:pt x="5461" y="21615"/>
                      </a:lnTo>
                      <a:lnTo>
                        <a:pt x="5398" y="21531"/>
                      </a:lnTo>
                      <a:lnTo>
                        <a:pt x="5189" y="21531"/>
                      </a:lnTo>
                      <a:lnTo>
                        <a:pt x="5085" y="21447"/>
                      </a:lnTo>
                      <a:lnTo>
                        <a:pt x="5022" y="21322"/>
                      </a:lnTo>
                      <a:lnTo>
                        <a:pt x="4854" y="21301"/>
                      </a:lnTo>
                      <a:lnTo>
                        <a:pt x="4729" y="21217"/>
                      </a:lnTo>
                      <a:lnTo>
                        <a:pt x="4603" y="21217"/>
                      </a:lnTo>
                      <a:lnTo>
                        <a:pt x="4562" y="21301"/>
                      </a:lnTo>
                      <a:lnTo>
                        <a:pt x="4603" y="21364"/>
                      </a:lnTo>
                      <a:lnTo>
                        <a:pt x="4562" y="21426"/>
                      </a:lnTo>
                      <a:lnTo>
                        <a:pt x="4603" y="21468"/>
                      </a:lnTo>
                      <a:lnTo>
                        <a:pt x="4520" y="21552"/>
                      </a:lnTo>
                      <a:lnTo>
                        <a:pt x="4415" y="21552"/>
                      </a:lnTo>
                      <a:lnTo>
                        <a:pt x="4499" y="21719"/>
                      </a:lnTo>
                      <a:lnTo>
                        <a:pt x="4520" y="21845"/>
                      </a:lnTo>
                      <a:lnTo>
                        <a:pt x="4666" y="21929"/>
                      </a:lnTo>
                      <a:lnTo>
                        <a:pt x="4771" y="22054"/>
                      </a:lnTo>
                      <a:lnTo>
                        <a:pt x="4917" y="22138"/>
                      </a:lnTo>
                      <a:lnTo>
                        <a:pt x="5022" y="22075"/>
                      </a:lnTo>
                      <a:lnTo>
                        <a:pt x="5085" y="22075"/>
                      </a:lnTo>
                      <a:lnTo>
                        <a:pt x="5168" y="22033"/>
                      </a:lnTo>
                      <a:lnTo>
                        <a:pt x="5189" y="22096"/>
                      </a:lnTo>
                      <a:lnTo>
                        <a:pt x="5336" y="22159"/>
                      </a:lnTo>
                      <a:lnTo>
                        <a:pt x="5336" y="22201"/>
                      </a:lnTo>
                      <a:lnTo>
                        <a:pt x="5273" y="22263"/>
                      </a:lnTo>
                      <a:lnTo>
                        <a:pt x="5357" y="22347"/>
                      </a:lnTo>
                      <a:lnTo>
                        <a:pt x="5357" y="22514"/>
                      </a:lnTo>
                      <a:lnTo>
                        <a:pt x="5273" y="22556"/>
                      </a:lnTo>
                      <a:lnTo>
                        <a:pt x="5168" y="22556"/>
                      </a:lnTo>
                      <a:lnTo>
                        <a:pt x="5043" y="22682"/>
                      </a:lnTo>
                      <a:lnTo>
                        <a:pt x="4980" y="22682"/>
                      </a:lnTo>
                      <a:lnTo>
                        <a:pt x="4875" y="22577"/>
                      </a:lnTo>
                      <a:lnTo>
                        <a:pt x="4729" y="22577"/>
                      </a:lnTo>
                      <a:lnTo>
                        <a:pt x="4645" y="22514"/>
                      </a:lnTo>
                      <a:lnTo>
                        <a:pt x="4457" y="22514"/>
                      </a:lnTo>
                      <a:lnTo>
                        <a:pt x="4415" y="22473"/>
                      </a:lnTo>
                      <a:lnTo>
                        <a:pt x="4415" y="22347"/>
                      </a:lnTo>
                      <a:lnTo>
                        <a:pt x="4310" y="22284"/>
                      </a:lnTo>
                      <a:lnTo>
                        <a:pt x="4227" y="22180"/>
                      </a:lnTo>
                      <a:lnTo>
                        <a:pt x="4185" y="22180"/>
                      </a:lnTo>
                      <a:lnTo>
                        <a:pt x="4080" y="22263"/>
                      </a:lnTo>
                      <a:lnTo>
                        <a:pt x="3829" y="22180"/>
                      </a:lnTo>
                      <a:lnTo>
                        <a:pt x="3787" y="22075"/>
                      </a:lnTo>
                      <a:lnTo>
                        <a:pt x="3725" y="22033"/>
                      </a:lnTo>
                      <a:lnTo>
                        <a:pt x="3787" y="21949"/>
                      </a:lnTo>
                      <a:lnTo>
                        <a:pt x="3766" y="21824"/>
                      </a:lnTo>
                      <a:lnTo>
                        <a:pt x="3766" y="21719"/>
                      </a:lnTo>
                      <a:lnTo>
                        <a:pt x="3662" y="21636"/>
                      </a:lnTo>
                      <a:lnTo>
                        <a:pt x="3662" y="21531"/>
                      </a:lnTo>
                      <a:lnTo>
                        <a:pt x="3494" y="21385"/>
                      </a:lnTo>
                      <a:lnTo>
                        <a:pt x="3494" y="21238"/>
                      </a:lnTo>
                      <a:lnTo>
                        <a:pt x="3411" y="21217"/>
                      </a:lnTo>
                      <a:lnTo>
                        <a:pt x="3453" y="21113"/>
                      </a:lnTo>
                      <a:lnTo>
                        <a:pt x="3515" y="21092"/>
                      </a:lnTo>
                      <a:lnTo>
                        <a:pt x="3557" y="20903"/>
                      </a:lnTo>
                      <a:lnTo>
                        <a:pt x="3557" y="20799"/>
                      </a:lnTo>
                      <a:lnTo>
                        <a:pt x="3515" y="20778"/>
                      </a:lnTo>
                      <a:lnTo>
                        <a:pt x="3515" y="20694"/>
                      </a:lnTo>
                      <a:lnTo>
                        <a:pt x="3578" y="20610"/>
                      </a:lnTo>
                      <a:lnTo>
                        <a:pt x="3515" y="20589"/>
                      </a:lnTo>
                      <a:lnTo>
                        <a:pt x="3390" y="20401"/>
                      </a:lnTo>
                      <a:lnTo>
                        <a:pt x="3139" y="20297"/>
                      </a:lnTo>
                      <a:lnTo>
                        <a:pt x="3055" y="20359"/>
                      </a:lnTo>
                      <a:lnTo>
                        <a:pt x="2992" y="20297"/>
                      </a:lnTo>
                      <a:lnTo>
                        <a:pt x="2930" y="20297"/>
                      </a:lnTo>
                      <a:lnTo>
                        <a:pt x="2867" y="20338"/>
                      </a:lnTo>
                      <a:lnTo>
                        <a:pt x="2741" y="20297"/>
                      </a:lnTo>
                      <a:lnTo>
                        <a:pt x="2783" y="20255"/>
                      </a:lnTo>
                      <a:lnTo>
                        <a:pt x="2888" y="20234"/>
                      </a:lnTo>
                      <a:lnTo>
                        <a:pt x="2930" y="20150"/>
                      </a:lnTo>
                      <a:lnTo>
                        <a:pt x="2783" y="20108"/>
                      </a:lnTo>
                      <a:lnTo>
                        <a:pt x="2783" y="20087"/>
                      </a:lnTo>
                      <a:lnTo>
                        <a:pt x="2867" y="20066"/>
                      </a:lnTo>
                      <a:lnTo>
                        <a:pt x="2783" y="20004"/>
                      </a:lnTo>
                      <a:lnTo>
                        <a:pt x="2720" y="20066"/>
                      </a:lnTo>
                      <a:lnTo>
                        <a:pt x="2532" y="20108"/>
                      </a:lnTo>
                      <a:lnTo>
                        <a:pt x="2511" y="20087"/>
                      </a:lnTo>
                      <a:lnTo>
                        <a:pt x="2553" y="20004"/>
                      </a:lnTo>
                      <a:lnTo>
                        <a:pt x="2658" y="19962"/>
                      </a:lnTo>
                      <a:lnTo>
                        <a:pt x="2637" y="19941"/>
                      </a:lnTo>
                      <a:lnTo>
                        <a:pt x="2448" y="19899"/>
                      </a:lnTo>
                      <a:lnTo>
                        <a:pt x="2427" y="19836"/>
                      </a:lnTo>
                      <a:lnTo>
                        <a:pt x="2302" y="19753"/>
                      </a:lnTo>
                      <a:lnTo>
                        <a:pt x="2260" y="19585"/>
                      </a:lnTo>
                      <a:lnTo>
                        <a:pt x="2134" y="19522"/>
                      </a:lnTo>
                      <a:lnTo>
                        <a:pt x="2155" y="19481"/>
                      </a:lnTo>
                      <a:lnTo>
                        <a:pt x="2260" y="19481"/>
                      </a:lnTo>
                      <a:lnTo>
                        <a:pt x="2302" y="19522"/>
                      </a:lnTo>
                      <a:lnTo>
                        <a:pt x="2448" y="19543"/>
                      </a:lnTo>
                      <a:lnTo>
                        <a:pt x="2469" y="19648"/>
                      </a:lnTo>
                      <a:lnTo>
                        <a:pt x="2720" y="19857"/>
                      </a:lnTo>
                      <a:lnTo>
                        <a:pt x="2783" y="19857"/>
                      </a:lnTo>
                      <a:lnTo>
                        <a:pt x="2825" y="19794"/>
                      </a:lnTo>
                      <a:lnTo>
                        <a:pt x="2950" y="19878"/>
                      </a:lnTo>
                      <a:lnTo>
                        <a:pt x="3139" y="19878"/>
                      </a:lnTo>
                      <a:lnTo>
                        <a:pt x="3160" y="19836"/>
                      </a:lnTo>
                      <a:lnTo>
                        <a:pt x="3243" y="19899"/>
                      </a:lnTo>
                      <a:lnTo>
                        <a:pt x="3160" y="19962"/>
                      </a:lnTo>
                      <a:lnTo>
                        <a:pt x="3202" y="19983"/>
                      </a:lnTo>
                      <a:lnTo>
                        <a:pt x="3202" y="20045"/>
                      </a:lnTo>
                      <a:lnTo>
                        <a:pt x="3306" y="20045"/>
                      </a:lnTo>
                      <a:lnTo>
                        <a:pt x="3369" y="19983"/>
                      </a:lnTo>
                      <a:lnTo>
                        <a:pt x="3557" y="19983"/>
                      </a:lnTo>
                      <a:lnTo>
                        <a:pt x="3494" y="20004"/>
                      </a:lnTo>
                      <a:lnTo>
                        <a:pt x="3599" y="20004"/>
                      </a:lnTo>
                      <a:lnTo>
                        <a:pt x="3704" y="19983"/>
                      </a:lnTo>
                      <a:lnTo>
                        <a:pt x="3704" y="20066"/>
                      </a:lnTo>
                      <a:lnTo>
                        <a:pt x="3871" y="20192"/>
                      </a:lnTo>
                      <a:lnTo>
                        <a:pt x="3934" y="20150"/>
                      </a:lnTo>
                      <a:lnTo>
                        <a:pt x="4038" y="20171"/>
                      </a:lnTo>
                      <a:lnTo>
                        <a:pt x="4080" y="20213"/>
                      </a:lnTo>
                      <a:lnTo>
                        <a:pt x="4227" y="20213"/>
                      </a:lnTo>
                      <a:lnTo>
                        <a:pt x="4331" y="20255"/>
                      </a:lnTo>
                      <a:lnTo>
                        <a:pt x="4415" y="20192"/>
                      </a:lnTo>
                      <a:lnTo>
                        <a:pt x="4541" y="20297"/>
                      </a:lnTo>
                      <a:lnTo>
                        <a:pt x="4729" y="20359"/>
                      </a:lnTo>
                      <a:lnTo>
                        <a:pt x="5064" y="20380"/>
                      </a:lnTo>
                      <a:lnTo>
                        <a:pt x="5336" y="20359"/>
                      </a:lnTo>
                      <a:lnTo>
                        <a:pt x="5357" y="20297"/>
                      </a:lnTo>
                      <a:lnTo>
                        <a:pt x="5545" y="20297"/>
                      </a:lnTo>
                      <a:lnTo>
                        <a:pt x="5608" y="20255"/>
                      </a:lnTo>
                      <a:lnTo>
                        <a:pt x="5796" y="20213"/>
                      </a:lnTo>
                      <a:lnTo>
                        <a:pt x="5963" y="20150"/>
                      </a:lnTo>
                      <a:lnTo>
                        <a:pt x="6173" y="19857"/>
                      </a:lnTo>
                      <a:lnTo>
                        <a:pt x="6194" y="19773"/>
                      </a:lnTo>
                      <a:lnTo>
                        <a:pt x="6319" y="19627"/>
                      </a:lnTo>
                      <a:lnTo>
                        <a:pt x="6319" y="19543"/>
                      </a:lnTo>
                      <a:lnTo>
                        <a:pt x="6340" y="19460"/>
                      </a:lnTo>
                      <a:lnTo>
                        <a:pt x="6382" y="19313"/>
                      </a:lnTo>
                      <a:lnTo>
                        <a:pt x="6382" y="19167"/>
                      </a:lnTo>
                      <a:lnTo>
                        <a:pt x="6382" y="19041"/>
                      </a:lnTo>
                      <a:lnTo>
                        <a:pt x="6319" y="18999"/>
                      </a:lnTo>
                      <a:lnTo>
                        <a:pt x="6277" y="18999"/>
                      </a:lnTo>
                      <a:lnTo>
                        <a:pt x="6173" y="18832"/>
                      </a:lnTo>
                      <a:lnTo>
                        <a:pt x="6089" y="18790"/>
                      </a:lnTo>
                      <a:lnTo>
                        <a:pt x="6068" y="18644"/>
                      </a:lnTo>
                      <a:lnTo>
                        <a:pt x="5963" y="18392"/>
                      </a:lnTo>
                      <a:lnTo>
                        <a:pt x="5859" y="18372"/>
                      </a:lnTo>
                      <a:lnTo>
                        <a:pt x="5817" y="18413"/>
                      </a:lnTo>
                      <a:lnTo>
                        <a:pt x="5691" y="18372"/>
                      </a:lnTo>
                      <a:lnTo>
                        <a:pt x="5691" y="18288"/>
                      </a:lnTo>
                      <a:lnTo>
                        <a:pt x="5461" y="18120"/>
                      </a:lnTo>
                      <a:lnTo>
                        <a:pt x="5461" y="18016"/>
                      </a:lnTo>
                      <a:lnTo>
                        <a:pt x="5336" y="17890"/>
                      </a:lnTo>
                      <a:lnTo>
                        <a:pt x="5273" y="17890"/>
                      </a:lnTo>
                      <a:lnTo>
                        <a:pt x="5294" y="17953"/>
                      </a:lnTo>
                      <a:lnTo>
                        <a:pt x="5378" y="18079"/>
                      </a:lnTo>
                      <a:lnTo>
                        <a:pt x="5294" y="18100"/>
                      </a:lnTo>
                      <a:lnTo>
                        <a:pt x="5168" y="17974"/>
                      </a:lnTo>
                      <a:lnTo>
                        <a:pt x="5085" y="17974"/>
                      </a:lnTo>
                      <a:lnTo>
                        <a:pt x="4938" y="17807"/>
                      </a:lnTo>
                      <a:lnTo>
                        <a:pt x="4875" y="17807"/>
                      </a:lnTo>
                      <a:lnTo>
                        <a:pt x="4875" y="17869"/>
                      </a:lnTo>
                      <a:lnTo>
                        <a:pt x="4917" y="17911"/>
                      </a:lnTo>
                      <a:lnTo>
                        <a:pt x="4834" y="17890"/>
                      </a:lnTo>
                      <a:lnTo>
                        <a:pt x="4708" y="17681"/>
                      </a:lnTo>
                      <a:lnTo>
                        <a:pt x="4603" y="17660"/>
                      </a:lnTo>
                      <a:lnTo>
                        <a:pt x="4520" y="17556"/>
                      </a:lnTo>
                      <a:lnTo>
                        <a:pt x="4122" y="17284"/>
                      </a:lnTo>
                      <a:lnTo>
                        <a:pt x="3515" y="16970"/>
                      </a:lnTo>
                      <a:lnTo>
                        <a:pt x="3390" y="16928"/>
                      </a:lnTo>
                      <a:lnTo>
                        <a:pt x="3369" y="16970"/>
                      </a:lnTo>
                      <a:lnTo>
                        <a:pt x="3243" y="16907"/>
                      </a:lnTo>
                      <a:lnTo>
                        <a:pt x="3097" y="16865"/>
                      </a:lnTo>
                      <a:lnTo>
                        <a:pt x="3097" y="16928"/>
                      </a:lnTo>
                      <a:lnTo>
                        <a:pt x="3034" y="16970"/>
                      </a:lnTo>
                      <a:lnTo>
                        <a:pt x="2930" y="16928"/>
                      </a:lnTo>
                      <a:lnTo>
                        <a:pt x="2762" y="16928"/>
                      </a:lnTo>
                      <a:lnTo>
                        <a:pt x="2678" y="16823"/>
                      </a:lnTo>
                      <a:lnTo>
                        <a:pt x="2574" y="16760"/>
                      </a:lnTo>
                      <a:lnTo>
                        <a:pt x="2574" y="16802"/>
                      </a:lnTo>
                      <a:lnTo>
                        <a:pt x="2637" y="16865"/>
                      </a:lnTo>
                      <a:lnTo>
                        <a:pt x="2616" y="16928"/>
                      </a:lnTo>
                      <a:lnTo>
                        <a:pt x="2532" y="16865"/>
                      </a:lnTo>
                      <a:lnTo>
                        <a:pt x="2406" y="16907"/>
                      </a:lnTo>
                      <a:lnTo>
                        <a:pt x="2344" y="16949"/>
                      </a:lnTo>
                      <a:lnTo>
                        <a:pt x="2365" y="17032"/>
                      </a:lnTo>
                      <a:lnTo>
                        <a:pt x="2302" y="17158"/>
                      </a:lnTo>
                      <a:lnTo>
                        <a:pt x="2155" y="17158"/>
                      </a:lnTo>
                      <a:lnTo>
                        <a:pt x="2239" y="17053"/>
                      </a:lnTo>
                      <a:lnTo>
                        <a:pt x="2323" y="17012"/>
                      </a:lnTo>
                      <a:lnTo>
                        <a:pt x="2260" y="16949"/>
                      </a:lnTo>
                      <a:lnTo>
                        <a:pt x="2197" y="16949"/>
                      </a:lnTo>
                      <a:lnTo>
                        <a:pt x="2218" y="16907"/>
                      </a:lnTo>
                      <a:lnTo>
                        <a:pt x="2239" y="16844"/>
                      </a:lnTo>
                      <a:lnTo>
                        <a:pt x="2197" y="16823"/>
                      </a:lnTo>
                      <a:lnTo>
                        <a:pt x="2134" y="16886"/>
                      </a:lnTo>
                      <a:lnTo>
                        <a:pt x="2030" y="17012"/>
                      </a:lnTo>
                      <a:lnTo>
                        <a:pt x="2030" y="16928"/>
                      </a:lnTo>
                      <a:lnTo>
                        <a:pt x="2030" y="16886"/>
                      </a:lnTo>
                      <a:lnTo>
                        <a:pt x="2009" y="16844"/>
                      </a:lnTo>
                      <a:lnTo>
                        <a:pt x="1946" y="16928"/>
                      </a:lnTo>
                      <a:lnTo>
                        <a:pt x="1925" y="16928"/>
                      </a:lnTo>
                      <a:lnTo>
                        <a:pt x="1925" y="16844"/>
                      </a:lnTo>
                      <a:lnTo>
                        <a:pt x="1821" y="16823"/>
                      </a:lnTo>
                      <a:lnTo>
                        <a:pt x="1716" y="16907"/>
                      </a:lnTo>
                      <a:lnTo>
                        <a:pt x="1695" y="16802"/>
                      </a:lnTo>
                      <a:lnTo>
                        <a:pt x="1632" y="16760"/>
                      </a:lnTo>
                      <a:lnTo>
                        <a:pt x="1569" y="16844"/>
                      </a:lnTo>
                      <a:lnTo>
                        <a:pt x="1528" y="16740"/>
                      </a:lnTo>
                      <a:lnTo>
                        <a:pt x="1528" y="16614"/>
                      </a:lnTo>
                      <a:lnTo>
                        <a:pt x="1590" y="16530"/>
                      </a:lnTo>
                      <a:lnTo>
                        <a:pt x="1590" y="16614"/>
                      </a:lnTo>
                      <a:lnTo>
                        <a:pt x="1674" y="16698"/>
                      </a:lnTo>
                      <a:lnTo>
                        <a:pt x="1800" y="16656"/>
                      </a:lnTo>
                      <a:lnTo>
                        <a:pt x="1883" y="16719"/>
                      </a:lnTo>
                      <a:lnTo>
                        <a:pt x="1988" y="16635"/>
                      </a:lnTo>
                      <a:lnTo>
                        <a:pt x="1988" y="16593"/>
                      </a:lnTo>
                      <a:lnTo>
                        <a:pt x="1904" y="16530"/>
                      </a:lnTo>
                      <a:lnTo>
                        <a:pt x="1883" y="16509"/>
                      </a:lnTo>
                      <a:lnTo>
                        <a:pt x="1800" y="16488"/>
                      </a:lnTo>
                      <a:lnTo>
                        <a:pt x="1737" y="16530"/>
                      </a:lnTo>
                      <a:lnTo>
                        <a:pt x="1695" y="16488"/>
                      </a:lnTo>
                      <a:lnTo>
                        <a:pt x="1632" y="16405"/>
                      </a:lnTo>
                      <a:lnTo>
                        <a:pt x="1528" y="16342"/>
                      </a:lnTo>
                      <a:lnTo>
                        <a:pt x="1423" y="16342"/>
                      </a:lnTo>
                      <a:lnTo>
                        <a:pt x="1402" y="16384"/>
                      </a:lnTo>
                      <a:lnTo>
                        <a:pt x="1465" y="16426"/>
                      </a:lnTo>
                      <a:lnTo>
                        <a:pt x="1486" y="16426"/>
                      </a:lnTo>
                      <a:lnTo>
                        <a:pt x="1486" y="16488"/>
                      </a:lnTo>
                      <a:lnTo>
                        <a:pt x="1402" y="16509"/>
                      </a:lnTo>
                      <a:lnTo>
                        <a:pt x="1360" y="16509"/>
                      </a:lnTo>
                      <a:lnTo>
                        <a:pt x="1360" y="16551"/>
                      </a:lnTo>
                      <a:lnTo>
                        <a:pt x="1465" y="16635"/>
                      </a:lnTo>
                      <a:lnTo>
                        <a:pt x="1402" y="16656"/>
                      </a:lnTo>
                      <a:lnTo>
                        <a:pt x="1318" y="16656"/>
                      </a:lnTo>
                      <a:lnTo>
                        <a:pt x="1277" y="16740"/>
                      </a:lnTo>
                      <a:lnTo>
                        <a:pt x="1256" y="16886"/>
                      </a:lnTo>
                      <a:lnTo>
                        <a:pt x="1193" y="16802"/>
                      </a:lnTo>
                      <a:lnTo>
                        <a:pt x="1193" y="16698"/>
                      </a:lnTo>
                      <a:lnTo>
                        <a:pt x="1151" y="16635"/>
                      </a:lnTo>
                      <a:lnTo>
                        <a:pt x="1005" y="16614"/>
                      </a:lnTo>
                      <a:lnTo>
                        <a:pt x="1005" y="16740"/>
                      </a:lnTo>
                      <a:lnTo>
                        <a:pt x="942" y="16823"/>
                      </a:lnTo>
                      <a:lnTo>
                        <a:pt x="795" y="16781"/>
                      </a:lnTo>
                      <a:lnTo>
                        <a:pt x="691" y="16781"/>
                      </a:lnTo>
                      <a:lnTo>
                        <a:pt x="691" y="16928"/>
                      </a:lnTo>
                      <a:lnTo>
                        <a:pt x="628" y="17053"/>
                      </a:lnTo>
                      <a:lnTo>
                        <a:pt x="481" y="17095"/>
                      </a:lnTo>
                      <a:lnTo>
                        <a:pt x="335" y="17242"/>
                      </a:lnTo>
                      <a:lnTo>
                        <a:pt x="335" y="17451"/>
                      </a:lnTo>
                      <a:lnTo>
                        <a:pt x="251" y="17451"/>
                      </a:lnTo>
                      <a:lnTo>
                        <a:pt x="105" y="17514"/>
                      </a:lnTo>
                      <a:lnTo>
                        <a:pt x="0" y="17556"/>
                      </a:lnTo>
                      <a:lnTo>
                        <a:pt x="105" y="17576"/>
                      </a:lnTo>
                      <a:lnTo>
                        <a:pt x="63" y="17744"/>
                      </a:lnTo>
                      <a:lnTo>
                        <a:pt x="21" y="17932"/>
                      </a:lnTo>
                      <a:lnTo>
                        <a:pt x="105" y="18037"/>
                      </a:lnTo>
                      <a:lnTo>
                        <a:pt x="209" y="18288"/>
                      </a:lnTo>
                      <a:lnTo>
                        <a:pt x="272" y="18288"/>
                      </a:lnTo>
                      <a:lnTo>
                        <a:pt x="440" y="18372"/>
                      </a:lnTo>
                      <a:lnTo>
                        <a:pt x="523" y="18497"/>
                      </a:lnTo>
                      <a:lnTo>
                        <a:pt x="565" y="18602"/>
                      </a:lnTo>
                      <a:lnTo>
                        <a:pt x="837" y="18769"/>
                      </a:lnTo>
                      <a:lnTo>
                        <a:pt x="900" y="18832"/>
                      </a:lnTo>
                      <a:lnTo>
                        <a:pt x="858" y="19020"/>
                      </a:lnTo>
                      <a:lnTo>
                        <a:pt x="753" y="19208"/>
                      </a:lnTo>
                      <a:lnTo>
                        <a:pt x="649" y="19460"/>
                      </a:lnTo>
                      <a:lnTo>
                        <a:pt x="774" y="19627"/>
                      </a:lnTo>
                      <a:lnTo>
                        <a:pt x="837" y="19773"/>
                      </a:lnTo>
                      <a:lnTo>
                        <a:pt x="1067" y="20234"/>
                      </a:lnTo>
                      <a:lnTo>
                        <a:pt x="1318" y="20820"/>
                      </a:lnTo>
                      <a:lnTo>
                        <a:pt x="1214" y="20861"/>
                      </a:lnTo>
                      <a:lnTo>
                        <a:pt x="1193" y="21217"/>
                      </a:lnTo>
                      <a:lnTo>
                        <a:pt x="1193" y="21322"/>
                      </a:lnTo>
                      <a:lnTo>
                        <a:pt x="1297" y="21343"/>
                      </a:lnTo>
                      <a:lnTo>
                        <a:pt x="1214" y="21447"/>
                      </a:lnTo>
                      <a:lnTo>
                        <a:pt x="1214" y="21636"/>
                      </a:lnTo>
                      <a:lnTo>
                        <a:pt x="1297" y="21740"/>
                      </a:lnTo>
                      <a:lnTo>
                        <a:pt x="1423" y="21761"/>
                      </a:lnTo>
                      <a:lnTo>
                        <a:pt x="1486" y="21866"/>
                      </a:lnTo>
                      <a:lnTo>
                        <a:pt x="1423" y="21929"/>
                      </a:lnTo>
                      <a:lnTo>
                        <a:pt x="1423" y="22138"/>
                      </a:lnTo>
                      <a:lnTo>
                        <a:pt x="1486" y="22263"/>
                      </a:lnTo>
                      <a:lnTo>
                        <a:pt x="1674" y="22389"/>
                      </a:lnTo>
                      <a:lnTo>
                        <a:pt x="1674" y="22577"/>
                      </a:lnTo>
                      <a:lnTo>
                        <a:pt x="1569" y="22745"/>
                      </a:lnTo>
                      <a:lnTo>
                        <a:pt x="1507" y="22912"/>
                      </a:lnTo>
                      <a:lnTo>
                        <a:pt x="1779" y="23289"/>
                      </a:lnTo>
                      <a:lnTo>
                        <a:pt x="1925" y="23330"/>
                      </a:lnTo>
                      <a:lnTo>
                        <a:pt x="2197" y="23623"/>
                      </a:lnTo>
                      <a:lnTo>
                        <a:pt x="2218" y="23812"/>
                      </a:lnTo>
                      <a:lnTo>
                        <a:pt x="2051" y="24230"/>
                      </a:lnTo>
                      <a:lnTo>
                        <a:pt x="1821" y="24628"/>
                      </a:lnTo>
                      <a:lnTo>
                        <a:pt x="1695" y="24900"/>
                      </a:lnTo>
                      <a:lnTo>
                        <a:pt x="1528" y="25151"/>
                      </a:lnTo>
                      <a:lnTo>
                        <a:pt x="1381" y="25402"/>
                      </a:lnTo>
                      <a:lnTo>
                        <a:pt x="1256" y="25486"/>
                      </a:lnTo>
                      <a:lnTo>
                        <a:pt x="984" y="25737"/>
                      </a:lnTo>
                      <a:lnTo>
                        <a:pt x="1005" y="25904"/>
                      </a:lnTo>
                      <a:cubicBezTo>
                        <a:pt x="1005" y="25883"/>
                        <a:pt x="1046" y="25883"/>
                        <a:pt x="1046" y="25883"/>
                      </a:cubicBezTo>
                      <a:cubicBezTo>
                        <a:pt x="1067" y="25883"/>
                        <a:pt x="1193" y="25799"/>
                        <a:pt x="1193" y="25799"/>
                      </a:cubicBezTo>
                      <a:lnTo>
                        <a:pt x="1318" y="25779"/>
                      </a:lnTo>
                      <a:lnTo>
                        <a:pt x="1256" y="25841"/>
                      </a:lnTo>
                      <a:lnTo>
                        <a:pt x="1297" y="25925"/>
                      </a:lnTo>
                      <a:lnTo>
                        <a:pt x="1297" y="26030"/>
                      </a:lnTo>
                      <a:lnTo>
                        <a:pt x="1172" y="25925"/>
                      </a:lnTo>
                      <a:lnTo>
                        <a:pt x="1151" y="26009"/>
                      </a:lnTo>
                      <a:lnTo>
                        <a:pt x="1277" y="26155"/>
                      </a:lnTo>
                      <a:lnTo>
                        <a:pt x="1402" y="26155"/>
                      </a:lnTo>
                      <a:lnTo>
                        <a:pt x="1486" y="26260"/>
                      </a:lnTo>
                      <a:lnTo>
                        <a:pt x="1611" y="26260"/>
                      </a:lnTo>
                      <a:lnTo>
                        <a:pt x="1674" y="26239"/>
                      </a:lnTo>
                      <a:lnTo>
                        <a:pt x="1779" y="26239"/>
                      </a:lnTo>
                      <a:lnTo>
                        <a:pt x="1883" y="26364"/>
                      </a:lnTo>
                      <a:lnTo>
                        <a:pt x="1800" y="26448"/>
                      </a:lnTo>
                      <a:lnTo>
                        <a:pt x="1611" y="26406"/>
                      </a:lnTo>
                      <a:lnTo>
                        <a:pt x="1528" y="26427"/>
                      </a:lnTo>
                      <a:lnTo>
                        <a:pt x="1507" y="26532"/>
                      </a:lnTo>
                      <a:lnTo>
                        <a:pt x="1381" y="26636"/>
                      </a:lnTo>
                      <a:lnTo>
                        <a:pt x="1277" y="26553"/>
                      </a:lnTo>
                      <a:lnTo>
                        <a:pt x="1214" y="26615"/>
                      </a:lnTo>
                      <a:lnTo>
                        <a:pt x="1214" y="26720"/>
                      </a:lnTo>
                      <a:lnTo>
                        <a:pt x="1109" y="26741"/>
                      </a:lnTo>
                      <a:lnTo>
                        <a:pt x="1067" y="26636"/>
                      </a:lnTo>
                      <a:lnTo>
                        <a:pt x="1005" y="26657"/>
                      </a:lnTo>
                      <a:lnTo>
                        <a:pt x="1005" y="26720"/>
                      </a:lnTo>
                      <a:lnTo>
                        <a:pt x="1067" y="26783"/>
                      </a:lnTo>
                      <a:lnTo>
                        <a:pt x="1046" y="26929"/>
                      </a:lnTo>
                      <a:lnTo>
                        <a:pt x="1088" y="26992"/>
                      </a:lnTo>
                      <a:lnTo>
                        <a:pt x="1088" y="27034"/>
                      </a:lnTo>
                      <a:lnTo>
                        <a:pt x="1067" y="27055"/>
                      </a:lnTo>
                      <a:lnTo>
                        <a:pt x="984" y="27159"/>
                      </a:lnTo>
                      <a:lnTo>
                        <a:pt x="942" y="27306"/>
                      </a:lnTo>
                      <a:lnTo>
                        <a:pt x="858" y="27369"/>
                      </a:lnTo>
                      <a:lnTo>
                        <a:pt x="795" y="27808"/>
                      </a:lnTo>
                      <a:lnTo>
                        <a:pt x="1067" y="28289"/>
                      </a:lnTo>
                      <a:lnTo>
                        <a:pt x="1067" y="28394"/>
                      </a:lnTo>
                      <a:lnTo>
                        <a:pt x="984" y="28457"/>
                      </a:lnTo>
                      <a:lnTo>
                        <a:pt x="1005" y="28561"/>
                      </a:lnTo>
                      <a:lnTo>
                        <a:pt x="942" y="28708"/>
                      </a:lnTo>
                      <a:lnTo>
                        <a:pt x="1046" y="28729"/>
                      </a:lnTo>
                      <a:lnTo>
                        <a:pt x="1067" y="28833"/>
                      </a:lnTo>
                      <a:lnTo>
                        <a:pt x="1046" y="28875"/>
                      </a:lnTo>
                      <a:lnTo>
                        <a:pt x="1088" y="28938"/>
                      </a:lnTo>
                      <a:lnTo>
                        <a:pt x="1109" y="29043"/>
                      </a:lnTo>
                      <a:lnTo>
                        <a:pt x="1088" y="29126"/>
                      </a:lnTo>
                      <a:lnTo>
                        <a:pt x="1172" y="29252"/>
                      </a:lnTo>
                      <a:lnTo>
                        <a:pt x="1193" y="29294"/>
                      </a:lnTo>
                      <a:lnTo>
                        <a:pt x="1256" y="29461"/>
                      </a:lnTo>
                      <a:lnTo>
                        <a:pt x="1318" y="29566"/>
                      </a:lnTo>
                      <a:lnTo>
                        <a:pt x="1360" y="29712"/>
                      </a:lnTo>
                      <a:lnTo>
                        <a:pt x="1402" y="29712"/>
                      </a:lnTo>
                      <a:lnTo>
                        <a:pt x="1507" y="29796"/>
                      </a:lnTo>
                      <a:lnTo>
                        <a:pt x="1632" y="29712"/>
                      </a:lnTo>
                      <a:lnTo>
                        <a:pt x="1737" y="29900"/>
                      </a:lnTo>
                      <a:lnTo>
                        <a:pt x="1883" y="29817"/>
                      </a:lnTo>
                      <a:lnTo>
                        <a:pt x="2009" y="29859"/>
                      </a:lnTo>
                      <a:lnTo>
                        <a:pt x="2113" y="30026"/>
                      </a:lnTo>
                      <a:lnTo>
                        <a:pt x="2260" y="29921"/>
                      </a:lnTo>
                      <a:lnTo>
                        <a:pt x="2427" y="29880"/>
                      </a:lnTo>
                      <a:lnTo>
                        <a:pt x="2511" y="29963"/>
                      </a:lnTo>
                      <a:lnTo>
                        <a:pt x="2574" y="29963"/>
                      </a:lnTo>
                      <a:lnTo>
                        <a:pt x="2846" y="30026"/>
                      </a:lnTo>
                      <a:lnTo>
                        <a:pt x="2867" y="30172"/>
                      </a:lnTo>
                      <a:lnTo>
                        <a:pt x="2825" y="30319"/>
                      </a:lnTo>
                      <a:lnTo>
                        <a:pt x="2930" y="30424"/>
                      </a:lnTo>
                      <a:lnTo>
                        <a:pt x="2930" y="30612"/>
                      </a:lnTo>
                      <a:lnTo>
                        <a:pt x="3055" y="30737"/>
                      </a:lnTo>
                      <a:lnTo>
                        <a:pt x="3139" y="30905"/>
                      </a:lnTo>
                      <a:lnTo>
                        <a:pt x="3285" y="31114"/>
                      </a:lnTo>
                      <a:lnTo>
                        <a:pt x="3390" y="31177"/>
                      </a:lnTo>
                      <a:lnTo>
                        <a:pt x="3453" y="31365"/>
                      </a:lnTo>
                      <a:lnTo>
                        <a:pt x="3620" y="31428"/>
                      </a:lnTo>
                      <a:lnTo>
                        <a:pt x="3829" y="31595"/>
                      </a:lnTo>
                      <a:lnTo>
                        <a:pt x="3871" y="31700"/>
                      </a:lnTo>
                      <a:lnTo>
                        <a:pt x="4018" y="31805"/>
                      </a:lnTo>
                      <a:lnTo>
                        <a:pt x="3934" y="31867"/>
                      </a:lnTo>
                      <a:lnTo>
                        <a:pt x="3829" y="32056"/>
                      </a:lnTo>
                      <a:lnTo>
                        <a:pt x="3557" y="32097"/>
                      </a:lnTo>
                      <a:lnTo>
                        <a:pt x="3411" y="31993"/>
                      </a:lnTo>
                      <a:lnTo>
                        <a:pt x="3369" y="32097"/>
                      </a:lnTo>
                      <a:lnTo>
                        <a:pt x="3369" y="32223"/>
                      </a:lnTo>
                      <a:lnTo>
                        <a:pt x="3474" y="32411"/>
                      </a:lnTo>
                      <a:lnTo>
                        <a:pt x="3453" y="32579"/>
                      </a:lnTo>
                      <a:lnTo>
                        <a:pt x="3578" y="32725"/>
                      </a:lnTo>
                      <a:lnTo>
                        <a:pt x="3578" y="32893"/>
                      </a:lnTo>
                      <a:lnTo>
                        <a:pt x="3683" y="32913"/>
                      </a:lnTo>
                      <a:lnTo>
                        <a:pt x="3808" y="32893"/>
                      </a:lnTo>
                      <a:lnTo>
                        <a:pt x="3808" y="32746"/>
                      </a:lnTo>
                      <a:lnTo>
                        <a:pt x="3892" y="32683"/>
                      </a:lnTo>
                      <a:lnTo>
                        <a:pt x="4185" y="32788"/>
                      </a:lnTo>
                      <a:lnTo>
                        <a:pt x="4457" y="32788"/>
                      </a:lnTo>
                      <a:lnTo>
                        <a:pt x="4624" y="32704"/>
                      </a:lnTo>
                      <a:lnTo>
                        <a:pt x="4750" y="32704"/>
                      </a:lnTo>
                      <a:lnTo>
                        <a:pt x="4834" y="32955"/>
                      </a:lnTo>
                      <a:lnTo>
                        <a:pt x="4959" y="33060"/>
                      </a:lnTo>
                      <a:lnTo>
                        <a:pt x="4875" y="33206"/>
                      </a:lnTo>
                      <a:lnTo>
                        <a:pt x="5043" y="33416"/>
                      </a:lnTo>
                      <a:lnTo>
                        <a:pt x="5357" y="33353"/>
                      </a:lnTo>
                      <a:lnTo>
                        <a:pt x="5461" y="33457"/>
                      </a:lnTo>
                      <a:lnTo>
                        <a:pt x="5482" y="33583"/>
                      </a:lnTo>
                      <a:lnTo>
                        <a:pt x="5587" y="33625"/>
                      </a:lnTo>
                      <a:lnTo>
                        <a:pt x="5587" y="33771"/>
                      </a:lnTo>
                      <a:lnTo>
                        <a:pt x="5650" y="33960"/>
                      </a:lnTo>
                      <a:lnTo>
                        <a:pt x="5901" y="34211"/>
                      </a:lnTo>
                      <a:lnTo>
                        <a:pt x="6005" y="34106"/>
                      </a:lnTo>
                      <a:lnTo>
                        <a:pt x="6173" y="34190"/>
                      </a:lnTo>
                      <a:lnTo>
                        <a:pt x="6298" y="34169"/>
                      </a:lnTo>
                      <a:lnTo>
                        <a:pt x="6424" y="34190"/>
                      </a:lnTo>
                      <a:lnTo>
                        <a:pt x="6612" y="34043"/>
                      </a:lnTo>
                      <a:lnTo>
                        <a:pt x="6696" y="34043"/>
                      </a:lnTo>
                      <a:lnTo>
                        <a:pt x="6821" y="34315"/>
                      </a:lnTo>
                      <a:lnTo>
                        <a:pt x="7010" y="34420"/>
                      </a:lnTo>
                      <a:lnTo>
                        <a:pt x="7051" y="34525"/>
                      </a:lnTo>
                      <a:lnTo>
                        <a:pt x="7135" y="34462"/>
                      </a:lnTo>
                      <a:lnTo>
                        <a:pt x="7344" y="34504"/>
                      </a:lnTo>
                      <a:lnTo>
                        <a:pt x="7491" y="34504"/>
                      </a:lnTo>
                      <a:lnTo>
                        <a:pt x="7595" y="34587"/>
                      </a:lnTo>
                      <a:lnTo>
                        <a:pt x="7742" y="34566"/>
                      </a:lnTo>
                      <a:lnTo>
                        <a:pt x="7888" y="34671"/>
                      </a:lnTo>
                      <a:lnTo>
                        <a:pt x="8077" y="34692"/>
                      </a:lnTo>
                      <a:lnTo>
                        <a:pt x="8160" y="34608"/>
                      </a:lnTo>
                      <a:lnTo>
                        <a:pt x="8202" y="34734"/>
                      </a:lnTo>
                      <a:lnTo>
                        <a:pt x="8286" y="34797"/>
                      </a:lnTo>
                      <a:lnTo>
                        <a:pt x="8286" y="34943"/>
                      </a:lnTo>
                      <a:lnTo>
                        <a:pt x="8181" y="35090"/>
                      </a:lnTo>
                      <a:lnTo>
                        <a:pt x="8056" y="35110"/>
                      </a:lnTo>
                      <a:lnTo>
                        <a:pt x="8014" y="35362"/>
                      </a:lnTo>
                      <a:lnTo>
                        <a:pt x="8181" y="35466"/>
                      </a:lnTo>
                      <a:lnTo>
                        <a:pt x="8202" y="35634"/>
                      </a:lnTo>
                      <a:lnTo>
                        <a:pt x="8119" y="35843"/>
                      </a:lnTo>
                      <a:lnTo>
                        <a:pt x="8160" y="35989"/>
                      </a:lnTo>
                      <a:lnTo>
                        <a:pt x="8056" y="36073"/>
                      </a:lnTo>
                      <a:lnTo>
                        <a:pt x="7763" y="36094"/>
                      </a:lnTo>
                      <a:lnTo>
                        <a:pt x="7637" y="36303"/>
                      </a:lnTo>
                      <a:lnTo>
                        <a:pt x="7554" y="36345"/>
                      </a:lnTo>
                      <a:lnTo>
                        <a:pt x="7533" y="36596"/>
                      </a:lnTo>
                      <a:lnTo>
                        <a:pt x="7554" y="36596"/>
                      </a:lnTo>
                      <a:lnTo>
                        <a:pt x="7658" y="36617"/>
                      </a:lnTo>
                      <a:lnTo>
                        <a:pt x="7784" y="36554"/>
                      </a:lnTo>
                      <a:lnTo>
                        <a:pt x="7951" y="36512"/>
                      </a:lnTo>
                      <a:lnTo>
                        <a:pt x="7972" y="36575"/>
                      </a:lnTo>
                      <a:lnTo>
                        <a:pt x="7951" y="36659"/>
                      </a:lnTo>
                      <a:lnTo>
                        <a:pt x="7637" y="36805"/>
                      </a:lnTo>
                      <a:lnTo>
                        <a:pt x="7491" y="36889"/>
                      </a:lnTo>
                      <a:lnTo>
                        <a:pt x="7554" y="36931"/>
                      </a:lnTo>
                      <a:lnTo>
                        <a:pt x="7637" y="36931"/>
                      </a:lnTo>
                      <a:lnTo>
                        <a:pt x="7554" y="37014"/>
                      </a:lnTo>
                      <a:lnTo>
                        <a:pt x="7428" y="36994"/>
                      </a:lnTo>
                      <a:lnTo>
                        <a:pt x="7240" y="37014"/>
                      </a:lnTo>
                      <a:lnTo>
                        <a:pt x="7323" y="37203"/>
                      </a:lnTo>
                      <a:lnTo>
                        <a:pt x="7386" y="37286"/>
                      </a:lnTo>
                      <a:lnTo>
                        <a:pt x="7449" y="37224"/>
                      </a:lnTo>
                      <a:lnTo>
                        <a:pt x="7470" y="37286"/>
                      </a:lnTo>
                      <a:lnTo>
                        <a:pt x="7575" y="37307"/>
                      </a:lnTo>
                      <a:lnTo>
                        <a:pt x="7575" y="37349"/>
                      </a:lnTo>
                      <a:lnTo>
                        <a:pt x="7491" y="37391"/>
                      </a:lnTo>
                      <a:lnTo>
                        <a:pt x="7449" y="37454"/>
                      </a:lnTo>
                      <a:lnTo>
                        <a:pt x="7365" y="37454"/>
                      </a:lnTo>
                      <a:lnTo>
                        <a:pt x="7323" y="37517"/>
                      </a:lnTo>
                      <a:lnTo>
                        <a:pt x="7323" y="37559"/>
                      </a:lnTo>
                      <a:lnTo>
                        <a:pt x="7177" y="37705"/>
                      </a:lnTo>
                      <a:lnTo>
                        <a:pt x="7177" y="37831"/>
                      </a:lnTo>
                      <a:lnTo>
                        <a:pt x="7240" y="37851"/>
                      </a:lnTo>
                      <a:lnTo>
                        <a:pt x="7219" y="38019"/>
                      </a:lnTo>
                      <a:lnTo>
                        <a:pt x="7114" y="37977"/>
                      </a:lnTo>
                      <a:lnTo>
                        <a:pt x="7072" y="38019"/>
                      </a:lnTo>
                      <a:lnTo>
                        <a:pt x="6968" y="37935"/>
                      </a:lnTo>
                      <a:lnTo>
                        <a:pt x="6842" y="37914"/>
                      </a:lnTo>
                      <a:lnTo>
                        <a:pt x="6842" y="37956"/>
                      </a:lnTo>
                      <a:lnTo>
                        <a:pt x="6905" y="38040"/>
                      </a:lnTo>
                      <a:lnTo>
                        <a:pt x="6821" y="38061"/>
                      </a:lnTo>
                      <a:lnTo>
                        <a:pt x="6738" y="38144"/>
                      </a:lnTo>
                      <a:lnTo>
                        <a:pt x="6863" y="38165"/>
                      </a:lnTo>
                      <a:lnTo>
                        <a:pt x="6947" y="38165"/>
                      </a:lnTo>
                      <a:lnTo>
                        <a:pt x="7114" y="38291"/>
                      </a:lnTo>
                      <a:lnTo>
                        <a:pt x="7114" y="38375"/>
                      </a:lnTo>
                      <a:lnTo>
                        <a:pt x="7240" y="38500"/>
                      </a:lnTo>
                      <a:lnTo>
                        <a:pt x="7449" y="38479"/>
                      </a:lnTo>
                      <a:lnTo>
                        <a:pt x="7679" y="38605"/>
                      </a:lnTo>
                      <a:lnTo>
                        <a:pt x="7847" y="38647"/>
                      </a:lnTo>
                      <a:lnTo>
                        <a:pt x="8202" y="38898"/>
                      </a:lnTo>
                      <a:lnTo>
                        <a:pt x="8286" y="39023"/>
                      </a:lnTo>
                      <a:lnTo>
                        <a:pt x="8391" y="39065"/>
                      </a:lnTo>
                      <a:lnTo>
                        <a:pt x="8412" y="39128"/>
                      </a:lnTo>
                      <a:lnTo>
                        <a:pt x="8516" y="39211"/>
                      </a:lnTo>
                      <a:lnTo>
                        <a:pt x="8600" y="39211"/>
                      </a:lnTo>
                      <a:lnTo>
                        <a:pt x="8621" y="39295"/>
                      </a:lnTo>
                      <a:lnTo>
                        <a:pt x="8725" y="39337"/>
                      </a:lnTo>
                      <a:lnTo>
                        <a:pt x="8788" y="39337"/>
                      </a:lnTo>
                      <a:lnTo>
                        <a:pt x="8893" y="39483"/>
                      </a:lnTo>
                      <a:lnTo>
                        <a:pt x="8997" y="39504"/>
                      </a:lnTo>
                      <a:lnTo>
                        <a:pt x="9039" y="39525"/>
                      </a:lnTo>
                      <a:lnTo>
                        <a:pt x="9102" y="39504"/>
                      </a:lnTo>
                      <a:lnTo>
                        <a:pt x="9248" y="39630"/>
                      </a:lnTo>
                      <a:lnTo>
                        <a:pt x="9248" y="39714"/>
                      </a:lnTo>
                      <a:lnTo>
                        <a:pt x="9374" y="39735"/>
                      </a:lnTo>
                      <a:lnTo>
                        <a:pt x="9520" y="39923"/>
                      </a:lnTo>
                      <a:lnTo>
                        <a:pt x="9583" y="40007"/>
                      </a:lnTo>
                      <a:lnTo>
                        <a:pt x="9625" y="40237"/>
                      </a:lnTo>
                      <a:lnTo>
                        <a:pt x="9730" y="40425"/>
                      </a:lnTo>
                      <a:lnTo>
                        <a:pt x="9688" y="40488"/>
                      </a:lnTo>
                      <a:lnTo>
                        <a:pt x="9730" y="40572"/>
                      </a:lnTo>
                      <a:cubicBezTo>
                        <a:pt x="9939" y="40572"/>
                        <a:pt x="10483" y="40572"/>
                        <a:pt x="10462" y="40446"/>
                      </a:cubicBezTo>
                      <a:lnTo>
                        <a:pt x="10420" y="40279"/>
                      </a:lnTo>
                      <a:lnTo>
                        <a:pt x="11090" y="40258"/>
                      </a:lnTo>
                      <a:cubicBezTo>
                        <a:pt x="11090" y="40258"/>
                        <a:pt x="11215" y="40383"/>
                        <a:pt x="11320" y="40383"/>
                      </a:cubicBezTo>
                      <a:cubicBezTo>
                        <a:pt x="11425" y="40383"/>
                        <a:pt x="11948" y="40153"/>
                        <a:pt x="11948" y="40153"/>
                      </a:cubicBezTo>
                      <a:cubicBezTo>
                        <a:pt x="11948" y="40153"/>
                        <a:pt x="12073" y="40174"/>
                        <a:pt x="12136" y="40279"/>
                      </a:cubicBezTo>
                      <a:cubicBezTo>
                        <a:pt x="12159" y="40337"/>
                        <a:pt x="12208" y="40350"/>
                        <a:pt x="12254" y="40350"/>
                      </a:cubicBezTo>
                      <a:cubicBezTo>
                        <a:pt x="12291" y="40350"/>
                        <a:pt x="12327" y="40341"/>
                        <a:pt x="12345" y="40341"/>
                      </a:cubicBezTo>
                      <a:lnTo>
                        <a:pt x="12345" y="40320"/>
                      </a:lnTo>
                      <a:lnTo>
                        <a:pt x="12492" y="40341"/>
                      </a:lnTo>
                      <a:lnTo>
                        <a:pt x="12764" y="40551"/>
                      </a:lnTo>
                      <a:lnTo>
                        <a:pt x="12826" y="40676"/>
                      </a:lnTo>
                      <a:lnTo>
                        <a:pt x="13098" y="40697"/>
                      </a:lnTo>
                      <a:lnTo>
                        <a:pt x="13140" y="40592"/>
                      </a:lnTo>
                      <a:lnTo>
                        <a:pt x="13308" y="40488"/>
                      </a:lnTo>
                      <a:lnTo>
                        <a:pt x="13496" y="40258"/>
                      </a:lnTo>
                      <a:lnTo>
                        <a:pt x="13433" y="40237"/>
                      </a:lnTo>
                      <a:lnTo>
                        <a:pt x="13119" y="39965"/>
                      </a:lnTo>
                      <a:lnTo>
                        <a:pt x="12910" y="39714"/>
                      </a:lnTo>
                      <a:lnTo>
                        <a:pt x="12889" y="39546"/>
                      </a:lnTo>
                      <a:lnTo>
                        <a:pt x="12805" y="39442"/>
                      </a:lnTo>
                      <a:lnTo>
                        <a:pt x="12805" y="39295"/>
                      </a:lnTo>
                      <a:lnTo>
                        <a:pt x="12785" y="39211"/>
                      </a:lnTo>
                      <a:lnTo>
                        <a:pt x="12764" y="39170"/>
                      </a:lnTo>
                      <a:lnTo>
                        <a:pt x="12680" y="39170"/>
                      </a:lnTo>
                      <a:lnTo>
                        <a:pt x="12680" y="39065"/>
                      </a:lnTo>
                      <a:lnTo>
                        <a:pt x="12722" y="39086"/>
                      </a:lnTo>
                      <a:lnTo>
                        <a:pt x="12764" y="38981"/>
                      </a:lnTo>
                      <a:lnTo>
                        <a:pt x="12805" y="38877"/>
                      </a:lnTo>
                      <a:lnTo>
                        <a:pt x="12722" y="38877"/>
                      </a:lnTo>
                      <a:lnTo>
                        <a:pt x="12680" y="38919"/>
                      </a:lnTo>
                      <a:lnTo>
                        <a:pt x="12554" y="38856"/>
                      </a:lnTo>
                      <a:lnTo>
                        <a:pt x="12554" y="38667"/>
                      </a:lnTo>
                      <a:lnTo>
                        <a:pt x="12450" y="38647"/>
                      </a:lnTo>
                      <a:lnTo>
                        <a:pt x="12366" y="38563"/>
                      </a:lnTo>
                      <a:lnTo>
                        <a:pt x="12282" y="38584"/>
                      </a:lnTo>
                      <a:lnTo>
                        <a:pt x="12178" y="38584"/>
                      </a:lnTo>
                      <a:lnTo>
                        <a:pt x="12136" y="38375"/>
                      </a:lnTo>
                      <a:lnTo>
                        <a:pt x="12157" y="38270"/>
                      </a:lnTo>
                      <a:lnTo>
                        <a:pt x="12199" y="38228"/>
                      </a:lnTo>
                      <a:lnTo>
                        <a:pt x="12199" y="38019"/>
                      </a:lnTo>
                      <a:lnTo>
                        <a:pt x="12261" y="37914"/>
                      </a:lnTo>
                      <a:lnTo>
                        <a:pt x="12282" y="37768"/>
                      </a:lnTo>
                      <a:lnTo>
                        <a:pt x="12345" y="37726"/>
                      </a:lnTo>
                      <a:lnTo>
                        <a:pt x="12366" y="37600"/>
                      </a:lnTo>
                      <a:lnTo>
                        <a:pt x="12408" y="37517"/>
                      </a:lnTo>
                      <a:lnTo>
                        <a:pt x="12408" y="37433"/>
                      </a:lnTo>
                      <a:lnTo>
                        <a:pt x="12471" y="37454"/>
                      </a:lnTo>
                      <a:lnTo>
                        <a:pt x="12513" y="37517"/>
                      </a:lnTo>
                      <a:lnTo>
                        <a:pt x="12575" y="37496"/>
                      </a:lnTo>
                      <a:lnTo>
                        <a:pt x="12596" y="37412"/>
                      </a:lnTo>
                      <a:lnTo>
                        <a:pt x="12659" y="37454"/>
                      </a:lnTo>
                      <a:lnTo>
                        <a:pt x="12701" y="37412"/>
                      </a:lnTo>
                      <a:lnTo>
                        <a:pt x="12785" y="37412"/>
                      </a:lnTo>
                      <a:lnTo>
                        <a:pt x="12868" y="37349"/>
                      </a:lnTo>
                      <a:lnTo>
                        <a:pt x="12826" y="37307"/>
                      </a:lnTo>
                      <a:lnTo>
                        <a:pt x="12764" y="37286"/>
                      </a:lnTo>
                      <a:lnTo>
                        <a:pt x="12805" y="37286"/>
                      </a:lnTo>
                      <a:cubicBezTo>
                        <a:pt x="12805" y="37286"/>
                        <a:pt x="12826" y="37307"/>
                        <a:pt x="12868" y="37307"/>
                      </a:cubicBezTo>
                      <a:cubicBezTo>
                        <a:pt x="12889" y="37307"/>
                        <a:pt x="12931" y="37286"/>
                        <a:pt x="12931" y="37286"/>
                      </a:cubicBezTo>
                      <a:lnTo>
                        <a:pt x="12994" y="37328"/>
                      </a:lnTo>
                      <a:lnTo>
                        <a:pt x="13036" y="37307"/>
                      </a:lnTo>
                      <a:lnTo>
                        <a:pt x="13015" y="37245"/>
                      </a:lnTo>
                      <a:lnTo>
                        <a:pt x="12847" y="37140"/>
                      </a:lnTo>
                      <a:lnTo>
                        <a:pt x="12931" y="37119"/>
                      </a:lnTo>
                      <a:lnTo>
                        <a:pt x="13036" y="37140"/>
                      </a:lnTo>
                      <a:lnTo>
                        <a:pt x="13098" y="37119"/>
                      </a:lnTo>
                      <a:lnTo>
                        <a:pt x="13161" y="37140"/>
                      </a:lnTo>
                      <a:lnTo>
                        <a:pt x="13161" y="37077"/>
                      </a:lnTo>
                      <a:lnTo>
                        <a:pt x="13119" y="37035"/>
                      </a:lnTo>
                      <a:lnTo>
                        <a:pt x="13161" y="37035"/>
                      </a:lnTo>
                      <a:lnTo>
                        <a:pt x="13161" y="36994"/>
                      </a:lnTo>
                      <a:lnTo>
                        <a:pt x="13119" y="36931"/>
                      </a:lnTo>
                      <a:lnTo>
                        <a:pt x="13203" y="36910"/>
                      </a:lnTo>
                      <a:lnTo>
                        <a:pt x="13203" y="36868"/>
                      </a:lnTo>
                      <a:lnTo>
                        <a:pt x="13203" y="36805"/>
                      </a:lnTo>
                      <a:lnTo>
                        <a:pt x="13057" y="36722"/>
                      </a:lnTo>
                      <a:lnTo>
                        <a:pt x="12910" y="36784"/>
                      </a:lnTo>
                      <a:lnTo>
                        <a:pt x="12701" y="36659"/>
                      </a:lnTo>
                      <a:lnTo>
                        <a:pt x="12701" y="36554"/>
                      </a:lnTo>
                      <a:lnTo>
                        <a:pt x="12910" y="36554"/>
                      </a:lnTo>
                      <a:lnTo>
                        <a:pt x="12680" y="36157"/>
                      </a:lnTo>
                      <a:lnTo>
                        <a:pt x="12408" y="35885"/>
                      </a:lnTo>
                      <a:lnTo>
                        <a:pt x="12052" y="35780"/>
                      </a:lnTo>
                      <a:lnTo>
                        <a:pt x="11989" y="35864"/>
                      </a:lnTo>
                      <a:lnTo>
                        <a:pt x="11822" y="35717"/>
                      </a:lnTo>
                      <a:lnTo>
                        <a:pt x="11843" y="35634"/>
                      </a:lnTo>
                      <a:lnTo>
                        <a:pt x="11738" y="35466"/>
                      </a:lnTo>
                      <a:lnTo>
                        <a:pt x="11508" y="35403"/>
                      </a:lnTo>
                      <a:lnTo>
                        <a:pt x="11571" y="35194"/>
                      </a:lnTo>
                      <a:lnTo>
                        <a:pt x="11634" y="34818"/>
                      </a:lnTo>
                      <a:lnTo>
                        <a:pt x="11550" y="34734"/>
                      </a:lnTo>
                      <a:lnTo>
                        <a:pt x="11529" y="34462"/>
                      </a:lnTo>
                      <a:lnTo>
                        <a:pt x="11634" y="34399"/>
                      </a:lnTo>
                      <a:lnTo>
                        <a:pt x="11780" y="34211"/>
                      </a:lnTo>
                      <a:lnTo>
                        <a:pt x="11780" y="34064"/>
                      </a:lnTo>
                      <a:lnTo>
                        <a:pt x="11864" y="33960"/>
                      </a:lnTo>
                      <a:lnTo>
                        <a:pt x="12178" y="34253"/>
                      </a:lnTo>
                      <a:lnTo>
                        <a:pt x="12199" y="34357"/>
                      </a:lnTo>
                      <a:lnTo>
                        <a:pt x="12387" y="34462"/>
                      </a:lnTo>
                      <a:lnTo>
                        <a:pt x="12575" y="34420"/>
                      </a:lnTo>
                      <a:lnTo>
                        <a:pt x="12554" y="34253"/>
                      </a:lnTo>
                      <a:lnTo>
                        <a:pt x="12617" y="34190"/>
                      </a:lnTo>
                      <a:lnTo>
                        <a:pt x="12492" y="33729"/>
                      </a:lnTo>
                      <a:lnTo>
                        <a:pt x="12680" y="33688"/>
                      </a:lnTo>
                      <a:lnTo>
                        <a:pt x="12868" y="33688"/>
                      </a:lnTo>
                      <a:lnTo>
                        <a:pt x="12868" y="33562"/>
                      </a:lnTo>
                      <a:lnTo>
                        <a:pt x="12785" y="33457"/>
                      </a:lnTo>
                      <a:lnTo>
                        <a:pt x="12805" y="33332"/>
                      </a:lnTo>
                      <a:lnTo>
                        <a:pt x="12994" y="33227"/>
                      </a:lnTo>
                      <a:lnTo>
                        <a:pt x="13077" y="33227"/>
                      </a:lnTo>
                      <a:lnTo>
                        <a:pt x="13119" y="33060"/>
                      </a:lnTo>
                      <a:lnTo>
                        <a:pt x="13203" y="32997"/>
                      </a:lnTo>
                      <a:lnTo>
                        <a:pt x="13329" y="33018"/>
                      </a:lnTo>
                      <a:lnTo>
                        <a:pt x="13349" y="32913"/>
                      </a:lnTo>
                      <a:lnTo>
                        <a:pt x="13329" y="32809"/>
                      </a:lnTo>
                      <a:lnTo>
                        <a:pt x="13349" y="32725"/>
                      </a:lnTo>
                      <a:lnTo>
                        <a:pt x="13538" y="32830"/>
                      </a:lnTo>
                      <a:lnTo>
                        <a:pt x="13663" y="32893"/>
                      </a:lnTo>
                      <a:lnTo>
                        <a:pt x="13642" y="32955"/>
                      </a:lnTo>
                      <a:lnTo>
                        <a:pt x="13559" y="33060"/>
                      </a:lnTo>
                      <a:lnTo>
                        <a:pt x="13621" y="33123"/>
                      </a:lnTo>
                      <a:lnTo>
                        <a:pt x="13726" y="33060"/>
                      </a:lnTo>
                      <a:lnTo>
                        <a:pt x="13747" y="32997"/>
                      </a:lnTo>
                      <a:lnTo>
                        <a:pt x="13831" y="32934"/>
                      </a:lnTo>
                      <a:lnTo>
                        <a:pt x="13831" y="33039"/>
                      </a:lnTo>
                      <a:lnTo>
                        <a:pt x="13914" y="32955"/>
                      </a:lnTo>
                      <a:lnTo>
                        <a:pt x="13935" y="32893"/>
                      </a:lnTo>
                      <a:lnTo>
                        <a:pt x="14040" y="32893"/>
                      </a:lnTo>
                      <a:lnTo>
                        <a:pt x="14165" y="32809"/>
                      </a:lnTo>
                      <a:lnTo>
                        <a:pt x="14270" y="32809"/>
                      </a:lnTo>
                      <a:lnTo>
                        <a:pt x="14312" y="32955"/>
                      </a:lnTo>
                      <a:lnTo>
                        <a:pt x="14458" y="33039"/>
                      </a:lnTo>
                      <a:lnTo>
                        <a:pt x="14668" y="32955"/>
                      </a:lnTo>
                      <a:lnTo>
                        <a:pt x="14772" y="32955"/>
                      </a:lnTo>
                      <a:lnTo>
                        <a:pt x="14814" y="33039"/>
                      </a:lnTo>
                      <a:lnTo>
                        <a:pt x="14898" y="33039"/>
                      </a:lnTo>
                      <a:lnTo>
                        <a:pt x="15002" y="33206"/>
                      </a:lnTo>
                      <a:lnTo>
                        <a:pt x="15128" y="33206"/>
                      </a:lnTo>
                      <a:lnTo>
                        <a:pt x="15233" y="33332"/>
                      </a:lnTo>
                      <a:lnTo>
                        <a:pt x="15400" y="33457"/>
                      </a:lnTo>
                      <a:lnTo>
                        <a:pt x="15463" y="33457"/>
                      </a:lnTo>
                      <a:lnTo>
                        <a:pt x="15526" y="33541"/>
                      </a:lnTo>
                      <a:lnTo>
                        <a:pt x="15526" y="33667"/>
                      </a:lnTo>
                      <a:lnTo>
                        <a:pt x="15609" y="33688"/>
                      </a:lnTo>
                      <a:lnTo>
                        <a:pt x="15672" y="33583"/>
                      </a:lnTo>
                      <a:lnTo>
                        <a:pt x="15672" y="33437"/>
                      </a:lnTo>
                      <a:lnTo>
                        <a:pt x="15777" y="33353"/>
                      </a:lnTo>
                      <a:lnTo>
                        <a:pt x="15860" y="33457"/>
                      </a:lnTo>
                      <a:lnTo>
                        <a:pt x="16070" y="33478"/>
                      </a:lnTo>
                      <a:lnTo>
                        <a:pt x="16153" y="33583"/>
                      </a:lnTo>
                      <a:lnTo>
                        <a:pt x="16258" y="33625"/>
                      </a:lnTo>
                      <a:lnTo>
                        <a:pt x="16383" y="33520"/>
                      </a:lnTo>
                      <a:lnTo>
                        <a:pt x="16383" y="33311"/>
                      </a:lnTo>
                      <a:lnTo>
                        <a:pt x="16509" y="33311"/>
                      </a:lnTo>
                      <a:lnTo>
                        <a:pt x="16509" y="33206"/>
                      </a:lnTo>
                      <a:lnTo>
                        <a:pt x="16614" y="33165"/>
                      </a:lnTo>
                      <a:lnTo>
                        <a:pt x="16697" y="33248"/>
                      </a:lnTo>
                      <a:lnTo>
                        <a:pt x="16760" y="33144"/>
                      </a:lnTo>
                      <a:lnTo>
                        <a:pt x="16886" y="33123"/>
                      </a:lnTo>
                      <a:lnTo>
                        <a:pt x="17032" y="33269"/>
                      </a:lnTo>
                      <a:lnTo>
                        <a:pt x="17074" y="33332"/>
                      </a:lnTo>
                      <a:lnTo>
                        <a:pt x="17220" y="33311"/>
                      </a:lnTo>
                      <a:lnTo>
                        <a:pt x="17199" y="33165"/>
                      </a:lnTo>
                      <a:lnTo>
                        <a:pt x="17283" y="33144"/>
                      </a:lnTo>
                      <a:lnTo>
                        <a:pt x="17409" y="33144"/>
                      </a:lnTo>
                      <a:lnTo>
                        <a:pt x="17451" y="33060"/>
                      </a:lnTo>
                      <a:lnTo>
                        <a:pt x="17597" y="33144"/>
                      </a:lnTo>
                      <a:lnTo>
                        <a:pt x="17660" y="33206"/>
                      </a:lnTo>
                      <a:lnTo>
                        <a:pt x="17639" y="33269"/>
                      </a:lnTo>
                      <a:lnTo>
                        <a:pt x="17555" y="33332"/>
                      </a:lnTo>
                      <a:lnTo>
                        <a:pt x="17660" y="33457"/>
                      </a:lnTo>
                      <a:lnTo>
                        <a:pt x="17764" y="33478"/>
                      </a:lnTo>
                      <a:lnTo>
                        <a:pt x="17827" y="33457"/>
                      </a:lnTo>
                      <a:lnTo>
                        <a:pt x="17911" y="33520"/>
                      </a:lnTo>
                      <a:lnTo>
                        <a:pt x="18078" y="33520"/>
                      </a:lnTo>
                      <a:lnTo>
                        <a:pt x="18287" y="33625"/>
                      </a:lnTo>
                      <a:lnTo>
                        <a:pt x="18434" y="33583"/>
                      </a:lnTo>
                      <a:lnTo>
                        <a:pt x="18476" y="33457"/>
                      </a:lnTo>
                      <a:lnTo>
                        <a:pt x="18476" y="33353"/>
                      </a:lnTo>
                      <a:lnTo>
                        <a:pt x="18539" y="33311"/>
                      </a:lnTo>
                      <a:lnTo>
                        <a:pt x="18706" y="33416"/>
                      </a:lnTo>
                      <a:lnTo>
                        <a:pt x="18873" y="33437"/>
                      </a:lnTo>
                      <a:lnTo>
                        <a:pt x="19062" y="33353"/>
                      </a:lnTo>
                      <a:lnTo>
                        <a:pt x="19103" y="33248"/>
                      </a:lnTo>
                      <a:lnTo>
                        <a:pt x="19083" y="32809"/>
                      </a:lnTo>
                      <a:lnTo>
                        <a:pt x="19020" y="32746"/>
                      </a:lnTo>
                      <a:lnTo>
                        <a:pt x="18852" y="32746"/>
                      </a:lnTo>
                      <a:lnTo>
                        <a:pt x="18748" y="32683"/>
                      </a:lnTo>
                      <a:lnTo>
                        <a:pt x="18706" y="32621"/>
                      </a:lnTo>
                      <a:lnTo>
                        <a:pt x="18580" y="32600"/>
                      </a:lnTo>
                      <a:lnTo>
                        <a:pt x="18497" y="32516"/>
                      </a:lnTo>
                      <a:lnTo>
                        <a:pt x="18371" y="32516"/>
                      </a:lnTo>
                      <a:lnTo>
                        <a:pt x="18371" y="32432"/>
                      </a:lnTo>
                      <a:lnTo>
                        <a:pt x="18350" y="32369"/>
                      </a:lnTo>
                      <a:lnTo>
                        <a:pt x="18371" y="32307"/>
                      </a:lnTo>
                      <a:lnTo>
                        <a:pt x="18476" y="32307"/>
                      </a:lnTo>
                      <a:lnTo>
                        <a:pt x="18497" y="32181"/>
                      </a:lnTo>
                      <a:lnTo>
                        <a:pt x="18580" y="32077"/>
                      </a:lnTo>
                      <a:lnTo>
                        <a:pt x="18559" y="31951"/>
                      </a:lnTo>
                      <a:lnTo>
                        <a:pt x="18476" y="31951"/>
                      </a:lnTo>
                      <a:lnTo>
                        <a:pt x="18476" y="31805"/>
                      </a:lnTo>
                      <a:lnTo>
                        <a:pt x="18601" y="31637"/>
                      </a:lnTo>
                      <a:lnTo>
                        <a:pt x="18748" y="31491"/>
                      </a:lnTo>
                      <a:lnTo>
                        <a:pt x="18978" y="31470"/>
                      </a:lnTo>
                      <a:lnTo>
                        <a:pt x="19083" y="31491"/>
                      </a:lnTo>
                      <a:lnTo>
                        <a:pt x="19166" y="31449"/>
                      </a:lnTo>
                      <a:lnTo>
                        <a:pt x="19166" y="31344"/>
                      </a:lnTo>
                      <a:lnTo>
                        <a:pt x="19062" y="31323"/>
                      </a:lnTo>
                      <a:lnTo>
                        <a:pt x="18978" y="31219"/>
                      </a:lnTo>
                      <a:lnTo>
                        <a:pt x="18873" y="31219"/>
                      </a:lnTo>
                      <a:lnTo>
                        <a:pt x="18790" y="31260"/>
                      </a:lnTo>
                      <a:lnTo>
                        <a:pt x="18685" y="31219"/>
                      </a:lnTo>
                      <a:lnTo>
                        <a:pt x="18539" y="31219"/>
                      </a:lnTo>
                      <a:lnTo>
                        <a:pt x="18539" y="31135"/>
                      </a:lnTo>
                      <a:lnTo>
                        <a:pt x="18580" y="31072"/>
                      </a:lnTo>
                      <a:lnTo>
                        <a:pt x="18748" y="31072"/>
                      </a:lnTo>
                      <a:lnTo>
                        <a:pt x="18685" y="30947"/>
                      </a:lnTo>
                      <a:lnTo>
                        <a:pt x="18539" y="30968"/>
                      </a:lnTo>
                      <a:lnTo>
                        <a:pt x="18434" y="30947"/>
                      </a:lnTo>
                      <a:lnTo>
                        <a:pt x="18476" y="30905"/>
                      </a:lnTo>
                      <a:lnTo>
                        <a:pt x="18434" y="30758"/>
                      </a:lnTo>
                      <a:lnTo>
                        <a:pt x="18476" y="30737"/>
                      </a:lnTo>
                      <a:lnTo>
                        <a:pt x="18601" y="30737"/>
                      </a:lnTo>
                      <a:lnTo>
                        <a:pt x="18664" y="30654"/>
                      </a:lnTo>
                      <a:lnTo>
                        <a:pt x="18748" y="30654"/>
                      </a:lnTo>
                      <a:lnTo>
                        <a:pt x="18769" y="30716"/>
                      </a:lnTo>
                      <a:lnTo>
                        <a:pt x="18894" y="30696"/>
                      </a:lnTo>
                      <a:lnTo>
                        <a:pt x="18999" y="30758"/>
                      </a:lnTo>
                      <a:lnTo>
                        <a:pt x="19062" y="30716"/>
                      </a:lnTo>
                      <a:lnTo>
                        <a:pt x="19062" y="30633"/>
                      </a:lnTo>
                      <a:lnTo>
                        <a:pt x="19166" y="30591"/>
                      </a:lnTo>
                      <a:lnTo>
                        <a:pt x="19271" y="30591"/>
                      </a:lnTo>
                      <a:lnTo>
                        <a:pt x="19334" y="30696"/>
                      </a:lnTo>
                      <a:lnTo>
                        <a:pt x="19396" y="30612"/>
                      </a:lnTo>
                      <a:lnTo>
                        <a:pt x="19396" y="30528"/>
                      </a:lnTo>
                      <a:lnTo>
                        <a:pt x="19606" y="30486"/>
                      </a:lnTo>
                      <a:lnTo>
                        <a:pt x="19731" y="30486"/>
                      </a:lnTo>
                      <a:lnTo>
                        <a:pt x="19899" y="30403"/>
                      </a:lnTo>
                      <a:lnTo>
                        <a:pt x="20045" y="30403"/>
                      </a:lnTo>
                      <a:lnTo>
                        <a:pt x="20066" y="30340"/>
                      </a:lnTo>
                      <a:lnTo>
                        <a:pt x="20233" y="30235"/>
                      </a:lnTo>
                      <a:lnTo>
                        <a:pt x="20359" y="30235"/>
                      </a:lnTo>
                      <a:lnTo>
                        <a:pt x="20443" y="30193"/>
                      </a:lnTo>
                      <a:lnTo>
                        <a:pt x="20526" y="30193"/>
                      </a:lnTo>
                      <a:lnTo>
                        <a:pt x="20589" y="30214"/>
                      </a:lnTo>
                      <a:lnTo>
                        <a:pt x="20652" y="30172"/>
                      </a:lnTo>
                      <a:lnTo>
                        <a:pt x="20652" y="30026"/>
                      </a:lnTo>
                      <a:lnTo>
                        <a:pt x="20736" y="29984"/>
                      </a:lnTo>
                      <a:lnTo>
                        <a:pt x="20861" y="29984"/>
                      </a:lnTo>
                      <a:lnTo>
                        <a:pt x="20882" y="29900"/>
                      </a:lnTo>
                      <a:lnTo>
                        <a:pt x="20966" y="29859"/>
                      </a:lnTo>
                      <a:lnTo>
                        <a:pt x="21008" y="29900"/>
                      </a:lnTo>
                      <a:lnTo>
                        <a:pt x="21091" y="29921"/>
                      </a:lnTo>
                      <a:lnTo>
                        <a:pt x="21196" y="29880"/>
                      </a:lnTo>
                      <a:lnTo>
                        <a:pt x="21321" y="29817"/>
                      </a:lnTo>
                      <a:lnTo>
                        <a:pt x="21572" y="29670"/>
                      </a:lnTo>
                      <a:lnTo>
                        <a:pt x="21614" y="29670"/>
                      </a:lnTo>
                      <a:lnTo>
                        <a:pt x="21677" y="29649"/>
                      </a:lnTo>
                      <a:lnTo>
                        <a:pt x="21803" y="29608"/>
                      </a:lnTo>
                      <a:lnTo>
                        <a:pt x="21886" y="29503"/>
                      </a:lnTo>
                      <a:lnTo>
                        <a:pt x="21949" y="29545"/>
                      </a:lnTo>
                      <a:lnTo>
                        <a:pt x="22116" y="29503"/>
                      </a:lnTo>
                      <a:lnTo>
                        <a:pt x="22116" y="29440"/>
                      </a:lnTo>
                      <a:lnTo>
                        <a:pt x="22054" y="29356"/>
                      </a:lnTo>
                      <a:lnTo>
                        <a:pt x="22116" y="29336"/>
                      </a:lnTo>
                      <a:lnTo>
                        <a:pt x="22284" y="29336"/>
                      </a:lnTo>
                      <a:lnTo>
                        <a:pt x="22305" y="29231"/>
                      </a:lnTo>
                      <a:lnTo>
                        <a:pt x="22409" y="29168"/>
                      </a:lnTo>
                      <a:lnTo>
                        <a:pt x="22472" y="29168"/>
                      </a:lnTo>
                      <a:lnTo>
                        <a:pt x="22556" y="29147"/>
                      </a:lnTo>
                      <a:lnTo>
                        <a:pt x="22681" y="29189"/>
                      </a:lnTo>
                      <a:lnTo>
                        <a:pt x="22849" y="29168"/>
                      </a:lnTo>
                      <a:lnTo>
                        <a:pt x="22974" y="29273"/>
                      </a:lnTo>
                      <a:lnTo>
                        <a:pt x="23100" y="29273"/>
                      </a:lnTo>
                      <a:lnTo>
                        <a:pt x="23246" y="29210"/>
                      </a:lnTo>
                      <a:lnTo>
                        <a:pt x="23372" y="29210"/>
                      </a:lnTo>
                      <a:lnTo>
                        <a:pt x="23414" y="29356"/>
                      </a:lnTo>
                      <a:lnTo>
                        <a:pt x="23477" y="29377"/>
                      </a:lnTo>
                      <a:lnTo>
                        <a:pt x="23539" y="29503"/>
                      </a:lnTo>
                      <a:lnTo>
                        <a:pt x="23602" y="29608"/>
                      </a:lnTo>
                      <a:lnTo>
                        <a:pt x="23686" y="29670"/>
                      </a:lnTo>
                      <a:lnTo>
                        <a:pt x="23686" y="29712"/>
                      </a:lnTo>
                      <a:lnTo>
                        <a:pt x="23665" y="29817"/>
                      </a:lnTo>
                      <a:lnTo>
                        <a:pt x="23686" y="29921"/>
                      </a:lnTo>
                      <a:lnTo>
                        <a:pt x="23686" y="29984"/>
                      </a:lnTo>
                      <a:lnTo>
                        <a:pt x="23602" y="30005"/>
                      </a:lnTo>
                      <a:lnTo>
                        <a:pt x="23665" y="30110"/>
                      </a:lnTo>
                      <a:lnTo>
                        <a:pt x="23749" y="30152"/>
                      </a:lnTo>
                      <a:lnTo>
                        <a:pt x="23874" y="30089"/>
                      </a:lnTo>
                      <a:lnTo>
                        <a:pt x="23937" y="30152"/>
                      </a:lnTo>
                      <a:lnTo>
                        <a:pt x="24000" y="30131"/>
                      </a:lnTo>
                      <a:lnTo>
                        <a:pt x="24021" y="30026"/>
                      </a:lnTo>
                      <a:lnTo>
                        <a:pt x="24104" y="30005"/>
                      </a:lnTo>
                      <a:lnTo>
                        <a:pt x="24125" y="30110"/>
                      </a:lnTo>
                      <a:lnTo>
                        <a:pt x="24209" y="30110"/>
                      </a:lnTo>
                      <a:lnTo>
                        <a:pt x="24230" y="30026"/>
                      </a:lnTo>
                      <a:lnTo>
                        <a:pt x="24188" y="29921"/>
                      </a:lnTo>
                      <a:lnTo>
                        <a:pt x="24209" y="29900"/>
                      </a:lnTo>
                      <a:lnTo>
                        <a:pt x="24418" y="30026"/>
                      </a:lnTo>
                      <a:lnTo>
                        <a:pt x="24439" y="30214"/>
                      </a:lnTo>
                      <a:lnTo>
                        <a:pt x="24523" y="30340"/>
                      </a:lnTo>
                      <a:lnTo>
                        <a:pt x="24606" y="30340"/>
                      </a:lnTo>
                      <a:lnTo>
                        <a:pt x="24669" y="30256"/>
                      </a:lnTo>
                      <a:lnTo>
                        <a:pt x="24627" y="30235"/>
                      </a:lnTo>
                      <a:lnTo>
                        <a:pt x="24606" y="30193"/>
                      </a:lnTo>
                      <a:lnTo>
                        <a:pt x="24732" y="30152"/>
                      </a:lnTo>
                      <a:lnTo>
                        <a:pt x="24941" y="30256"/>
                      </a:lnTo>
                      <a:lnTo>
                        <a:pt x="25025" y="30256"/>
                      </a:lnTo>
                      <a:lnTo>
                        <a:pt x="25088" y="30193"/>
                      </a:lnTo>
                      <a:lnTo>
                        <a:pt x="25150" y="30214"/>
                      </a:lnTo>
                      <a:lnTo>
                        <a:pt x="25088" y="30319"/>
                      </a:lnTo>
                      <a:lnTo>
                        <a:pt x="25025" y="30361"/>
                      </a:lnTo>
                      <a:lnTo>
                        <a:pt x="25025" y="30528"/>
                      </a:lnTo>
                      <a:lnTo>
                        <a:pt x="25088" y="30633"/>
                      </a:lnTo>
                      <a:lnTo>
                        <a:pt x="25171" y="30633"/>
                      </a:lnTo>
                      <a:lnTo>
                        <a:pt x="25255" y="30549"/>
                      </a:lnTo>
                      <a:lnTo>
                        <a:pt x="25381" y="30528"/>
                      </a:lnTo>
                      <a:lnTo>
                        <a:pt x="25611" y="30570"/>
                      </a:lnTo>
                      <a:lnTo>
                        <a:pt x="25673" y="30612"/>
                      </a:lnTo>
                      <a:lnTo>
                        <a:pt x="25757" y="30549"/>
                      </a:lnTo>
                      <a:lnTo>
                        <a:pt x="25715" y="30424"/>
                      </a:lnTo>
                      <a:lnTo>
                        <a:pt x="25820" y="30361"/>
                      </a:lnTo>
                      <a:lnTo>
                        <a:pt x="25987" y="30340"/>
                      </a:lnTo>
                      <a:lnTo>
                        <a:pt x="26092" y="30256"/>
                      </a:lnTo>
                      <a:lnTo>
                        <a:pt x="26134" y="30152"/>
                      </a:lnTo>
                      <a:lnTo>
                        <a:pt x="26217" y="30089"/>
                      </a:lnTo>
                      <a:lnTo>
                        <a:pt x="26217" y="30005"/>
                      </a:lnTo>
                      <a:lnTo>
                        <a:pt x="26343" y="29880"/>
                      </a:lnTo>
                      <a:lnTo>
                        <a:pt x="26448" y="29838"/>
                      </a:lnTo>
                      <a:lnTo>
                        <a:pt x="26531" y="29733"/>
                      </a:lnTo>
                      <a:lnTo>
                        <a:pt x="26657" y="29712"/>
                      </a:lnTo>
                      <a:lnTo>
                        <a:pt x="26824" y="29670"/>
                      </a:lnTo>
                      <a:lnTo>
                        <a:pt x="26866" y="29712"/>
                      </a:lnTo>
                      <a:lnTo>
                        <a:pt x="26866" y="29817"/>
                      </a:lnTo>
                      <a:lnTo>
                        <a:pt x="27138" y="29900"/>
                      </a:lnTo>
                      <a:lnTo>
                        <a:pt x="27054" y="29921"/>
                      </a:lnTo>
                      <a:lnTo>
                        <a:pt x="27117" y="30005"/>
                      </a:lnTo>
                      <a:lnTo>
                        <a:pt x="28163" y="30800"/>
                      </a:lnTo>
                      <a:lnTo>
                        <a:pt x="29565" y="32579"/>
                      </a:lnTo>
                      <a:lnTo>
                        <a:pt x="29712" y="32537"/>
                      </a:lnTo>
                      <a:lnTo>
                        <a:pt x="29816" y="32495"/>
                      </a:lnTo>
                      <a:lnTo>
                        <a:pt x="29837" y="32411"/>
                      </a:lnTo>
                      <a:lnTo>
                        <a:pt x="29816" y="32390"/>
                      </a:lnTo>
                      <a:lnTo>
                        <a:pt x="29816" y="32265"/>
                      </a:lnTo>
                      <a:lnTo>
                        <a:pt x="29879" y="32202"/>
                      </a:lnTo>
                      <a:lnTo>
                        <a:pt x="30047" y="32286"/>
                      </a:lnTo>
                      <a:lnTo>
                        <a:pt x="30026" y="32369"/>
                      </a:lnTo>
                      <a:lnTo>
                        <a:pt x="30026" y="32432"/>
                      </a:lnTo>
                      <a:lnTo>
                        <a:pt x="30151" y="32474"/>
                      </a:lnTo>
                      <a:lnTo>
                        <a:pt x="30214" y="32537"/>
                      </a:lnTo>
                      <a:lnTo>
                        <a:pt x="30319" y="32537"/>
                      </a:lnTo>
                      <a:lnTo>
                        <a:pt x="30402" y="32495"/>
                      </a:lnTo>
                      <a:lnTo>
                        <a:pt x="30507" y="32474"/>
                      </a:lnTo>
                      <a:lnTo>
                        <a:pt x="30674" y="32537"/>
                      </a:lnTo>
                      <a:lnTo>
                        <a:pt x="30800" y="32495"/>
                      </a:lnTo>
                      <a:lnTo>
                        <a:pt x="30904" y="32516"/>
                      </a:lnTo>
                      <a:lnTo>
                        <a:pt x="31009" y="32474"/>
                      </a:lnTo>
                      <a:lnTo>
                        <a:pt x="31030" y="32411"/>
                      </a:lnTo>
                      <a:lnTo>
                        <a:pt x="31009" y="32369"/>
                      </a:lnTo>
                      <a:lnTo>
                        <a:pt x="31030" y="32307"/>
                      </a:lnTo>
                      <a:lnTo>
                        <a:pt x="31218" y="32286"/>
                      </a:lnTo>
                      <a:lnTo>
                        <a:pt x="31427" y="32286"/>
                      </a:lnTo>
                      <a:lnTo>
                        <a:pt x="31616" y="32328"/>
                      </a:lnTo>
                      <a:lnTo>
                        <a:pt x="31783" y="32474"/>
                      </a:lnTo>
                      <a:lnTo>
                        <a:pt x="31888" y="32621"/>
                      </a:lnTo>
                      <a:lnTo>
                        <a:pt x="31951" y="32746"/>
                      </a:lnTo>
                      <a:lnTo>
                        <a:pt x="32013" y="32746"/>
                      </a:lnTo>
                      <a:lnTo>
                        <a:pt x="32139" y="32788"/>
                      </a:lnTo>
                      <a:lnTo>
                        <a:pt x="32264" y="32851"/>
                      </a:lnTo>
                      <a:lnTo>
                        <a:pt x="32327" y="32851"/>
                      </a:lnTo>
                      <a:lnTo>
                        <a:pt x="32390" y="32913"/>
                      </a:lnTo>
                      <a:lnTo>
                        <a:pt x="32390" y="32997"/>
                      </a:lnTo>
                      <a:lnTo>
                        <a:pt x="32369" y="33039"/>
                      </a:lnTo>
                      <a:lnTo>
                        <a:pt x="32369" y="33144"/>
                      </a:lnTo>
                      <a:lnTo>
                        <a:pt x="32390" y="33227"/>
                      </a:lnTo>
                      <a:lnTo>
                        <a:pt x="32453" y="33269"/>
                      </a:lnTo>
                      <a:lnTo>
                        <a:pt x="32474" y="33311"/>
                      </a:lnTo>
                      <a:lnTo>
                        <a:pt x="32536" y="33311"/>
                      </a:lnTo>
                      <a:lnTo>
                        <a:pt x="32641" y="33353"/>
                      </a:lnTo>
                      <a:lnTo>
                        <a:pt x="32704" y="33416"/>
                      </a:lnTo>
                      <a:lnTo>
                        <a:pt x="32746" y="33353"/>
                      </a:lnTo>
                      <a:lnTo>
                        <a:pt x="32850" y="33311"/>
                      </a:lnTo>
                      <a:lnTo>
                        <a:pt x="33101" y="33269"/>
                      </a:lnTo>
                      <a:lnTo>
                        <a:pt x="33227" y="33248"/>
                      </a:lnTo>
                      <a:lnTo>
                        <a:pt x="33290" y="33144"/>
                      </a:lnTo>
                      <a:lnTo>
                        <a:pt x="33394" y="33102"/>
                      </a:lnTo>
                      <a:lnTo>
                        <a:pt x="33436" y="33123"/>
                      </a:lnTo>
                      <a:lnTo>
                        <a:pt x="33394" y="33248"/>
                      </a:lnTo>
                      <a:lnTo>
                        <a:pt x="33415" y="33353"/>
                      </a:lnTo>
                      <a:lnTo>
                        <a:pt x="33499" y="33374"/>
                      </a:lnTo>
                      <a:lnTo>
                        <a:pt x="33624" y="33478"/>
                      </a:lnTo>
                      <a:lnTo>
                        <a:pt x="33792" y="33541"/>
                      </a:lnTo>
                      <a:lnTo>
                        <a:pt x="33813" y="33562"/>
                      </a:lnTo>
                      <a:lnTo>
                        <a:pt x="33896" y="33562"/>
                      </a:lnTo>
                      <a:lnTo>
                        <a:pt x="34001" y="33625"/>
                      </a:lnTo>
                      <a:lnTo>
                        <a:pt x="34043" y="33625"/>
                      </a:lnTo>
                      <a:lnTo>
                        <a:pt x="34043" y="33583"/>
                      </a:lnTo>
                      <a:lnTo>
                        <a:pt x="34127" y="33374"/>
                      </a:lnTo>
                      <a:lnTo>
                        <a:pt x="34231" y="33332"/>
                      </a:lnTo>
                      <a:lnTo>
                        <a:pt x="34482" y="33332"/>
                      </a:lnTo>
                      <a:lnTo>
                        <a:pt x="34524" y="33269"/>
                      </a:lnTo>
                      <a:lnTo>
                        <a:pt x="34629" y="33165"/>
                      </a:lnTo>
                      <a:lnTo>
                        <a:pt x="34796" y="33102"/>
                      </a:lnTo>
                      <a:lnTo>
                        <a:pt x="34796" y="32997"/>
                      </a:lnTo>
                      <a:lnTo>
                        <a:pt x="34859" y="32893"/>
                      </a:lnTo>
                      <a:lnTo>
                        <a:pt x="35005" y="32809"/>
                      </a:lnTo>
                      <a:lnTo>
                        <a:pt x="35005" y="32725"/>
                      </a:lnTo>
                      <a:lnTo>
                        <a:pt x="35110" y="32621"/>
                      </a:lnTo>
                      <a:lnTo>
                        <a:pt x="35215" y="32600"/>
                      </a:lnTo>
                      <a:lnTo>
                        <a:pt x="35298" y="32495"/>
                      </a:lnTo>
                      <a:lnTo>
                        <a:pt x="35361" y="32432"/>
                      </a:lnTo>
                      <a:lnTo>
                        <a:pt x="35298" y="32390"/>
                      </a:lnTo>
                      <a:lnTo>
                        <a:pt x="35298" y="32307"/>
                      </a:lnTo>
                      <a:lnTo>
                        <a:pt x="35319" y="32265"/>
                      </a:lnTo>
                      <a:lnTo>
                        <a:pt x="35508" y="32307"/>
                      </a:lnTo>
                      <a:lnTo>
                        <a:pt x="35591" y="32265"/>
                      </a:lnTo>
                      <a:lnTo>
                        <a:pt x="35633" y="32097"/>
                      </a:lnTo>
                      <a:lnTo>
                        <a:pt x="35717" y="32077"/>
                      </a:lnTo>
                      <a:lnTo>
                        <a:pt x="35926" y="32056"/>
                      </a:lnTo>
                      <a:lnTo>
                        <a:pt x="36031" y="32014"/>
                      </a:lnTo>
                      <a:lnTo>
                        <a:pt x="36261" y="32014"/>
                      </a:lnTo>
                      <a:lnTo>
                        <a:pt x="36345" y="31972"/>
                      </a:lnTo>
                      <a:lnTo>
                        <a:pt x="36365" y="31972"/>
                      </a:lnTo>
                      <a:lnTo>
                        <a:pt x="36449" y="32077"/>
                      </a:lnTo>
                      <a:lnTo>
                        <a:pt x="36449" y="32160"/>
                      </a:lnTo>
                      <a:lnTo>
                        <a:pt x="36533" y="32223"/>
                      </a:lnTo>
                      <a:lnTo>
                        <a:pt x="36658" y="32223"/>
                      </a:lnTo>
                      <a:lnTo>
                        <a:pt x="36700" y="32202"/>
                      </a:lnTo>
                      <a:lnTo>
                        <a:pt x="36805" y="32202"/>
                      </a:lnTo>
                      <a:lnTo>
                        <a:pt x="36889" y="32160"/>
                      </a:lnTo>
                      <a:lnTo>
                        <a:pt x="37077" y="32160"/>
                      </a:lnTo>
                      <a:lnTo>
                        <a:pt x="37098" y="32223"/>
                      </a:lnTo>
                      <a:lnTo>
                        <a:pt x="37119" y="32328"/>
                      </a:lnTo>
                      <a:lnTo>
                        <a:pt x="37161" y="32411"/>
                      </a:lnTo>
                      <a:lnTo>
                        <a:pt x="37453" y="32579"/>
                      </a:lnTo>
                      <a:lnTo>
                        <a:pt x="37537" y="32641"/>
                      </a:lnTo>
                      <a:lnTo>
                        <a:pt x="37746" y="32746"/>
                      </a:lnTo>
                      <a:lnTo>
                        <a:pt x="37830" y="32704"/>
                      </a:lnTo>
                      <a:lnTo>
                        <a:pt x="37935" y="32641"/>
                      </a:lnTo>
                      <a:lnTo>
                        <a:pt x="38060" y="32579"/>
                      </a:lnTo>
                      <a:lnTo>
                        <a:pt x="38165" y="32579"/>
                      </a:lnTo>
                      <a:lnTo>
                        <a:pt x="38269" y="32600"/>
                      </a:lnTo>
                      <a:lnTo>
                        <a:pt x="38353" y="32641"/>
                      </a:lnTo>
                      <a:lnTo>
                        <a:pt x="38437" y="32621"/>
                      </a:lnTo>
                      <a:lnTo>
                        <a:pt x="38688" y="32621"/>
                      </a:lnTo>
                      <a:lnTo>
                        <a:pt x="38793" y="32683"/>
                      </a:lnTo>
                      <a:lnTo>
                        <a:pt x="38897" y="32683"/>
                      </a:lnTo>
                      <a:lnTo>
                        <a:pt x="38939" y="32641"/>
                      </a:lnTo>
                      <a:lnTo>
                        <a:pt x="39044" y="32683"/>
                      </a:lnTo>
                      <a:lnTo>
                        <a:pt x="39211" y="32641"/>
                      </a:lnTo>
                      <a:lnTo>
                        <a:pt x="39316" y="32474"/>
                      </a:lnTo>
                      <a:lnTo>
                        <a:pt x="39274" y="32390"/>
                      </a:lnTo>
                      <a:lnTo>
                        <a:pt x="39169" y="32307"/>
                      </a:lnTo>
                      <a:lnTo>
                        <a:pt x="39169" y="32118"/>
                      </a:lnTo>
                      <a:lnTo>
                        <a:pt x="39190" y="31951"/>
                      </a:lnTo>
                      <a:lnTo>
                        <a:pt x="39169" y="31867"/>
                      </a:lnTo>
                      <a:lnTo>
                        <a:pt x="39065" y="31846"/>
                      </a:lnTo>
                      <a:lnTo>
                        <a:pt x="39002" y="31763"/>
                      </a:lnTo>
                      <a:lnTo>
                        <a:pt x="38834" y="31700"/>
                      </a:lnTo>
                      <a:lnTo>
                        <a:pt x="38772" y="31574"/>
                      </a:lnTo>
                      <a:lnTo>
                        <a:pt x="38772" y="31281"/>
                      </a:lnTo>
                      <a:lnTo>
                        <a:pt x="38876" y="31156"/>
                      </a:lnTo>
                      <a:lnTo>
                        <a:pt x="38876" y="31072"/>
                      </a:lnTo>
                      <a:lnTo>
                        <a:pt x="38939" y="30968"/>
                      </a:lnTo>
                      <a:lnTo>
                        <a:pt x="39044" y="30947"/>
                      </a:lnTo>
                      <a:lnTo>
                        <a:pt x="39086" y="30968"/>
                      </a:lnTo>
                      <a:lnTo>
                        <a:pt x="39148" y="30863"/>
                      </a:lnTo>
                      <a:lnTo>
                        <a:pt x="39106" y="30758"/>
                      </a:lnTo>
                      <a:lnTo>
                        <a:pt x="39148" y="30696"/>
                      </a:lnTo>
                      <a:lnTo>
                        <a:pt x="39211" y="30633"/>
                      </a:lnTo>
                      <a:lnTo>
                        <a:pt x="39316" y="30633"/>
                      </a:lnTo>
                      <a:lnTo>
                        <a:pt x="39399" y="30696"/>
                      </a:lnTo>
                      <a:lnTo>
                        <a:pt x="39567" y="30737"/>
                      </a:lnTo>
                      <a:lnTo>
                        <a:pt x="39713" y="30821"/>
                      </a:lnTo>
                      <a:lnTo>
                        <a:pt x="39734" y="30863"/>
                      </a:lnTo>
                      <a:lnTo>
                        <a:pt x="39881" y="30926"/>
                      </a:lnTo>
                      <a:lnTo>
                        <a:pt x="40236" y="30926"/>
                      </a:lnTo>
                      <a:lnTo>
                        <a:pt x="40320" y="30968"/>
                      </a:lnTo>
                      <a:lnTo>
                        <a:pt x="40362" y="31030"/>
                      </a:lnTo>
                      <a:lnTo>
                        <a:pt x="40529" y="31051"/>
                      </a:lnTo>
                      <a:lnTo>
                        <a:pt x="40613" y="31114"/>
                      </a:lnTo>
                      <a:lnTo>
                        <a:pt x="40718" y="31135"/>
                      </a:lnTo>
                      <a:lnTo>
                        <a:pt x="40948" y="31135"/>
                      </a:lnTo>
                      <a:lnTo>
                        <a:pt x="41031" y="31156"/>
                      </a:lnTo>
                      <a:lnTo>
                        <a:pt x="41073" y="31240"/>
                      </a:lnTo>
                      <a:lnTo>
                        <a:pt x="41073" y="31323"/>
                      </a:lnTo>
                      <a:lnTo>
                        <a:pt x="41136" y="31386"/>
                      </a:lnTo>
                      <a:lnTo>
                        <a:pt x="41136" y="31470"/>
                      </a:lnTo>
                      <a:lnTo>
                        <a:pt x="41178" y="31533"/>
                      </a:lnTo>
                      <a:lnTo>
                        <a:pt x="41241" y="31658"/>
                      </a:lnTo>
                      <a:lnTo>
                        <a:pt x="41241" y="31763"/>
                      </a:lnTo>
                      <a:lnTo>
                        <a:pt x="41303" y="31805"/>
                      </a:lnTo>
                      <a:lnTo>
                        <a:pt x="41387" y="31805"/>
                      </a:lnTo>
                      <a:lnTo>
                        <a:pt x="41492" y="31909"/>
                      </a:lnTo>
                      <a:lnTo>
                        <a:pt x="41513" y="31972"/>
                      </a:lnTo>
                      <a:lnTo>
                        <a:pt x="41680" y="32014"/>
                      </a:lnTo>
                      <a:lnTo>
                        <a:pt x="41868" y="32118"/>
                      </a:lnTo>
                      <a:lnTo>
                        <a:pt x="41931" y="32118"/>
                      </a:lnTo>
                      <a:lnTo>
                        <a:pt x="41994" y="32077"/>
                      </a:lnTo>
                      <a:lnTo>
                        <a:pt x="42182" y="32077"/>
                      </a:lnTo>
                      <a:lnTo>
                        <a:pt x="42245" y="32014"/>
                      </a:lnTo>
                      <a:lnTo>
                        <a:pt x="42329" y="32014"/>
                      </a:lnTo>
                      <a:lnTo>
                        <a:pt x="42412" y="32056"/>
                      </a:lnTo>
                      <a:lnTo>
                        <a:pt x="42496" y="32014"/>
                      </a:lnTo>
                      <a:lnTo>
                        <a:pt x="42601" y="31909"/>
                      </a:lnTo>
                      <a:lnTo>
                        <a:pt x="42747" y="31867"/>
                      </a:lnTo>
                      <a:lnTo>
                        <a:pt x="42977" y="31846"/>
                      </a:lnTo>
                      <a:lnTo>
                        <a:pt x="43124" y="31763"/>
                      </a:lnTo>
                      <a:lnTo>
                        <a:pt x="43270" y="31763"/>
                      </a:lnTo>
                      <a:lnTo>
                        <a:pt x="43396" y="31700"/>
                      </a:lnTo>
                      <a:lnTo>
                        <a:pt x="43542" y="31784"/>
                      </a:lnTo>
                      <a:lnTo>
                        <a:pt x="43710" y="31805"/>
                      </a:lnTo>
                      <a:lnTo>
                        <a:pt x="43961" y="31805"/>
                      </a:lnTo>
                      <a:lnTo>
                        <a:pt x="44065" y="31972"/>
                      </a:lnTo>
                      <a:lnTo>
                        <a:pt x="44275" y="32056"/>
                      </a:lnTo>
                      <a:lnTo>
                        <a:pt x="44421" y="32056"/>
                      </a:lnTo>
                      <a:lnTo>
                        <a:pt x="44547" y="32014"/>
                      </a:lnTo>
                      <a:lnTo>
                        <a:pt x="44609" y="32077"/>
                      </a:lnTo>
                      <a:lnTo>
                        <a:pt x="44651" y="32265"/>
                      </a:lnTo>
                      <a:lnTo>
                        <a:pt x="44756" y="32328"/>
                      </a:lnTo>
                      <a:lnTo>
                        <a:pt x="44840" y="32390"/>
                      </a:lnTo>
                      <a:lnTo>
                        <a:pt x="44923" y="32411"/>
                      </a:lnTo>
                      <a:lnTo>
                        <a:pt x="45028" y="32516"/>
                      </a:lnTo>
                      <a:lnTo>
                        <a:pt x="45112" y="32516"/>
                      </a:lnTo>
                      <a:lnTo>
                        <a:pt x="45363" y="32495"/>
                      </a:lnTo>
                      <a:lnTo>
                        <a:pt x="45593" y="32579"/>
                      </a:lnTo>
                      <a:lnTo>
                        <a:pt x="45948" y="32579"/>
                      </a:lnTo>
                      <a:lnTo>
                        <a:pt x="46095" y="32537"/>
                      </a:lnTo>
                      <a:lnTo>
                        <a:pt x="46158" y="32495"/>
                      </a:lnTo>
                      <a:lnTo>
                        <a:pt x="46283" y="32495"/>
                      </a:lnTo>
                      <a:lnTo>
                        <a:pt x="46388" y="32537"/>
                      </a:lnTo>
                      <a:lnTo>
                        <a:pt x="46472" y="32537"/>
                      </a:lnTo>
                      <a:lnTo>
                        <a:pt x="46534" y="32411"/>
                      </a:lnTo>
                      <a:lnTo>
                        <a:pt x="46744" y="32286"/>
                      </a:lnTo>
                      <a:lnTo>
                        <a:pt x="46890" y="32286"/>
                      </a:lnTo>
                      <a:lnTo>
                        <a:pt x="46953" y="32181"/>
                      </a:lnTo>
                      <a:lnTo>
                        <a:pt x="47329" y="32181"/>
                      </a:lnTo>
                      <a:lnTo>
                        <a:pt x="47434" y="32077"/>
                      </a:lnTo>
                      <a:lnTo>
                        <a:pt x="47455" y="31972"/>
                      </a:lnTo>
                      <a:lnTo>
                        <a:pt x="47455" y="31909"/>
                      </a:lnTo>
                      <a:lnTo>
                        <a:pt x="47539" y="31805"/>
                      </a:lnTo>
                      <a:lnTo>
                        <a:pt x="47664" y="31763"/>
                      </a:lnTo>
                      <a:lnTo>
                        <a:pt x="47748" y="31679"/>
                      </a:lnTo>
                      <a:lnTo>
                        <a:pt x="47790" y="31553"/>
                      </a:lnTo>
                      <a:lnTo>
                        <a:pt x="47873" y="31470"/>
                      </a:lnTo>
                      <a:lnTo>
                        <a:pt x="47978" y="31470"/>
                      </a:lnTo>
                      <a:lnTo>
                        <a:pt x="47999" y="31491"/>
                      </a:lnTo>
                      <a:lnTo>
                        <a:pt x="48187" y="31449"/>
                      </a:lnTo>
                      <a:lnTo>
                        <a:pt x="48292" y="31449"/>
                      </a:lnTo>
                      <a:lnTo>
                        <a:pt x="48417" y="31533"/>
                      </a:lnTo>
                      <a:lnTo>
                        <a:pt x="48501" y="31637"/>
                      </a:lnTo>
                      <a:lnTo>
                        <a:pt x="48585" y="31658"/>
                      </a:lnTo>
                      <a:lnTo>
                        <a:pt x="48689" y="31595"/>
                      </a:lnTo>
                      <a:lnTo>
                        <a:pt x="48731" y="31658"/>
                      </a:lnTo>
                      <a:lnTo>
                        <a:pt x="48836" y="31658"/>
                      </a:lnTo>
                      <a:lnTo>
                        <a:pt x="48982" y="31574"/>
                      </a:lnTo>
                      <a:lnTo>
                        <a:pt x="48982" y="31533"/>
                      </a:lnTo>
                      <a:lnTo>
                        <a:pt x="49150" y="31491"/>
                      </a:lnTo>
                      <a:lnTo>
                        <a:pt x="49359" y="31574"/>
                      </a:lnTo>
                      <a:lnTo>
                        <a:pt x="49422" y="31637"/>
                      </a:lnTo>
                      <a:lnTo>
                        <a:pt x="49464" y="31595"/>
                      </a:lnTo>
                      <a:lnTo>
                        <a:pt x="49547" y="31595"/>
                      </a:lnTo>
                      <a:lnTo>
                        <a:pt x="49568" y="31658"/>
                      </a:lnTo>
                      <a:lnTo>
                        <a:pt x="49673" y="31637"/>
                      </a:lnTo>
                      <a:lnTo>
                        <a:pt x="49840" y="31658"/>
                      </a:lnTo>
                      <a:lnTo>
                        <a:pt x="49924" y="31742"/>
                      </a:lnTo>
                      <a:lnTo>
                        <a:pt x="49966" y="31742"/>
                      </a:lnTo>
                      <a:lnTo>
                        <a:pt x="50259" y="31470"/>
                      </a:lnTo>
                      <a:lnTo>
                        <a:pt x="50384" y="31365"/>
                      </a:lnTo>
                      <a:lnTo>
                        <a:pt x="50594" y="31344"/>
                      </a:lnTo>
                      <a:lnTo>
                        <a:pt x="50677" y="31260"/>
                      </a:lnTo>
                      <a:lnTo>
                        <a:pt x="50698" y="31156"/>
                      </a:lnTo>
                      <a:lnTo>
                        <a:pt x="50677" y="31030"/>
                      </a:lnTo>
                      <a:lnTo>
                        <a:pt x="50614" y="31009"/>
                      </a:lnTo>
                      <a:lnTo>
                        <a:pt x="50573" y="31030"/>
                      </a:lnTo>
                      <a:lnTo>
                        <a:pt x="50510" y="31009"/>
                      </a:lnTo>
                      <a:lnTo>
                        <a:pt x="50468" y="31009"/>
                      </a:lnTo>
                      <a:lnTo>
                        <a:pt x="50468" y="30842"/>
                      </a:lnTo>
                      <a:lnTo>
                        <a:pt x="50489" y="30800"/>
                      </a:lnTo>
                      <a:lnTo>
                        <a:pt x="50489" y="30633"/>
                      </a:lnTo>
                      <a:lnTo>
                        <a:pt x="50447" y="30528"/>
                      </a:lnTo>
                      <a:lnTo>
                        <a:pt x="50468" y="30444"/>
                      </a:lnTo>
                      <a:lnTo>
                        <a:pt x="50552" y="30424"/>
                      </a:lnTo>
                      <a:lnTo>
                        <a:pt x="50552" y="30319"/>
                      </a:lnTo>
                      <a:lnTo>
                        <a:pt x="50468" y="30235"/>
                      </a:lnTo>
                      <a:lnTo>
                        <a:pt x="50447" y="30110"/>
                      </a:lnTo>
                      <a:lnTo>
                        <a:pt x="50468" y="30068"/>
                      </a:lnTo>
                      <a:lnTo>
                        <a:pt x="50405" y="29963"/>
                      </a:lnTo>
                      <a:lnTo>
                        <a:pt x="50405" y="29859"/>
                      </a:lnTo>
                      <a:lnTo>
                        <a:pt x="50489" y="29754"/>
                      </a:lnTo>
                      <a:lnTo>
                        <a:pt x="50573" y="29691"/>
                      </a:lnTo>
                      <a:lnTo>
                        <a:pt x="50594" y="29566"/>
                      </a:lnTo>
                      <a:lnTo>
                        <a:pt x="50677" y="29461"/>
                      </a:lnTo>
                      <a:lnTo>
                        <a:pt x="50761" y="29398"/>
                      </a:lnTo>
                      <a:lnTo>
                        <a:pt x="50761" y="29273"/>
                      </a:lnTo>
                      <a:lnTo>
                        <a:pt x="50719" y="29189"/>
                      </a:lnTo>
                      <a:lnTo>
                        <a:pt x="50719" y="29126"/>
                      </a:lnTo>
                      <a:lnTo>
                        <a:pt x="50656" y="29064"/>
                      </a:lnTo>
                      <a:lnTo>
                        <a:pt x="50594" y="28959"/>
                      </a:lnTo>
                      <a:lnTo>
                        <a:pt x="50510" y="28833"/>
                      </a:lnTo>
                      <a:lnTo>
                        <a:pt x="50447" y="28812"/>
                      </a:lnTo>
                      <a:lnTo>
                        <a:pt x="50363" y="28833"/>
                      </a:lnTo>
                      <a:lnTo>
                        <a:pt x="50238" y="28917"/>
                      </a:lnTo>
                      <a:lnTo>
                        <a:pt x="50175" y="28917"/>
                      </a:lnTo>
                      <a:lnTo>
                        <a:pt x="50154" y="28854"/>
                      </a:lnTo>
                      <a:lnTo>
                        <a:pt x="50154" y="28603"/>
                      </a:lnTo>
                      <a:lnTo>
                        <a:pt x="50175" y="28540"/>
                      </a:lnTo>
                      <a:lnTo>
                        <a:pt x="50175" y="28499"/>
                      </a:lnTo>
                      <a:lnTo>
                        <a:pt x="50238" y="28436"/>
                      </a:lnTo>
                      <a:lnTo>
                        <a:pt x="50259" y="28331"/>
                      </a:lnTo>
                      <a:lnTo>
                        <a:pt x="50342" y="28227"/>
                      </a:lnTo>
                      <a:lnTo>
                        <a:pt x="50342" y="28143"/>
                      </a:lnTo>
                      <a:lnTo>
                        <a:pt x="50384" y="28101"/>
                      </a:lnTo>
                      <a:lnTo>
                        <a:pt x="50552" y="28080"/>
                      </a:lnTo>
                      <a:lnTo>
                        <a:pt x="50614" y="28038"/>
                      </a:lnTo>
                      <a:lnTo>
                        <a:pt x="50698" y="28038"/>
                      </a:lnTo>
                      <a:lnTo>
                        <a:pt x="50719" y="28017"/>
                      </a:lnTo>
                      <a:lnTo>
                        <a:pt x="50803" y="28017"/>
                      </a:lnTo>
                      <a:lnTo>
                        <a:pt x="50886" y="27996"/>
                      </a:lnTo>
                      <a:lnTo>
                        <a:pt x="50928" y="27913"/>
                      </a:lnTo>
                      <a:lnTo>
                        <a:pt x="51033" y="27913"/>
                      </a:lnTo>
                      <a:lnTo>
                        <a:pt x="51117" y="27829"/>
                      </a:lnTo>
                      <a:lnTo>
                        <a:pt x="51242" y="27871"/>
                      </a:lnTo>
                      <a:lnTo>
                        <a:pt x="51451" y="27871"/>
                      </a:lnTo>
                      <a:lnTo>
                        <a:pt x="51514" y="27808"/>
                      </a:lnTo>
                      <a:lnTo>
                        <a:pt x="51556" y="27808"/>
                      </a:lnTo>
                      <a:lnTo>
                        <a:pt x="51598" y="27724"/>
                      </a:lnTo>
                      <a:lnTo>
                        <a:pt x="51744" y="27703"/>
                      </a:lnTo>
                      <a:lnTo>
                        <a:pt x="51765" y="27683"/>
                      </a:lnTo>
                      <a:lnTo>
                        <a:pt x="51849" y="27703"/>
                      </a:lnTo>
                      <a:lnTo>
                        <a:pt x="51933" y="27703"/>
                      </a:lnTo>
                      <a:lnTo>
                        <a:pt x="52016" y="27745"/>
                      </a:lnTo>
                      <a:lnTo>
                        <a:pt x="52184" y="27787"/>
                      </a:lnTo>
                      <a:lnTo>
                        <a:pt x="52267" y="27829"/>
                      </a:lnTo>
                      <a:lnTo>
                        <a:pt x="52288" y="27892"/>
                      </a:lnTo>
                      <a:lnTo>
                        <a:pt x="52435" y="27892"/>
                      </a:lnTo>
                      <a:lnTo>
                        <a:pt x="52498" y="27850"/>
                      </a:lnTo>
                      <a:lnTo>
                        <a:pt x="52539" y="27892"/>
                      </a:lnTo>
                      <a:lnTo>
                        <a:pt x="52644" y="27934"/>
                      </a:lnTo>
                      <a:lnTo>
                        <a:pt x="52686" y="27913"/>
                      </a:lnTo>
                      <a:lnTo>
                        <a:pt x="52686" y="27829"/>
                      </a:lnTo>
                      <a:lnTo>
                        <a:pt x="52749" y="27808"/>
                      </a:lnTo>
                      <a:lnTo>
                        <a:pt x="52790" y="27829"/>
                      </a:lnTo>
                      <a:lnTo>
                        <a:pt x="52874" y="27829"/>
                      </a:lnTo>
                      <a:lnTo>
                        <a:pt x="52916" y="27808"/>
                      </a:lnTo>
                      <a:lnTo>
                        <a:pt x="52979" y="27892"/>
                      </a:lnTo>
                      <a:lnTo>
                        <a:pt x="53021" y="27892"/>
                      </a:lnTo>
                      <a:lnTo>
                        <a:pt x="53104" y="27913"/>
                      </a:lnTo>
                      <a:lnTo>
                        <a:pt x="53125" y="27955"/>
                      </a:lnTo>
                      <a:lnTo>
                        <a:pt x="53104" y="28017"/>
                      </a:lnTo>
                      <a:lnTo>
                        <a:pt x="53125" y="28059"/>
                      </a:lnTo>
                      <a:lnTo>
                        <a:pt x="53188" y="28059"/>
                      </a:lnTo>
                      <a:lnTo>
                        <a:pt x="53209" y="28122"/>
                      </a:lnTo>
                      <a:lnTo>
                        <a:pt x="53272" y="28059"/>
                      </a:lnTo>
                      <a:lnTo>
                        <a:pt x="53335" y="28101"/>
                      </a:lnTo>
                      <a:lnTo>
                        <a:pt x="53376" y="28143"/>
                      </a:lnTo>
                      <a:lnTo>
                        <a:pt x="53335" y="28206"/>
                      </a:lnTo>
                      <a:lnTo>
                        <a:pt x="53376" y="28247"/>
                      </a:lnTo>
                      <a:lnTo>
                        <a:pt x="53481" y="28268"/>
                      </a:lnTo>
                      <a:lnTo>
                        <a:pt x="53523" y="28268"/>
                      </a:lnTo>
                      <a:lnTo>
                        <a:pt x="53586" y="28310"/>
                      </a:lnTo>
                      <a:lnTo>
                        <a:pt x="53586" y="28352"/>
                      </a:lnTo>
                      <a:lnTo>
                        <a:pt x="53627" y="28373"/>
                      </a:lnTo>
                      <a:lnTo>
                        <a:pt x="53690" y="28457"/>
                      </a:lnTo>
                      <a:lnTo>
                        <a:pt x="53690" y="28540"/>
                      </a:lnTo>
                      <a:lnTo>
                        <a:pt x="53711" y="28624"/>
                      </a:lnTo>
                      <a:lnTo>
                        <a:pt x="53711" y="28666"/>
                      </a:lnTo>
                      <a:lnTo>
                        <a:pt x="53732" y="28687"/>
                      </a:lnTo>
                      <a:lnTo>
                        <a:pt x="53899" y="28687"/>
                      </a:lnTo>
                      <a:lnTo>
                        <a:pt x="53920" y="28750"/>
                      </a:lnTo>
                      <a:lnTo>
                        <a:pt x="53899" y="28833"/>
                      </a:lnTo>
                      <a:lnTo>
                        <a:pt x="53899" y="28875"/>
                      </a:lnTo>
                      <a:lnTo>
                        <a:pt x="54025" y="28959"/>
                      </a:lnTo>
                      <a:lnTo>
                        <a:pt x="54067" y="29064"/>
                      </a:lnTo>
                      <a:lnTo>
                        <a:pt x="54151" y="29147"/>
                      </a:lnTo>
                      <a:lnTo>
                        <a:pt x="54171" y="29210"/>
                      </a:lnTo>
                      <a:lnTo>
                        <a:pt x="54234" y="29252"/>
                      </a:lnTo>
                      <a:lnTo>
                        <a:pt x="54255" y="29356"/>
                      </a:lnTo>
                      <a:lnTo>
                        <a:pt x="54339" y="29398"/>
                      </a:lnTo>
                      <a:lnTo>
                        <a:pt x="54339" y="29461"/>
                      </a:lnTo>
                      <a:lnTo>
                        <a:pt x="54318" y="29503"/>
                      </a:lnTo>
                      <a:lnTo>
                        <a:pt x="54339" y="29524"/>
                      </a:lnTo>
                      <a:lnTo>
                        <a:pt x="54381" y="29503"/>
                      </a:lnTo>
                      <a:lnTo>
                        <a:pt x="54443" y="29587"/>
                      </a:lnTo>
                      <a:lnTo>
                        <a:pt x="54464" y="29670"/>
                      </a:lnTo>
                      <a:lnTo>
                        <a:pt x="54569" y="29817"/>
                      </a:lnTo>
                      <a:lnTo>
                        <a:pt x="54778" y="29963"/>
                      </a:lnTo>
                      <a:lnTo>
                        <a:pt x="54799" y="30047"/>
                      </a:lnTo>
                      <a:lnTo>
                        <a:pt x="54841" y="30152"/>
                      </a:lnTo>
                      <a:lnTo>
                        <a:pt x="54883" y="30193"/>
                      </a:lnTo>
                      <a:lnTo>
                        <a:pt x="54883" y="30298"/>
                      </a:lnTo>
                      <a:lnTo>
                        <a:pt x="54967" y="30319"/>
                      </a:lnTo>
                      <a:lnTo>
                        <a:pt x="55008" y="30319"/>
                      </a:lnTo>
                      <a:lnTo>
                        <a:pt x="55050" y="30424"/>
                      </a:lnTo>
                      <a:lnTo>
                        <a:pt x="55050" y="30507"/>
                      </a:lnTo>
                      <a:lnTo>
                        <a:pt x="55092" y="30612"/>
                      </a:lnTo>
                      <a:lnTo>
                        <a:pt x="55218" y="30737"/>
                      </a:lnTo>
                      <a:lnTo>
                        <a:pt x="55322" y="30758"/>
                      </a:lnTo>
                      <a:lnTo>
                        <a:pt x="55385" y="30842"/>
                      </a:lnTo>
                      <a:lnTo>
                        <a:pt x="55469" y="30842"/>
                      </a:lnTo>
                      <a:lnTo>
                        <a:pt x="55511" y="30821"/>
                      </a:lnTo>
                      <a:lnTo>
                        <a:pt x="55573" y="30842"/>
                      </a:lnTo>
                      <a:lnTo>
                        <a:pt x="55615" y="30821"/>
                      </a:lnTo>
                      <a:lnTo>
                        <a:pt x="55741" y="30842"/>
                      </a:lnTo>
                      <a:lnTo>
                        <a:pt x="55803" y="30779"/>
                      </a:lnTo>
                      <a:lnTo>
                        <a:pt x="55887" y="30779"/>
                      </a:lnTo>
                      <a:lnTo>
                        <a:pt x="55887" y="30821"/>
                      </a:lnTo>
                      <a:lnTo>
                        <a:pt x="55824" y="30863"/>
                      </a:lnTo>
                      <a:lnTo>
                        <a:pt x="55845" y="30905"/>
                      </a:lnTo>
                      <a:lnTo>
                        <a:pt x="55992" y="30905"/>
                      </a:lnTo>
                      <a:lnTo>
                        <a:pt x="56034" y="30926"/>
                      </a:lnTo>
                      <a:lnTo>
                        <a:pt x="56055" y="30968"/>
                      </a:lnTo>
                      <a:lnTo>
                        <a:pt x="56138" y="31030"/>
                      </a:lnTo>
                      <a:lnTo>
                        <a:pt x="56159" y="30968"/>
                      </a:lnTo>
                      <a:lnTo>
                        <a:pt x="56222" y="30947"/>
                      </a:lnTo>
                      <a:lnTo>
                        <a:pt x="56264" y="30968"/>
                      </a:lnTo>
                      <a:lnTo>
                        <a:pt x="56306" y="30905"/>
                      </a:lnTo>
                      <a:lnTo>
                        <a:pt x="56348" y="30905"/>
                      </a:lnTo>
                      <a:lnTo>
                        <a:pt x="56410" y="30947"/>
                      </a:lnTo>
                      <a:lnTo>
                        <a:pt x="56431" y="31009"/>
                      </a:lnTo>
                      <a:lnTo>
                        <a:pt x="56473" y="31072"/>
                      </a:lnTo>
                      <a:lnTo>
                        <a:pt x="56536" y="31072"/>
                      </a:lnTo>
                      <a:lnTo>
                        <a:pt x="56557" y="31135"/>
                      </a:lnTo>
                      <a:lnTo>
                        <a:pt x="56620" y="31177"/>
                      </a:lnTo>
                      <a:lnTo>
                        <a:pt x="56640" y="31177"/>
                      </a:lnTo>
                      <a:lnTo>
                        <a:pt x="56682" y="31240"/>
                      </a:lnTo>
                      <a:lnTo>
                        <a:pt x="56724" y="31281"/>
                      </a:lnTo>
                      <a:lnTo>
                        <a:pt x="56850" y="31344"/>
                      </a:lnTo>
                      <a:lnTo>
                        <a:pt x="56871" y="31365"/>
                      </a:lnTo>
                      <a:lnTo>
                        <a:pt x="56933" y="31365"/>
                      </a:lnTo>
                      <a:lnTo>
                        <a:pt x="56975" y="31407"/>
                      </a:lnTo>
                      <a:lnTo>
                        <a:pt x="57059" y="31449"/>
                      </a:lnTo>
                      <a:lnTo>
                        <a:pt x="57122" y="31407"/>
                      </a:lnTo>
                      <a:lnTo>
                        <a:pt x="57184" y="31407"/>
                      </a:lnTo>
                      <a:lnTo>
                        <a:pt x="57247" y="31365"/>
                      </a:lnTo>
                      <a:lnTo>
                        <a:pt x="57289" y="31365"/>
                      </a:lnTo>
                      <a:lnTo>
                        <a:pt x="57352" y="31386"/>
                      </a:lnTo>
                      <a:lnTo>
                        <a:pt x="57352" y="31470"/>
                      </a:lnTo>
                      <a:lnTo>
                        <a:pt x="57289" y="31553"/>
                      </a:lnTo>
                      <a:lnTo>
                        <a:pt x="57289" y="31637"/>
                      </a:lnTo>
                      <a:lnTo>
                        <a:pt x="57289" y="31700"/>
                      </a:lnTo>
                      <a:lnTo>
                        <a:pt x="57394" y="31700"/>
                      </a:lnTo>
                      <a:lnTo>
                        <a:pt x="57436" y="31805"/>
                      </a:lnTo>
                      <a:lnTo>
                        <a:pt x="57456" y="31909"/>
                      </a:lnTo>
                      <a:lnTo>
                        <a:pt x="57436" y="32014"/>
                      </a:lnTo>
                      <a:lnTo>
                        <a:pt x="57394" y="32056"/>
                      </a:lnTo>
                      <a:lnTo>
                        <a:pt x="57394" y="32118"/>
                      </a:lnTo>
                      <a:lnTo>
                        <a:pt x="57498" y="32265"/>
                      </a:lnTo>
                      <a:lnTo>
                        <a:pt x="57561" y="32286"/>
                      </a:lnTo>
                      <a:lnTo>
                        <a:pt x="57645" y="32390"/>
                      </a:lnTo>
                      <a:lnTo>
                        <a:pt x="57666" y="32432"/>
                      </a:lnTo>
                      <a:lnTo>
                        <a:pt x="57749" y="32411"/>
                      </a:lnTo>
                      <a:lnTo>
                        <a:pt x="57812" y="32369"/>
                      </a:lnTo>
                      <a:lnTo>
                        <a:pt x="57896" y="32369"/>
                      </a:lnTo>
                      <a:lnTo>
                        <a:pt x="57938" y="32432"/>
                      </a:lnTo>
                      <a:lnTo>
                        <a:pt x="57980" y="32516"/>
                      </a:lnTo>
                      <a:lnTo>
                        <a:pt x="58042" y="32495"/>
                      </a:lnTo>
                      <a:lnTo>
                        <a:pt x="58105" y="32432"/>
                      </a:lnTo>
                      <a:lnTo>
                        <a:pt x="58189" y="32474"/>
                      </a:lnTo>
                      <a:lnTo>
                        <a:pt x="58231" y="32432"/>
                      </a:lnTo>
                      <a:lnTo>
                        <a:pt x="58398" y="32411"/>
                      </a:lnTo>
                      <a:lnTo>
                        <a:pt x="58461" y="32328"/>
                      </a:lnTo>
                      <a:lnTo>
                        <a:pt x="58524" y="32307"/>
                      </a:lnTo>
                      <a:lnTo>
                        <a:pt x="58524" y="32244"/>
                      </a:lnTo>
                      <a:lnTo>
                        <a:pt x="58544" y="32160"/>
                      </a:lnTo>
                      <a:lnTo>
                        <a:pt x="58628" y="32097"/>
                      </a:lnTo>
                      <a:lnTo>
                        <a:pt x="58628" y="31993"/>
                      </a:lnTo>
                      <a:lnTo>
                        <a:pt x="58649" y="31909"/>
                      </a:lnTo>
                      <a:lnTo>
                        <a:pt x="58837" y="31909"/>
                      </a:lnTo>
                      <a:lnTo>
                        <a:pt x="58858" y="31805"/>
                      </a:lnTo>
                      <a:lnTo>
                        <a:pt x="58921" y="31805"/>
                      </a:lnTo>
                      <a:lnTo>
                        <a:pt x="58963" y="31784"/>
                      </a:lnTo>
                      <a:lnTo>
                        <a:pt x="59005" y="31700"/>
                      </a:lnTo>
                      <a:lnTo>
                        <a:pt x="59047" y="31658"/>
                      </a:lnTo>
                      <a:lnTo>
                        <a:pt x="59151" y="31658"/>
                      </a:lnTo>
                      <a:lnTo>
                        <a:pt x="59214" y="31595"/>
                      </a:lnTo>
                      <a:lnTo>
                        <a:pt x="59319" y="31658"/>
                      </a:lnTo>
                      <a:lnTo>
                        <a:pt x="59361" y="31700"/>
                      </a:lnTo>
                      <a:lnTo>
                        <a:pt x="59465" y="31700"/>
                      </a:lnTo>
                      <a:lnTo>
                        <a:pt x="59486" y="31763"/>
                      </a:lnTo>
                      <a:lnTo>
                        <a:pt x="59549" y="31867"/>
                      </a:lnTo>
                      <a:lnTo>
                        <a:pt x="59486" y="31909"/>
                      </a:lnTo>
                      <a:lnTo>
                        <a:pt x="59528" y="31972"/>
                      </a:lnTo>
                      <a:lnTo>
                        <a:pt x="59633" y="32077"/>
                      </a:lnTo>
                      <a:lnTo>
                        <a:pt x="59633" y="32139"/>
                      </a:lnTo>
                      <a:lnTo>
                        <a:pt x="59674" y="32202"/>
                      </a:lnTo>
                      <a:lnTo>
                        <a:pt x="59758" y="32244"/>
                      </a:lnTo>
                      <a:lnTo>
                        <a:pt x="59737" y="32390"/>
                      </a:lnTo>
                      <a:lnTo>
                        <a:pt x="59737" y="32495"/>
                      </a:lnTo>
                      <a:lnTo>
                        <a:pt x="59695" y="32537"/>
                      </a:lnTo>
                      <a:lnTo>
                        <a:pt x="59633" y="32558"/>
                      </a:lnTo>
                      <a:lnTo>
                        <a:pt x="59549" y="32662"/>
                      </a:lnTo>
                      <a:lnTo>
                        <a:pt x="59549" y="32725"/>
                      </a:lnTo>
                      <a:lnTo>
                        <a:pt x="59591" y="32809"/>
                      </a:lnTo>
                      <a:lnTo>
                        <a:pt x="59633" y="32830"/>
                      </a:lnTo>
                      <a:lnTo>
                        <a:pt x="59633" y="32934"/>
                      </a:lnTo>
                      <a:lnTo>
                        <a:pt x="59591" y="33018"/>
                      </a:lnTo>
                      <a:lnTo>
                        <a:pt x="59633" y="33060"/>
                      </a:lnTo>
                      <a:lnTo>
                        <a:pt x="59674" y="33081"/>
                      </a:lnTo>
                      <a:lnTo>
                        <a:pt x="59674" y="33144"/>
                      </a:lnTo>
                      <a:lnTo>
                        <a:pt x="59695" y="33185"/>
                      </a:lnTo>
                      <a:lnTo>
                        <a:pt x="59695" y="33248"/>
                      </a:lnTo>
                      <a:lnTo>
                        <a:pt x="59674" y="33269"/>
                      </a:lnTo>
                      <a:lnTo>
                        <a:pt x="59653" y="33290"/>
                      </a:lnTo>
                      <a:lnTo>
                        <a:pt x="59653" y="33437"/>
                      </a:lnTo>
                      <a:lnTo>
                        <a:pt x="59695" y="33562"/>
                      </a:lnTo>
                      <a:lnTo>
                        <a:pt x="59737" y="33604"/>
                      </a:lnTo>
                      <a:lnTo>
                        <a:pt x="59737" y="33667"/>
                      </a:lnTo>
                      <a:lnTo>
                        <a:pt x="59674" y="33709"/>
                      </a:lnTo>
                      <a:lnTo>
                        <a:pt x="59653" y="33792"/>
                      </a:lnTo>
                      <a:lnTo>
                        <a:pt x="59674" y="33855"/>
                      </a:lnTo>
                      <a:lnTo>
                        <a:pt x="59674" y="33897"/>
                      </a:lnTo>
                      <a:lnTo>
                        <a:pt x="59695" y="33960"/>
                      </a:lnTo>
                      <a:lnTo>
                        <a:pt x="59633" y="34001"/>
                      </a:lnTo>
                      <a:lnTo>
                        <a:pt x="59591" y="34022"/>
                      </a:lnTo>
                      <a:lnTo>
                        <a:pt x="59633" y="34085"/>
                      </a:lnTo>
                      <a:lnTo>
                        <a:pt x="59653" y="34169"/>
                      </a:lnTo>
                      <a:lnTo>
                        <a:pt x="59633" y="34211"/>
                      </a:lnTo>
                      <a:lnTo>
                        <a:pt x="59570" y="34315"/>
                      </a:lnTo>
                      <a:lnTo>
                        <a:pt x="59591" y="34378"/>
                      </a:lnTo>
                      <a:lnTo>
                        <a:pt x="59633" y="34420"/>
                      </a:lnTo>
                      <a:lnTo>
                        <a:pt x="59591" y="34483"/>
                      </a:lnTo>
                      <a:lnTo>
                        <a:pt x="59591" y="34525"/>
                      </a:lnTo>
                      <a:lnTo>
                        <a:pt x="59633" y="34587"/>
                      </a:lnTo>
                      <a:lnTo>
                        <a:pt x="59653" y="34650"/>
                      </a:lnTo>
                      <a:lnTo>
                        <a:pt x="59591" y="34713"/>
                      </a:lnTo>
                      <a:lnTo>
                        <a:pt x="59549" y="34713"/>
                      </a:lnTo>
                      <a:lnTo>
                        <a:pt x="59486" y="34692"/>
                      </a:lnTo>
                      <a:lnTo>
                        <a:pt x="59130" y="34608"/>
                      </a:lnTo>
                      <a:lnTo>
                        <a:pt x="59047" y="34587"/>
                      </a:lnTo>
                      <a:lnTo>
                        <a:pt x="58942" y="34546"/>
                      </a:lnTo>
                      <a:lnTo>
                        <a:pt x="58900" y="34546"/>
                      </a:lnTo>
                      <a:lnTo>
                        <a:pt x="58796" y="34713"/>
                      </a:lnTo>
                      <a:lnTo>
                        <a:pt x="58754" y="34797"/>
                      </a:lnTo>
                      <a:lnTo>
                        <a:pt x="58712" y="34859"/>
                      </a:lnTo>
                      <a:lnTo>
                        <a:pt x="58628" y="34859"/>
                      </a:lnTo>
                      <a:lnTo>
                        <a:pt x="58544" y="34922"/>
                      </a:lnTo>
                      <a:lnTo>
                        <a:pt x="58524" y="34964"/>
                      </a:lnTo>
                      <a:lnTo>
                        <a:pt x="58586" y="35069"/>
                      </a:lnTo>
                      <a:lnTo>
                        <a:pt x="58712" y="35278"/>
                      </a:lnTo>
                      <a:lnTo>
                        <a:pt x="58733" y="35362"/>
                      </a:lnTo>
                      <a:lnTo>
                        <a:pt x="58754" y="35445"/>
                      </a:lnTo>
                      <a:lnTo>
                        <a:pt x="58837" y="35550"/>
                      </a:lnTo>
                      <a:lnTo>
                        <a:pt x="58837" y="35654"/>
                      </a:lnTo>
                      <a:lnTo>
                        <a:pt x="58837" y="35780"/>
                      </a:lnTo>
                      <a:lnTo>
                        <a:pt x="58837" y="35885"/>
                      </a:lnTo>
                      <a:lnTo>
                        <a:pt x="58837" y="36094"/>
                      </a:lnTo>
                      <a:lnTo>
                        <a:pt x="58921" y="36157"/>
                      </a:lnTo>
                      <a:lnTo>
                        <a:pt x="58921" y="36261"/>
                      </a:lnTo>
                      <a:lnTo>
                        <a:pt x="58921" y="36366"/>
                      </a:lnTo>
                      <a:lnTo>
                        <a:pt x="58900" y="36408"/>
                      </a:lnTo>
                      <a:lnTo>
                        <a:pt x="58900" y="36491"/>
                      </a:lnTo>
                      <a:lnTo>
                        <a:pt x="58921" y="36533"/>
                      </a:lnTo>
                      <a:lnTo>
                        <a:pt x="58921" y="36638"/>
                      </a:lnTo>
                      <a:lnTo>
                        <a:pt x="58858" y="36638"/>
                      </a:lnTo>
                      <a:lnTo>
                        <a:pt x="58733" y="36617"/>
                      </a:lnTo>
                      <a:lnTo>
                        <a:pt x="58649" y="36680"/>
                      </a:lnTo>
                      <a:lnTo>
                        <a:pt x="58649" y="36722"/>
                      </a:lnTo>
                      <a:lnTo>
                        <a:pt x="58691" y="36826"/>
                      </a:lnTo>
                      <a:lnTo>
                        <a:pt x="58733" y="36847"/>
                      </a:lnTo>
                      <a:lnTo>
                        <a:pt x="58733" y="36931"/>
                      </a:lnTo>
                      <a:lnTo>
                        <a:pt x="58733" y="36952"/>
                      </a:lnTo>
                      <a:lnTo>
                        <a:pt x="58837" y="37098"/>
                      </a:lnTo>
                      <a:lnTo>
                        <a:pt x="58858" y="37098"/>
                      </a:lnTo>
                      <a:lnTo>
                        <a:pt x="58921" y="36931"/>
                      </a:lnTo>
                      <a:lnTo>
                        <a:pt x="59068" y="36910"/>
                      </a:lnTo>
                      <a:lnTo>
                        <a:pt x="59130" y="36952"/>
                      </a:lnTo>
                      <a:lnTo>
                        <a:pt x="59172" y="36784"/>
                      </a:lnTo>
                      <a:lnTo>
                        <a:pt x="59256" y="36722"/>
                      </a:lnTo>
                      <a:lnTo>
                        <a:pt x="59256" y="36512"/>
                      </a:lnTo>
                      <a:lnTo>
                        <a:pt x="59361" y="36429"/>
                      </a:lnTo>
                      <a:lnTo>
                        <a:pt x="59361" y="36324"/>
                      </a:lnTo>
                      <a:lnTo>
                        <a:pt x="59381" y="36282"/>
                      </a:lnTo>
                      <a:lnTo>
                        <a:pt x="59528" y="36366"/>
                      </a:lnTo>
                      <a:lnTo>
                        <a:pt x="59653" y="36303"/>
                      </a:lnTo>
                      <a:lnTo>
                        <a:pt x="59695" y="36366"/>
                      </a:lnTo>
                      <a:lnTo>
                        <a:pt x="59695" y="36575"/>
                      </a:lnTo>
                      <a:lnTo>
                        <a:pt x="59884" y="36617"/>
                      </a:lnTo>
                      <a:lnTo>
                        <a:pt x="60072" y="36722"/>
                      </a:lnTo>
                      <a:lnTo>
                        <a:pt x="60114" y="36680"/>
                      </a:lnTo>
                      <a:lnTo>
                        <a:pt x="60197" y="36742"/>
                      </a:lnTo>
                      <a:lnTo>
                        <a:pt x="60323" y="36617"/>
                      </a:lnTo>
                      <a:lnTo>
                        <a:pt x="60490" y="36596"/>
                      </a:lnTo>
                      <a:lnTo>
                        <a:pt x="60511" y="36512"/>
                      </a:lnTo>
                      <a:lnTo>
                        <a:pt x="60595" y="36512"/>
                      </a:lnTo>
                      <a:lnTo>
                        <a:pt x="60679" y="36366"/>
                      </a:lnTo>
                      <a:lnTo>
                        <a:pt x="60846" y="36115"/>
                      </a:lnTo>
                      <a:lnTo>
                        <a:pt x="60825" y="36073"/>
                      </a:lnTo>
                      <a:lnTo>
                        <a:pt x="60951" y="36010"/>
                      </a:lnTo>
                      <a:lnTo>
                        <a:pt x="60951" y="35926"/>
                      </a:lnTo>
                      <a:lnTo>
                        <a:pt x="60909" y="35780"/>
                      </a:lnTo>
                      <a:lnTo>
                        <a:pt x="60993" y="35822"/>
                      </a:lnTo>
                      <a:lnTo>
                        <a:pt x="60993" y="35843"/>
                      </a:lnTo>
                      <a:lnTo>
                        <a:pt x="61118" y="35654"/>
                      </a:lnTo>
                      <a:lnTo>
                        <a:pt x="61055" y="35550"/>
                      </a:lnTo>
                      <a:lnTo>
                        <a:pt x="61118" y="35529"/>
                      </a:lnTo>
                      <a:lnTo>
                        <a:pt x="61118" y="35341"/>
                      </a:lnTo>
                      <a:lnTo>
                        <a:pt x="61223" y="35299"/>
                      </a:lnTo>
                      <a:lnTo>
                        <a:pt x="61223" y="35194"/>
                      </a:lnTo>
                      <a:lnTo>
                        <a:pt x="61369" y="35090"/>
                      </a:lnTo>
                      <a:lnTo>
                        <a:pt x="61411" y="35027"/>
                      </a:lnTo>
                      <a:lnTo>
                        <a:pt x="61348" y="34985"/>
                      </a:lnTo>
                      <a:lnTo>
                        <a:pt x="61369" y="34838"/>
                      </a:lnTo>
                      <a:lnTo>
                        <a:pt x="61453" y="34818"/>
                      </a:lnTo>
                      <a:lnTo>
                        <a:pt x="61557" y="34315"/>
                      </a:lnTo>
                      <a:lnTo>
                        <a:pt x="61683" y="34169"/>
                      </a:lnTo>
                      <a:lnTo>
                        <a:pt x="61683" y="34064"/>
                      </a:lnTo>
                      <a:lnTo>
                        <a:pt x="61829" y="33960"/>
                      </a:lnTo>
                      <a:lnTo>
                        <a:pt x="61850" y="33834"/>
                      </a:lnTo>
                      <a:lnTo>
                        <a:pt x="61976" y="33667"/>
                      </a:lnTo>
                      <a:lnTo>
                        <a:pt x="61976" y="33541"/>
                      </a:lnTo>
                      <a:lnTo>
                        <a:pt x="61934" y="33520"/>
                      </a:lnTo>
                      <a:lnTo>
                        <a:pt x="61892" y="33353"/>
                      </a:lnTo>
                      <a:lnTo>
                        <a:pt x="62039" y="33227"/>
                      </a:lnTo>
                      <a:lnTo>
                        <a:pt x="61976" y="32955"/>
                      </a:lnTo>
                      <a:lnTo>
                        <a:pt x="62081" y="32830"/>
                      </a:lnTo>
                      <a:lnTo>
                        <a:pt x="62081" y="32746"/>
                      </a:lnTo>
                      <a:lnTo>
                        <a:pt x="62039" y="32746"/>
                      </a:lnTo>
                      <a:lnTo>
                        <a:pt x="62101" y="32579"/>
                      </a:lnTo>
                      <a:lnTo>
                        <a:pt x="62101" y="32411"/>
                      </a:lnTo>
                      <a:lnTo>
                        <a:pt x="62206" y="32307"/>
                      </a:lnTo>
                      <a:lnTo>
                        <a:pt x="62206" y="32118"/>
                      </a:lnTo>
                      <a:lnTo>
                        <a:pt x="62185" y="32097"/>
                      </a:lnTo>
                      <a:lnTo>
                        <a:pt x="62164" y="31909"/>
                      </a:lnTo>
                      <a:lnTo>
                        <a:pt x="62248" y="31742"/>
                      </a:lnTo>
                      <a:lnTo>
                        <a:pt x="62248" y="31574"/>
                      </a:lnTo>
                      <a:lnTo>
                        <a:pt x="62394" y="31386"/>
                      </a:lnTo>
                      <a:lnTo>
                        <a:pt x="62394" y="31240"/>
                      </a:lnTo>
                      <a:lnTo>
                        <a:pt x="62353" y="31135"/>
                      </a:lnTo>
                      <a:lnTo>
                        <a:pt x="62353" y="30947"/>
                      </a:lnTo>
                      <a:lnTo>
                        <a:pt x="62394" y="30905"/>
                      </a:lnTo>
                      <a:lnTo>
                        <a:pt x="62394" y="30758"/>
                      </a:lnTo>
                      <a:lnTo>
                        <a:pt x="62311" y="30758"/>
                      </a:lnTo>
                      <a:lnTo>
                        <a:pt x="62269" y="30486"/>
                      </a:lnTo>
                      <a:lnTo>
                        <a:pt x="62269" y="30403"/>
                      </a:lnTo>
                      <a:lnTo>
                        <a:pt x="62248" y="30319"/>
                      </a:lnTo>
                      <a:lnTo>
                        <a:pt x="62248" y="30110"/>
                      </a:lnTo>
                      <a:lnTo>
                        <a:pt x="62081" y="29921"/>
                      </a:lnTo>
                      <a:lnTo>
                        <a:pt x="62039" y="29921"/>
                      </a:lnTo>
                      <a:lnTo>
                        <a:pt x="61976" y="29817"/>
                      </a:lnTo>
                      <a:lnTo>
                        <a:pt x="62039" y="29775"/>
                      </a:lnTo>
                      <a:lnTo>
                        <a:pt x="62101" y="29608"/>
                      </a:lnTo>
                      <a:lnTo>
                        <a:pt x="62101" y="29566"/>
                      </a:lnTo>
                      <a:lnTo>
                        <a:pt x="61997" y="29649"/>
                      </a:lnTo>
                      <a:lnTo>
                        <a:pt x="61892" y="29608"/>
                      </a:lnTo>
                      <a:lnTo>
                        <a:pt x="61788" y="29231"/>
                      </a:lnTo>
                      <a:lnTo>
                        <a:pt x="61788" y="29126"/>
                      </a:lnTo>
                      <a:lnTo>
                        <a:pt x="61767" y="29043"/>
                      </a:lnTo>
                      <a:lnTo>
                        <a:pt x="61746" y="28833"/>
                      </a:lnTo>
                      <a:lnTo>
                        <a:pt x="61788" y="28750"/>
                      </a:lnTo>
                      <a:lnTo>
                        <a:pt x="61683" y="28457"/>
                      </a:lnTo>
                      <a:lnTo>
                        <a:pt x="61767" y="28394"/>
                      </a:lnTo>
                      <a:lnTo>
                        <a:pt x="61725" y="28352"/>
                      </a:lnTo>
                      <a:lnTo>
                        <a:pt x="61746" y="28310"/>
                      </a:lnTo>
                      <a:lnTo>
                        <a:pt x="61746" y="28227"/>
                      </a:lnTo>
                      <a:lnTo>
                        <a:pt x="61683" y="28185"/>
                      </a:lnTo>
                      <a:lnTo>
                        <a:pt x="61746" y="28080"/>
                      </a:lnTo>
                      <a:lnTo>
                        <a:pt x="61683" y="27975"/>
                      </a:lnTo>
                      <a:lnTo>
                        <a:pt x="61683" y="27892"/>
                      </a:lnTo>
                      <a:lnTo>
                        <a:pt x="61767" y="27829"/>
                      </a:lnTo>
                      <a:lnTo>
                        <a:pt x="61662" y="27766"/>
                      </a:lnTo>
                      <a:lnTo>
                        <a:pt x="61641" y="27620"/>
                      </a:lnTo>
                      <a:lnTo>
                        <a:pt x="61683" y="27557"/>
                      </a:lnTo>
                      <a:lnTo>
                        <a:pt x="61662" y="27452"/>
                      </a:lnTo>
                      <a:lnTo>
                        <a:pt x="61578" y="27515"/>
                      </a:lnTo>
                      <a:lnTo>
                        <a:pt x="61474" y="27494"/>
                      </a:lnTo>
                      <a:lnTo>
                        <a:pt x="61348" y="27390"/>
                      </a:lnTo>
                      <a:lnTo>
                        <a:pt x="61348" y="27264"/>
                      </a:lnTo>
                      <a:lnTo>
                        <a:pt x="61411" y="27180"/>
                      </a:lnTo>
                      <a:lnTo>
                        <a:pt x="61411" y="27076"/>
                      </a:lnTo>
                      <a:lnTo>
                        <a:pt x="61244" y="26887"/>
                      </a:lnTo>
                      <a:lnTo>
                        <a:pt x="61160" y="26887"/>
                      </a:lnTo>
                      <a:lnTo>
                        <a:pt x="61055" y="26762"/>
                      </a:lnTo>
                      <a:lnTo>
                        <a:pt x="61139" y="26720"/>
                      </a:lnTo>
                      <a:lnTo>
                        <a:pt x="61139" y="26615"/>
                      </a:lnTo>
                      <a:lnTo>
                        <a:pt x="61202" y="26511"/>
                      </a:lnTo>
                      <a:lnTo>
                        <a:pt x="61097" y="26323"/>
                      </a:lnTo>
                      <a:lnTo>
                        <a:pt x="61013" y="26323"/>
                      </a:lnTo>
                      <a:lnTo>
                        <a:pt x="60930" y="26239"/>
                      </a:lnTo>
                      <a:lnTo>
                        <a:pt x="60825" y="26218"/>
                      </a:lnTo>
                      <a:lnTo>
                        <a:pt x="60804" y="26134"/>
                      </a:lnTo>
                      <a:lnTo>
                        <a:pt x="60532" y="26051"/>
                      </a:lnTo>
                      <a:lnTo>
                        <a:pt x="60490" y="25988"/>
                      </a:lnTo>
                      <a:lnTo>
                        <a:pt x="60323" y="25946"/>
                      </a:lnTo>
                      <a:lnTo>
                        <a:pt x="60260" y="25904"/>
                      </a:lnTo>
                      <a:lnTo>
                        <a:pt x="60197" y="25779"/>
                      </a:lnTo>
                      <a:lnTo>
                        <a:pt x="60114" y="25695"/>
                      </a:lnTo>
                      <a:lnTo>
                        <a:pt x="59988" y="25695"/>
                      </a:lnTo>
                      <a:lnTo>
                        <a:pt x="59863" y="25590"/>
                      </a:lnTo>
                      <a:lnTo>
                        <a:pt x="59737" y="25695"/>
                      </a:lnTo>
                      <a:lnTo>
                        <a:pt x="59633" y="25695"/>
                      </a:lnTo>
                      <a:lnTo>
                        <a:pt x="59570" y="25779"/>
                      </a:lnTo>
                      <a:lnTo>
                        <a:pt x="59486" y="25779"/>
                      </a:lnTo>
                      <a:lnTo>
                        <a:pt x="59444" y="25716"/>
                      </a:lnTo>
                      <a:lnTo>
                        <a:pt x="59444" y="25674"/>
                      </a:lnTo>
                      <a:lnTo>
                        <a:pt x="59340" y="25611"/>
                      </a:lnTo>
                      <a:lnTo>
                        <a:pt x="59235" y="25611"/>
                      </a:lnTo>
                      <a:lnTo>
                        <a:pt x="59277" y="25799"/>
                      </a:lnTo>
                      <a:lnTo>
                        <a:pt x="59381" y="25904"/>
                      </a:lnTo>
                      <a:lnTo>
                        <a:pt x="59340" y="26009"/>
                      </a:lnTo>
                      <a:lnTo>
                        <a:pt x="59381" y="26197"/>
                      </a:lnTo>
                      <a:lnTo>
                        <a:pt x="59340" y="26343"/>
                      </a:lnTo>
                      <a:lnTo>
                        <a:pt x="59256" y="26406"/>
                      </a:lnTo>
                      <a:lnTo>
                        <a:pt x="59256" y="26239"/>
                      </a:lnTo>
                      <a:lnTo>
                        <a:pt x="59277" y="26113"/>
                      </a:lnTo>
                      <a:lnTo>
                        <a:pt x="59214" y="25946"/>
                      </a:lnTo>
                      <a:lnTo>
                        <a:pt x="59151" y="26030"/>
                      </a:lnTo>
                      <a:lnTo>
                        <a:pt x="59172" y="26134"/>
                      </a:lnTo>
                      <a:lnTo>
                        <a:pt x="59130" y="26323"/>
                      </a:lnTo>
                      <a:lnTo>
                        <a:pt x="59005" y="26406"/>
                      </a:lnTo>
                      <a:lnTo>
                        <a:pt x="58733" y="26427"/>
                      </a:lnTo>
                      <a:lnTo>
                        <a:pt x="58712" y="26364"/>
                      </a:lnTo>
                      <a:lnTo>
                        <a:pt x="58816" y="26302"/>
                      </a:lnTo>
                      <a:lnTo>
                        <a:pt x="58858" y="26302"/>
                      </a:lnTo>
                      <a:lnTo>
                        <a:pt x="58858" y="26134"/>
                      </a:lnTo>
                      <a:lnTo>
                        <a:pt x="58921" y="26051"/>
                      </a:lnTo>
                      <a:lnTo>
                        <a:pt x="58963" y="26009"/>
                      </a:lnTo>
                      <a:lnTo>
                        <a:pt x="58837" y="26009"/>
                      </a:lnTo>
                      <a:lnTo>
                        <a:pt x="58796" y="26051"/>
                      </a:lnTo>
                      <a:lnTo>
                        <a:pt x="58733" y="26009"/>
                      </a:lnTo>
                      <a:lnTo>
                        <a:pt x="58649" y="26030"/>
                      </a:lnTo>
                      <a:lnTo>
                        <a:pt x="58607" y="26134"/>
                      </a:lnTo>
                      <a:lnTo>
                        <a:pt x="58524" y="26197"/>
                      </a:lnTo>
                      <a:lnTo>
                        <a:pt x="58503" y="26197"/>
                      </a:lnTo>
                      <a:lnTo>
                        <a:pt x="58419" y="26302"/>
                      </a:lnTo>
                      <a:lnTo>
                        <a:pt x="58272" y="26155"/>
                      </a:lnTo>
                      <a:lnTo>
                        <a:pt x="58293" y="26009"/>
                      </a:lnTo>
                      <a:lnTo>
                        <a:pt x="58231" y="25820"/>
                      </a:lnTo>
                      <a:lnTo>
                        <a:pt x="58105" y="25632"/>
                      </a:lnTo>
                      <a:lnTo>
                        <a:pt x="58105" y="25339"/>
                      </a:lnTo>
                      <a:lnTo>
                        <a:pt x="57980" y="25381"/>
                      </a:lnTo>
                      <a:lnTo>
                        <a:pt x="57917" y="25381"/>
                      </a:lnTo>
                      <a:lnTo>
                        <a:pt x="57812" y="25423"/>
                      </a:lnTo>
                      <a:lnTo>
                        <a:pt x="57749" y="25465"/>
                      </a:lnTo>
                      <a:lnTo>
                        <a:pt x="57603" y="25548"/>
                      </a:lnTo>
                      <a:lnTo>
                        <a:pt x="57498" y="25548"/>
                      </a:lnTo>
                      <a:lnTo>
                        <a:pt x="57394" y="25486"/>
                      </a:lnTo>
                      <a:lnTo>
                        <a:pt x="57289" y="25527"/>
                      </a:lnTo>
                      <a:lnTo>
                        <a:pt x="57184" y="25444"/>
                      </a:lnTo>
                      <a:lnTo>
                        <a:pt x="57143" y="25339"/>
                      </a:lnTo>
                      <a:lnTo>
                        <a:pt x="57184" y="25255"/>
                      </a:lnTo>
                      <a:lnTo>
                        <a:pt x="57226" y="25109"/>
                      </a:lnTo>
                      <a:lnTo>
                        <a:pt x="57331" y="24942"/>
                      </a:lnTo>
                      <a:lnTo>
                        <a:pt x="57477" y="24774"/>
                      </a:lnTo>
                      <a:lnTo>
                        <a:pt x="57477" y="24586"/>
                      </a:lnTo>
                      <a:lnTo>
                        <a:pt x="57666" y="24439"/>
                      </a:lnTo>
                      <a:lnTo>
                        <a:pt x="57666" y="24272"/>
                      </a:lnTo>
                      <a:lnTo>
                        <a:pt x="57708" y="24251"/>
                      </a:lnTo>
                      <a:lnTo>
                        <a:pt x="57708" y="24188"/>
                      </a:lnTo>
                      <a:lnTo>
                        <a:pt x="57812" y="24021"/>
                      </a:lnTo>
                      <a:lnTo>
                        <a:pt x="57854" y="23874"/>
                      </a:lnTo>
                      <a:lnTo>
                        <a:pt x="57917" y="23749"/>
                      </a:lnTo>
                      <a:lnTo>
                        <a:pt x="57875" y="23623"/>
                      </a:lnTo>
                      <a:lnTo>
                        <a:pt x="57917" y="23540"/>
                      </a:lnTo>
                      <a:lnTo>
                        <a:pt x="57917" y="23330"/>
                      </a:lnTo>
                      <a:lnTo>
                        <a:pt x="57980" y="23038"/>
                      </a:lnTo>
                      <a:lnTo>
                        <a:pt x="58021" y="23038"/>
                      </a:lnTo>
                      <a:lnTo>
                        <a:pt x="58063" y="22828"/>
                      </a:lnTo>
                      <a:lnTo>
                        <a:pt x="58168" y="22786"/>
                      </a:lnTo>
                      <a:lnTo>
                        <a:pt x="58126" y="22661"/>
                      </a:lnTo>
                      <a:lnTo>
                        <a:pt x="58293" y="22473"/>
                      </a:lnTo>
                      <a:lnTo>
                        <a:pt x="58314" y="22305"/>
                      </a:lnTo>
                      <a:lnTo>
                        <a:pt x="58419" y="22242"/>
                      </a:lnTo>
                      <a:lnTo>
                        <a:pt x="58377" y="22033"/>
                      </a:lnTo>
                      <a:lnTo>
                        <a:pt x="58419" y="21970"/>
                      </a:lnTo>
                      <a:lnTo>
                        <a:pt x="58419" y="21845"/>
                      </a:lnTo>
                      <a:lnTo>
                        <a:pt x="58503" y="21782"/>
                      </a:lnTo>
                      <a:lnTo>
                        <a:pt x="58544" y="21782"/>
                      </a:lnTo>
                      <a:lnTo>
                        <a:pt x="58544" y="21657"/>
                      </a:lnTo>
                      <a:lnTo>
                        <a:pt x="58503" y="21573"/>
                      </a:lnTo>
                      <a:lnTo>
                        <a:pt x="58503" y="21343"/>
                      </a:lnTo>
                      <a:lnTo>
                        <a:pt x="58482" y="21217"/>
                      </a:lnTo>
                      <a:lnTo>
                        <a:pt x="58544" y="21029"/>
                      </a:lnTo>
                      <a:lnTo>
                        <a:pt x="58712" y="20841"/>
                      </a:lnTo>
                      <a:lnTo>
                        <a:pt x="58754" y="20631"/>
                      </a:lnTo>
                      <a:lnTo>
                        <a:pt x="58607" y="20401"/>
                      </a:lnTo>
                      <a:lnTo>
                        <a:pt x="58628" y="20276"/>
                      </a:lnTo>
                      <a:lnTo>
                        <a:pt x="58733" y="20171"/>
                      </a:lnTo>
                      <a:lnTo>
                        <a:pt x="58754" y="20045"/>
                      </a:lnTo>
                      <a:lnTo>
                        <a:pt x="58963" y="19878"/>
                      </a:lnTo>
                      <a:lnTo>
                        <a:pt x="59005" y="19773"/>
                      </a:lnTo>
                      <a:lnTo>
                        <a:pt x="59068" y="19773"/>
                      </a:lnTo>
                      <a:lnTo>
                        <a:pt x="59151" y="19857"/>
                      </a:lnTo>
                      <a:lnTo>
                        <a:pt x="59277" y="19836"/>
                      </a:lnTo>
                      <a:lnTo>
                        <a:pt x="59486" y="19669"/>
                      </a:lnTo>
                      <a:lnTo>
                        <a:pt x="59674" y="19669"/>
                      </a:lnTo>
                      <a:lnTo>
                        <a:pt x="59842" y="19564"/>
                      </a:lnTo>
                      <a:lnTo>
                        <a:pt x="59967" y="19564"/>
                      </a:lnTo>
                      <a:lnTo>
                        <a:pt x="60072" y="19481"/>
                      </a:lnTo>
                      <a:lnTo>
                        <a:pt x="60177" y="19481"/>
                      </a:lnTo>
                      <a:lnTo>
                        <a:pt x="60281" y="19460"/>
                      </a:lnTo>
                      <a:lnTo>
                        <a:pt x="60323" y="19376"/>
                      </a:lnTo>
                      <a:lnTo>
                        <a:pt x="60428" y="19460"/>
                      </a:lnTo>
                      <a:lnTo>
                        <a:pt x="60386" y="19585"/>
                      </a:lnTo>
                      <a:lnTo>
                        <a:pt x="60469" y="19627"/>
                      </a:lnTo>
                      <a:lnTo>
                        <a:pt x="60574" y="19732"/>
                      </a:lnTo>
                      <a:lnTo>
                        <a:pt x="60616" y="19627"/>
                      </a:lnTo>
                      <a:lnTo>
                        <a:pt x="60721" y="19543"/>
                      </a:lnTo>
                      <a:lnTo>
                        <a:pt x="60574" y="19418"/>
                      </a:lnTo>
                      <a:lnTo>
                        <a:pt x="60574" y="19355"/>
                      </a:lnTo>
                      <a:lnTo>
                        <a:pt x="60700" y="19271"/>
                      </a:lnTo>
                      <a:lnTo>
                        <a:pt x="60909" y="19313"/>
                      </a:lnTo>
                      <a:lnTo>
                        <a:pt x="61013" y="19250"/>
                      </a:lnTo>
                      <a:lnTo>
                        <a:pt x="61244" y="19250"/>
                      </a:lnTo>
                      <a:lnTo>
                        <a:pt x="61306" y="19334"/>
                      </a:lnTo>
                      <a:lnTo>
                        <a:pt x="61348" y="19334"/>
                      </a:lnTo>
                      <a:lnTo>
                        <a:pt x="61432" y="19250"/>
                      </a:lnTo>
                      <a:lnTo>
                        <a:pt x="61516" y="19250"/>
                      </a:lnTo>
                      <a:lnTo>
                        <a:pt x="61474" y="19146"/>
                      </a:lnTo>
                      <a:lnTo>
                        <a:pt x="61557" y="19104"/>
                      </a:lnTo>
                      <a:lnTo>
                        <a:pt x="61746" y="19104"/>
                      </a:lnTo>
                      <a:lnTo>
                        <a:pt x="61829" y="19208"/>
                      </a:lnTo>
                      <a:lnTo>
                        <a:pt x="62039" y="19125"/>
                      </a:lnTo>
                      <a:lnTo>
                        <a:pt x="62039" y="19041"/>
                      </a:lnTo>
                      <a:lnTo>
                        <a:pt x="61955" y="18999"/>
                      </a:lnTo>
                      <a:lnTo>
                        <a:pt x="61892" y="19041"/>
                      </a:lnTo>
                      <a:lnTo>
                        <a:pt x="61767" y="18957"/>
                      </a:lnTo>
                      <a:lnTo>
                        <a:pt x="61850" y="18832"/>
                      </a:lnTo>
                      <a:lnTo>
                        <a:pt x="61871" y="18916"/>
                      </a:lnTo>
                      <a:lnTo>
                        <a:pt x="62039" y="18853"/>
                      </a:lnTo>
                      <a:lnTo>
                        <a:pt x="61871" y="18748"/>
                      </a:lnTo>
                      <a:lnTo>
                        <a:pt x="61871" y="18685"/>
                      </a:lnTo>
                      <a:lnTo>
                        <a:pt x="61955" y="18685"/>
                      </a:lnTo>
                      <a:lnTo>
                        <a:pt x="62101" y="18497"/>
                      </a:lnTo>
                      <a:lnTo>
                        <a:pt x="62269" y="18497"/>
                      </a:lnTo>
                      <a:lnTo>
                        <a:pt x="62353" y="18581"/>
                      </a:lnTo>
                      <a:lnTo>
                        <a:pt x="62457" y="18518"/>
                      </a:lnTo>
                      <a:lnTo>
                        <a:pt x="62666" y="18581"/>
                      </a:lnTo>
                      <a:lnTo>
                        <a:pt x="62813" y="18581"/>
                      </a:lnTo>
                      <a:lnTo>
                        <a:pt x="62813" y="18623"/>
                      </a:lnTo>
                      <a:lnTo>
                        <a:pt x="62897" y="18685"/>
                      </a:lnTo>
                      <a:lnTo>
                        <a:pt x="62959" y="18644"/>
                      </a:lnTo>
                      <a:lnTo>
                        <a:pt x="62918" y="18581"/>
                      </a:lnTo>
                      <a:lnTo>
                        <a:pt x="63106" y="18581"/>
                      </a:lnTo>
                      <a:lnTo>
                        <a:pt x="63252" y="18602"/>
                      </a:lnTo>
                      <a:lnTo>
                        <a:pt x="63357" y="18602"/>
                      </a:lnTo>
                      <a:lnTo>
                        <a:pt x="63462" y="18685"/>
                      </a:lnTo>
                      <a:lnTo>
                        <a:pt x="63462" y="18727"/>
                      </a:lnTo>
                      <a:lnTo>
                        <a:pt x="63629" y="18748"/>
                      </a:lnTo>
                      <a:lnTo>
                        <a:pt x="63734" y="18664"/>
                      </a:lnTo>
                      <a:lnTo>
                        <a:pt x="63796" y="18685"/>
                      </a:lnTo>
                      <a:lnTo>
                        <a:pt x="63838" y="18769"/>
                      </a:lnTo>
                      <a:lnTo>
                        <a:pt x="63629" y="18916"/>
                      </a:lnTo>
                      <a:lnTo>
                        <a:pt x="63441" y="18916"/>
                      </a:lnTo>
                      <a:lnTo>
                        <a:pt x="63378" y="18978"/>
                      </a:lnTo>
                      <a:lnTo>
                        <a:pt x="63378" y="19083"/>
                      </a:lnTo>
                      <a:lnTo>
                        <a:pt x="63273" y="19083"/>
                      </a:lnTo>
                      <a:lnTo>
                        <a:pt x="63252" y="19125"/>
                      </a:lnTo>
                      <a:lnTo>
                        <a:pt x="63315" y="19146"/>
                      </a:lnTo>
                      <a:lnTo>
                        <a:pt x="63378" y="19146"/>
                      </a:lnTo>
                      <a:lnTo>
                        <a:pt x="63545" y="19355"/>
                      </a:lnTo>
                      <a:lnTo>
                        <a:pt x="63587" y="19313"/>
                      </a:lnTo>
                      <a:lnTo>
                        <a:pt x="63775" y="19250"/>
                      </a:lnTo>
                      <a:lnTo>
                        <a:pt x="63859" y="19146"/>
                      </a:lnTo>
                      <a:lnTo>
                        <a:pt x="63838" y="19104"/>
                      </a:lnTo>
                      <a:lnTo>
                        <a:pt x="63964" y="19041"/>
                      </a:lnTo>
                      <a:lnTo>
                        <a:pt x="63880" y="18916"/>
                      </a:lnTo>
                      <a:lnTo>
                        <a:pt x="63964" y="18916"/>
                      </a:lnTo>
                      <a:lnTo>
                        <a:pt x="64089" y="19083"/>
                      </a:lnTo>
                      <a:lnTo>
                        <a:pt x="64173" y="19104"/>
                      </a:lnTo>
                      <a:lnTo>
                        <a:pt x="64215" y="19020"/>
                      </a:lnTo>
                      <a:lnTo>
                        <a:pt x="64173" y="18978"/>
                      </a:lnTo>
                      <a:lnTo>
                        <a:pt x="64257" y="18916"/>
                      </a:lnTo>
                      <a:lnTo>
                        <a:pt x="64298" y="18832"/>
                      </a:lnTo>
                      <a:lnTo>
                        <a:pt x="64319" y="18832"/>
                      </a:lnTo>
                      <a:lnTo>
                        <a:pt x="64319" y="18727"/>
                      </a:lnTo>
                      <a:lnTo>
                        <a:pt x="64298" y="18664"/>
                      </a:lnTo>
                      <a:lnTo>
                        <a:pt x="64382" y="18623"/>
                      </a:lnTo>
                      <a:lnTo>
                        <a:pt x="64466" y="18685"/>
                      </a:lnTo>
                      <a:lnTo>
                        <a:pt x="64529" y="18623"/>
                      </a:lnTo>
                      <a:lnTo>
                        <a:pt x="64591" y="18685"/>
                      </a:lnTo>
                      <a:lnTo>
                        <a:pt x="64612" y="18769"/>
                      </a:lnTo>
                      <a:lnTo>
                        <a:pt x="64696" y="18811"/>
                      </a:lnTo>
                      <a:lnTo>
                        <a:pt x="64842" y="18664"/>
                      </a:lnTo>
                      <a:lnTo>
                        <a:pt x="64780" y="18602"/>
                      </a:lnTo>
                      <a:lnTo>
                        <a:pt x="64780" y="18581"/>
                      </a:lnTo>
                      <a:lnTo>
                        <a:pt x="64842" y="18518"/>
                      </a:lnTo>
                      <a:lnTo>
                        <a:pt x="64926" y="18560"/>
                      </a:lnTo>
                      <a:lnTo>
                        <a:pt x="65010" y="18497"/>
                      </a:lnTo>
                      <a:lnTo>
                        <a:pt x="65094" y="18497"/>
                      </a:lnTo>
                      <a:lnTo>
                        <a:pt x="65114" y="18455"/>
                      </a:lnTo>
                      <a:lnTo>
                        <a:pt x="65010" y="18351"/>
                      </a:lnTo>
                      <a:lnTo>
                        <a:pt x="65031" y="18288"/>
                      </a:lnTo>
                      <a:lnTo>
                        <a:pt x="65031" y="18246"/>
                      </a:lnTo>
                      <a:lnTo>
                        <a:pt x="64926" y="18183"/>
                      </a:lnTo>
                      <a:lnTo>
                        <a:pt x="64884" y="18141"/>
                      </a:lnTo>
                      <a:lnTo>
                        <a:pt x="64884" y="18162"/>
                      </a:lnTo>
                      <a:lnTo>
                        <a:pt x="64884" y="18204"/>
                      </a:lnTo>
                      <a:lnTo>
                        <a:pt x="64822" y="18204"/>
                      </a:lnTo>
                      <a:lnTo>
                        <a:pt x="64717" y="18162"/>
                      </a:lnTo>
                      <a:lnTo>
                        <a:pt x="64696" y="18183"/>
                      </a:lnTo>
                      <a:lnTo>
                        <a:pt x="64696" y="18246"/>
                      </a:lnTo>
                      <a:lnTo>
                        <a:pt x="64591" y="18246"/>
                      </a:lnTo>
                      <a:lnTo>
                        <a:pt x="64529" y="18288"/>
                      </a:lnTo>
                      <a:lnTo>
                        <a:pt x="64466" y="18246"/>
                      </a:lnTo>
                      <a:lnTo>
                        <a:pt x="64487" y="18141"/>
                      </a:lnTo>
                      <a:lnTo>
                        <a:pt x="64529" y="18100"/>
                      </a:lnTo>
                      <a:lnTo>
                        <a:pt x="64382" y="17890"/>
                      </a:lnTo>
                      <a:lnTo>
                        <a:pt x="64487" y="17828"/>
                      </a:lnTo>
                      <a:lnTo>
                        <a:pt x="64382" y="17660"/>
                      </a:lnTo>
                      <a:lnTo>
                        <a:pt x="64424" y="17451"/>
                      </a:lnTo>
                      <a:lnTo>
                        <a:pt x="64424" y="17325"/>
                      </a:lnTo>
                      <a:lnTo>
                        <a:pt x="64508" y="17221"/>
                      </a:lnTo>
                      <a:lnTo>
                        <a:pt x="64508" y="17032"/>
                      </a:lnTo>
                      <a:lnTo>
                        <a:pt x="64612" y="16928"/>
                      </a:lnTo>
                      <a:lnTo>
                        <a:pt x="64612" y="16802"/>
                      </a:lnTo>
                      <a:lnTo>
                        <a:pt x="64591" y="16781"/>
                      </a:lnTo>
                      <a:lnTo>
                        <a:pt x="64717" y="16719"/>
                      </a:lnTo>
                      <a:lnTo>
                        <a:pt x="64591" y="16572"/>
                      </a:lnTo>
                      <a:lnTo>
                        <a:pt x="64633" y="16175"/>
                      </a:lnTo>
                      <a:lnTo>
                        <a:pt x="64738" y="16091"/>
                      </a:lnTo>
                      <a:lnTo>
                        <a:pt x="64633" y="15944"/>
                      </a:lnTo>
                      <a:lnTo>
                        <a:pt x="64612" y="15777"/>
                      </a:lnTo>
                      <a:lnTo>
                        <a:pt x="64529" y="15735"/>
                      </a:lnTo>
                      <a:lnTo>
                        <a:pt x="64529" y="15672"/>
                      </a:lnTo>
                      <a:lnTo>
                        <a:pt x="64633" y="15589"/>
                      </a:lnTo>
                      <a:lnTo>
                        <a:pt x="64612" y="15442"/>
                      </a:lnTo>
                      <a:lnTo>
                        <a:pt x="64696" y="15379"/>
                      </a:lnTo>
                      <a:lnTo>
                        <a:pt x="64822" y="15170"/>
                      </a:lnTo>
                      <a:lnTo>
                        <a:pt x="64947" y="15212"/>
                      </a:lnTo>
                      <a:lnTo>
                        <a:pt x="65031" y="15149"/>
                      </a:lnTo>
                      <a:lnTo>
                        <a:pt x="65114" y="15170"/>
                      </a:lnTo>
                      <a:lnTo>
                        <a:pt x="65156" y="15107"/>
                      </a:lnTo>
                      <a:lnTo>
                        <a:pt x="65366" y="15107"/>
                      </a:lnTo>
                      <a:lnTo>
                        <a:pt x="65407" y="15045"/>
                      </a:lnTo>
                      <a:lnTo>
                        <a:pt x="65470" y="15024"/>
                      </a:lnTo>
                      <a:lnTo>
                        <a:pt x="65512" y="14919"/>
                      </a:lnTo>
                      <a:lnTo>
                        <a:pt x="65554" y="14919"/>
                      </a:lnTo>
                      <a:lnTo>
                        <a:pt x="65617" y="14898"/>
                      </a:lnTo>
                      <a:lnTo>
                        <a:pt x="65742" y="14898"/>
                      </a:lnTo>
                      <a:lnTo>
                        <a:pt x="65763" y="15003"/>
                      </a:lnTo>
                      <a:lnTo>
                        <a:pt x="65826" y="14961"/>
                      </a:lnTo>
                      <a:lnTo>
                        <a:pt x="65868" y="14961"/>
                      </a:lnTo>
                      <a:lnTo>
                        <a:pt x="65951" y="15107"/>
                      </a:lnTo>
                      <a:lnTo>
                        <a:pt x="65993" y="15107"/>
                      </a:lnTo>
                      <a:lnTo>
                        <a:pt x="66098" y="14961"/>
                      </a:lnTo>
                      <a:lnTo>
                        <a:pt x="66098" y="14835"/>
                      </a:lnTo>
                      <a:lnTo>
                        <a:pt x="66182" y="14815"/>
                      </a:lnTo>
                      <a:lnTo>
                        <a:pt x="66203" y="14689"/>
                      </a:lnTo>
                      <a:lnTo>
                        <a:pt x="66265" y="14689"/>
                      </a:lnTo>
                      <a:lnTo>
                        <a:pt x="66286" y="14794"/>
                      </a:lnTo>
                      <a:lnTo>
                        <a:pt x="66412" y="14856"/>
                      </a:lnTo>
                      <a:lnTo>
                        <a:pt x="66412" y="15003"/>
                      </a:lnTo>
                      <a:lnTo>
                        <a:pt x="66391" y="15045"/>
                      </a:lnTo>
                      <a:lnTo>
                        <a:pt x="66454" y="15107"/>
                      </a:lnTo>
                      <a:lnTo>
                        <a:pt x="66475" y="15212"/>
                      </a:lnTo>
                      <a:lnTo>
                        <a:pt x="66391" y="15275"/>
                      </a:lnTo>
                      <a:lnTo>
                        <a:pt x="66454" y="15317"/>
                      </a:lnTo>
                      <a:lnTo>
                        <a:pt x="66475" y="15442"/>
                      </a:lnTo>
                      <a:lnTo>
                        <a:pt x="66454" y="15442"/>
                      </a:lnTo>
                      <a:lnTo>
                        <a:pt x="66454" y="15526"/>
                      </a:lnTo>
                      <a:lnTo>
                        <a:pt x="66475" y="15568"/>
                      </a:lnTo>
                      <a:lnTo>
                        <a:pt x="66412" y="15651"/>
                      </a:lnTo>
                      <a:lnTo>
                        <a:pt x="66391" y="15693"/>
                      </a:lnTo>
                      <a:lnTo>
                        <a:pt x="66412" y="15756"/>
                      </a:lnTo>
                      <a:lnTo>
                        <a:pt x="66516" y="15651"/>
                      </a:lnTo>
                      <a:lnTo>
                        <a:pt x="66558" y="15735"/>
                      </a:lnTo>
                      <a:lnTo>
                        <a:pt x="66663" y="15756"/>
                      </a:lnTo>
                      <a:lnTo>
                        <a:pt x="66684" y="15965"/>
                      </a:lnTo>
                      <a:lnTo>
                        <a:pt x="66726" y="15903"/>
                      </a:lnTo>
                      <a:lnTo>
                        <a:pt x="66726" y="15840"/>
                      </a:lnTo>
                      <a:lnTo>
                        <a:pt x="66830" y="15735"/>
                      </a:lnTo>
                      <a:lnTo>
                        <a:pt x="66914" y="15735"/>
                      </a:lnTo>
                      <a:lnTo>
                        <a:pt x="66977" y="15777"/>
                      </a:lnTo>
                      <a:lnTo>
                        <a:pt x="66872" y="15944"/>
                      </a:lnTo>
                      <a:lnTo>
                        <a:pt x="66977" y="16049"/>
                      </a:lnTo>
                      <a:lnTo>
                        <a:pt x="66998" y="16175"/>
                      </a:lnTo>
                      <a:lnTo>
                        <a:pt x="67081" y="15986"/>
                      </a:lnTo>
                      <a:lnTo>
                        <a:pt x="67144" y="15944"/>
                      </a:lnTo>
                      <a:lnTo>
                        <a:pt x="67144" y="15861"/>
                      </a:lnTo>
                      <a:lnTo>
                        <a:pt x="67207" y="15777"/>
                      </a:lnTo>
                      <a:lnTo>
                        <a:pt x="67207" y="15484"/>
                      </a:lnTo>
                      <a:lnTo>
                        <a:pt x="67291" y="15421"/>
                      </a:lnTo>
                      <a:lnTo>
                        <a:pt x="67207" y="15338"/>
                      </a:lnTo>
                      <a:lnTo>
                        <a:pt x="67311" y="15254"/>
                      </a:lnTo>
                      <a:lnTo>
                        <a:pt x="67311" y="15149"/>
                      </a:lnTo>
                      <a:lnTo>
                        <a:pt x="67249" y="15128"/>
                      </a:lnTo>
                      <a:lnTo>
                        <a:pt x="67249" y="15066"/>
                      </a:lnTo>
                      <a:lnTo>
                        <a:pt x="67311" y="15045"/>
                      </a:lnTo>
                      <a:lnTo>
                        <a:pt x="67332" y="14856"/>
                      </a:lnTo>
                      <a:lnTo>
                        <a:pt x="67249" y="14794"/>
                      </a:lnTo>
                      <a:lnTo>
                        <a:pt x="67311" y="14605"/>
                      </a:lnTo>
                      <a:lnTo>
                        <a:pt x="67395" y="14522"/>
                      </a:lnTo>
                      <a:lnTo>
                        <a:pt x="67542" y="14501"/>
                      </a:lnTo>
                      <a:lnTo>
                        <a:pt x="67604" y="14584"/>
                      </a:lnTo>
                      <a:lnTo>
                        <a:pt x="67667" y="14647"/>
                      </a:lnTo>
                      <a:lnTo>
                        <a:pt x="67730" y="14584"/>
                      </a:lnTo>
                      <a:lnTo>
                        <a:pt x="67646" y="14501"/>
                      </a:lnTo>
                      <a:lnTo>
                        <a:pt x="67688" y="14375"/>
                      </a:lnTo>
                      <a:lnTo>
                        <a:pt x="67521" y="14291"/>
                      </a:lnTo>
                      <a:lnTo>
                        <a:pt x="67479" y="14061"/>
                      </a:lnTo>
                      <a:lnTo>
                        <a:pt x="67395" y="13999"/>
                      </a:lnTo>
                      <a:lnTo>
                        <a:pt x="67395" y="13957"/>
                      </a:lnTo>
                      <a:lnTo>
                        <a:pt x="67291" y="13873"/>
                      </a:lnTo>
                      <a:lnTo>
                        <a:pt x="67270" y="13706"/>
                      </a:lnTo>
                      <a:lnTo>
                        <a:pt x="67311" y="13664"/>
                      </a:lnTo>
                      <a:lnTo>
                        <a:pt x="67291" y="13538"/>
                      </a:lnTo>
                      <a:lnTo>
                        <a:pt x="67165" y="13434"/>
                      </a:lnTo>
                      <a:lnTo>
                        <a:pt x="67186" y="13329"/>
                      </a:lnTo>
                      <a:lnTo>
                        <a:pt x="67123" y="13266"/>
                      </a:lnTo>
                      <a:lnTo>
                        <a:pt x="67291" y="13141"/>
                      </a:lnTo>
                      <a:lnTo>
                        <a:pt x="67416" y="13141"/>
                      </a:lnTo>
                      <a:lnTo>
                        <a:pt x="67521" y="13015"/>
                      </a:lnTo>
                      <a:lnTo>
                        <a:pt x="67688" y="13015"/>
                      </a:lnTo>
                      <a:lnTo>
                        <a:pt x="67730" y="12952"/>
                      </a:lnTo>
                      <a:lnTo>
                        <a:pt x="67897" y="13078"/>
                      </a:lnTo>
                      <a:lnTo>
                        <a:pt x="68044" y="13078"/>
                      </a:lnTo>
                      <a:lnTo>
                        <a:pt x="68107" y="13120"/>
                      </a:lnTo>
                      <a:lnTo>
                        <a:pt x="68211" y="13141"/>
                      </a:lnTo>
                      <a:lnTo>
                        <a:pt x="68274" y="13120"/>
                      </a:lnTo>
                      <a:lnTo>
                        <a:pt x="68127" y="13182"/>
                      </a:lnTo>
                      <a:lnTo>
                        <a:pt x="68211" y="13245"/>
                      </a:lnTo>
                      <a:lnTo>
                        <a:pt x="68065" y="13287"/>
                      </a:lnTo>
                      <a:lnTo>
                        <a:pt x="67939" y="13266"/>
                      </a:lnTo>
                      <a:lnTo>
                        <a:pt x="67793" y="13434"/>
                      </a:lnTo>
                      <a:lnTo>
                        <a:pt x="67793" y="13496"/>
                      </a:lnTo>
                      <a:lnTo>
                        <a:pt x="67835" y="13643"/>
                      </a:lnTo>
                      <a:lnTo>
                        <a:pt x="67835" y="13768"/>
                      </a:lnTo>
                      <a:lnTo>
                        <a:pt x="67918" y="13810"/>
                      </a:lnTo>
                      <a:lnTo>
                        <a:pt x="67939" y="13894"/>
                      </a:lnTo>
                      <a:lnTo>
                        <a:pt x="68065" y="14061"/>
                      </a:lnTo>
                      <a:lnTo>
                        <a:pt x="68065" y="14103"/>
                      </a:lnTo>
                      <a:lnTo>
                        <a:pt x="68107" y="14103"/>
                      </a:lnTo>
                      <a:lnTo>
                        <a:pt x="68065" y="14166"/>
                      </a:lnTo>
                      <a:lnTo>
                        <a:pt x="68211" y="14208"/>
                      </a:lnTo>
                      <a:lnTo>
                        <a:pt x="68232" y="14333"/>
                      </a:lnTo>
                      <a:lnTo>
                        <a:pt x="68232" y="14396"/>
                      </a:lnTo>
                      <a:lnTo>
                        <a:pt x="68169" y="14438"/>
                      </a:lnTo>
                      <a:lnTo>
                        <a:pt x="68211" y="14710"/>
                      </a:lnTo>
                      <a:lnTo>
                        <a:pt x="68253" y="14731"/>
                      </a:lnTo>
                      <a:lnTo>
                        <a:pt x="68316" y="14647"/>
                      </a:lnTo>
                      <a:lnTo>
                        <a:pt x="68358" y="14647"/>
                      </a:lnTo>
                      <a:lnTo>
                        <a:pt x="68441" y="14752"/>
                      </a:lnTo>
                      <a:lnTo>
                        <a:pt x="68483" y="14835"/>
                      </a:lnTo>
                      <a:lnTo>
                        <a:pt x="68420" y="15024"/>
                      </a:lnTo>
                      <a:lnTo>
                        <a:pt x="68420" y="15233"/>
                      </a:lnTo>
                      <a:lnTo>
                        <a:pt x="68483" y="15317"/>
                      </a:lnTo>
                      <a:lnTo>
                        <a:pt x="68567" y="15254"/>
                      </a:lnTo>
                      <a:lnTo>
                        <a:pt x="68672" y="15275"/>
                      </a:lnTo>
                      <a:lnTo>
                        <a:pt x="68692" y="15338"/>
                      </a:lnTo>
                      <a:lnTo>
                        <a:pt x="68672" y="15421"/>
                      </a:lnTo>
                      <a:lnTo>
                        <a:pt x="68588" y="15421"/>
                      </a:lnTo>
                      <a:lnTo>
                        <a:pt x="68483" y="15484"/>
                      </a:lnTo>
                      <a:lnTo>
                        <a:pt x="68462" y="15484"/>
                      </a:lnTo>
                      <a:lnTo>
                        <a:pt x="68337" y="15631"/>
                      </a:lnTo>
                      <a:lnTo>
                        <a:pt x="68316" y="15735"/>
                      </a:lnTo>
                      <a:lnTo>
                        <a:pt x="68169" y="15798"/>
                      </a:lnTo>
                      <a:lnTo>
                        <a:pt x="68148" y="15861"/>
                      </a:lnTo>
                      <a:lnTo>
                        <a:pt x="68065" y="15882"/>
                      </a:lnTo>
                      <a:lnTo>
                        <a:pt x="68065" y="15986"/>
                      </a:lnTo>
                      <a:lnTo>
                        <a:pt x="68023" y="16070"/>
                      </a:lnTo>
                      <a:lnTo>
                        <a:pt x="68065" y="16195"/>
                      </a:lnTo>
                      <a:lnTo>
                        <a:pt x="68148" y="16175"/>
                      </a:lnTo>
                      <a:lnTo>
                        <a:pt x="68148" y="16321"/>
                      </a:lnTo>
                      <a:lnTo>
                        <a:pt x="68044" y="16509"/>
                      </a:lnTo>
                      <a:lnTo>
                        <a:pt x="68065" y="16593"/>
                      </a:lnTo>
                      <a:lnTo>
                        <a:pt x="68127" y="16614"/>
                      </a:lnTo>
                      <a:lnTo>
                        <a:pt x="68107" y="16844"/>
                      </a:lnTo>
                      <a:lnTo>
                        <a:pt x="68127" y="17032"/>
                      </a:lnTo>
                      <a:lnTo>
                        <a:pt x="68065" y="17116"/>
                      </a:lnTo>
                      <a:lnTo>
                        <a:pt x="67939" y="17158"/>
                      </a:lnTo>
                      <a:lnTo>
                        <a:pt x="67918" y="17263"/>
                      </a:lnTo>
                      <a:lnTo>
                        <a:pt x="67960" y="17325"/>
                      </a:lnTo>
                      <a:lnTo>
                        <a:pt x="67939" y="17535"/>
                      </a:lnTo>
                      <a:lnTo>
                        <a:pt x="67918" y="17576"/>
                      </a:lnTo>
                      <a:lnTo>
                        <a:pt x="67939" y="17660"/>
                      </a:lnTo>
                      <a:lnTo>
                        <a:pt x="68044" y="17765"/>
                      </a:lnTo>
                      <a:lnTo>
                        <a:pt x="67960" y="17765"/>
                      </a:lnTo>
                      <a:lnTo>
                        <a:pt x="67939" y="17953"/>
                      </a:lnTo>
                      <a:lnTo>
                        <a:pt x="67960" y="17995"/>
                      </a:lnTo>
                      <a:lnTo>
                        <a:pt x="67960" y="18141"/>
                      </a:lnTo>
                      <a:lnTo>
                        <a:pt x="67855" y="18246"/>
                      </a:lnTo>
                      <a:lnTo>
                        <a:pt x="67939" y="18372"/>
                      </a:lnTo>
                      <a:lnTo>
                        <a:pt x="67939" y="18602"/>
                      </a:lnTo>
                      <a:lnTo>
                        <a:pt x="68023" y="18811"/>
                      </a:lnTo>
                      <a:lnTo>
                        <a:pt x="67835" y="19146"/>
                      </a:lnTo>
                      <a:lnTo>
                        <a:pt x="67939" y="19292"/>
                      </a:lnTo>
                      <a:lnTo>
                        <a:pt x="67835" y="19250"/>
                      </a:lnTo>
                      <a:lnTo>
                        <a:pt x="67625" y="19292"/>
                      </a:lnTo>
                      <a:lnTo>
                        <a:pt x="67625" y="19501"/>
                      </a:lnTo>
                      <a:lnTo>
                        <a:pt x="67646" y="19564"/>
                      </a:lnTo>
                      <a:lnTo>
                        <a:pt x="67521" y="19711"/>
                      </a:lnTo>
                      <a:lnTo>
                        <a:pt x="67291" y="19606"/>
                      </a:lnTo>
                      <a:lnTo>
                        <a:pt x="67186" y="19711"/>
                      </a:lnTo>
                      <a:lnTo>
                        <a:pt x="67186" y="19773"/>
                      </a:lnTo>
                      <a:lnTo>
                        <a:pt x="67332" y="19773"/>
                      </a:lnTo>
                      <a:lnTo>
                        <a:pt x="67542" y="20087"/>
                      </a:lnTo>
                      <a:lnTo>
                        <a:pt x="67542" y="20380"/>
                      </a:lnTo>
                      <a:lnTo>
                        <a:pt x="67500" y="20464"/>
                      </a:lnTo>
                      <a:lnTo>
                        <a:pt x="67542" y="20548"/>
                      </a:lnTo>
                      <a:lnTo>
                        <a:pt x="67437" y="20569"/>
                      </a:lnTo>
                      <a:lnTo>
                        <a:pt x="67416" y="20778"/>
                      </a:lnTo>
                      <a:lnTo>
                        <a:pt x="67291" y="20924"/>
                      </a:lnTo>
                      <a:lnTo>
                        <a:pt x="67270" y="21175"/>
                      </a:lnTo>
                      <a:lnTo>
                        <a:pt x="67374" y="21385"/>
                      </a:lnTo>
                      <a:lnTo>
                        <a:pt x="67416" y="21761"/>
                      </a:lnTo>
                      <a:lnTo>
                        <a:pt x="67583" y="22033"/>
                      </a:lnTo>
                      <a:lnTo>
                        <a:pt x="67583" y="22242"/>
                      </a:lnTo>
                      <a:lnTo>
                        <a:pt x="67835" y="22807"/>
                      </a:lnTo>
                      <a:lnTo>
                        <a:pt x="68148" y="23414"/>
                      </a:lnTo>
                      <a:lnTo>
                        <a:pt x="68462" y="23916"/>
                      </a:lnTo>
                      <a:lnTo>
                        <a:pt x="68630" y="24063"/>
                      </a:lnTo>
                      <a:lnTo>
                        <a:pt x="68630" y="24251"/>
                      </a:lnTo>
                      <a:lnTo>
                        <a:pt x="69048" y="24732"/>
                      </a:lnTo>
                      <a:lnTo>
                        <a:pt x="69488" y="25527"/>
                      </a:lnTo>
                      <a:lnTo>
                        <a:pt x="69697" y="25632"/>
                      </a:lnTo>
                      <a:lnTo>
                        <a:pt x="69843" y="25632"/>
                      </a:lnTo>
                      <a:lnTo>
                        <a:pt x="69927" y="25590"/>
                      </a:lnTo>
                      <a:lnTo>
                        <a:pt x="69927" y="25590"/>
                      </a:lnTo>
                      <a:lnTo>
                        <a:pt x="69885" y="25695"/>
                      </a:lnTo>
                      <a:lnTo>
                        <a:pt x="69780" y="25737"/>
                      </a:lnTo>
                      <a:lnTo>
                        <a:pt x="69697" y="25737"/>
                      </a:lnTo>
                      <a:lnTo>
                        <a:pt x="69843" y="25988"/>
                      </a:lnTo>
                      <a:lnTo>
                        <a:pt x="70052" y="26469"/>
                      </a:lnTo>
                      <a:lnTo>
                        <a:pt x="70094" y="26678"/>
                      </a:lnTo>
                      <a:lnTo>
                        <a:pt x="70220" y="26867"/>
                      </a:lnTo>
                      <a:lnTo>
                        <a:pt x="70450" y="26887"/>
                      </a:lnTo>
                      <a:lnTo>
                        <a:pt x="70471" y="26971"/>
                      </a:lnTo>
                      <a:lnTo>
                        <a:pt x="70471" y="27076"/>
                      </a:lnTo>
                      <a:lnTo>
                        <a:pt x="70513" y="27159"/>
                      </a:lnTo>
                      <a:lnTo>
                        <a:pt x="70471" y="27285"/>
                      </a:lnTo>
                      <a:lnTo>
                        <a:pt x="70617" y="27034"/>
                      </a:lnTo>
                      <a:lnTo>
                        <a:pt x="70659" y="26762"/>
                      </a:lnTo>
                      <a:lnTo>
                        <a:pt x="70680" y="26741"/>
                      </a:lnTo>
                      <a:lnTo>
                        <a:pt x="70680" y="26636"/>
                      </a:lnTo>
                      <a:lnTo>
                        <a:pt x="70827" y="26511"/>
                      </a:lnTo>
                      <a:lnTo>
                        <a:pt x="70848" y="26406"/>
                      </a:lnTo>
                      <a:lnTo>
                        <a:pt x="70827" y="26343"/>
                      </a:lnTo>
                      <a:lnTo>
                        <a:pt x="70868" y="26239"/>
                      </a:lnTo>
                      <a:lnTo>
                        <a:pt x="70931" y="25988"/>
                      </a:lnTo>
                      <a:lnTo>
                        <a:pt x="70868" y="25883"/>
                      </a:lnTo>
                      <a:lnTo>
                        <a:pt x="70889" y="25695"/>
                      </a:lnTo>
                      <a:lnTo>
                        <a:pt x="70994" y="25611"/>
                      </a:lnTo>
                      <a:lnTo>
                        <a:pt x="70889" y="25507"/>
                      </a:lnTo>
                      <a:lnTo>
                        <a:pt x="70848" y="25527"/>
                      </a:lnTo>
                      <a:lnTo>
                        <a:pt x="70764" y="25507"/>
                      </a:lnTo>
                      <a:lnTo>
                        <a:pt x="70827" y="25423"/>
                      </a:lnTo>
                      <a:lnTo>
                        <a:pt x="70743" y="25276"/>
                      </a:lnTo>
                      <a:lnTo>
                        <a:pt x="70785" y="25297"/>
                      </a:lnTo>
                      <a:lnTo>
                        <a:pt x="70848" y="25255"/>
                      </a:lnTo>
                      <a:lnTo>
                        <a:pt x="70743" y="25151"/>
                      </a:lnTo>
                      <a:lnTo>
                        <a:pt x="70764" y="25067"/>
                      </a:lnTo>
                      <a:lnTo>
                        <a:pt x="70785" y="24942"/>
                      </a:lnTo>
                      <a:lnTo>
                        <a:pt x="70659" y="24942"/>
                      </a:lnTo>
                      <a:lnTo>
                        <a:pt x="70576" y="24879"/>
                      </a:lnTo>
                      <a:lnTo>
                        <a:pt x="70638" y="24774"/>
                      </a:lnTo>
                      <a:lnTo>
                        <a:pt x="70743" y="24879"/>
                      </a:lnTo>
                      <a:lnTo>
                        <a:pt x="70889" y="24732"/>
                      </a:lnTo>
                      <a:lnTo>
                        <a:pt x="70973" y="24753"/>
                      </a:lnTo>
                      <a:lnTo>
                        <a:pt x="71078" y="24649"/>
                      </a:lnTo>
                      <a:lnTo>
                        <a:pt x="71182" y="24565"/>
                      </a:lnTo>
                      <a:lnTo>
                        <a:pt x="71203" y="24586"/>
                      </a:lnTo>
                      <a:lnTo>
                        <a:pt x="71350" y="24628"/>
                      </a:lnTo>
                      <a:lnTo>
                        <a:pt x="71266" y="24523"/>
                      </a:lnTo>
                      <a:lnTo>
                        <a:pt x="71099" y="24439"/>
                      </a:lnTo>
                      <a:lnTo>
                        <a:pt x="71099" y="24314"/>
                      </a:lnTo>
                      <a:lnTo>
                        <a:pt x="70952" y="24230"/>
                      </a:lnTo>
                      <a:lnTo>
                        <a:pt x="70848" y="23895"/>
                      </a:lnTo>
                      <a:lnTo>
                        <a:pt x="70931" y="23602"/>
                      </a:lnTo>
                      <a:lnTo>
                        <a:pt x="70827" y="23498"/>
                      </a:lnTo>
                      <a:lnTo>
                        <a:pt x="70889" y="23414"/>
                      </a:lnTo>
                      <a:lnTo>
                        <a:pt x="70931" y="23268"/>
                      </a:lnTo>
                      <a:lnTo>
                        <a:pt x="71036" y="23058"/>
                      </a:lnTo>
                      <a:lnTo>
                        <a:pt x="71078" y="23372"/>
                      </a:lnTo>
                      <a:lnTo>
                        <a:pt x="71161" y="23393"/>
                      </a:lnTo>
                      <a:lnTo>
                        <a:pt x="71350" y="23289"/>
                      </a:lnTo>
                      <a:lnTo>
                        <a:pt x="71371" y="23330"/>
                      </a:lnTo>
                      <a:lnTo>
                        <a:pt x="71705" y="23205"/>
                      </a:lnTo>
                      <a:lnTo>
                        <a:pt x="71705" y="23058"/>
                      </a:lnTo>
                      <a:lnTo>
                        <a:pt x="71789" y="22975"/>
                      </a:lnTo>
                      <a:lnTo>
                        <a:pt x="71664" y="22891"/>
                      </a:lnTo>
                      <a:lnTo>
                        <a:pt x="71454" y="22598"/>
                      </a:lnTo>
                      <a:lnTo>
                        <a:pt x="71371" y="22598"/>
                      </a:lnTo>
                      <a:lnTo>
                        <a:pt x="71078" y="22159"/>
                      </a:lnTo>
                      <a:lnTo>
                        <a:pt x="71078" y="22054"/>
                      </a:lnTo>
                      <a:lnTo>
                        <a:pt x="70994" y="21970"/>
                      </a:lnTo>
                      <a:lnTo>
                        <a:pt x="70973" y="21594"/>
                      </a:lnTo>
                      <a:lnTo>
                        <a:pt x="70994" y="21531"/>
                      </a:lnTo>
                      <a:lnTo>
                        <a:pt x="70952" y="21343"/>
                      </a:lnTo>
                      <a:lnTo>
                        <a:pt x="71036" y="21217"/>
                      </a:lnTo>
                      <a:lnTo>
                        <a:pt x="71036" y="21092"/>
                      </a:lnTo>
                      <a:lnTo>
                        <a:pt x="70889" y="21113"/>
                      </a:lnTo>
                      <a:lnTo>
                        <a:pt x="70868" y="21029"/>
                      </a:lnTo>
                      <a:lnTo>
                        <a:pt x="70973" y="20882"/>
                      </a:lnTo>
                      <a:lnTo>
                        <a:pt x="71078" y="20841"/>
                      </a:lnTo>
                      <a:lnTo>
                        <a:pt x="71078" y="20778"/>
                      </a:lnTo>
                      <a:lnTo>
                        <a:pt x="71078" y="20757"/>
                      </a:lnTo>
                      <a:lnTo>
                        <a:pt x="71161" y="20673"/>
                      </a:lnTo>
                      <a:lnTo>
                        <a:pt x="71182" y="20778"/>
                      </a:lnTo>
                      <a:lnTo>
                        <a:pt x="71182" y="20903"/>
                      </a:lnTo>
                      <a:lnTo>
                        <a:pt x="71140" y="21029"/>
                      </a:lnTo>
                      <a:lnTo>
                        <a:pt x="71140" y="21196"/>
                      </a:lnTo>
                      <a:lnTo>
                        <a:pt x="71308" y="21238"/>
                      </a:lnTo>
                      <a:lnTo>
                        <a:pt x="71475" y="21343"/>
                      </a:lnTo>
                      <a:lnTo>
                        <a:pt x="71559" y="21322"/>
                      </a:lnTo>
                      <a:lnTo>
                        <a:pt x="71559" y="21154"/>
                      </a:lnTo>
                      <a:lnTo>
                        <a:pt x="71601" y="21092"/>
                      </a:lnTo>
                      <a:lnTo>
                        <a:pt x="71496" y="20903"/>
                      </a:lnTo>
                      <a:lnTo>
                        <a:pt x="71245" y="20673"/>
                      </a:lnTo>
                      <a:lnTo>
                        <a:pt x="71245" y="20401"/>
                      </a:lnTo>
                      <a:lnTo>
                        <a:pt x="71099" y="20359"/>
                      </a:lnTo>
                      <a:lnTo>
                        <a:pt x="71078" y="20317"/>
                      </a:lnTo>
                      <a:lnTo>
                        <a:pt x="71057" y="20380"/>
                      </a:lnTo>
                      <a:lnTo>
                        <a:pt x="70973" y="20464"/>
                      </a:lnTo>
                      <a:lnTo>
                        <a:pt x="70973" y="20506"/>
                      </a:lnTo>
                      <a:lnTo>
                        <a:pt x="70931" y="20569"/>
                      </a:lnTo>
                      <a:lnTo>
                        <a:pt x="70785" y="20485"/>
                      </a:lnTo>
                      <a:lnTo>
                        <a:pt x="70785" y="20276"/>
                      </a:lnTo>
                      <a:lnTo>
                        <a:pt x="70722" y="20150"/>
                      </a:lnTo>
                      <a:lnTo>
                        <a:pt x="70617" y="19941"/>
                      </a:lnTo>
                      <a:lnTo>
                        <a:pt x="70680" y="19836"/>
                      </a:lnTo>
                      <a:lnTo>
                        <a:pt x="70743" y="19794"/>
                      </a:lnTo>
                      <a:lnTo>
                        <a:pt x="70722" y="19690"/>
                      </a:lnTo>
                      <a:lnTo>
                        <a:pt x="70785" y="19585"/>
                      </a:lnTo>
                      <a:lnTo>
                        <a:pt x="70722" y="19522"/>
                      </a:lnTo>
                      <a:lnTo>
                        <a:pt x="70743" y="19439"/>
                      </a:lnTo>
                      <a:lnTo>
                        <a:pt x="70743" y="19334"/>
                      </a:lnTo>
                      <a:lnTo>
                        <a:pt x="70659" y="19271"/>
                      </a:lnTo>
                      <a:lnTo>
                        <a:pt x="70555" y="19313"/>
                      </a:lnTo>
                      <a:lnTo>
                        <a:pt x="70366" y="19146"/>
                      </a:lnTo>
                      <a:lnTo>
                        <a:pt x="70241" y="19146"/>
                      </a:lnTo>
                      <a:lnTo>
                        <a:pt x="70157" y="19229"/>
                      </a:lnTo>
                      <a:lnTo>
                        <a:pt x="70157" y="19313"/>
                      </a:lnTo>
                      <a:lnTo>
                        <a:pt x="70304" y="19460"/>
                      </a:lnTo>
                      <a:lnTo>
                        <a:pt x="70262" y="19564"/>
                      </a:lnTo>
                      <a:lnTo>
                        <a:pt x="70220" y="19627"/>
                      </a:lnTo>
                      <a:lnTo>
                        <a:pt x="70094" y="19564"/>
                      </a:lnTo>
                      <a:lnTo>
                        <a:pt x="69927" y="19355"/>
                      </a:lnTo>
                      <a:lnTo>
                        <a:pt x="69822" y="19250"/>
                      </a:lnTo>
                      <a:lnTo>
                        <a:pt x="69739" y="19208"/>
                      </a:lnTo>
                      <a:lnTo>
                        <a:pt x="69801" y="19146"/>
                      </a:lnTo>
                      <a:lnTo>
                        <a:pt x="69697" y="18936"/>
                      </a:lnTo>
                      <a:lnTo>
                        <a:pt x="69697" y="18811"/>
                      </a:lnTo>
                      <a:lnTo>
                        <a:pt x="69697" y="18727"/>
                      </a:lnTo>
                      <a:lnTo>
                        <a:pt x="69634" y="18623"/>
                      </a:lnTo>
                      <a:lnTo>
                        <a:pt x="69697" y="18539"/>
                      </a:lnTo>
                      <a:lnTo>
                        <a:pt x="69634" y="18372"/>
                      </a:lnTo>
                      <a:lnTo>
                        <a:pt x="69718" y="18267"/>
                      </a:lnTo>
                      <a:lnTo>
                        <a:pt x="69718" y="18162"/>
                      </a:lnTo>
                      <a:lnTo>
                        <a:pt x="69739" y="18037"/>
                      </a:lnTo>
                      <a:lnTo>
                        <a:pt x="69739" y="17890"/>
                      </a:lnTo>
                      <a:lnTo>
                        <a:pt x="69697" y="17932"/>
                      </a:lnTo>
                      <a:lnTo>
                        <a:pt x="69592" y="17786"/>
                      </a:lnTo>
                      <a:lnTo>
                        <a:pt x="69613" y="17744"/>
                      </a:lnTo>
                      <a:lnTo>
                        <a:pt x="69697" y="17723"/>
                      </a:lnTo>
                      <a:lnTo>
                        <a:pt x="69801" y="17786"/>
                      </a:lnTo>
                      <a:lnTo>
                        <a:pt x="69801" y="17744"/>
                      </a:lnTo>
                      <a:lnTo>
                        <a:pt x="69718" y="17660"/>
                      </a:lnTo>
                      <a:lnTo>
                        <a:pt x="69634" y="17576"/>
                      </a:lnTo>
                      <a:lnTo>
                        <a:pt x="69676" y="17514"/>
                      </a:lnTo>
                      <a:lnTo>
                        <a:pt x="69718" y="17514"/>
                      </a:lnTo>
                      <a:lnTo>
                        <a:pt x="69697" y="17430"/>
                      </a:lnTo>
                      <a:lnTo>
                        <a:pt x="69613" y="17346"/>
                      </a:lnTo>
                      <a:lnTo>
                        <a:pt x="69488" y="17325"/>
                      </a:lnTo>
                      <a:lnTo>
                        <a:pt x="69467" y="17242"/>
                      </a:lnTo>
                      <a:lnTo>
                        <a:pt x="69508" y="17221"/>
                      </a:lnTo>
                      <a:lnTo>
                        <a:pt x="69488" y="17074"/>
                      </a:lnTo>
                      <a:lnTo>
                        <a:pt x="69383" y="16970"/>
                      </a:lnTo>
                      <a:lnTo>
                        <a:pt x="69404" y="16886"/>
                      </a:lnTo>
                      <a:lnTo>
                        <a:pt x="69425" y="16781"/>
                      </a:lnTo>
                      <a:lnTo>
                        <a:pt x="69488" y="16719"/>
                      </a:lnTo>
                      <a:lnTo>
                        <a:pt x="69404" y="16614"/>
                      </a:lnTo>
                      <a:lnTo>
                        <a:pt x="69425" y="16530"/>
                      </a:lnTo>
                      <a:lnTo>
                        <a:pt x="69508" y="16530"/>
                      </a:lnTo>
                      <a:lnTo>
                        <a:pt x="69613" y="16593"/>
                      </a:lnTo>
                      <a:lnTo>
                        <a:pt x="69697" y="16572"/>
                      </a:lnTo>
                      <a:lnTo>
                        <a:pt x="69739" y="16405"/>
                      </a:lnTo>
                      <a:lnTo>
                        <a:pt x="69822" y="16405"/>
                      </a:lnTo>
                      <a:lnTo>
                        <a:pt x="69885" y="16488"/>
                      </a:lnTo>
                      <a:lnTo>
                        <a:pt x="69927" y="16488"/>
                      </a:lnTo>
                      <a:lnTo>
                        <a:pt x="70011" y="16614"/>
                      </a:lnTo>
                      <a:lnTo>
                        <a:pt x="70136" y="16363"/>
                      </a:lnTo>
                      <a:lnTo>
                        <a:pt x="70011" y="16300"/>
                      </a:lnTo>
                      <a:lnTo>
                        <a:pt x="70032" y="16195"/>
                      </a:lnTo>
                      <a:lnTo>
                        <a:pt x="70115" y="16154"/>
                      </a:lnTo>
                      <a:lnTo>
                        <a:pt x="70241" y="15903"/>
                      </a:lnTo>
                      <a:lnTo>
                        <a:pt x="70241" y="15777"/>
                      </a:lnTo>
                      <a:lnTo>
                        <a:pt x="70324" y="15882"/>
                      </a:lnTo>
                      <a:lnTo>
                        <a:pt x="70429" y="15944"/>
                      </a:lnTo>
                      <a:lnTo>
                        <a:pt x="70429" y="16070"/>
                      </a:lnTo>
                      <a:lnTo>
                        <a:pt x="70555" y="16426"/>
                      </a:lnTo>
                      <a:lnTo>
                        <a:pt x="70638" y="16509"/>
                      </a:lnTo>
                      <a:lnTo>
                        <a:pt x="70680" y="16468"/>
                      </a:lnTo>
                      <a:lnTo>
                        <a:pt x="70722" y="16154"/>
                      </a:lnTo>
                      <a:lnTo>
                        <a:pt x="70743" y="16049"/>
                      </a:lnTo>
                      <a:lnTo>
                        <a:pt x="70722" y="15903"/>
                      </a:lnTo>
                      <a:lnTo>
                        <a:pt x="70785" y="15798"/>
                      </a:lnTo>
                      <a:lnTo>
                        <a:pt x="70722" y="15651"/>
                      </a:lnTo>
                      <a:lnTo>
                        <a:pt x="70827" y="15693"/>
                      </a:lnTo>
                      <a:lnTo>
                        <a:pt x="70889" y="15631"/>
                      </a:lnTo>
                      <a:lnTo>
                        <a:pt x="70952" y="15421"/>
                      </a:lnTo>
                      <a:lnTo>
                        <a:pt x="71057" y="15421"/>
                      </a:lnTo>
                      <a:lnTo>
                        <a:pt x="71182" y="15254"/>
                      </a:lnTo>
                      <a:lnTo>
                        <a:pt x="71308" y="15233"/>
                      </a:lnTo>
                      <a:lnTo>
                        <a:pt x="71371" y="15275"/>
                      </a:lnTo>
                      <a:lnTo>
                        <a:pt x="71559" y="15149"/>
                      </a:lnTo>
                      <a:lnTo>
                        <a:pt x="71705" y="15170"/>
                      </a:lnTo>
                      <a:lnTo>
                        <a:pt x="72019" y="15359"/>
                      </a:lnTo>
                      <a:lnTo>
                        <a:pt x="72040" y="15463"/>
                      </a:lnTo>
                      <a:lnTo>
                        <a:pt x="72124" y="15484"/>
                      </a:lnTo>
                      <a:lnTo>
                        <a:pt x="72229" y="15463"/>
                      </a:lnTo>
                      <a:lnTo>
                        <a:pt x="72291" y="15484"/>
                      </a:lnTo>
                      <a:lnTo>
                        <a:pt x="72229" y="15547"/>
                      </a:lnTo>
                      <a:lnTo>
                        <a:pt x="72396" y="15714"/>
                      </a:lnTo>
                      <a:lnTo>
                        <a:pt x="72438" y="15672"/>
                      </a:lnTo>
                      <a:lnTo>
                        <a:pt x="72542" y="15777"/>
                      </a:lnTo>
                      <a:lnTo>
                        <a:pt x="72668" y="15756"/>
                      </a:lnTo>
                      <a:lnTo>
                        <a:pt x="72752" y="15777"/>
                      </a:lnTo>
                      <a:lnTo>
                        <a:pt x="72752" y="15672"/>
                      </a:lnTo>
                      <a:lnTo>
                        <a:pt x="72647" y="15526"/>
                      </a:lnTo>
                      <a:lnTo>
                        <a:pt x="72710" y="15442"/>
                      </a:lnTo>
                      <a:lnTo>
                        <a:pt x="72668" y="15359"/>
                      </a:lnTo>
                      <a:lnTo>
                        <a:pt x="72605" y="15338"/>
                      </a:lnTo>
                      <a:lnTo>
                        <a:pt x="72605" y="15233"/>
                      </a:lnTo>
                      <a:lnTo>
                        <a:pt x="72668" y="15128"/>
                      </a:lnTo>
                      <a:lnTo>
                        <a:pt x="72731" y="14856"/>
                      </a:lnTo>
                      <a:lnTo>
                        <a:pt x="72814" y="14647"/>
                      </a:lnTo>
                      <a:lnTo>
                        <a:pt x="72773" y="14543"/>
                      </a:lnTo>
                      <a:lnTo>
                        <a:pt x="72919" y="14375"/>
                      </a:lnTo>
                      <a:lnTo>
                        <a:pt x="72856" y="14291"/>
                      </a:lnTo>
                      <a:lnTo>
                        <a:pt x="72940" y="14229"/>
                      </a:lnTo>
                      <a:lnTo>
                        <a:pt x="72856" y="14061"/>
                      </a:lnTo>
                      <a:lnTo>
                        <a:pt x="72773" y="13999"/>
                      </a:lnTo>
                      <a:lnTo>
                        <a:pt x="72773" y="13957"/>
                      </a:lnTo>
                      <a:lnTo>
                        <a:pt x="72940" y="13957"/>
                      </a:lnTo>
                      <a:lnTo>
                        <a:pt x="72982" y="13810"/>
                      </a:lnTo>
                      <a:lnTo>
                        <a:pt x="72814" y="13747"/>
                      </a:lnTo>
                      <a:lnTo>
                        <a:pt x="72752" y="13643"/>
                      </a:lnTo>
                      <a:lnTo>
                        <a:pt x="72835" y="13601"/>
                      </a:lnTo>
                      <a:lnTo>
                        <a:pt x="72877" y="13664"/>
                      </a:lnTo>
                      <a:lnTo>
                        <a:pt x="72961" y="13643"/>
                      </a:lnTo>
                      <a:lnTo>
                        <a:pt x="72982" y="13559"/>
                      </a:lnTo>
                      <a:lnTo>
                        <a:pt x="72940" y="13475"/>
                      </a:lnTo>
                      <a:lnTo>
                        <a:pt x="73065" y="13371"/>
                      </a:lnTo>
                      <a:lnTo>
                        <a:pt x="73065" y="13287"/>
                      </a:lnTo>
                      <a:lnTo>
                        <a:pt x="72982" y="13224"/>
                      </a:lnTo>
                      <a:lnTo>
                        <a:pt x="73065" y="13162"/>
                      </a:lnTo>
                      <a:lnTo>
                        <a:pt x="73149" y="13182"/>
                      </a:lnTo>
                      <a:lnTo>
                        <a:pt x="73191" y="13078"/>
                      </a:lnTo>
                      <a:lnTo>
                        <a:pt x="73233" y="13036"/>
                      </a:lnTo>
                      <a:lnTo>
                        <a:pt x="73170" y="12973"/>
                      </a:lnTo>
                      <a:lnTo>
                        <a:pt x="73275" y="12952"/>
                      </a:lnTo>
                      <a:lnTo>
                        <a:pt x="73400" y="12827"/>
                      </a:lnTo>
                      <a:lnTo>
                        <a:pt x="73358" y="12743"/>
                      </a:lnTo>
                      <a:lnTo>
                        <a:pt x="73379" y="12638"/>
                      </a:lnTo>
                      <a:lnTo>
                        <a:pt x="73421" y="12722"/>
                      </a:lnTo>
                      <a:lnTo>
                        <a:pt x="73526" y="12618"/>
                      </a:lnTo>
                      <a:lnTo>
                        <a:pt x="73463" y="12450"/>
                      </a:lnTo>
                      <a:lnTo>
                        <a:pt x="73463" y="12304"/>
                      </a:lnTo>
                      <a:lnTo>
                        <a:pt x="73568" y="12304"/>
                      </a:lnTo>
                      <a:lnTo>
                        <a:pt x="73589" y="12325"/>
                      </a:lnTo>
                      <a:lnTo>
                        <a:pt x="73651" y="12283"/>
                      </a:lnTo>
                      <a:lnTo>
                        <a:pt x="73819" y="12074"/>
                      </a:lnTo>
                      <a:lnTo>
                        <a:pt x="73756" y="12032"/>
                      </a:lnTo>
                      <a:lnTo>
                        <a:pt x="73756" y="11927"/>
                      </a:lnTo>
                      <a:lnTo>
                        <a:pt x="73861" y="11927"/>
                      </a:lnTo>
                      <a:lnTo>
                        <a:pt x="74070" y="11760"/>
                      </a:lnTo>
                      <a:lnTo>
                        <a:pt x="73986" y="11697"/>
                      </a:lnTo>
                      <a:lnTo>
                        <a:pt x="74028" y="11655"/>
                      </a:lnTo>
                      <a:lnTo>
                        <a:pt x="74174" y="11655"/>
                      </a:lnTo>
                      <a:lnTo>
                        <a:pt x="74342" y="11550"/>
                      </a:lnTo>
                      <a:lnTo>
                        <a:pt x="74300" y="11467"/>
                      </a:lnTo>
                      <a:lnTo>
                        <a:pt x="74321" y="11404"/>
                      </a:lnTo>
                      <a:lnTo>
                        <a:pt x="74405" y="11467"/>
                      </a:lnTo>
                      <a:lnTo>
                        <a:pt x="74426" y="11571"/>
                      </a:lnTo>
                      <a:lnTo>
                        <a:pt x="74530" y="11592"/>
                      </a:lnTo>
                      <a:lnTo>
                        <a:pt x="74614" y="11550"/>
                      </a:lnTo>
                      <a:lnTo>
                        <a:pt x="74739" y="11613"/>
                      </a:lnTo>
                      <a:lnTo>
                        <a:pt x="75158" y="11613"/>
                      </a:lnTo>
                      <a:lnTo>
                        <a:pt x="75242" y="11676"/>
                      </a:lnTo>
                      <a:lnTo>
                        <a:pt x="75283" y="11655"/>
                      </a:lnTo>
                      <a:lnTo>
                        <a:pt x="75242" y="11488"/>
                      </a:lnTo>
                      <a:lnTo>
                        <a:pt x="75137" y="11404"/>
                      </a:lnTo>
                      <a:lnTo>
                        <a:pt x="75137" y="11362"/>
                      </a:lnTo>
                      <a:lnTo>
                        <a:pt x="75221" y="11341"/>
                      </a:lnTo>
                      <a:lnTo>
                        <a:pt x="75221" y="10986"/>
                      </a:lnTo>
                      <a:lnTo>
                        <a:pt x="75053" y="10755"/>
                      </a:lnTo>
                      <a:lnTo>
                        <a:pt x="74928" y="10734"/>
                      </a:lnTo>
                      <a:lnTo>
                        <a:pt x="74760" y="10525"/>
                      </a:lnTo>
                      <a:lnTo>
                        <a:pt x="74844" y="10442"/>
                      </a:lnTo>
                      <a:lnTo>
                        <a:pt x="74677" y="10316"/>
                      </a:lnTo>
                      <a:lnTo>
                        <a:pt x="74426" y="10253"/>
                      </a:lnTo>
                      <a:lnTo>
                        <a:pt x="74153" y="10086"/>
                      </a:lnTo>
                      <a:lnTo>
                        <a:pt x="74049" y="9918"/>
                      </a:lnTo>
                      <a:lnTo>
                        <a:pt x="74028" y="10023"/>
                      </a:lnTo>
                      <a:lnTo>
                        <a:pt x="73944" y="10002"/>
                      </a:lnTo>
                      <a:lnTo>
                        <a:pt x="73902" y="10023"/>
                      </a:lnTo>
                      <a:lnTo>
                        <a:pt x="73881" y="10149"/>
                      </a:lnTo>
                      <a:lnTo>
                        <a:pt x="73735" y="10190"/>
                      </a:lnTo>
                      <a:lnTo>
                        <a:pt x="73693" y="10107"/>
                      </a:lnTo>
                      <a:lnTo>
                        <a:pt x="73693" y="9981"/>
                      </a:lnTo>
                      <a:lnTo>
                        <a:pt x="73819" y="9897"/>
                      </a:lnTo>
                      <a:lnTo>
                        <a:pt x="73735" y="9793"/>
                      </a:lnTo>
                      <a:lnTo>
                        <a:pt x="73777" y="9730"/>
                      </a:lnTo>
                      <a:lnTo>
                        <a:pt x="73840" y="9730"/>
                      </a:lnTo>
                      <a:lnTo>
                        <a:pt x="73923" y="9814"/>
                      </a:lnTo>
                      <a:lnTo>
                        <a:pt x="73693" y="9458"/>
                      </a:lnTo>
                      <a:lnTo>
                        <a:pt x="73526" y="9312"/>
                      </a:lnTo>
                      <a:lnTo>
                        <a:pt x="73526" y="9479"/>
                      </a:lnTo>
                      <a:lnTo>
                        <a:pt x="73526" y="9521"/>
                      </a:lnTo>
                      <a:lnTo>
                        <a:pt x="73463" y="9521"/>
                      </a:lnTo>
                      <a:lnTo>
                        <a:pt x="73254" y="9312"/>
                      </a:lnTo>
                      <a:lnTo>
                        <a:pt x="73254" y="9207"/>
                      </a:lnTo>
                      <a:lnTo>
                        <a:pt x="73358" y="9249"/>
                      </a:lnTo>
                      <a:lnTo>
                        <a:pt x="73296" y="9144"/>
                      </a:lnTo>
                      <a:lnTo>
                        <a:pt x="73003" y="8893"/>
                      </a:lnTo>
                      <a:lnTo>
                        <a:pt x="72961" y="8893"/>
                      </a:lnTo>
                      <a:lnTo>
                        <a:pt x="72982" y="8977"/>
                      </a:lnTo>
                      <a:lnTo>
                        <a:pt x="72940" y="9081"/>
                      </a:lnTo>
                      <a:lnTo>
                        <a:pt x="72773" y="9102"/>
                      </a:lnTo>
                      <a:lnTo>
                        <a:pt x="72647" y="8977"/>
                      </a:lnTo>
                      <a:lnTo>
                        <a:pt x="72521" y="8956"/>
                      </a:lnTo>
                      <a:lnTo>
                        <a:pt x="72375" y="8726"/>
                      </a:lnTo>
                      <a:lnTo>
                        <a:pt x="72375" y="8642"/>
                      </a:lnTo>
                      <a:lnTo>
                        <a:pt x="72312" y="8579"/>
                      </a:lnTo>
                      <a:lnTo>
                        <a:pt x="72208" y="8621"/>
                      </a:lnTo>
                      <a:lnTo>
                        <a:pt x="72019" y="8768"/>
                      </a:lnTo>
                      <a:lnTo>
                        <a:pt x="72019" y="8830"/>
                      </a:lnTo>
                      <a:lnTo>
                        <a:pt x="71915" y="8789"/>
                      </a:lnTo>
                      <a:lnTo>
                        <a:pt x="71831" y="8851"/>
                      </a:lnTo>
                      <a:lnTo>
                        <a:pt x="71831" y="9081"/>
                      </a:lnTo>
                      <a:lnTo>
                        <a:pt x="71894" y="9144"/>
                      </a:lnTo>
                      <a:lnTo>
                        <a:pt x="71894" y="9144"/>
                      </a:lnTo>
                      <a:lnTo>
                        <a:pt x="71789" y="9081"/>
                      </a:lnTo>
                      <a:lnTo>
                        <a:pt x="71705" y="8872"/>
                      </a:lnTo>
                      <a:lnTo>
                        <a:pt x="71747" y="8726"/>
                      </a:lnTo>
                      <a:lnTo>
                        <a:pt x="71580" y="8621"/>
                      </a:lnTo>
                      <a:lnTo>
                        <a:pt x="71517" y="8454"/>
                      </a:lnTo>
                      <a:lnTo>
                        <a:pt x="71475" y="8454"/>
                      </a:lnTo>
                      <a:lnTo>
                        <a:pt x="71580" y="8433"/>
                      </a:lnTo>
                      <a:lnTo>
                        <a:pt x="71685" y="8558"/>
                      </a:lnTo>
                      <a:lnTo>
                        <a:pt x="71685" y="8433"/>
                      </a:lnTo>
                      <a:lnTo>
                        <a:pt x="71810" y="8433"/>
                      </a:lnTo>
                      <a:lnTo>
                        <a:pt x="71915" y="8475"/>
                      </a:lnTo>
                      <a:lnTo>
                        <a:pt x="72061" y="8370"/>
                      </a:lnTo>
                      <a:lnTo>
                        <a:pt x="72019" y="8265"/>
                      </a:lnTo>
                      <a:lnTo>
                        <a:pt x="71705" y="8140"/>
                      </a:lnTo>
                      <a:lnTo>
                        <a:pt x="71622" y="8265"/>
                      </a:lnTo>
                      <a:lnTo>
                        <a:pt x="71475" y="8265"/>
                      </a:lnTo>
                      <a:lnTo>
                        <a:pt x="71329" y="8224"/>
                      </a:lnTo>
                      <a:lnTo>
                        <a:pt x="71475" y="8224"/>
                      </a:lnTo>
                      <a:lnTo>
                        <a:pt x="71580" y="8098"/>
                      </a:lnTo>
                      <a:lnTo>
                        <a:pt x="71685" y="8056"/>
                      </a:lnTo>
                      <a:lnTo>
                        <a:pt x="71789" y="8119"/>
                      </a:lnTo>
                      <a:lnTo>
                        <a:pt x="71936" y="8140"/>
                      </a:lnTo>
                      <a:lnTo>
                        <a:pt x="72061" y="8245"/>
                      </a:lnTo>
                      <a:lnTo>
                        <a:pt x="72229" y="8433"/>
                      </a:lnTo>
                      <a:lnTo>
                        <a:pt x="72354" y="8433"/>
                      </a:lnTo>
                      <a:lnTo>
                        <a:pt x="72417" y="8537"/>
                      </a:lnTo>
                      <a:lnTo>
                        <a:pt x="72480" y="8558"/>
                      </a:lnTo>
                      <a:lnTo>
                        <a:pt x="72626" y="8475"/>
                      </a:lnTo>
                      <a:lnTo>
                        <a:pt x="72668" y="8558"/>
                      </a:lnTo>
                      <a:lnTo>
                        <a:pt x="72940" y="8349"/>
                      </a:lnTo>
                      <a:lnTo>
                        <a:pt x="72961" y="8391"/>
                      </a:lnTo>
                      <a:lnTo>
                        <a:pt x="72940" y="8496"/>
                      </a:lnTo>
                      <a:lnTo>
                        <a:pt x="73045" y="8433"/>
                      </a:lnTo>
                      <a:lnTo>
                        <a:pt x="73045" y="8286"/>
                      </a:lnTo>
                      <a:lnTo>
                        <a:pt x="73170" y="8077"/>
                      </a:lnTo>
                      <a:lnTo>
                        <a:pt x="73149" y="8014"/>
                      </a:lnTo>
                      <a:lnTo>
                        <a:pt x="73149" y="7847"/>
                      </a:lnTo>
                      <a:lnTo>
                        <a:pt x="73086" y="7617"/>
                      </a:lnTo>
                      <a:lnTo>
                        <a:pt x="73191" y="7240"/>
                      </a:lnTo>
                      <a:lnTo>
                        <a:pt x="73191" y="7010"/>
                      </a:lnTo>
                      <a:lnTo>
                        <a:pt x="73086" y="6884"/>
                      </a:lnTo>
                      <a:lnTo>
                        <a:pt x="73045" y="6759"/>
                      </a:lnTo>
                      <a:lnTo>
                        <a:pt x="72877" y="6612"/>
                      </a:lnTo>
                      <a:lnTo>
                        <a:pt x="72793" y="6445"/>
                      </a:lnTo>
                      <a:lnTo>
                        <a:pt x="72856" y="6445"/>
                      </a:lnTo>
                      <a:lnTo>
                        <a:pt x="72961" y="6571"/>
                      </a:lnTo>
                      <a:lnTo>
                        <a:pt x="72982" y="6571"/>
                      </a:lnTo>
                      <a:lnTo>
                        <a:pt x="72940" y="6403"/>
                      </a:lnTo>
                      <a:lnTo>
                        <a:pt x="72773" y="6340"/>
                      </a:lnTo>
                      <a:lnTo>
                        <a:pt x="72647" y="6382"/>
                      </a:lnTo>
                      <a:lnTo>
                        <a:pt x="72417" y="6340"/>
                      </a:lnTo>
                      <a:lnTo>
                        <a:pt x="72103" y="5943"/>
                      </a:lnTo>
                      <a:lnTo>
                        <a:pt x="72019" y="5880"/>
                      </a:lnTo>
                      <a:lnTo>
                        <a:pt x="72040" y="5817"/>
                      </a:lnTo>
                      <a:lnTo>
                        <a:pt x="72208" y="5817"/>
                      </a:lnTo>
                      <a:lnTo>
                        <a:pt x="72249" y="5671"/>
                      </a:lnTo>
                      <a:lnTo>
                        <a:pt x="72166" y="5608"/>
                      </a:lnTo>
                      <a:lnTo>
                        <a:pt x="72040" y="5608"/>
                      </a:lnTo>
                      <a:lnTo>
                        <a:pt x="71998" y="5545"/>
                      </a:lnTo>
                      <a:lnTo>
                        <a:pt x="72061" y="5504"/>
                      </a:lnTo>
                      <a:lnTo>
                        <a:pt x="72019" y="5336"/>
                      </a:lnTo>
                      <a:lnTo>
                        <a:pt x="72040" y="5315"/>
                      </a:lnTo>
                      <a:lnTo>
                        <a:pt x="72166" y="5462"/>
                      </a:lnTo>
                      <a:lnTo>
                        <a:pt x="72354" y="5566"/>
                      </a:lnTo>
                      <a:lnTo>
                        <a:pt x="72375" y="5504"/>
                      </a:lnTo>
                      <a:lnTo>
                        <a:pt x="72312" y="5420"/>
                      </a:lnTo>
                      <a:lnTo>
                        <a:pt x="72312" y="5315"/>
                      </a:lnTo>
                      <a:lnTo>
                        <a:pt x="72270" y="5232"/>
                      </a:lnTo>
                      <a:lnTo>
                        <a:pt x="72333" y="5190"/>
                      </a:lnTo>
                      <a:lnTo>
                        <a:pt x="72375" y="5252"/>
                      </a:lnTo>
                      <a:lnTo>
                        <a:pt x="72417" y="5336"/>
                      </a:lnTo>
                      <a:lnTo>
                        <a:pt x="72521" y="5357"/>
                      </a:lnTo>
                      <a:lnTo>
                        <a:pt x="72563" y="5650"/>
                      </a:lnTo>
                      <a:lnTo>
                        <a:pt x="72542" y="5734"/>
                      </a:lnTo>
                      <a:lnTo>
                        <a:pt x="72835" y="5943"/>
                      </a:lnTo>
                      <a:lnTo>
                        <a:pt x="72940" y="5880"/>
                      </a:lnTo>
                      <a:lnTo>
                        <a:pt x="73065" y="5943"/>
                      </a:lnTo>
                      <a:lnTo>
                        <a:pt x="73065" y="6152"/>
                      </a:lnTo>
                      <a:lnTo>
                        <a:pt x="73170" y="6152"/>
                      </a:lnTo>
                      <a:lnTo>
                        <a:pt x="73379" y="5859"/>
                      </a:lnTo>
                      <a:lnTo>
                        <a:pt x="73421" y="5734"/>
                      </a:lnTo>
                      <a:lnTo>
                        <a:pt x="73379" y="5608"/>
                      </a:lnTo>
                      <a:lnTo>
                        <a:pt x="73400" y="5357"/>
                      </a:lnTo>
                      <a:lnTo>
                        <a:pt x="73379" y="5252"/>
                      </a:lnTo>
                      <a:lnTo>
                        <a:pt x="73421" y="5357"/>
                      </a:lnTo>
                      <a:lnTo>
                        <a:pt x="73421" y="5524"/>
                      </a:lnTo>
                      <a:lnTo>
                        <a:pt x="73505" y="5524"/>
                      </a:lnTo>
                      <a:lnTo>
                        <a:pt x="73609" y="5420"/>
                      </a:lnTo>
                      <a:lnTo>
                        <a:pt x="73798" y="5357"/>
                      </a:lnTo>
                      <a:lnTo>
                        <a:pt x="73819" y="5232"/>
                      </a:lnTo>
                      <a:lnTo>
                        <a:pt x="74007" y="5294"/>
                      </a:lnTo>
                      <a:lnTo>
                        <a:pt x="73986" y="5336"/>
                      </a:lnTo>
                      <a:lnTo>
                        <a:pt x="74007" y="5399"/>
                      </a:lnTo>
                      <a:lnTo>
                        <a:pt x="74300" y="5608"/>
                      </a:lnTo>
                      <a:lnTo>
                        <a:pt x="74342" y="5629"/>
                      </a:lnTo>
                      <a:lnTo>
                        <a:pt x="74405" y="5776"/>
                      </a:lnTo>
                      <a:lnTo>
                        <a:pt x="74405" y="5838"/>
                      </a:lnTo>
                      <a:lnTo>
                        <a:pt x="74446" y="5859"/>
                      </a:lnTo>
                      <a:lnTo>
                        <a:pt x="74698" y="5817"/>
                      </a:lnTo>
                      <a:lnTo>
                        <a:pt x="74739" y="5838"/>
                      </a:lnTo>
                      <a:lnTo>
                        <a:pt x="74739" y="5880"/>
                      </a:lnTo>
                      <a:lnTo>
                        <a:pt x="74760" y="5880"/>
                      </a:lnTo>
                      <a:lnTo>
                        <a:pt x="74865" y="5776"/>
                      </a:lnTo>
                      <a:lnTo>
                        <a:pt x="74823" y="5671"/>
                      </a:lnTo>
                      <a:lnTo>
                        <a:pt x="74844" y="5650"/>
                      </a:lnTo>
                      <a:lnTo>
                        <a:pt x="74928" y="5650"/>
                      </a:lnTo>
                      <a:lnTo>
                        <a:pt x="74886" y="5504"/>
                      </a:lnTo>
                      <a:lnTo>
                        <a:pt x="74970" y="5524"/>
                      </a:lnTo>
                      <a:lnTo>
                        <a:pt x="75032" y="5608"/>
                      </a:lnTo>
                      <a:lnTo>
                        <a:pt x="74990" y="5671"/>
                      </a:lnTo>
                      <a:lnTo>
                        <a:pt x="75095" y="5671"/>
                      </a:lnTo>
                      <a:lnTo>
                        <a:pt x="75200" y="5629"/>
                      </a:lnTo>
                      <a:lnTo>
                        <a:pt x="75472" y="5650"/>
                      </a:lnTo>
                      <a:lnTo>
                        <a:pt x="75555" y="5713"/>
                      </a:lnTo>
                      <a:lnTo>
                        <a:pt x="75618" y="5713"/>
                      </a:lnTo>
                      <a:lnTo>
                        <a:pt x="75660" y="5755"/>
                      </a:lnTo>
                      <a:lnTo>
                        <a:pt x="75702" y="5755"/>
                      </a:lnTo>
                      <a:lnTo>
                        <a:pt x="75786" y="5671"/>
                      </a:lnTo>
                      <a:lnTo>
                        <a:pt x="75723" y="5462"/>
                      </a:lnTo>
                      <a:lnTo>
                        <a:pt x="75786" y="5504"/>
                      </a:lnTo>
                      <a:lnTo>
                        <a:pt x="75911" y="5671"/>
                      </a:lnTo>
                      <a:lnTo>
                        <a:pt x="76078" y="5608"/>
                      </a:lnTo>
                      <a:lnTo>
                        <a:pt x="76078" y="5524"/>
                      </a:lnTo>
                      <a:lnTo>
                        <a:pt x="75995" y="5357"/>
                      </a:lnTo>
                      <a:lnTo>
                        <a:pt x="75869" y="5378"/>
                      </a:lnTo>
                      <a:lnTo>
                        <a:pt x="75744" y="5294"/>
                      </a:lnTo>
                      <a:lnTo>
                        <a:pt x="75806" y="5190"/>
                      </a:lnTo>
                      <a:lnTo>
                        <a:pt x="75911" y="5232"/>
                      </a:lnTo>
                      <a:lnTo>
                        <a:pt x="75995" y="5211"/>
                      </a:lnTo>
                      <a:lnTo>
                        <a:pt x="75995" y="5064"/>
                      </a:lnTo>
                      <a:lnTo>
                        <a:pt x="75890" y="5022"/>
                      </a:lnTo>
                      <a:lnTo>
                        <a:pt x="75806" y="4980"/>
                      </a:lnTo>
                      <a:lnTo>
                        <a:pt x="75744" y="5022"/>
                      </a:lnTo>
                      <a:lnTo>
                        <a:pt x="75744" y="5127"/>
                      </a:lnTo>
                      <a:lnTo>
                        <a:pt x="75681" y="5064"/>
                      </a:lnTo>
                      <a:lnTo>
                        <a:pt x="75555" y="5085"/>
                      </a:lnTo>
                      <a:lnTo>
                        <a:pt x="75576" y="4918"/>
                      </a:lnTo>
                      <a:lnTo>
                        <a:pt x="75493" y="4855"/>
                      </a:lnTo>
                      <a:lnTo>
                        <a:pt x="75388" y="4876"/>
                      </a:lnTo>
                      <a:lnTo>
                        <a:pt x="75388" y="4980"/>
                      </a:lnTo>
                      <a:lnTo>
                        <a:pt x="75346" y="4897"/>
                      </a:lnTo>
                      <a:lnTo>
                        <a:pt x="75346" y="4813"/>
                      </a:lnTo>
                      <a:lnTo>
                        <a:pt x="75472" y="4771"/>
                      </a:lnTo>
                      <a:lnTo>
                        <a:pt x="75451" y="4583"/>
                      </a:lnTo>
                      <a:lnTo>
                        <a:pt x="75367" y="4562"/>
                      </a:lnTo>
                      <a:lnTo>
                        <a:pt x="75493" y="4457"/>
                      </a:lnTo>
                      <a:lnTo>
                        <a:pt x="75430" y="4290"/>
                      </a:lnTo>
                      <a:lnTo>
                        <a:pt x="75451" y="4227"/>
                      </a:lnTo>
                      <a:lnTo>
                        <a:pt x="75283" y="4081"/>
                      </a:lnTo>
                      <a:lnTo>
                        <a:pt x="75158" y="4102"/>
                      </a:lnTo>
                      <a:lnTo>
                        <a:pt x="75032" y="4248"/>
                      </a:lnTo>
                      <a:lnTo>
                        <a:pt x="75053" y="4060"/>
                      </a:lnTo>
                      <a:lnTo>
                        <a:pt x="75158" y="4018"/>
                      </a:lnTo>
                      <a:lnTo>
                        <a:pt x="75053" y="3851"/>
                      </a:lnTo>
                      <a:lnTo>
                        <a:pt x="75053" y="3746"/>
                      </a:lnTo>
                      <a:lnTo>
                        <a:pt x="75011" y="3746"/>
                      </a:lnTo>
                      <a:lnTo>
                        <a:pt x="74928" y="3830"/>
                      </a:lnTo>
                      <a:lnTo>
                        <a:pt x="74865" y="3746"/>
                      </a:lnTo>
                      <a:lnTo>
                        <a:pt x="74739" y="3746"/>
                      </a:lnTo>
                      <a:lnTo>
                        <a:pt x="74593" y="3767"/>
                      </a:lnTo>
                      <a:lnTo>
                        <a:pt x="74718" y="3662"/>
                      </a:lnTo>
                      <a:lnTo>
                        <a:pt x="74865" y="3662"/>
                      </a:lnTo>
                      <a:lnTo>
                        <a:pt x="75011" y="3558"/>
                      </a:lnTo>
                      <a:lnTo>
                        <a:pt x="75053" y="3620"/>
                      </a:lnTo>
                      <a:lnTo>
                        <a:pt x="75158" y="3432"/>
                      </a:lnTo>
                      <a:lnTo>
                        <a:pt x="75283" y="3411"/>
                      </a:lnTo>
                      <a:lnTo>
                        <a:pt x="75325" y="3307"/>
                      </a:lnTo>
                      <a:lnTo>
                        <a:pt x="75242" y="3202"/>
                      </a:lnTo>
                      <a:lnTo>
                        <a:pt x="74970" y="3139"/>
                      </a:lnTo>
                      <a:lnTo>
                        <a:pt x="75158" y="3118"/>
                      </a:lnTo>
                      <a:lnTo>
                        <a:pt x="75346" y="3118"/>
                      </a:lnTo>
                      <a:lnTo>
                        <a:pt x="75388" y="3035"/>
                      </a:lnTo>
                      <a:lnTo>
                        <a:pt x="75346" y="2909"/>
                      </a:lnTo>
                      <a:lnTo>
                        <a:pt x="75221" y="2867"/>
                      </a:lnTo>
                      <a:lnTo>
                        <a:pt x="75137" y="2721"/>
                      </a:lnTo>
                      <a:lnTo>
                        <a:pt x="75032" y="2763"/>
                      </a:lnTo>
                      <a:lnTo>
                        <a:pt x="75011" y="2679"/>
                      </a:lnTo>
                      <a:lnTo>
                        <a:pt x="75053" y="2511"/>
                      </a:lnTo>
                      <a:lnTo>
                        <a:pt x="74949" y="2198"/>
                      </a:lnTo>
                      <a:lnTo>
                        <a:pt x="74970" y="2135"/>
                      </a:lnTo>
                      <a:lnTo>
                        <a:pt x="75032" y="2051"/>
                      </a:lnTo>
                      <a:lnTo>
                        <a:pt x="75032" y="1967"/>
                      </a:lnTo>
                      <a:lnTo>
                        <a:pt x="74928" y="1905"/>
                      </a:lnTo>
                      <a:lnTo>
                        <a:pt x="74823" y="2051"/>
                      </a:lnTo>
                      <a:lnTo>
                        <a:pt x="74718" y="2135"/>
                      </a:lnTo>
                      <a:lnTo>
                        <a:pt x="74718" y="1967"/>
                      </a:lnTo>
                      <a:lnTo>
                        <a:pt x="74614" y="1967"/>
                      </a:lnTo>
                      <a:lnTo>
                        <a:pt x="74614" y="2051"/>
                      </a:lnTo>
                      <a:lnTo>
                        <a:pt x="74530" y="2072"/>
                      </a:lnTo>
                      <a:lnTo>
                        <a:pt x="74509" y="2030"/>
                      </a:lnTo>
                      <a:lnTo>
                        <a:pt x="74530" y="1884"/>
                      </a:lnTo>
                      <a:lnTo>
                        <a:pt x="74174" y="1842"/>
                      </a:lnTo>
                      <a:lnTo>
                        <a:pt x="74091" y="1884"/>
                      </a:lnTo>
                      <a:lnTo>
                        <a:pt x="73923" y="1863"/>
                      </a:lnTo>
                      <a:lnTo>
                        <a:pt x="73819" y="1758"/>
                      </a:lnTo>
                      <a:lnTo>
                        <a:pt x="73798" y="1716"/>
                      </a:lnTo>
                      <a:lnTo>
                        <a:pt x="73693" y="1675"/>
                      </a:lnTo>
                      <a:lnTo>
                        <a:pt x="73651" y="1716"/>
                      </a:lnTo>
                      <a:lnTo>
                        <a:pt x="73589" y="1633"/>
                      </a:lnTo>
                      <a:lnTo>
                        <a:pt x="73484" y="1633"/>
                      </a:lnTo>
                      <a:lnTo>
                        <a:pt x="73379" y="1779"/>
                      </a:lnTo>
                      <a:lnTo>
                        <a:pt x="73275" y="1821"/>
                      </a:lnTo>
                      <a:lnTo>
                        <a:pt x="73233" y="1842"/>
                      </a:lnTo>
                      <a:lnTo>
                        <a:pt x="73170" y="1884"/>
                      </a:lnTo>
                      <a:lnTo>
                        <a:pt x="73296" y="1884"/>
                      </a:lnTo>
                      <a:lnTo>
                        <a:pt x="73254" y="1967"/>
                      </a:lnTo>
                      <a:lnTo>
                        <a:pt x="73128" y="2051"/>
                      </a:lnTo>
                      <a:lnTo>
                        <a:pt x="73065" y="2051"/>
                      </a:lnTo>
                      <a:lnTo>
                        <a:pt x="73086" y="2156"/>
                      </a:lnTo>
                      <a:lnTo>
                        <a:pt x="73191" y="2239"/>
                      </a:lnTo>
                      <a:lnTo>
                        <a:pt x="73170" y="2281"/>
                      </a:lnTo>
                      <a:lnTo>
                        <a:pt x="73065" y="2260"/>
                      </a:lnTo>
                      <a:lnTo>
                        <a:pt x="72982" y="2051"/>
                      </a:lnTo>
                      <a:lnTo>
                        <a:pt x="73024" y="1988"/>
                      </a:lnTo>
                      <a:lnTo>
                        <a:pt x="73024" y="1988"/>
                      </a:lnTo>
                      <a:lnTo>
                        <a:pt x="72940" y="2030"/>
                      </a:lnTo>
                      <a:lnTo>
                        <a:pt x="72773" y="2239"/>
                      </a:lnTo>
                      <a:lnTo>
                        <a:pt x="72710" y="2386"/>
                      </a:lnTo>
                      <a:lnTo>
                        <a:pt x="72605" y="2491"/>
                      </a:lnTo>
                      <a:lnTo>
                        <a:pt x="72626" y="2553"/>
                      </a:lnTo>
                      <a:lnTo>
                        <a:pt x="72773" y="2407"/>
                      </a:lnTo>
                      <a:lnTo>
                        <a:pt x="72856" y="2407"/>
                      </a:lnTo>
                      <a:lnTo>
                        <a:pt x="72919" y="2511"/>
                      </a:lnTo>
                      <a:lnTo>
                        <a:pt x="73024" y="2616"/>
                      </a:lnTo>
                      <a:lnTo>
                        <a:pt x="73233" y="2783"/>
                      </a:lnTo>
                      <a:lnTo>
                        <a:pt x="73254" y="2909"/>
                      </a:lnTo>
                      <a:lnTo>
                        <a:pt x="73170" y="2993"/>
                      </a:lnTo>
                      <a:lnTo>
                        <a:pt x="73191" y="3097"/>
                      </a:lnTo>
                      <a:lnTo>
                        <a:pt x="73358" y="3076"/>
                      </a:lnTo>
                      <a:lnTo>
                        <a:pt x="73505" y="2993"/>
                      </a:lnTo>
                      <a:lnTo>
                        <a:pt x="73589" y="3097"/>
                      </a:lnTo>
                      <a:lnTo>
                        <a:pt x="73589" y="3202"/>
                      </a:lnTo>
                      <a:lnTo>
                        <a:pt x="73672" y="3390"/>
                      </a:lnTo>
                      <a:lnTo>
                        <a:pt x="73672" y="3432"/>
                      </a:lnTo>
                      <a:lnTo>
                        <a:pt x="73568" y="3327"/>
                      </a:lnTo>
                      <a:lnTo>
                        <a:pt x="73484" y="3181"/>
                      </a:lnTo>
                      <a:lnTo>
                        <a:pt x="73400" y="3139"/>
                      </a:lnTo>
                      <a:lnTo>
                        <a:pt x="73358" y="3244"/>
                      </a:lnTo>
                      <a:lnTo>
                        <a:pt x="73379" y="3348"/>
                      </a:lnTo>
                      <a:lnTo>
                        <a:pt x="73442" y="3390"/>
                      </a:lnTo>
                      <a:lnTo>
                        <a:pt x="73400" y="3411"/>
                      </a:lnTo>
                      <a:lnTo>
                        <a:pt x="73296" y="3390"/>
                      </a:lnTo>
                      <a:lnTo>
                        <a:pt x="73191" y="3223"/>
                      </a:lnTo>
                      <a:lnTo>
                        <a:pt x="73045" y="3202"/>
                      </a:lnTo>
                      <a:lnTo>
                        <a:pt x="72940" y="3307"/>
                      </a:lnTo>
                      <a:lnTo>
                        <a:pt x="72856" y="3286"/>
                      </a:lnTo>
                      <a:lnTo>
                        <a:pt x="72835" y="3139"/>
                      </a:lnTo>
                      <a:lnTo>
                        <a:pt x="72877" y="3097"/>
                      </a:lnTo>
                      <a:lnTo>
                        <a:pt x="72814" y="2972"/>
                      </a:lnTo>
                      <a:lnTo>
                        <a:pt x="72710" y="2888"/>
                      </a:lnTo>
                      <a:lnTo>
                        <a:pt x="72668" y="2763"/>
                      </a:lnTo>
                      <a:lnTo>
                        <a:pt x="72459" y="2700"/>
                      </a:lnTo>
                      <a:lnTo>
                        <a:pt x="72291" y="2365"/>
                      </a:lnTo>
                      <a:lnTo>
                        <a:pt x="72187" y="2239"/>
                      </a:lnTo>
                      <a:lnTo>
                        <a:pt x="72208" y="2177"/>
                      </a:lnTo>
                      <a:lnTo>
                        <a:pt x="72124" y="2093"/>
                      </a:lnTo>
                      <a:lnTo>
                        <a:pt x="72019" y="2072"/>
                      </a:lnTo>
                      <a:lnTo>
                        <a:pt x="72019" y="2072"/>
                      </a:lnTo>
                      <a:lnTo>
                        <a:pt x="72040" y="2135"/>
                      </a:lnTo>
                      <a:lnTo>
                        <a:pt x="72019" y="2239"/>
                      </a:lnTo>
                      <a:lnTo>
                        <a:pt x="71977" y="2198"/>
                      </a:lnTo>
                      <a:lnTo>
                        <a:pt x="71915" y="2072"/>
                      </a:lnTo>
                      <a:lnTo>
                        <a:pt x="71685" y="1947"/>
                      </a:lnTo>
                      <a:lnTo>
                        <a:pt x="71559" y="1926"/>
                      </a:lnTo>
                      <a:lnTo>
                        <a:pt x="71454" y="1947"/>
                      </a:lnTo>
                      <a:lnTo>
                        <a:pt x="71475" y="2030"/>
                      </a:lnTo>
                      <a:lnTo>
                        <a:pt x="71580" y="2072"/>
                      </a:lnTo>
                      <a:lnTo>
                        <a:pt x="71789" y="2156"/>
                      </a:lnTo>
                      <a:lnTo>
                        <a:pt x="71622" y="2198"/>
                      </a:lnTo>
                      <a:lnTo>
                        <a:pt x="71413" y="2135"/>
                      </a:lnTo>
                      <a:lnTo>
                        <a:pt x="71308" y="2030"/>
                      </a:lnTo>
                      <a:lnTo>
                        <a:pt x="71350" y="1947"/>
                      </a:lnTo>
                      <a:lnTo>
                        <a:pt x="71287" y="1926"/>
                      </a:lnTo>
                      <a:lnTo>
                        <a:pt x="71099" y="1926"/>
                      </a:lnTo>
                      <a:lnTo>
                        <a:pt x="71161" y="1947"/>
                      </a:lnTo>
                      <a:lnTo>
                        <a:pt x="71161" y="1988"/>
                      </a:lnTo>
                      <a:lnTo>
                        <a:pt x="70994" y="2051"/>
                      </a:lnTo>
                      <a:lnTo>
                        <a:pt x="70931" y="1947"/>
                      </a:lnTo>
                      <a:lnTo>
                        <a:pt x="70952" y="1884"/>
                      </a:lnTo>
                      <a:lnTo>
                        <a:pt x="70764" y="1863"/>
                      </a:lnTo>
                      <a:lnTo>
                        <a:pt x="70722" y="1884"/>
                      </a:lnTo>
                      <a:lnTo>
                        <a:pt x="70743" y="1988"/>
                      </a:lnTo>
                      <a:lnTo>
                        <a:pt x="70638" y="1967"/>
                      </a:lnTo>
                      <a:lnTo>
                        <a:pt x="70576" y="1863"/>
                      </a:lnTo>
                      <a:lnTo>
                        <a:pt x="70429" y="1863"/>
                      </a:lnTo>
                      <a:lnTo>
                        <a:pt x="70471" y="1967"/>
                      </a:lnTo>
                      <a:lnTo>
                        <a:pt x="70471" y="1967"/>
                      </a:lnTo>
                      <a:lnTo>
                        <a:pt x="69990" y="1863"/>
                      </a:lnTo>
                      <a:lnTo>
                        <a:pt x="69843" y="1926"/>
                      </a:lnTo>
                      <a:lnTo>
                        <a:pt x="69676" y="1842"/>
                      </a:lnTo>
                      <a:lnTo>
                        <a:pt x="69676" y="1758"/>
                      </a:lnTo>
                      <a:lnTo>
                        <a:pt x="69508" y="1716"/>
                      </a:lnTo>
                      <a:lnTo>
                        <a:pt x="69488" y="1737"/>
                      </a:lnTo>
                      <a:lnTo>
                        <a:pt x="69488" y="1779"/>
                      </a:lnTo>
                      <a:lnTo>
                        <a:pt x="69425" y="1737"/>
                      </a:lnTo>
                      <a:lnTo>
                        <a:pt x="69320" y="1716"/>
                      </a:lnTo>
                      <a:lnTo>
                        <a:pt x="69216" y="1633"/>
                      </a:lnTo>
                      <a:lnTo>
                        <a:pt x="69153" y="1654"/>
                      </a:lnTo>
                      <a:lnTo>
                        <a:pt x="69174" y="1758"/>
                      </a:lnTo>
                      <a:lnTo>
                        <a:pt x="69006" y="1758"/>
                      </a:lnTo>
                      <a:lnTo>
                        <a:pt x="68860" y="1779"/>
                      </a:lnTo>
                      <a:lnTo>
                        <a:pt x="68839" y="1884"/>
                      </a:lnTo>
                      <a:lnTo>
                        <a:pt x="68651" y="1884"/>
                      </a:lnTo>
                      <a:lnTo>
                        <a:pt x="68316" y="1758"/>
                      </a:lnTo>
                      <a:lnTo>
                        <a:pt x="68337" y="1716"/>
                      </a:lnTo>
                      <a:lnTo>
                        <a:pt x="68546" y="1779"/>
                      </a:lnTo>
                      <a:lnTo>
                        <a:pt x="68651" y="1842"/>
                      </a:lnTo>
                      <a:lnTo>
                        <a:pt x="68672" y="1779"/>
                      </a:lnTo>
                      <a:lnTo>
                        <a:pt x="68337" y="1549"/>
                      </a:lnTo>
                      <a:lnTo>
                        <a:pt x="67939" y="1507"/>
                      </a:lnTo>
                      <a:lnTo>
                        <a:pt x="67793" y="1549"/>
                      </a:lnTo>
                      <a:lnTo>
                        <a:pt x="67730" y="1507"/>
                      </a:lnTo>
                      <a:lnTo>
                        <a:pt x="67793" y="1444"/>
                      </a:lnTo>
                      <a:lnTo>
                        <a:pt x="67688" y="1402"/>
                      </a:lnTo>
                      <a:lnTo>
                        <a:pt x="67542" y="1423"/>
                      </a:lnTo>
                      <a:lnTo>
                        <a:pt x="67604" y="1444"/>
                      </a:lnTo>
                      <a:lnTo>
                        <a:pt x="67521" y="1465"/>
                      </a:lnTo>
                      <a:lnTo>
                        <a:pt x="67395" y="1423"/>
                      </a:lnTo>
                      <a:lnTo>
                        <a:pt x="67019" y="1319"/>
                      </a:lnTo>
                      <a:lnTo>
                        <a:pt x="66851" y="1340"/>
                      </a:lnTo>
                      <a:lnTo>
                        <a:pt x="66788" y="1423"/>
                      </a:lnTo>
                      <a:lnTo>
                        <a:pt x="66705" y="1402"/>
                      </a:lnTo>
                      <a:lnTo>
                        <a:pt x="66663" y="1319"/>
                      </a:lnTo>
                      <a:lnTo>
                        <a:pt x="66558" y="1361"/>
                      </a:lnTo>
                      <a:lnTo>
                        <a:pt x="66349" y="1361"/>
                      </a:lnTo>
                      <a:lnTo>
                        <a:pt x="66244" y="1298"/>
                      </a:lnTo>
                      <a:lnTo>
                        <a:pt x="66161" y="1319"/>
                      </a:lnTo>
                      <a:lnTo>
                        <a:pt x="66014" y="1340"/>
                      </a:lnTo>
                      <a:lnTo>
                        <a:pt x="65951" y="1319"/>
                      </a:lnTo>
                      <a:lnTo>
                        <a:pt x="65847" y="1402"/>
                      </a:lnTo>
                      <a:lnTo>
                        <a:pt x="65826" y="1507"/>
                      </a:lnTo>
                      <a:lnTo>
                        <a:pt x="65763" y="1402"/>
                      </a:lnTo>
                      <a:lnTo>
                        <a:pt x="65303" y="1528"/>
                      </a:lnTo>
                      <a:lnTo>
                        <a:pt x="65303" y="1633"/>
                      </a:lnTo>
                      <a:lnTo>
                        <a:pt x="65198" y="1612"/>
                      </a:lnTo>
                      <a:lnTo>
                        <a:pt x="65135" y="1737"/>
                      </a:lnTo>
                      <a:lnTo>
                        <a:pt x="65094" y="1737"/>
                      </a:lnTo>
                      <a:lnTo>
                        <a:pt x="65031" y="1654"/>
                      </a:lnTo>
                      <a:lnTo>
                        <a:pt x="64884" y="1675"/>
                      </a:lnTo>
                      <a:lnTo>
                        <a:pt x="64884" y="1779"/>
                      </a:lnTo>
                      <a:lnTo>
                        <a:pt x="64801" y="1779"/>
                      </a:lnTo>
                      <a:lnTo>
                        <a:pt x="64696" y="1842"/>
                      </a:lnTo>
                      <a:lnTo>
                        <a:pt x="64529" y="1737"/>
                      </a:lnTo>
                      <a:lnTo>
                        <a:pt x="64403" y="1779"/>
                      </a:lnTo>
                      <a:lnTo>
                        <a:pt x="64403" y="1863"/>
                      </a:lnTo>
                      <a:lnTo>
                        <a:pt x="64152" y="1863"/>
                      </a:lnTo>
                      <a:lnTo>
                        <a:pt x="63838" y="1884"/>
                      </a:lnTo>
                      <a:lnTo>
                        <a:pt x="63754" y="1842"/>
                      </a:lnTo>
                      <a:lnTo>
                        <a:pt x="63482" y="1884"/>
                      </a:lnTo>
                      <a:lnTo>
                        <a:pt x="63462" y="1905"/>
                      </a:lnTo>
                      <a:lnTo>
                        <a:pt x="63629" y="2009"/>
                      </a:lnTo>
                      <a:lnTo>
                        <a:pt x="63692" y="2198"/>
                      </a:lnTo>
                      <a:lnTo>
                        <a:pt x="63775" y="2260"/>
                      </a:lnTo>
                      <a:lnTo>
                        <a:pt x="63796" y="2386"/>
                      </a:lnTo>
                      <a:lnTo>
                        <a:pt x="63880" y="2574"/>
                      </a:lnTo>
                      <a:lnTo>
                        <a:pt x="63838" y="2637"/>
                      </a:lnTo>
                      <a:lnTo>
                        <a:pt x="63838" y="2804"/>
                      </a:lnTo>
                      <a:lnTo>
                        <a:pt x="63880" y="2804"/>
                      </a:lnTo>
                      <a:lnTo>
                        <a:pt x="63985" y="2700"/>
                      </a:lnTo>
                      <a:lnTo>
                        <a:pt x="64194" y="2804"/>
                      </a:lnTo>
                      <a:lnTo>
                        <a:pt x="64257" y="2888"/>
                      </a:lnTo>
                      <a:lnTo>
                        <a:pt x="64319" y="2909"/>
                      </a:lnTo>
                      <a:lnTo>
                        <a:pt x="64529" y="3118"/>
                      </a:lnTo>
                      <a:lnTo>
                        <a:pt x="64570" y="3307"/>
                      </a:lnTo>
                      <a:lnTo>
                        <a:pt x="64717" y="3348"/>
                      </a:lnTo>
                      <a:lnTo>
                        <a:pt x="64822" y="3516"/>
                      </a:lnTo>
                      <a:lnTo>
                        <a:pt x="64822" y="3579"/>
                      </a:lnTo>
                      <a:lnTo>
                        <a:pt x="64842" y="3662"/>
                      </a:lnTo>
                      <a:lnTo>
                        <a:pt x="64801" y="3725"/>
                      </a:lnTo>
                      <a:lnTo>
                        <a:pt x="64884" y="3830"/>
                      </a:lnTo>
                      <a:lnTo>
                        <a:pt x="64822" y="3871"/>
                      </a:lnTo>
                      <a:lnTo>
                        <a:pt x="64738" y="3851"/>
                      </a:lnTo>
                      <a:lnTo>
                        <a:pt x="64612" y="3934"/>
                      </a:lnTo>
                      <a:lnTo>
                        <a:pt x="64633" y="4039"/>
                      </a:lnTo>
                      <a:lnTo>
                        <a:pt x="64508" y="4060"/>
                      </a:lnTo>
                      <a:lnTo>
                        <a:pt x="64403" y="4143"/>
                      </a:lnTo>
                      <a:lnTo>
                        <a:pt x="64215" y="4102"/>
                      </a:lnTo>
                      <a:lnTo>
                        <a:pt x="64152" y="4039"/>
                      </a:lnTo>
                      <a:lnTo>
                        <a:pt x="64152" y="3892"/>
                      </a:lnTo>
                      <a:lnTo>
                        <a:pt x="63964" y="3641"/>
                      </a:lnTo>
                      <a:lnTo>
                        <a:pt x="63880" y="3641"/>
                      </a:lnTo>
                      <a:lnTo>
                        <a:pt x="63838" y="3662"/>
                      </a:lnTo>
                      <a:lnTo>
                        <a:pt x="63566" y="3620"/>
                      </a:lnTo>
                      <a:lnTo>
                        <a:pt x="63378" y="3641"/>
                      </a:lnTo>
                      <a:lnTo>
                        <a:pt x="63315" y="3579"/>
                      </a:lnTo>
                      <a:lnTo>
                        <a:pt x="63148" y="3411"/>
                      </a:lnTo>
                      <a:lnTo>
                        <a:pt x="63148" y="3286"/>
                      </a:lnTo>
                      <a:lnTo>
                        <a:pt x="63043" y="3202"/>
                      </a:lnTo>
                      <a:lnTo>
                        <a:pt x="62897" y="3181"/>
                      </a:lnTo>
                      <a:lnTo>
                        <a:pt x="62855" y="3097"/>
                      </a:lnTo>
                      <a:lnTo>
                        <a:pt x="62813" y="2951"/>
                      </a:lnTo>
                      <a:lnTo>
                        <a:pt x="62625" y="2909"/>
                      </a:lnTo>
                      <a:lnTo>
                        <a:pt x="62583" y="2951"/>
                      </a:lnTo>
                      <a:lnTo>
                        <a:pt x="62583" y="3097"/>
                      </a:lnTo>
                      <a:lnTo>
                        <a:pt x="62583" y="3244"/>
                      </a:lnTo>
                      <a:lnTo>
                        <a:pt x="62604" y="3327"/>
                      </a:lnTo>
                      <a:lnTo>
                        <a:pt x="62478" y="3516"/>
                      </a:lnTo>
                      <a:lnTo>
                        <a:pt x="62415" y="3641"/>
                      </a:lnTo>
                      <a:lnTo>
                        <a:pt x="62332" y="3558"/>
                      </a:lnTo>
                      <a:lnTo>
                        <a:pt x="62311" y="3474"/>
                      </a:lnTo>
                      <a:lnTo>
                        <a:pt x="62269" y="3474"/>
                      </a:lnTo>
                      <a:lnTo>
                        <a:pt x="62164" y="3558"/>
                      </a:lnTo>
                      <a:lnTo>
                        <a:pt x="61913" y="3537"/>
                      </a:lnTo>
                      <a:lnTo>
                        <a:pt x="61704" y="3620"/>
                      </a:lnTo>
                      <a:lnTo>
                        <a:pt x="61641" y="3579"/>
                      </a:lnTo>
                      <a:lnTo>
                        <a:pt x="61474" y="3725"/>
                      </a:lnTo>
                      <a:lnTo>
                        <a:pt x="61327" y="3746"/>
                      </a:lnTo>
                      <a:lnTo>
                        <a:pt x="61223" y="3725"/>
                      </a:lnTo>
                      <a:lnTo>
                        <a:pt x="61118" y="3620"/>
                      </a:lnTo>
                      <a:lnTo>
                        <a:pt x="61034" y="3620"/>
                      </a:lnTo>
                      <a:lnTo>
                        <a:pt x="60972" y="3662"/>
                      </a:lnTo>
                      <a:lnTo>
                        <a:pt x="61013" y="3746"/>
                      </a:lnTo>
                      <a:lnTo>
                        <a:pt x="60804" y="3830"/>
                      </a:lnTo>
                      <a:lnTo>
                        <a:pt x="60700" y="3913"/>
                      </a:lnTo>
                      <a:lnTo>
                        <a:pt x="60449" y="3934"/>
                      </a:lnTo>
                      <a:lnTo>
                        <a:pt x="60323" y="4081"/>
                      </a:lnTo>
                      <a:lnTo>
                        <a:pt x="60323" y="4290"/>
                      </a:lnTo>
                      <a:lnTo>
                        <a:pt x="60323" y="4562"/>
                      </a:lnTo>
                      <a:lnTo>
                        <a:pt x="60532" y="4855"/>
                      </a:lnTo>
                      <a:lnTo>
                        <a:pt x="60553" y="5022"/>
                      </a:lnTo>
                      <a:lnTo>
                        <a:pt x="60407" y="4813"/>
                      </a:lnTo>
                      <a:lnTo>
                        <a:pt x="60281" y="4688"/>
                      </a:lnTo>
                      <a:lnTo>
                        <a:pt x="60177" y="4708"/>
                      </a:lnTo>
                      <a:lnTo>
                        <a:pt x="60030" y="4625"/>
                      </a:lnTo>
                      <a:lnTo>
                        <a:pt x="60072" y="4729"/>
                      </a:lnTo>
                      <a:lnTo>
                        <a:pt x="60177" y="4792"/>
                      </a:lnTo>
                      <a:lnTo>
                        <a:pt x="60218" y="4980"/>
                      </a:lnTo>
                      <a:lnTo>
                        <a:pt x="60218" y="5022"/>
                      </a:lnTo>
                      <a:lnTo>
                        <a:pt x="60072" y="4813"/>
                      </a:lnTo>
                      <a:lnTo>
                        <a:pt x="59967" y="4813"/>
                      </a:lnTo>
                      <a:lnTo>
                        <a:pt x="59925" y="4604"/>
                      </a:lnTo>
                      <a:lnTo>
                        <a:pt x="59758" y="4415"/>
                      </a:lnTo>
                      <a:lnTo>
                        <a:pt x="59674" y="4269"/>
                      </a:lnTo>
                      <a:lnTo>
                        <a:pt x="59570" y="4269"/>
                      </a:lnTo>
                      <a:lnTo>
                        <a:pt x="59612" y="4457"/>
                      </a:lnTo>
                      <a:lnTo>
                        <a:pt x="59591" y="4562"/>
                      </a:lnTo>
                      <a:lnTo>
                        <a:pt x="59549" y="4415"/>
                      </a:lnTo>
                      <a:lnTo>
                        <a:pt x="59402" y="4353"/>
                      </a:lnTo>
                      <a:lnTo>
                        <a:pt x="59256" y="4374"/>
                      </a:lnTo>
                      <a:lnTo>
                        <a:pt x="59256" y="4457"/>
                      </a:lnTo>
                      <a:lnTo>
                        <a:pt x="59172" y="4374"/>
                      </a:lnTo>
                      <a:lnTo>
                        <a:pt x="59026" y="4374"/>
                      </a:lnTo>
                      <a:lnTo>
                        <a:pt x="58879" y="4520"/>
                      </a:lnTo>
                      <a:lnTo>
                        <a:pt x="58754" y="4562"/>
                      </a:lnTo>
                      <a:lnTo>
                        <a:pt x="58837" y="4415"/>
                      </a:lnTo>
                      <a:lnTo>
                        <a:pt x="58837" y="4311"/>
                      </a:lnTo>
                      <a:lnTo>
                        <a:pt x="58712" y="4081"/>
                      </a:lnTo>
                      <a:lnTo>
                        <a:pt x="58712" y="3934"/>
                      </a:lnTo>
                      <a:lnTo>
                        <a:pt x="58649" y="3871"/>
                      </a:lnTo>
                      <a:lnTo>
                        <a:pt x="58649" y="3767"/>
                      </a:lnTo>
                      <a:lnTo>
                        <a:pt x="58544" y="3558"/>
                      </a:lnTo>
                      <a:lnTo>
                        <a:pt x="58335" y="3327"/>
                      </a:lnTo>
                      <a:lnTo>
                        <a:pt x="58105" y="3202"/>
                      </a:lnTo>
                      <a:lnTo>
                        <a:pt x="57875" y="2930"/>
                      </a:lnTo>
                      <a:lnTo>
                        <a:pt x="57310" y="2742"/>
                      </a:lnTo>
                      <a:lnTo>
                        <a:pt x="57038" y="2742"/>
                      </a:lnTo>
                      <a:lnTo>
                        <a:pt x="56892" y="2783"/>
                      </a:lnTo>
                      <a:lnTo>
                        <a:pt x="56661" y="2930"/>
                      </a:lnTo>
                      <a:lnTo>
                        <a:pt x="56661" y="2993"/>
                      </a:lnTo>
                      <a:lnTo>
                        <a:pt x="56536" y="2951"/>
                      </a:lnTo>
                      <a:lnTo>
                        <a:pt x="56327" y="3035"/>
                      </a:lnTo>
                      <a:lnTo>
                        <a:pt x="55887" y="3244"/>
                      </a:lnTo>
                      <a:lnTo>
                        <a:pt x="55720" y="3265"/>
                      </a:lnTo>
                      <a:lnTo>
                        <a:pt x="55531" y="3453"/>
                      </a:lnTo>
                      <a:lnTo>
                        <a:pt x="55427" y="3516"/>
                      </a:lnTo>
                      <a:lnTo>
                        <a:pt x="55197" y="3683"/>
                      </a:lnTo>
                      <a:lnTo>
                        <a:pt x="55071" y="3746"/>
                      </a:lnTo>
                      <a:lnTo>
                        <a:pt x="54946" y="3871"/>
                      </a:lnTo>
                      <a:lnTo>
                        <a:pt x="54757" y="3934"/>
                      </a:lnTo>
                      <a:lnTo>
                        <a:pt x="54590" y="3871"/>
                      </a:lnTo>
                      <a:lnTo>
                        <a:pt x="54360" y="3934"/>
                      </a:lnTo>
                      <a:lnTo>
                        <a:pt x="54213" y="3997"/>
                      </a:lnTo>
                      <a:lnTo>
                        <a:pt x="54339" y="3871"/>
                      </a:lnTo>
                      <a:lnTo>
                        <a:pt x="54527" y="3767"/>
                      </a:lnTo>
                      <a:lnTo>
                        <a:pt x="54548" y="3662"/>
                      </a:lnTo>
                      <a:lnTo>
                        <a:pt x="54381" y="3474"/>
                      </a:lnTo>
                      <a:lnTo>
                        <a:pt x="54109" y="3411"/>
                      </a:lnTo>
                      <a:lnTo>
                        <a:pt x="53837" y="3223"/>
                      </a:lnTo>
                      <a:lnTo>
                        <a:pt x="53753" y="3160"/>
                      </a:lnTo>
                      <a:lnTo>
                        <a:pt x="53711" y="3223"/>
                      </a:lnTo>
                      <a:lnTo>
                        <a:pt x="53607" y="3453"/>
                      </a:lnTo>
                      <a:lnTo>
                        <a:pt x="53607" y="3579"/>
                      </a:lnTo>
                      <a:lnTo>
                        <a:pt x="53544" y="3516"/>
                      </a:lnTo>
                      <a:lnTo>
                        <a:pt x="53502" y="3537"/>
                      </a:lnTo>
                      <a:lnTo>
                        <a:pt x="53439" y="3662"/>
                      </a:lnTo>
                      <a:lnTo>
                        <a:pt x="53376" y="3725"/>
                      </a:lnTo>
                      <a:lnTo>
                        <a:pt x="53335" y="3662"/>
                      </a:lnTo>
                      <a:lnTo>
                        <a:pt x="53397" y="3516"/>
                      </a:lnTo>
                      <a:lnTo>
                        <a:pt x="53439" y="3432"/>
                      </a:lnTo>
                      <a:lnTo>
                        <a:pt x="53397" y="3265"/>
                      </a:lnTo>
                      <a:lnTo>
                        <a:pt x="53272" y="3202"/>
                      </a:lnTo>
                      <a:lnTo>
                        <a:pt x="53125" y="3327"/>
                      </a:lnTo>
                      <a:lnTo>
                        <a:pt x="53167" y="3411"/>
                      </a:lnTo>
                      <a:lnTo>
                        <a:pt x="53083" y="3537"/>
                      </a:lnTo>
                      <a:lnTo>
                        <a:pt x="53000" y="3453"/>
                      </a:lnTo>
                      <a:lnTo>
                        <a:pt x="52979" y="3307"/>
                      </a:lnTo>
                      <a:lnTo>
                        <a:pt x="52916" y="3160"/>
                      </a:lnTo>
                      <a:lnTo>
                        <a:pt x="52874" y="3014"/>
                      </a:lnTo>
                      <a:lnTo>
                        <a:pt x="52770" y="3118"/>
                      </a:lnTo>
                      <a:lnTo>
                        <a:pt x="52560" y="3139"/>
                      </a:lnTo>
                      <a:lnTo>
                        <a:pt x="52246" y="3223"/>
                      </a:lnTo>
                      <a:lnTo>
                        <a:pt x="52163" y="3202"/>
                      </a:lnTo>
                      <a:lnTo>
                        <a:pt x="52267" y="3118"/>
                      </a:lnTo>
                      <a:lnTo>
                        <a:pt x="52246" y="3014"/>
                      </a:lnTo>
                      <a:lnTo>
                        <a:pt x="52246" y="2909"/>
                      </a:lnTo>
                      <a:lnTo>
                        <a:pt x="52226" y="2783"/>
                      </a:lnTo>
                      <a:lnTo>
                        <a:pt x="52246" y="2763"/>
                      </a:lnTo>
                      <a:lnTo>
                        <a:pt x="52456" y="2909"/>
                      </a:lnTo>
                      <a:lnTo>
                        <a:pt x="52560" y="2825"/>
                      </a:lnTo>
                      <a:lnTo>
                        <a:pt x="52581" y="2700"/>
                      </a:lnTo>
                      <a:lnTo>
                        <a:pt x="52393" y="2428"/>
                      </a:lnTo>
                      <a:lnTo>
                        <a:pt x="52016" y="2302"/>
                      </a:lnTo>
                      <a:lnTo>
                        <a:pt x="51702" y="2281"/>
                      </a:lnTo>
                      <a:lnTo>
                        <a:pt x="51347" y="2365"/>
                      </a:lnTo>
                      <a:lnTo>
                        <a:pt x="51033" y="2407"/>
                      </a:lnTo>
                      <a:lnTo>
                        <a:pt x="50824" y="2574"/>
                      </a:lnTo>
                      <a:lnTo>
                        <a:pt x="50886" y="3139"/>
                      </a:lnTo>
                      <a:lnTo>
                        <a:pt x="50866" y="3307"/>
                      </a:lnTo>
                      <a:lnTo>
                        <a:pt x="50907" y="3411"/>
                      </a:lnTo>
                      <a:lnTo>
                        <a:pt x="50803" y="3579"/>
                      </a:lnTo>
                      <a:lnTo>
                        <a:pt x="50803" y="3746"/>
                      </a:lnTo>
                      <a:lnTo>
                        <a:pt x="50656" y="3851"/>
                      </a:lnTo>
                      <a:lnTo>
                        <a:pt x="50552" y="3851"/>
                      </a:lnTo>
                      <a:lnTo>
                        <a:pt x="50489" y="3788"/>
                      </a:lnTo>
                      <a:lnTo>
                        <a:pt x="50489" y="3725"/>
                      </a:lnTo>
                      <a:lnTo>
                        <a:pt x="50363" y="3620"/>
                      </a:lnTo>
                      <a:lnTo>
                        <a:pt x="50447" y="3537"/>
                      </a:lnTo>
                      <a:lnTo>
                        <a:pt x="50510" y="3558"/>
                      </a:lnTo>
                      <a:lnTo>
                        <a:pt x="50594" y="3369"/>
                      </a:lnTo>
                      <a:lnTo>
                        <a:pt x="50552" y="3139"/>
                      </a:lnTo>
                      <a:lnTo>
                        <a:pt x="50405" y="3097"/>
                      </a:lnTo>
                      <a:lnTo>
                        <a:pt x="50342" y="2888"/>
                      </a:lnTo>
                      <a:lnTo>
                        <a:pt x="50405" y="2909"/>
                      </a:lnTo>
                      <a:lnTo>
                        <a:pt x="50510" y="2804"/>
                      </a:lnTo>
                      <a:lnTo>
                        <a:pt x="50510" y="2930"/>
                      </a:lnTo>
                      <a:lnTo>
                        <a:pt x="50614" y="3035"/>
                      </a:lnTo>
                      <a:lnTo>
                        <a:pt x="50698" y="3223"/>
                      </a:lnTo>
                      <a:lnTo>
                        <a:pt x="50719" y="3160"/>
                      </a:lnTo>
                      <a:lnTo>
                        <a:pt x="50698" y="2888"/>
                      </a:lnTo>
                      <a:lnTo>
                        <a:pt x="50656" y="2679"/>
                      </a:lnTo>
                      <a:lnTo>
                        <a:pt x="50259" y="2825"/>
                      </a:lnTo>
                      <a:lnTo>
                        <a:pt x="49945" y="3035"/>
                      </a:lnTo>
                      <a:lnTo>
                        <a:pt x="49945" y="3160"/>
                      </a:lnTo>
                      <a:lnTo>
                        <a:pt x="49757" y="3307"/>
                      </a:lnTo>
                      <a:lnTo>
                        <a:pt x="49652" y="3223"/>
                      </a:lnTo>
                      <a:lnTo>
                        <a:pt x="49673" y="3139"/>
                      </a:lnTo>
                      <a:lnTo>
                        <a:pt x="49777" y="3118"/>
                      </a:lnTo>
                      <a:lnTo>
                        <a:pt x="49673" y="2993"/>
                      </a:lnTo>
                      <a:lnTo>
                        <a:pt x="49757" y="2742"/>
                      </a:lnTo>
                      <a:lnTo>
                        <a:pt x="49882" y="2804"/>
                      </a:lnTo>
                      <a:lnTo>
                        <a:pt x="49945" y="2783"/>
                      </a:lnTo>
                      <a:lnTo>
                        <a:pt x="50070" y="2825"/>
                      </a:lnTo>
                      <a:lnTo>
                        <a:pt x="50468" y="2637"/>
                      </a:lnTo>
                      <a:lnTo>
                        <a:pt x="50614" y="2595"/>
                      </a:lnTo>
                      <a:lnTo>
                        <a:pt x="50342" y="2595"/>
                      </a:lnTo>
                      <a:lnTo>
                        <a:pt x="50175" y="2616"/>
                      </a:lnTo>
                      <a:lnTo>
                        <a:pt x="49945" y="2595"/>
                      </a:lnTo>
                      <a:lnTo>
                        <a:pt x="49443" y="2595"/>
                      </a:lnTo>
                      <a:lnTo>
                        <a:pt x="49338" y="2637"/>
                      </a:lnTo>
                      <a:lnTo>
                        <a:pt x="48669" y="2700"/>
                      </a:lnTo>
                      <a:lnTo>
                        <a:pt x="48271" y="2700"/>
                      </a:lnTo>
                      <a:lnTo>
                        <a:pt x="48041" y="2742"/>
                      </a:lnTo>
                      <a:lnTo>
                        <a:pt x="47769" y="2637"/>
                      </a:lnTo>
                      <a:lnTo>
                        <a:pt x="47539" y="2679"/>
                      </a:lnTo>
                      <a:lnTo>
                        <a:pt x="47371" y="2742"/>
                      </a:lnTo>
                      <a:lnTo>
                        <a:pt x="47518" y="2909"/>
                      </a:lnTo>
                      <a:lnTo>
                        <a:pt x="47685" y="2909"/>
                      </a:lnTo>
                      <a:lnTo>
                        <a:pt x="47790" y="2951"/>
                      </a:lnTo>
                      <a:lnTo>
                        <a:pt x="47894" y="2930"/>
                      </a:lnTo>
                      <a:lnTo>
                        <a:pt x="48041" y="3055"/>
                      </a:lnTo>
                      <a:lnTo>
                        <a:pt x="48041" y="3139"/>
                      </a:lnTo>
                      <a:lnTo>
                        <a:pt x="47832" y="3327"/>
                      </a:lnTo>
                      <a:lnTo>
                        <a:pt x="47685" y="3307"/>
                      </a:lnTo>
                      <a:lnTo>
                        <a:pt x="47518" y="3369"/>
                      </a:lnTo>
                      <a:lnTo>
                        <a:pt x="47476" y="3537"/>
                      </a:lnTo>
                      <a:lnTo>
                        <a:pt x="47434" y="3641"/>
                      </a:lnTo>
                      <a:lnTo>
                        <a:pt x="47560" y="3871"/>
                      </a:lnTo>
                      <a:lnTo>
                        <a:pt x="47769" y="3934"/>
                      </a:lnTo>
                      <a:lnTo>
                        <a:pt x="47790" y="3788"/>
                      </a:lnTo>
                      <a:lnTo>
                        <a:pt x="47936" y="3662"/>
                      </a:lnTo>
                      <a:lnTo>
                        <a:pt x="48145" y="3579"/>
                      </a:lnTo>
                      <a:lnTo>
                        <a:pt x="48104" y="3788"/>
                      </a:lnTo>
                      <a:lnTo>
                        <a:pt x="47894" y="3788"/>
                      </a:lnTo>
                      <a:lnTo>
                        <a:pt x="47999" y="3934"/>
                      </a:lnTo>
                      <a:lnTo>
                        <a:pt x="47978" y="3955"/>
                      </a:lnTo>
                      <a:lnTo>
                        <a:pt x="48041" y="4060"/>
                      </a:lnTo>
                      <a:lnTo>
                        <a:pt x="47894" y="4143"/>
                      </a:lnTo>
                      <a:lnTo>
                        <a:pt x="48041" y="4164"/>
                      </a:lnTo>
                      <a:lnTo>
                        <a:pt x="48166" y="4102"/>
                      </a:lnTo>
                      <a:lnTo>
                        <a:pt x="48208" y="4206"/>
                      </a:lnTo>
                      <a:lnTo>
                        <a:pt x="48187" y="4353"/>
                      </a:lnTo>
                      <a:lnTo>
                        <a:pt x="48313" y="4478"/>
                      </a:lnTo>
                      <a:lnTo>
                        <a:pt x="48459" y="4499"/>
                      </a:lnTo>
                      <a:lnTo>
                        <a:pt x="48627" y="4708"/>
                      </a:lnTo>
                      <a:lnTo>
                        <a:pt x="48606" y="4813"/>
                      </a:lnTo>
                      <a:lnTo>
                        <a:pt x="48522" y="4771"/>
                      </a:lnTo>
                      <a:lnTo>
                        <a:pt x="48397" y="4813"/>
                      </a:lnTo>
                      <a:lnTo>
                        <a:pt x="48459" y="4939"/>
                      </a:lnTo>
                      <a:lnTo>
                        <a:pt x="48376" y="5001"/>
                      </a:lnTo>
                      <a:lnTo>
                        <a:pt x="48313" y="4939"/>
                      </a:lnTo>
                      <a:lnTo>
                        <a:pt x="48250" y="4980"/>
                      </a:lnTo>
                      <a:lnTo>
                        <a:pt x="48187" y="4834"/>
                      </a:lnTo>
                      <a:lnTo>
                        <a:pt x="47999" y="4708"/>
                      </a:lnTo>
                      <a:lnTo>
                        <a:pt x="47936" y="4729"/>
                      </a:lnTo>
                      <a:lnTo>
                        <a:pt x="47978" y="4813"/>
                      </a:lnTo>
                      <a:lnTo>
                        <a:pt x="47873" y="4897"/>
                      </a:lnTo>
                      <a:lnTo>
                        <a:pt x="47790" y="4834"/>
                      </a:lnTo>
                      <a:lnTo>
                        <a:pt x="47727" y="4897"/>
                      </a:lnTo>
                      <a:lnTo>
                        <a:pt x="47769" y="5022"/>
                      </a:lnTo>
                      <a:lnTo>
                        <a:pt x="47790" y="5211"/>
                      </a:lnTo>
                      <a:lnTo>
                        <a:pt x="47936" y="5232"/>
                      </a:lnTo>
                      <a:lnTo>
                        <a:pt x="48083" y="5148"/>
                      </a:lnTo>
                      <a:lnTo>
                        <a:pt x="48187" y="5252"/>
                      </a:lnTo>
                      <a:lnTo>
                        <a:pt x="48104" y="5336"/>
                      </a:lnTo>
                      <a:lnTo>
                        <a:pt x="48250" y="5399"/>
                      </a:lnTo>
                      <a:lnTo>
                        <a:pt x="48145" y="5462"/>
                      </a:lnTo>
                      <a:lnTo>
                        <a:pt x="47978" y="5420"/>
                      </a:lnTo>
                      <a:lnTo>
                        <a:pt x="47978" y="5462"/>
                      </a:lnTo>
                      <a:lnTo>
                        <a:pt x="48145" y="5566"/>
                      </a:lnTo>
                      <a:lnTo>
                        <a:pt x="47873" y="5566"/>
                      </a:lnTo>
                      <a:lnTo>
                        <a:pt x="47832" y="5462"/>
                      </a:lnTo>
                      <a:lnTo>
                        <a:pt x="47643" y="5462"/>
                      </a:lnTo>
                      <a:lnTo>
                        <a:pt x="47560" y="5336"/>
                      </a:lnTo>
                      <a:lnTo>
                        <a:pt x="47434" y="5315"/>
                      </a:lnTo>
                      <a:lnTo>
                        <a:pt x="47308" y="5190"/>
                      </a:lnTo>
                      <a:lnTo>
                        <a:pt x="47120" y="5190"/>
                      </a:lnTo>
                      <a:lnTo>
                        <a:pt x="46995" y="5106"/>
                      </a:lnTo>
                      <a:lnTo>
                        <a:pt x="46890" y="5127"/>
                      </a:lnTo>
                      <a:lnTo>
                        <a:pt x="46827" y="5106"/>
                      </a:lnTo>
                      <a:lnTo>
                        <a:pt x="46430" y="5252"/>
                      </a:lnTo>
                      <a:lnTo>
                        <a:pt x="46409" y="5357"/>
                      </a:lnTo>
                      <a:lnTo>
                        <a:pt x="46367" y="5420"/>
                      </a:lnTo>
                      <a:lnTo>
                        <a:pt x="46430" y="5504"/>
                      </a:lnTo>
                      <a:lnTo>
                        <a:pt x="46409" y="5566"/>
                      </a:lnTo>
                      <a:lnTo>
                        <a:pt x="46492" y="5713"/>
                      </a:lnTo>
                      <a:lnTo>
                        <a:pt x="46472" y="5734"/>
                      </a:lnTo>
                      <a:lnTo>
                        <a:pt x="46367" y="5629"/>
                      </a:lnTo>
                      <a:lnTo>
                        <a:pt x="46283" y="5671"/>
                      </a:lnTo>
                      <a:lnTo>
                        <a:pt x="46179" y="5629"/>
                      </a:lnTo>
                      <a:lnTo>
                        <a:pt x="45739" y="5671"/>
                      </a:lnTo>
                      <a:lnTo>
                        <a:pt x="45530" y="5650"/>
                      </a:lnTo>
                      <a:lnTo>
                        <a:pt x="45384" y="5524"/>
                      </a:lnTo>
                      <a:lnTo>
                        <a:pt x="45258" y="5504"/>
                      </a:lnTo>
                      <a:lnTo>
                        <a:pt x="45132" y="5357"/>
                      </a:lnTo>
                      <a:lnTo>
                        <a:pt x="45049" y="5211"/>
                      </a:lnTo>
                      <a:lnTo>
                        <a:pt x="44944" y="5148"/>
                      </a:lnTo>
                      <a:lnTo>
                        <a:pt x="44944" y="5232"/>
                      </a:lnTo>
                      <a:lnTo>
                        <a:pt x="45028" y="5420"/>
                      </a:lnTo>
                      <a:lnTo>
                        <a:pt x="45049" y="5734"/>
                      </a:lnTo>
                      <a:lnTo>
                        <a:pt x="45216" y="6068"/>
                      </a:lnTo>
                      <a:lnTo>
                        <a:pt x="45342" y="6340"/>
                      </a:lnTo>
                      <a:lnTo>
                        <a:pt x="45446" y="6926"/>
                      </a:lnTo>
                      <a:lnTo>
                        <a:pt x="45425" y="7073"/>
                      </a:lnTo>
                      <a:lnTo>
                        <a:pt x="45342" y="7073"/>
                      </a:lnTo>
                      <a:lnTo>
                        <a:pt x="45258" y="6968"/>
                      </a:lnTo>
                      <a:lnTo>
                        <a:pt x="45237" y="6864"/>
                      </a:lnTo>
                      <a:lnTo>
                        <a:pt x="45132" y="6759"/>
                      </a:lnTo>
                      <a:lnTo>
                        <a:pt x="45070" y="6801"/>
                      </a:lnTo>
                      <a:lnTo>
                        <a:pt x="45132" y="6884"/>
                      </a:lnTo>
                      <a:lnTo>
                        <a:pt x="45112" y="6968"/>
                      </a:lnTo>
                      <a:lnTo>
                        <a:pt x="44923" y="6905"/>
                      </a:lnTo>
                      <a:lnTo>
                        <a:pt x="44756" y="6717"/>
                      </a:lnTo>
                      <a:lnTo>
                        <a:pt x="44505" y="6696"/>
                      </a:lnTo>
                      <a:lnTo>
                        <a:pt x="44379" y="6550"/>
                      </a:lnTo>
                      <a:lnTo>
                        <a:pt x="44275" y="6508"/>
                      </a:lnTo>
                      <a:lnTo>
                        <a:pt x="43898" y="6173"/>
                      </a:lnTo>
                      <a:lnTo>
                        <a:pt x="43877" y="6173"/>
                      </a:lnTo>
                      <a:lnTo>
                        <a:pt x="43793" y="6236"/>
                      </a:lnTo>
                      <a:lnTo>
                        <a:pt x="43689" y="6236"/>
                      </a:lnTo>
                      <a:lnTo>
                        <a:pt x="43647" y="6152"/>
                      </a:lnTo>
                      <a:lnTo>
                        <a:pt x="43877" y="5943"/>
                      </a:lnTo>
                      <a:lnTo>
                        <a:pt x="43982" y="5943"/>
                      </a:lnTo>
                      <a:lnTo>
                        <a:pt x="43898" y="5880"/>
                      </a:lnTo>
                      <a:lnTo>
                        <a:pt x="43772" y="5817"/>
                      </a:lnTo>
                      <a:lnTo>
                        <a:pt x="43647" y="5671"/>
                      </a:lnTo>
                      <a:lnTo>
                        <a:pt x="43626" y="5671"/>
                      </a:lnTo>
                      <a:lnTo>
                        <a:pt x="43647" y="5755"/>
                      </a:lnTo>
                      <a:lnTo>
                        <a:pt x="43751" y="5859"/>
                      </a:lnTo>
                      <a:lnTo>
                        <a:pt x="43751" y="5964"/>
                      </a:lnTo>
                      <a:lnTo>
                        <a:pt x="43626" y="6048"/>
                      </a:lnTo>
                      <a:lnTo>
                        <a:pt x="43417" y="5985"/>
                      </a:lnTo>
                      <a:lnTo>
                        <a:pt x="43207" y="5838"/>
                      </a:lnTo>
                      <a:lnTo>
                        <a:pt x="43145" y="5755"/>
                      </a:lnTo>
                      <a:lnTo>
                        <a:pt x="42935" y="5734"/>
                      </a:lnTo>
                      <a:lnTo>
                        <a:pt x="42894" y="5608"/>
                      </a:lnTo>
                      <a:lnTo>
                        <a:pt x="42789" y="5545"/>
                      </a:lnTo>
                      <a:lnTo>
                        <a:pt x="43040" y="5545"/>
                      </a:lnTo>
                      <a:lnTo>
                        <a:pt x="43270" y="5608"/>
                      </a:lnTo>
                      <a:lnTo>
                        <a:pt x="43375" y="5671"/>
                      </a:lnTo>
                      <a:lnTo>
                        <a:pt x="43521" y="5629"/>
                      </a:lnTo>
                      <a:lnTo>
                        <a:pt x="43626" y="5441"/>
                      </a:lnTo>
                      <a:lnTo>
                        <a:pt x="43626" y="5378"/>
                      </a:lnTo>
                      <a:lnTo>
                        <a:pt x="43542" y="5420"/>
                      </a:lnTo>
                      <a:lnTo>
                        <a:pt x="43521" y="5336"/>
                      </a:lnTo>
                      <a:lnTo>
                        <a:pt x="43417" y="5357"/>
                      </a:lnTo>
                      <a:lnTo>
                        <a:pt x="43459" y="5190"/>
                      </a:lnTo>
                      <a:lnTo>
                        <a:pt x="43333" y="5043"/>
                      </a:lnTo>
                      <a:lnTo>
                        <a:pt x="43249" y="5106"/>
                      </a:lnTo>
                      <a:lnTo>
                        <a:pt x="43228" y="5001"/>
                      </a:lnTo>
                      <a:lnTo>
                        <a:pt x="43145" y="4980"/>
                      </a:lnTo>
                      <a:lnTo>
                        <a:pt x="43061" y="5022"/>
                      </a:lnTo>
                      <a:lnTo>
                        <a:pt x="43019" y="5085"/>
                      </a:lnTo>
                      <a:lnTo>
                        <a:pt x="42831" y="5043"/>
                      </a:lnTo>
                      <a:lnTo>
                        <a:pt x="42810" y="4897"/>
                      </a:lnTo>
                      <a:lnTo>
                        <a:pt x="43019" y="4708"/>
                      </a:lnTo>
                      <a:lnTo>
                        <a:pt x="42998" y="4625"/>
                      </a:lnTo>
                      <a:lnTo>
                        <a:pt x="42894" y="4625"/>
                      </a:lnTo>
                      <a:lnTo>
                        <a:pt x="42726" y="4792"/>
                      </a:lnTo>
                      <a:lnTo>
                        <a:pt x="42705" y="4667"/>
                      </a:lnTo>
                      <a:lnTo>
                        <a:pt x="42768" y="4562"/>
                      </a:lnTo>
                      <a:lnTo>
                        <a:pt x="42726" y="4415"/>
                      </a:lnTo>
                      <a:lnTo>
                        <a:pt x="42663" y="4457"/>
                      </a:lnTo>
                      <a:lnTo>
                        <a:pt x="42622" y="4499"/>
                      </a:lnTo>
                      <a:lnTo>
                        <a:pt x="42601" y="4395"/>
                      </a:lnTo>
                      <a:lnTo>
                        <a:pt x="42496" y="4395"/>
                      </a:lnTo>
                      <a:lnTo>
                        <a:pt x="42454" y="4353"/>
                      </a:lnTo>
                      <a:lnTo>
                        <a:pt x="42391" y="4269"/>
                      </a:lnTo>
                      <a:lnTo>
                        <a:pt x="42433" y="4102"/>
                      </a:lnTo>
                      <a:lnTo>
                        <a:pt x="42391" y="4060"/>
                      </a:lnTo>
                      <a:lnTo>
                        <a:pt x="42308" y="4102"/>
                      </a:lnTo>
                      <a:lnTo>
                        <a:pt x="42224" y="4248"/>
                      </a:lnTo>
                      <a:lnTo>
                        <a:pt x="42203" y="4039"/>
                      </a:lnTo>
                      <a:lnTo>
                        <a:pt x="42099" y="3955"/>
                      </a:lnTo>
                      <a:lnTo>
                        <a:pt x="41994" y="4039"/>
                      </a:lnTo>
                      <a:lnTo>
                        <a:pt x="41910" y="4039"/>
                      </a:lnTo>
                      <a:lnTo>
                        <a:pt x="41868" y="3871"/>
                      </a:lnTo>
                      <a:lnTo>
                        <a:pt x="41764" y="3976"/>
                      </a:lnTo>
                      <a:lnTo>
                        <a:pt x="41701" y="3976"/>
                      </a:lnTo>
                      <a:lnTo>
                        <a:pt x="41680" y="4060"/>
                      </a:lnTo>
                      <a:lnTo>
                        <a:pt x="41659" y="3892"/>
                      </a:lnTo>
                      <a:lnTo>
                        <a:pt x="41659" y="3830"/>
                      </a:lnTo>
                      <a:lnTo>
                        <a:pt x="41492" y="3830"/>
                      </a:lnTo>
                      <a:lnTo>
                        <a:pt x="41408" y="3851"/>
                      </a:lnTo>
                      <a:lnTo>
                        <a:pt x="41366" y="3788"/>
                      </a:lnTo>
                      <a:lnTo>
                        <a:pt x="41199" y="3851"/>
                      </a:lnTo>
                      <a:lnTo>
                        <a:pt x="41094" y="3851"/>
                      </a:lnTo>
                      <a:lnTo>
                        <a:pt x="41073" y="3892"/>
                      </a:lnTo>
                      <a:lnTo>
                        <a:pt x="41136" y="3955"/>
                      </a:lnTo>
                      <a:lnTo>
                        <a:pt x="41178" y="4081"/>
                      </a:lnTo>
                      <a:lnTo>
                        <a:pt x="41115" y="4060"/>
                      </a:lnTo>
                      <a:lnTo>
                        <a:pt x="41052" y="4081"/>
                      </a:lnTo>
                      <a:lnTo>
                        <a:pt x="41052" y="4164"/>
                      </a:lnTo>
                      <a:lnTo>
                        <a:pt x="41031" y="4143"/>
                      </a:lnTo>
                      <a:lnTo>
                        <a:pt x="40885" y="4164"/>
                      </a:lnTo>
                      <a:lnTo>
                        <a:pt x="40843" y="4143"/>
                      </a:lnTo>
                      <a:lnTo>
                        <a:pt x="40885" y="4039"/>
                      </a:lnTo>
                      <a:lnTo>
                        <a:pt x="40969" y="3976"/>
                      </a:lnTo>
                      <a:lnTo>
                        <a:pt x="40927" y="3871"/>
                      </a:lnTo>
                      <a:lnTo>
                        <a:pt x="40822" y="3851"/>
                      </a:lnTo>
                      <a:lnTo>
                        <a:pt x="40822" y="3955"/>
                      </a:lnTo>
                      <a:lnTo>
                        <a:pt x="40738" y="3997"/>
                      </a:lnTo>
                      <a:lnTo>
                        <a:pt x="40655" y="3892"/>
                      </a:lnTo>
                      <a:lnTo>
                        <a:pt x="40550" y="3871"/>
                      </a:lnTo>
                      <a:lnTo>
                        <a:pt x="40446" y="3767"/>
                      </a:lnTo>
                      <a:lnTo>
                        <a:pt x="40425" y="3851"/>
                      </a:lnTo>
                      <a:lnTo>
                        <a:pt x="40341" y="3871"/>
                      </a:lnTo>
                      <a:lnTo>
                        <a:pt x="40194" y="3871"/>
                      </a:lnTo>
                      <a:lnTo>
                        <a:pt x="40132" y="3788"/>
                      </a:lnTo>
                      <a:lnTo>
                        <a:pt x="40111" y="3892"/>
                      </a:lnTo>
                      <a:lnTo>
                        <a:pt x="40027" y="3955"/>
                      </a:lnTo>
                      <a:lnTo>
                        <a:pt x="39902" y="3851"/>
                      </a:lnTo>
                      <a:lnTo>
                        <a:pt x="39818" y="3851"/>
                      </a:lnTo>
                      <a:lnTo>
                        <a:pt x="39860" y="3955"/>
                      </a:lnTo>
                      <a:lnTo>
                        <a:pt x="39881" y="3997"/>
                      </a:lnTo>
                      <a:lnTo>
                        <a:pt x="39755" y="4102"/>
                      </a:lnTo>
                      <a:lnTo>
                        <a:pt x="39692" y="4081"/>
                      </a:lnTo>
                      <a:lnTo>
                        <a:pt x="39671" y="3997"/>
                      </a:lnTo>
                      <a:lnTo>
                        <a:pt x="39609" y="4102"/>
                      </a:lnTo>
                      <a:lnTo>
                        <a:pt x="39630" y="4269"/>
                      </a:lnTo>
                      <a:lnTo>
                        <a:pt x="39713" y="4353"/>
                      </a:lnTo>
                      <a:lnTo>
                        <a:pt x="39734" y="4457"/>
                      </a:lnTo>
                      <a:lnTo>
                        <a:pt x="39797" y="4478"/>
                      </a:lnTo>
                      <a:lnTo>
                        <a:pt x="39818" y="4625"/>
                      </a:lnTo>
                      <a:lnTo>
                        <a:pt x="39964" y="4667"/>
                      </a:lnTo>
                      <a:lnTo>
                        <a:pt x="40006" y="4729"/>
                      </a:lnTo>
                      <a:lnTo>
                        <a:pt x="40006" y="4834"/>
                      </a:lnTo>
                      <a:lnTo>
                        <a:pt x="40111" y="4918"/>
                      </a:lnTo>
                      <a:lnTo>
                        <a:pt x="40132" y="5001"/>
                      </a:lnTo>
                      <a:lnTo>
                        <a:pt x="40069" y="5106"/>
                      </a:lnTo>
                      <a:lnTo>
                        <a:pt x="40006" y="5085"/>
                      </a:lnTo>
                      <a:lnTo>
                        <a:pt x="39985" y="5001"/>
                      </a:lnTo>
                      <a:lnTo>
                        <a:pt x="39818" y="5043"/>
                      </a:lnTo>
                      <a:lnTo>
                        <a:pt x="39713" y="5022"/>
                      </a:lnTo>
                      <a:lnTo>
                        <a:pt x="39609" y="5043"/>
                      </a:lnTo>
                      <a:lnTo>
                        <a:pt x="39671" y="5127"/>
                      </a:lnTo>
                      <a:lnTo>
                        <a:pt x="39588" y="5232"/>
                      </a:lnTo>
                      <a:lnTo>
                        <a:pt x="39462" y="5232"/>
                      </a:lnTo>
                      <a:lnTo>
                        <a:pt x="39378" y="5211"/>
                      </a:lnTo>
                      <a:lnTo>
                        <a:pt x="39127" y="5336"/>
                      </a:lnTo>
                      <a:lnTo>
                        <a:pt x="38751" y="5399"/>
                      </a:lnTo>
                      <a:lnTo>
                        <a:pt x="38625" y="5336"/>
                      </a:lnTo>
                      <a:lnTo>
                        <a:pt x="38437" y="5336"/>
                      </a:lnTo>
                      <a:lnTo>
                        <a:pt x="38416" y="5357"/>
                      </a:lnTo>
                      <a:lnTo>
                        <a:pt x="38311" y="5336"/>
                      </a:lnTo>
                      <a:lnTo>
                        <a:pt x="37788" y="5315"/>
                      </a:lnTo>
                      <a:lnTo>
                        <a:pt x="37621" y="5190"/>
                      </a:lnTo>
                      <a:lnTo>
                        <a:pt x="37579" y="4980"/>
                      </a:lnTo>
                      <a:lnTo>
                        <a:pt x="37663" y="4834"/>
                      </a:lnTo>
                      <a:lnTo>
                        <a:pt x="37705" y="4813"/>
                      </a:lnTo>
                      <a:lnTo>
                        <a:pt x="37705" y="4729"/>
                      </a:lnTo>
                      <a:lnTo>
                        <a:pt x="37558" y="4688"/>
                      </a:lnTo>
                      <a:lnTo>
                        <a:pt x="37370" y="4688"/>
                      </a:lnTo>
                      <a:lnTo>
                        <a:pt x="37035" y="4834"/>
                      </a:lnTo>
                      <a:lnTo>
                        <a:pt x="36554" y="4876"/>
                      </a:lnTo>
                      <a:lnTo>
                        <a:pt x="36156" y="4980"/>
                      </a:lnTo>
                      <a:lnTo>
                        <a:pt x="35926" y="5022"/>
                      </a:lnTo>
                      <a:lnTo>
                        <a:pt x="35884" y="5106"/>
                      </a:lnTo>
                      <a:lnTo>
                        <a:pt x="35801" y="5106"/>
                      </a:lnTo>
                      <a:lnTo>
                        <a:pt x="35738" y="5190"/>
                      </a:lnTo>
                      <a:lnTo>
                        <a:pt x="35612" y="5252"/>
                      </a:lnTo>
                      <a:lnTo>
                        <a:pt x="35466" y="5399"/>
                      </a:lnTo>
                      <a:lnTo>
                        <a:pt x="35529" y="5545"/>
                      </a:lnTo>
                      <a:lnTo>
                        <a:pt x="35612" y="5566"/>
                      </a:lnTo>
                      <a:lnTo>
                        <a:pt x="35717" y="5524"/>
                      </a:lnTo>
                      <a:lnTo>
                        <a:pt x="35780" y="5545"/>
                      </a:lnTo>
                      <a:lnTo>
                        <a:pt x="35717" y="5629"/>
                      </a:lnTo>
                      <a:lnTo>
                        <a:pt x="35654" y="5650"/>
                      </a:lnTo>
                      <a:lnTo>
                        <a:pt x="35549" y="5755"/>
                      </a:lnTo>
                      <a:lnTo>
                        <a:pt x="35549" y="5817"/>
                      </a:lnTo>
                      <a:lnTo>
                        <a:pt x="35508" y="5755"/>
                      </a:lnTo>
                      <a:lnTo>
                        <a:pt x="35487" y="5545"/>
                      </a:lnTo>
                      <a:lnTo>
                        <a:pt x="35319" y="5420"/>
                      </a:lnTo>
                      <a:lnTo>
                        <a:pt x="35298" y="5336"/>
                      </a:lnTo>
                      <a:lnTo>
                        <a:pt x="35319" y="5252"/>
                      </a:lnTo>
                      <a:lnTo>
                        <a:pt x="35194" y="5148"/>
                      </a:lnTo>
                      <a:lnTo>
                        <a:pt x="35110" y="5148"/>
                      </a:lnTo>
                      <a:lnTo>
                        <a:pt x="34880" y="4939"/>
                      </a:lnTo>
                      <a:lnTo>
                        <a:pt x="34817" y="4939"/>
                      </a:lnTo>
                      <a:lnTo>
                        <a:pt x="34817" y="5022"/>
                      </a:lnTo>
                      <a:lnTo>
                        <a:pt x="35005" y="5232"/>
                      </a:lnTo>
                      <a:lnTo>
                        <a:pt x="35026" y="5357"/>
                      </a:lnTo>
                      <a:lnTo>
                        <a:pt x="34922" y="5462"/>
                      </a:lnTo>
                      <a:lnTo>
                        <a:pt x="34733" y="5504"/>
                      </a:lnTo>
                      <a:lnTo>
                        <a:pt x="34650" y="5545"/>
                      </a:lnTo>
                      <a:lnTo>
                        <a:pt x="34482" y="5545"/>
                      </a:lnTo>
                      <a:lnTo>
                        <a:pt x="34168" y="5294"/>
                      </a:lnTo>
                      <a:lnTo>
                        <a:pt x="34168" y="5190"/>
                      </a:lnTo>
                      <a:lnTo>
                        <a:pt x="34231" y="5106"/>
                      </a:lnTo>
                      <a:lnTo>
                        <a:pt x="34210" y="5022"/>
                      </a:lnTo>
                      <a:lnTo>
                        <a:pt x="34043" y="5085"/>
                      </a:lnTo>
                      <a:lnTo>
                        <a:pt x="34043" y="5211"/>
                      </a:lnTo>
                      <a:lnTo>
                        <a:pt x="33959" y="5294"/>
                      </a:lnTo>
                      <a:lnTo>
                        <a:pt x="33750" y="5148"/>
                      </a:lnTo>
                      <a:lnTo>
                        <a:pt x="33604" y="5148"/>
                      </a:lnTo>
                      <a:lnTo>
                        <a:pt x="33499" y="5252"/>
                      </a:lnTo>
                      <a:lnTo>
                        <a:pt x="33520" y="5441"/>
                      </a:lnTo>
                      <a:lnTo>
                        <a:pt x="33436" y="5566"/>
                      </a:lnTo>
                      <a:lnTo>
                        <a:pt x="33520" y="5734"/>
                      </a:lnTo>
                      <a:lnTo>
                        <a:pt x="33645" y="5776"/>
                      </a:lnTo>
                      <a:lnTo>
                        <a:pt x="33813" y="5650"/>
                      </a:lnTo>
                      <a:lnTo>
                        <a:pt x="33834" y="5566"/>
                      </a:lnTo>
                      <a:lnTo>
                        <a:pt x="34043" y="5441"/>
                      </a:lnTo>
                      <a:lnTo>
                        <a:pt x="34106" y="5524"/>
                      </a:lnTo>
                      <a:lnTo>
                        <a:pt x="34064" y="5650"/>
                      </a:lnTo>
                      <a:lnTo>
                        <a:pt x="33855" y="5817"/>
                      </a:lnTo>
                      <a:lnTo>
                        <a:pt x="33938" y="5880"/>
                      </a:lnTo>
                      <a:lnTo>
                        <a:pt x="33855" y="6027"/>
                      </a:lnTo>
                      <a:lnTo>
                        <a:pt x="33729" y="6068"/>
                      </a:lnTo>
                      <a:lnTo>
                        <a:pt x="33604" y="5985"/>
                      </a:lnTo>
                      <a:lnTo>
                        <a:pt x="33604" y="6048"/>
                      </a:lnTo>
                      <a:lnTo>
                        <a:pt x="33645" y="6173"/>
                      </a:lnTo>
                      <a:lnTo>
                        <a:pt x="33583" y="6299"/>
                      </a:lnTo>
                      <a:lnTo>
                        <a:pt x="33394" y="6445"/>
                      </a:lnTo>
                      <a:lnTo>
                        <a:pt x="33436" y="6550"/>
                      </a:lnTo>
                      <a:lnTo>
                        <a:pt x="33394" y="6592"/>
                      </a:lnTo>
                      <a:lnTo>
                        <a:pt x="33311" y="6592"/>
                      </a:lnTo>
                      <a:lnTo>
                        <a:pt x="33164" y="6759"/>
                      </a:lnTo>
                      <a:lnTo>
                        <a:pt x="32955" y="6780"/>
                      </a:lnTo>
                      <a:lnTo>
                        <a:pt x="32746" y="6801"/>
                      </a:lnTo>
                      <a:lnTo>
                        <a:pt x="32683" y="6926"/>
                      </a:lnTo>
                      <a:lnTo>
                        <a:pt x="32746" y="7094"/>
                      </a:lnTo>
                      <a:lnTo>
                        <a:pt x="32913" y="7303"/>
                      </a:lnTo>
                      <a:lnTo>
                        <a:pt x="32997" y="7324"/>
                      </a:lnTo>
                      <a:lnTo>
                        <a:pt x="32913" y="7345"/>
                      </a:lnTo>
                      <a:lnTo>
                        <a:pt x="32767" y="7345"/>
                      </a:lnTo>
                      <a:lnTo>
                        <a:pt x="32746" y="7429"/>
                      </a:lnTo>
                      <a:lnTo>
                        <a:pt x="32767" y="7491"/>
                      </a:lnTo>
                      <a:lnTo>
                        <a:pt x="32704" y="7596"/>
                      </a:lnTo>
                      <a:lnTo>
                        <a:pt x="32599" y="7701"/>
                      </a:lnTo>
                      <a:lnTo>
                        <a:pt x="32495" y="7701"/>
                      </a:lnTo>
                      <a:lnTo>
                        <a:pt x="32474" y="7763"/>
                      </a:lnTo>
                      <a:lnTo>
                        <a:pt x="32495" y="7659"/>
                      </a:lnTo>
                      <a:lnTo>
                        <a:pt x="32599" y="7596"/>
                      </a:lnTo>
                      <a:lnTo>
                        <a:pt x="32683" y="7282"/>
                      </a:lnTo>
                      <a:lnTo>
                        <a:pt x="32599" y="7219"/>
                      </a:lnTo>
                      <a:lnTo>
                        <a:pt x="32599" y="7115"/>
                      </a:lnTo>
                      <a:lnTo>
                        <a:pt x="32662" y="7073"/>
                      </a:lnTo>
                      <a:lnTo>
                        <a:pt x="32662" y="6926"/>
                      </a:lnTo>
                      <a:lnTo>
                        <a:pt x="32599" y="6780"/>
                      </a:lnTo>
                      <a:lnTo>
                        <a:pt x="32662" y="6612"/>
                      </a:lnTo>
                      <a:lnTo>
                        <a:pt x="32767" y="6550"/>
                      </a:lnTo>
                      <a:lnTo>
                        <a:pt x="32808" y="6445"/>
                      </a:lnTo>
                      <a:lnTo>
                        <a:pt x="32767" y="6194"/>
                      </a:lnTo>
                      <a:lnTo>
                        <a:pt x="32746" y="6152"/>
                      </a:lnTo>
                      <a:lnTo>
                        <a:pt x="32788" y="6068"/>
                      </a:lnTo>
                      <a:lnTo>
                        <a:pt x="32871" y="6068"/>
                      </a:lnTo>
                      <a:lnTo>
                        <a:pt x="32913" y="6089"/>
                      </a:lnTo>
                      <a:lnTo>
                        <a:pt x="33080" y="6048"/>
                      </a:lnTo>
                      <a:lnTo>
                        <a:pt x="33185" y="5776"/>
                      </a:lnTo>
                      <a:lnTo>
                        <a:pt x="33164" y="5671"/>
                      </a:lnTo>
                      <a:lnTo>
                        <a:pt x="33101" y="5545"/>
                      </a:lnTo>
                      <a:lnTo>
                        <a:pt x="33185" y="5252"/>
                      </a:lnTo>
                      <a:lnTo>
                        <a:pt x="33269" y="5127"/>
                      </a:lnTo>
                      <a:lnTo>
                        <a:pt x="33373" y="4939"/>
                      </a:lnTo>
                      <a:lnTo>
                        <a:pt x="33311" y="4792"/>
                      </a:lnTo>
                      <a:lnTo>
                        <a:pt x="33290" y="4792"/>
                      </a:lnTo>
                      <a:lnTo>
                        <a:pt x="33206" y="4876"/>
                      </a:lnTo>
                      <a:lnTo>
                        <a:pt x="33122" y="4876"/>
                      </a:lnTo>
                      <a:lnTo>
                        <a:pt x="32997" y="4813"/>
                      </a:lnTo>
                      <a:lnTo>
                        <a:pt x="33122" y="4813"/>
                      </a:lnTo>
                      <a:lnTo>
                        <a:pt x="33269" y="4708"/>
                      </a:lnTo>
                      <a:lnTo>
                        <a:pt x="33373" y="4667"/>
                      </a:lnTo>
                      <a:lnTo>
                        <a:pt x="33415" y="4562"/>
                      </a:lnTo>
                      <a:lnTo>
                        <a:pt x="33394" y="4499"/>
                      </a:lnTo>
                      <a:lnTo>
                        <a:pt x="33436" y="4415"/>
                      </a:lnTo>
                      <a:lnTo>
                        <a:pt x="33520" y="4248"/>
                      </a:lnTo>
                      <a:lnTo>
                        <a:pt x="33499" y="4185"/>
                      </a:lnTo>
                      <a:lnTo>
                        <a:pt x="33541" y="4081"/>
                      </a:lnTo>
                      <a:lnTo>
                        <a:pt x="33708" y="3997"/>
                      </a:lnTo>
                      <a:lnTo>
                        <a:pt x="33708" y="3892"/>
                      </a:lnTo>
                      <a:lnTo>
                        <a:pt x="33624" y="3830"/>
                      </a:lnTo>
                      <a:lnTo>
                        <a:pt x="33624" y="3767"/>
                      </a:lnTo>
                      <a:lnTo>
                        <a:pt x="33708" y="3641"/>
                      </a:lnTo>
                      <a:lnTo>
                        <a:pt x="33687" y="3537"/>
                      </a:lnTo>
                      <a:lnTo>
                        <a:pt x="33729" y="3432"/>
                      </a:lnTo>
                      <a:lnTo>
                        <a:pt x="33792" y="3411"/>
                      </a:lnTo>
                      <a:lnTo>
                        <a:pt x="33855" y="3223"/>
                      </a:lnTo>
                      <a:lnTo>
                        <a:pt x="33855" y="3014"/>
                      </a:lnTo>
                      <a:lnTo>
                        <a:pt x="33813" y="2804"/>
                      </a:lnTo>
                      <a:lnTo>
                        <a:pt x="33708" y="2616"/>
                      </a:lnTo>
                      <a:lnTo>
                        <a:pt x="33729" y="2574"/>
                      </a:lnTo>
                      <a:lnTo>
                        <a:pt x="33708" y="2491"/>
                      </a:lnTo>
                      <a:lnTo>
                        <a:pt x="33645" y="2470"/>
                      </a:lnTo>
                      <a:lnTo>
                        <a:pt x="33604" y="2491"/>
                      </a:lnTo>
                      <a:lnTo>
                        <a:pt x="33520" y="2428"/>
                      </a:lnTo>
                      <a:lnTo>
                        <a:pt x="33478" y="2365"/>
                      </a:lnTo>
                      <a:lnTo>
                        <a:pt x="33436" y="2365"/>
                      </a:lnTo>
                      <a:lnTo>
                        <a:pt x="33394" y="2491"/>
                      </a:lnTo>
                      <a:lnTo>
                        <a:pt x="33332" y="2532"/>
                      </a:lnTo>
                      <a:lnTo>
                        <a:pt x="33290" y="2491"/>
                      </a:lnTo>
                      <a:lnTo>
                        <a:pt x="33206" y="2365"/>
                      </a:lnTo>
                      <a:lnTo>
                        <a:pt x="33227" y="2323"/>
                      </a:lnTo>
                      <a:lnTo>
                        <a:pt x="33185" y="2302"/>
                      </a:lnTo>
                      <a:lnTo>
                        <a:pt x="33018" y="2281"/>
                      </a:lnTo>
                      <a:lnTo>
                        <a:pt x="32955" y="2177"/>
                      </a:lnTo>
                      <a:lnTo>
                        <a:pt x="32976" y="2156"/>
                      </a:lnTo>
                      <a:lnTo>
                        <a:pt x="33122" y="2156"/>
                      </a:lnTo>
                      <a:lnTo>
                        <a:pt x="33332" y="2219"/>
                      </a:lnTo>
                      <a:lnTo>
                        <a:pt x="33415" y="2302"/>
                      </a:lnTo>
                      <a:lnTo>
                        <a:pt x="33478" y="2260"/>
                      </a:lnTo>
                      <a:lnTo>
                        <a:pt x="33520" y="2260"/>
                      </a:lnTo>
                      <a:lnTo>
                        <a:pt x="33583" y="2323"/>
                      </a:lnTo>
                      <a:lnTo>
                        <a:pt x="33604" y="2386"/>
                      </a:lnTo>
                      <a:lnTo>
                        <a:pt x="33645" y="2386"/>
                      </a:lnTo>
                      <a:lnTo>
                        <a:pt x="33645" y="2302"/>
                      </a:lnTo>
                      <a:lnTo>
                        <a:pt x="33541" y="2177"/>
                      </a:lnTo>
                      <a:lnTo>
                        <a:pt x="33541" y="2072"/>
                      </a:lnTo>
                      <a:lnTo>
                        <a:pt x="33478" y="1967"/>
                      </a:lnTo>
                      <a:lnTo>
                        <a:pt x="33394" y="1905"/>
                      </a:lnTo>
                      <a:lnTo>
                        <a:pt x="33332" y="1905"/>
                      </a:lnTo>
                      <a:lnTo>
                        <a:pt x="33290" y="1967"/>
                      </a:lnTo>
                      <a:lnTo>
                        <a:pt x="33206" y="1947"/>
                      </a:lnTo>
                      <a:lnTo>
                        <a:pt x="33185" y="1800"/>
                      </a:lnTo>
                      <a:lnTo>
                        <a:pt x="33018" y="1654"/>
                      </a:lnTo>
                      <a:lnTo>
                        <a:pt x="33018" y="1549"/>
                      </a:lnTo>
                      <a:lnTo>
                        <a:pt x="32955" y="1465"/>
                      </a:lnTo>
                      <a:lnTo>
                        <a:pt x="32892" y="1382"/>
                      </a:lnTo>
                      <a:lnTo>
                        <a:pt x="32808" y="1382"/>
                      </a:lnTo>
                      <a:lnTo>
                        <a:pt x="32704" y="1444"/>
                      </a:lnTo>
                      <a:lnTo>
                        <a:pt x="32704" y="1549"/>
                      </a:lnTo>
                      <a:lnTo>
                        <a:pt x="32808" y="1549"/>
                      </a:lnTo>
                      <a:lnTo>
                        <a:pt x="32892" y="1591"/>
                      </a:lnTo>
                      <a:lnTo>
                        <a:pt x="32871" y="1654"/>
                      </a:lnTo>
                      <a:lnTo>
                        <a:pt x="32788" y="1695"/>
                      </a:lnTo>
                      <a:lnTo>
                        <a:pt x="32788" y="1779"/>
                      </a:lnTo>
                      <a:lnTo>
                        <a:pt x="32746" y="1800"/>
                      </a:lnTo>
                      <a:lnTo>
                        <a:pt x="32536" y="1570"/>
                      </a:lnTo>
                      <a:lnTo>
                        <a:pt x="32536" y="1486"/>
                      </a:lnTo>
                      <a:lnTo>
                        <a:pt x="32474" y="1361"/>
                      </a:lnTo>
                      <a:lnTo>
                        <a:pt x="32369" y="1340"/>
                      </a:lnTo>
                      <a:lnTo>
                        <a:pt x="31930" y="1068"/>
                      </a:lnTo>
                      <a:lnTo>
                        <a:pt x="31825" y="1026"/>
                      </a:lnTo>
                      <a:lnTo>
                        <a:pt x="31804" y="1005"/>
                      </a:lnTo>
                      <a:lnTo>
                        <a:pt x="31532" y="1026"/>
                      </a:lnTo>
                      <a:lnTo>
                        <a:pt x="31511" y="921"/>
                      </a:lnTo>
                      <a:lnTo>
                        <a:pt x="31553" y="858"/>
                      </a:lnTo>
                      <a:lnTo>
                        <a:pt x="31532" y="796"/>
                      </a:lnTo>
                      <a:lnTo>
                        <a:pt x="31407" y="817"/>
                      </a:lnTo>
                      <a:lnTo>
                        <a:pt x="31344" y="754"/>
                      </a:lnTo>
                      <a:lnTo>
                        <a:pt x="31218" y="796"/>
                      </a:lnTo>
                      <a:lnTo>
                        <a:pt x="31135" y="858"/>
                      </a:lnTo>
                      <a:lnTo>
                        <a:pt x="31093" y="838"/>
                      </a:lnTo>
                      <a:lnTo>
                        <a:pt x="30988" y="942"/>
                      </a:lnTo>
                      <a:lnTo>
                        <a:pt x="30925" y="1047"/>
                      </a:lnTo>
                      <a:lnTo>
                        <a:pt x="30779" y="1047"/>
                      </a:lnTo>
                      <a:lnTo>
                        <a:pt x="30695" y="1026"/>
                      </a:lnTo>
                      <a:lnTo>
                        <a:pt x="30570" y="1172"/>
                      </a:lnTo>
                      <a:lnTo>
                        <a:pt x="30381" y="1235"/>
                      </a:lnTo>
                      <a:lnTo>
                        <a:pt x="30298" y="1256"/>
                      </a:lnTo>
                      <a:lnTo>
                        <a:pt x="30256" y="1214"/>
                      </a:lnTo>
                      <a:lnTo>
                        <a:pt x="30172" y="1214"/>
                      </a:lnTo>
                      <a:lnTo>
                        <a:pt x="30130" y="1256"/>
                      </a:lnTo>
                      <a:lnTo>
                        <a:pt x="30130" y="1361"/>
                      </a:lnTo>
                      <a:lnTo>
                        <a:pt x="30193" y="1382"/>
                      </a:lnTo>
                      <a:lnTo>
                        <a:pt x="30256" y="1382"/>
                      </a:lnTo>
                      <a:lnTo>
                        <a:pt x="30298" y="1549"/>
                      </a:lnTo>
                      <a:lnTo>
                        <a:pt x="30339" y="1758"/>
                      </a:lnTo>
                      <a:lnTo>
                        <a:pt x="30256" y="1905"/>
                      </a:lnTo>
                      <a:lnTo>
                        <a:pt x="30067" y="1905"/>
                      </a:lnTo>
                      <a:lnTo>
                        <a:pt x="29942" y="2051"/>
                      </a:lnTo>
                      <a:lnTo>
                        <a:pt x="29733" y="2093"/>
                      </a:lnTo>
                      <a:lnTo>
                        <a:pt x="29649" y="2072"/>
                      </a:lnTo>
                      <a:lnTo>
                        <a:pt x="29754" y="1988"/>
                      </a:lnTo>
                      <a:lnTo>
                        <a:pt x="29837" y="1967"/>
                      </a:lnTo>
                      <a:lnTo>
                        <a:pt x="29858" y="1842"/>
                      </a:lnTo>
                      <a:lnTo>
                        <a:pt x="29733" y="1591"/>
                      </a:lnTo>
                      <a:lnTo>
                        <a:pt x="29816" y="1444"/>
                      </a:lnTo>
                      <a:lnTo>
                        <a:pt x="29816" y="1340"/>
                      </a:lnTo>
                      <a:lnTo>
                        <a:pt x="29858" y="1256"/>
                      </a:lnTo>
                      <a:lnTo>
                        <a:pt x="29775" y="1068"/>
                      </a:lnTo>
                      <a:lnTo>
                        <a:pt x="29775" y="963"/>
                      </a:lnTo>
                      <a:lnTo>
                        <a:pt x="29628" y="817"/>
                      </a:lnTo>
                      <a:lnTo>
                        <a:pt x="29523" y="858"/>
                      </a:lnTo>
                      <a:lnTo>
                        <a:pt x="29440" y="817"/>
                      </a:lnTo>
                      <a:lnTo>
                        <a:pt x="29398" y="817"/>
                      </a:lnTo>
                      <a:lnTo>
                        <a:pt x="29356" y="942"/>
                      </a:lnTo>
                      <a:lnTo>
                        <a:pt x="29210" y="963"/>
                      </a:lnTo>
                      <a:lnTo>
                        <a:pt x="29147" y="921"/>
                      </a:lnTo>
                      <a:lnTo>
                        <a:pt x="29042" y="963"/>
                      </a:lnTo>
                      <a:lnTo>
                        <a:pt x="28938" y="1130"/>
                      </a:lnTo>
                      <a:lnTo>
                        <a:pt x="28707" y="1130"/>
                      </a:lnTo>
                      <a:lnTo>
                        <a:pt x="28707" y="1047"/>
                      </a:lnTo>
                      <a:lnTo>
                        <a:pt x="28791" y="921"/>
                      </a:lnTo>
                      <a:lnTo>
                        <a:pt x="28791" y="838"/>
                      </a:lnTo>
                      <a:lnTo>
                        <a:pt x="28707" y="817"/>
                      </a:lnTo>
                      <a:lnTo>
                        <a:pt x="28519" y="1110"/>
                      </a:lnTo>
                      <a:lnTo>
                        <a:pt x="28268" y="1214"/>
                      </a:lnTo>
                      <a:lnTo>
                        <a:pt x="28163" y="1172"/>
                      </a:lnTo>
                      <a:lnTo>
                        <a:pt x="28268" y="1026"/>
                      </a:lnTo>
                      <a:lnTo>
                        <a:pt x="28394" y="1005"/>
                      </a:lnTo>
                      <a:lnTo>
                        <a:pt x="28519" y="817"/>
                      </a:lnTo>
                      <a:lnTo>
                        <a:pt x="28498" y="691"/>
                      </a:lnTo>
                      <a:lnTo>
                        <a:pt x="28561" y="586"/>
                      </a:lnTo>
                      <a:lnTo>
                        <a:pt x="28561" y="524"/>
                      </a:lnTo>
                      <a:lnTo>
                        <a:pt x="28645" y="440"/>
                      </a:lnTo>
                      <a:lnTo>
                        <a:pt x="28645" y="398"/>
                      </a:lnTo>
                      <a:lnTo>
                        <a:pt x="28477" y="335"/>
                      </a:lnTo>
                      <a:lnTo>
                        <a:pt x="28414" y="294"/>
                      </a:lnTo>
                      <a:lnTo>
                        <a:pt x="28414" y="126"/>
                      </a:lnTo>
                      <a:lnTo>
                        <a:pt x="28373" y="105"/>
                      </a:lnTo>
                      <a:lnTo>
                        <a:pt x="28205" y="231"/>
                      </a:lnTo>
                      <a:lnTo>
                        <a:pt x="28059" y="210"/>
                      </a:lnTo>
                      <a:lnTo>
                        <a:pt x="27996" y="63"/>
                      </a:lnTo>
                      <a:lnTo>
                        <a:pt x="27891" y="63"/>
                      </a:lnTo>
                      <a:lnTo>
                        <a:pt x="27787" y="168"/>
                      </a:lnTo>
                      <a:lnTo>
                        <a:pt x="2766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36"/>
                <p:cNvSpPr/>
                <p:nvPr/>
              </p:nvSpPr>
              <p:spPr>
                <a:xfrm>
                  <a:off x="5538025" y="2213300"/>
                  <a:ext cx="94175" cy="208750"/>
                </a:xfrm>
                <a:custGeom>
                  <a:rect b="b" l="l" r="r" t="t"/>
                  <a:pathLst>
                    <a:path extrusionOk="0" h="8350" w="3767">
                      <a:moveTo>
                        <a:pt x="251" y="1"/>
                      </a:moveTo>
                      <a:lnTo>
                        <a:pt x="209" y="63"/>
                      </a:lnTo>
                      <a:lnTo>
                        <a:pt x="251" y="105"/>
                      </a:lnTo>
                      <a:lnTo>
                        <a:pt x="251" y="189"/>
                      </a:lnTo>
                      <a:lnTo>
                        <a:pt x="188" y="210"/>
                      </a:lnTo>
                      <a:lnTo>
                        <a:pt x="105" y="168"/>
                      </a:lnTo>
                      <a:lnTo>
                        <a:pt x="0" y="168"/>
                      </a:lnTo>
                      <a:lnTo>
                        <a:pt x="168" y="314"/>
                      </a:lnTo>
                      <a:lnTo>
                        <a:pt x="356" y="461"/>
                      </a:lnTo>
                      <a:lnTo>
                        <a:pt x="419" y="524"/>
                      </a:lnTo>
                      <a:lnTo>
                        <a:pt x="398" y="670"/>
                      </a:lnTo>
                      <a:lnTo>
                        <a:pt x="460" y="607"/>
                      </a:lnTo>
                      <a:lnTo>
                        <a:pt x="502" y="607"/>
                      </a:lnTo>
                      <a:lnTo>
                        <a:pt x="565" y="691"/>
                      </a:lnTo>
                      <a:lnTo>
                        <a:pt x="502" y="733"/>
                      </a:lnTo>
                      <a:lnTo>
                        <a:pt x="419" y="775"/>
                      </a:lnTo>
                      <a:lnTo>
                        <a:pt x="460" y="838"/>
                      </a:lnTo>
                      <a:lnTo>
                        <a:pt x="523" y="838"/>
                      </a:lnTo>
                      <a:lnTo>
                        <a:pt x="565" y="984"/>
                      </a:lnTo>
                      <a:lnTo>
                        <a:pt x="481" y="1026"/>
                      </a:lnTo>
                      <a:lnTo>
                        <a:pt x="377" y="1005"/>
                      </a:lnTo>
                      <a:lnTo>
                        <a:pt x="314" y="900"/>
                      </a:lnTo>
                      <a:lnTo>
                        <a:pt x="251" y="984"/>
                      </a:lnTo>
                      <a:lnTo>
                        <a:pt x="168" y="1130"/>
                      </a:lnTo>
                      <a:lnTo>
                        <a:pt x="272" y="1235"/>
                      </a:lnTo>
                      <a:lnTo>
                        <a:pt x="314" y="1382"/>
                      </a:lnTo>
                      <a:lnTo>
                        <a:pt x="419" y="1528"/>
                      </a:lnTo>
                      <a:lnTo>
                        <a:pt x="523" y="1716"/>
                      </a:lnTo>
                      <a:lnTo>
                        <a:pt x="523" y="1946"/>
                      </a:lnTo>
                      <a:lnTo>
                        <a:pt x="586" y="1988"/>
                      </a:lnTo>
                      <a:lnTo>
                        <a:pt x="607" y="2177"/>
                      </a:lnTo>
                      <a:lnTo>
                        <a:pt x="691" y="2470"/>
                      </a:lnTo>
                      <a:lnTo>
                        <a:pt x="774" y="2658"/>
                      </a:lnTo>
                      <a:lnTo>
                        <a:pt x="900" y="2700"/>
                      </a:lnTo>
                      <a:lnTo>
                        <a:pt x="900" y="2762"/>
                      </a:lnTo>
                      <a:lnTo>
                        <a:pt x="837" y="2804"/>
                      </a:lnTo>
                      <a:lnTo>
                        <a:pt x="1130" y="3097"/>
                      </a:lnTo>
                      <a:lnTo>
                        <a:pt x="1235" y="3118"/>
                      </a:lnTo>
                      <a:lnTo>
                        <a:pt x="1360" y="3307"/>
                      </a:lnTo>
                      <a:lnTo>
                        <a:pt x="1402" y="3516"/>
                      </a:lnTo>
                      <a:lnTo>
                        <a:pt x="1402" y="3641"/>
                      </a:lnTo>
                      <a:lnTo>
                        <a:pt x="1465" y="3809"/>
                      </a:lnTo>
                      <a:lnTo>
                        <a:pt x="1465" y="3934"/>
                      </a:lnTo>
                      <a:lnTo>
                        <a:pt x="1569" y="3976"/>
                      </a:lnTo>
                      <a:lnTo>
                        <a:pt x="1674" y="4123"/>
                      </a:lnTo>
                      <a:lnTo>
                        <a:pt x="1653" y="4143"/>
                      </a:lnTo>
                      <a:lnTo>
                        <a:pt x="1653" y="4227"/>
                      </a:lnTo>
                      <a:lnTo>
                        <a:pt x="1779" y="4436"/>
                      </a:lnTo>
                      <a:lnTo>
                        <a:pt x="1821" y="4562"/>
                      </a:lnTo>
                      <a:lnTo>
                        <a:pt x="1883" y="4708"/>
                      </a:lnTo>
                      <a:lnTo>
                        <a:pt x="1883" y="4918"/>
                      </a:lnTo>
                      <a:lnTo>
                        <a:pt x="1946" y="5001"/>
                      </a:lnTo>
                      <a:lnTo>
                        <a:pt x="1925" y="5106"/>
                      </a:lnTo>
                      <a:lnTo>
                        <a:pt x="1946" y="5315"/>
                      </a:lnTo>
                      <a:lnTo>
                        <a:pt x="2051" y="5524"/>
                      </a:lnTo>
                      <a:lnTo>
                        <a:pt x="2030" y="5608"/>
                      </a:lnTo>
                      <a:lnTo>
                        <a:pt x="2030" y="5755"/>
                      </a:lnTo>
                      <a:lnTo>
                        <a:pt x="2155" y="5859"/>
                      </a:lnTo>
                      <a:lnTo>
                        <a:pt x="2365" y="6131"/>
                      </a:lnTo>
                      <a:lnTo>
                        <a:pt x="2365" y="6257"/>
                      </a:lnTo>
                      <a:lnTo>
                        <a:pt x="2448" y="6424"/>
                      </a:lnTo>
                      <a:lnTo>
                        <a:pt x="2406" y="6654"/>
                      </a:lnTo>
                      <a:lnTo>
                        <a:pt x="2448" y="6843"/>
                      </a:lnTo>
                      <a:lnTo>
                        <a:pt x="2553" y="7010"/>
                      </a:lnTo>
                      <a:lnTo>
                        <a:pt x="2574" y="7156"/>
                      </a:lnTo>
                      <a:lnTo>
                        <a:pt x="2720" y="7324"/>
                      </a:lnTo>
                      <a:lnTo>
                        <a:pt x="2762" y="7408"/>
                      </a:lnTo>
                      <a:lnTo>
                        <a:pt x="2699" y="7596"/>
                      </a:lnTo>
                      <a:lnTo>
                        <a:pt x="2699" y="7847"/>
                      </a:lnTo>
                      <a:lnTo>
                        <a:pt x="2762" y="7993"/>
                      </a:lnTo>
                      <a:lnTo>
                        <a:pt x="2867" y="8098"/>
                      </a:lnTo>
                      <a:lnTo>
                        <a:pt x="2929" y="8244"/>
                      </a:lnTo>
                      <a:lnTo>
                        <a:pt x="3097" y="8349"/>
                      </a:lnTo>
                      <a:lnTo>
                        <a:pt x="3097" y="8349"/>
                      </a:lnTo>
                      <a:lnTo>
                        <a:pt x="3076" y="8224"/>
                      </a:lnTo>
                      <a:lnTo>
                        <a:pt x="3097" y="8098"/>
                      </a:lnTo>
                      <a:lnTo>
                        <a:pt x="3034" y="7993"/>
                      </a:lnTo>
                      <a:lnTo>
                        <a:pt x="3013" y="7847"/>
                      </a:lnTo>
                      <a:lnTo>
                        <a:pt x="3034" y="7680"/>
                      </a:lnTo>
                      <a:lnTo>
                        <a:pt x="3139" y="7575"/>
                      </a:lnTo>
                      <a:lnTo>
                        <a:pt x="3201" y="7596"/>
                      </a:lnTo>
                      <a:lnTo>
                        <a:pt x="3201" y="7680"/>
                      </a:lnTo>
                      <a:lnTo>
                        <a:pt x="3243" y="7721"/>
                      </a:lnTo>
                      <a:lnTo>
                        <a:pt x="3494" y="7700"/>
                      </a:lnTo>
                      <a:lnTo>
                        <a:pt x="3515" y="7638"/>
                      </a:lnTo>
                      <a:lnTo>
                        <a:pt x="3557" y="7638"/>
                      </a:lnTo>
                      <a:lnTo>
                        <a:pt x="3599" y="7700"/>
                      </a:lnTo>
                      <a:lnTo>
                        <a:pt x="3557" y="7721"/>
                      </a:lnTo>
                      <a:lnTo>
                        <a:pt x="3557" y="7826"/>
                      </a:lnTo>
                      <a:lnTo>
                        <a:pt x="3704" y="7952"/>
                      </a:lnTo>
                      <a:lnTo>
                        <a:pt x="3725" y="8056"/>
                      </a:lnTo>
                      <a:lnTo>
                        <a:pt x="3766" y="8119"/>
                      </a:lnTo>
                      <a:lnTo>
                        <a:pt x="3766" y="8035"/>
                      </a:lnTo>
                      <a:lnTo>
                        <a:pt x="3745" y="7993"/>
                      </a:lnTo>
                      <a:lnTo>
                        <a:pt x="3766" y="7847"/>
                      </a:lnTo>
                      <a:lnTo>
                        <a:pt x="3766" y="7721"/>
                      </a:lnTo>
                      <a:lnTo>
                        <a:pt x="3662" y="7638"/>
                      </a:lnTo>
                      <a:lnTo>
                        <a:pt x="3641" y="7491"/>
                      </a:lnTo>
                      <a:lnTo>
                        <a:pt x="3599" y="7387"/>
                      </a:lnTo>
                      <a:lnTo>
                        <a:pt x="3515" y="7428"/>
                      </a:lnTo>
                      <a:lnTo>
                        <a:pt x="3432" y="7428"/>
                      </a:lnTo>
                      <a:lnTo>
                        <a:pt x="3285" y="7324"/>
                      </a:lnTo>
                      <a:lnTo>
                        <a:pt x="3243" y="7156"/>
                      </a:lnTo>
                      <a:lnTo>
                        <a:pt x="3181" y="7010"/>
                      </a:lnTo>
                      <a:lnTo>
                        <a:pt x="3034" y="6905"/>
                      </a:lnTo>
                      <a:lnTo>
                        <a:pt x="2929" y="6884"/>
                      </a:lnTo>
                      <a:lnTo>
                        <a:pt x="2867" y="6780"/>
                      </a:lnTo>
                      <a:lnTo>
                        <a:pt x="2804" y="6571"/>
                      </a:lnTo>
                      <a:lnTo>
                        <a:pt x="2720" y="6424"/>
                      </a:lnTo>
                      <a:lnTo>
                        <a:pt x="2678" y="6278"/>
                      </a:lnTo>
                      <a:lnTo>
                        <a:pt x="2678" y="6089"/>
                      </a:lnTo>
                      <a:lnTo>
                        <a:pt x="2657" y="5859"/>
                      </a:lnTo>
                      <a:lnTo>
                        <a:pt x="2595" y="5755"/>
                      </a:lnTo>
                      <a:lnTo>
                        <a:pt x="2616" y="5545"/>
                      </a:lnTo>
                      <a:lnTo>
                        <a:pt x="2595" y="5441"/>
                      </a:lnTo>
                      <a:lnTo>
                        <a:pt x="2511" y="5294"/>
                      </a:lnTo>
                      <a:lnTo>
                        <a:pt x="2574" y="5211"/>
                      </a:lnTo>
                      <a:lnTo>
                        <a:pt x="2595" y="5127"/>
                      </a:lnTo>
                      <a:lnTo>
                        <a:pt x="2595" y="5085"/>
                      </a:lnTo>
                      <a:lnTo>
                        <a:pt x="2657" y="5043"/>
                      </a:lnTo>
                      <a:lnTo>
                        <a:pt x="2720" y="5085"/>
                      </a:lnTo>
                      <a:lnTo>
                        <a:pt x="2867" y="5043"/>
                      </a:lnTo>
                      <a:lnTo>
                        <a:pt x="2992" y="5043"/>
                      </a:lnTo>
                      <a:lnTo>
                        <a:pt x="3118" y="5127"/>
                      </a:lnTo>
                      <a:lnTo>
                        <a:pt x="3201" y="5315"/>
                      </a:lnTo>
                      <a:lnTo>
                        <a:pt x="3306" y="5336"/>
                      </a:lnTo>
                      <a:lnTo>
                        <a:pt x="3411" y="5420"/>
                      </a:lnTo>
                      <a:lnTo>
                        <a:pt x="3515" y="5566"/>
                      </a:lnTo>
                      <a:lnTo>
                        <a:pt x="3599" y="5608"/>
                      </a:lnTo>
                      <a:lnTo>
                        <a:pt x="3536" y="5483"/>
                      </a:lnTo>
                      <a:lnTo>
                        <a:pt x="3411" y="5315"/>
                      </a:lnTo>
                      <a:lnTo>
                        <a:pt x="3243" y="5211"/>
                      </a:lnTo>
                      <a:lnTo>
                        <a:pt x="3139" y="5022"/>
                      </a:lnTo>
                      <a:lnTo>
                        <a:pt x="3034" y="4897"/>
                      </a:lnTo>
                      <a:lnTo>
                        <a:pt x="3034" y="4813"/>
                      </a:lnTo>
                      <a:lnTo>
                        <a:pt x="2992" y="4771"/>
                      </a:lnTo>
                      <a:lnTo>
                        <a:pt x="2888" y="4562"/>
                      </a:lnTo>
                      <a:lnTo>
                        <a:pt x="2825" y="4436"/>
                      </a:lnTo>
                      <a:lnTo>
                        <a:pt x="2762" y="4395"/>
                      </a:lnTo>
                      <a:lnTo>
                        <a:pt x="2720" y="4269"/>
                      </a:lnTo>
                      <a:lnTo>
                        <a:pt x="2574" y="4060"/>
                      </a:lnTo>
                      <a:lnTo>
                        <a:pt x="2406" y="3809"/>
                      </a:lnTo>
                      <a:lnTo>
                        <a:pt x="2365" y="3641"/>
                      </a:lnTo>
                      <a:lnTo>
                        <a:pt x="2155" y="3390"/>
                      </a:lnTo>
                      <a:lnTo>
                        <a:pt x="2072" y="3181"/>
                      </a:lnTo>
                      <a:lnTo>
                        <a:pt x="1967" y="3118"/>
                      </a:lnTo>
                      <a:lnTo>
                        <a:pt x="1967" y="3014"/>
                      </a:lnTo>
                      <a:lnTo>
                        <a:pt x="1925" y="2888"/>
                      </a:lnTo>
                      <a:lnTo>
                        <a:pt x="1841" y="2867"/>
                      </a:lnTo>
                      <a:lnTo>
                        <a:pt x="1841" y="2909"/>
                      </a:lnTo>
                      <a:lnTo>
                        <a:pt x="1758" y="2909"/>
                      </a:lnTo>
                      <a:lnTo>
                        <a:pt x="1737" y="2867"/>
                      </a:lnTo>
                      <a:lnTo>
                        <a:pt x="1758" y="2762"/>
                      </a:lnTo>
                      <a:lnTo>
                        <a:pt x="1737" y="2679"/>
                      </a:lnTo>
                      <a:lnTo>
                        <a:pt x="1632" y="2616"/>
                      </a:lnTo>
                      <a:lnTo>
                        <a:pt x="1528" y="2490"/>
                      </a:lnTo>
                      <a:lnTo>
                        <a:pt x="1465" y="2344"/>
                      </a:lnTo>
                      <a:lnTo>
                        <a:pt x="1402" y="2260"/>
                      </a:lnTo>
                      <a:lnTo>
                        <a:pt x="1402" y="2135"/>
                      </a:lnTo>
                      <a:lnTo>
                        <a:pt x="1423" y="2030"/>
                      </a:lnTo>
                      <a:lnTo>
                        <a:pt x="1444" y="2051"/>
                      </a:lnTo>
                      <a:lnTo>
                        <a:pt x="1423" y="1884"/>
                      </a:lnTo>
                      <a:lnTo>
                        <a:pt x="1402" y="1716"/>
                      </a:lnTo>
                      <a:lnTo>
                        <a:pt x="1360" y="1570"/>
                      </a:lnTo>
                      <a:lnTo>
                        <a:pt x="1235" y="1528"/>
                      </a:lnTo>
                      <a:lnTo>
                        <a:pt x="1109" y="1382"/>
                      </a:lnTo>
                      <a:lnTo>
                        <a:pt x="1109" y="1319"/>
                      </a:lnTo>
                      <a:lnTo>
                        <a:pt x="1046" y="1256"/>
                      </a:lnTo>
                      <a:lnTo>
                        <a:pt x="1046" y="1193"/>
                      </a:lnTo>
                      <a:lnTo>
                        <a:pt x="1109" y="1193"/>
                      </a:lnTo>
                      <a:lnTo>
                        <a:pt x="1214" y="1298"/>
                      </a:lnTo>
                      <a:lnTo>
                        <a:pt x="1318" y="1444"/>
                      </a:lnTo>
                      <a:lnTo>
                        <a:pt x="1318" y="1444"/>
                      </a:lnTo>
                      <a:lnTo>
                        <a:pt x="1256" y="1298"/>
                      </a:lnTo>
                      <a:lnTo>
                        <a:pt x="1130" y="1110"/>
                      </a:lnTo>
                      <a:lnTo>
                        <a:pt x="1005" y="942"/>
                      </a:lnTo>
                      <a:lnTo>
                        <a:pt x="942" y="942"/>
                      </a:lnTo>
                      <a:lnTo>
                        <a:pt x="921" y="858"/>
                      </a:lnTo>
                      <a:lnTo>
                        <a:pt x="691" y="670"/>
                      </a:lnTo>
                      <a:lnTo>
                        <a:pt x="607" y="566"/>
                      </a:lnTo>
                      <a:lnTo>
                        <a:pt x="607" y="335"/>
                      </a:lnTo>
                      <a:lnTo>
                        <a:pt x="523" y="273"/>
                      </a:lnTo>
                      <a:lnTo>
                        <a:pt x="377" y="210"/>
                      </a:lnTo>
                      <a:lnTo>
                        <a:pt x="293" y="63"/>
                      </a:lnTo>
                      <a:lnTo>
                        <a:pt x="2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55" name="Google Shape;2155;p36"/>
            <p:cNvGrpSpPr/>
            <p:nvPr/>
          </p:nvGrpSpPr>
          <p:grpSpPr>
            <a:xfrm>
              <a:off x="3960625" y="2587825"/>
              <a:ext cx="94050" cy="104125"/>
              <a:chOff x="3960625" y="2587825"/>
              <a:chExt cx="94050" cy="104125"/>
            </a:xfrm>
          </p:grpSpPr>
          <p:sp>
            <p:nvSpPr>
              <p:cNvPr id="2156" name="Google Shape;2156;p36"/>
              <p:cNvSpPr/>
              <p:nvPr/>
            </p:nvSpPr>
            <p:spPr>
              <a:xfrm>
                <a:off x="3960625" y="2587825"/>
                <a:ext cx="94050" cy="51200"/>
              </a:xfrm>
              <a:custGeom>
                <a:rect b="b" l="l" r="r" t="t"/>
                <a:pathLst>
                  <a:path extrusionOk="0" h="2048" w="3762">
                    <a:moveTo>
                      <a:pt x="190" y="2048"/>
                    </a:moveTo>
                    <a:lnTo>
                      <a:pt x="0" y="1762"/>
                    </a:lnTo>
                    <a:lnTo>
                      <a:pt x="309" y="1048"/>
                    </a:lnTo>
                    <a:lnTo>
                      <a:pt x="3762" y="0"/>
                    </a:lnTo>
                    <a:lnTo>
                      <a:pt x="3714" y="1072"/>
                    </a:lnTo>
                    <a:lnTo>
                      <a:pt x="2929" y="1143"/>
                    </a:lnTo>
                    <a:lnTo>
                      <a:pt x="2167" y="1000"/>
                    </a:lnTo>
                    <a:close/>
                  </a:path>
                </a:pathLst>
              </a:custGeom>
              <a:solidFill>
                <a:schemeClr val="dk2"/>
              </a:solidFill>
              <a:ln>
                <a:noFill/>
              </a:ln>
            </p:spPr>
          </p:sp>
          <p:sp>
            <p:nvSpPr>
              <p:cNvPr id="2157" name="Google Shape;2157;p36"/>
              <p:cNvSpPr/>
              <p:nvPr/>
            </p:nvSpPr>
            <p:spPr>
              <a:xfrm>
                <a:off x="3963000" y="2596725"/>
                <a:ext cx="86850" cy="95225"/>
              </a:xfrm>
              <a:custGeom>
                <a:rect b="b" l="l" r="r" t="t"/>
                <a:pathLst>
                  <a:path extrusionOk="0" h="3809" w="3474">
                    <a:moveTo>
                      <a:pt x="1549" y="2009"/>
                    </a:moveTo>
                    <a:lnTo>
                      <a:pt x="1632" y="2030"/>
                    </a:lnTo>
                    <a:lnTo>
                      <a:pt x="1695" y="2093"/>
                    </a:lnTo>
                    <a:lnTo>
                      <a:pt x="1674" y="2135"/>
                    </a:lnTo>
                    <a:lnTo>
                      <a:pt x="1674" y="2189"/>
                    </a:lnTo>
                    <a:lnTo>
                      <a:pt x="1674" y="2189"/>
                    </a:lnTo>
                    <a:cubicBezTo>
                      <a:pt x="1645" y="2167"/>
                      <a:pt x="1613" y="2146"/>
                      <a:pt x="1569" y="2135"/>
                    </a:cubicBezTo>
                    <a:cubicBezTo>
                      <a:pt x="1549" y="2114"/>
                      <a:pt x="1528" y="2114"/>
                      <a:pt x="1486" y="2114"/>
                    </a:cubicBezTo>
                    <a:lnTo>
                      <a:pt x="1549" y="2072"/>
                    </a:lnTo>
                    <a:lnTo>
                      <a:pt x="1549" y="2009"/>
                    </a:lnTo>
                    <a:close/>
                    <a:moveTo>
                      <a:pt x="3327" y="1"/>
                    </a:moveTo>
                    <a:lnTo>
                      <a:pt x="3201" y="105"/>
                    </a:lnTo>
                    <a:lnTo>
                      <a:pt x="3201" y="231"/>
                    </a:lnTo>
                    <a:lnTo>
                      <a:pt x="3243" y="335"/>
                    </a:lnTo>
                    <a:lnTo>
                      <a:pt x="3160" y="377"/>
                    </a:lnTo>
                    <a:lnTo>
                      <a:pt x="2929" y="356"/>
                    </a:lnTo>
                    <a:lnTo>
                      <a:pt x="2825" y="419"/>
                    </a:lnTo>
                    <a:lnTo>
                      <a:pt x="2720" y="356"/>
                    </a:lnTo>
                    <a:lnTo>
                      <a:pt x="2616" y="356"/>
                    </a:lnTo>
                    <a:lnTo>
                      <a:pt x="2532" y="419"/>
                    </a:lnTo>
                    <a:lnTo>
                      <a:pt x="2427" y="419"/>
                    </a:lnTo>
                    <a:lnTo>
                      <a:pt x="2406" y="314"/>
                    </a:lnTo>
                    <a:lnTo>
                      <a:pt x="2260" y="314"/>
                    </a:lnTo>
                    <a:lnTo>
                      <a:pt x="2113" y="273"/>
                    </a:lnTo>
                    <a:lnTo>
                      <a:pt x="2009" y="377"/>
                    </a:lnTo>
                    <a:lnTo>
                      <a:pt x="1862" y="419"/>
                    </a:lnTo>
                    <a:lnTo>
                      <a:pt x="1674" y="419"/>
                    </a:lnTo>
                    <a:lnTo>
                      <a:pt x="1632" y="377"/>
                    </a:lnTo>
                    <a:lnTo>
                      <a:pt x="1549" y="440"/>
                    </a:lnTo>
                    <a:lnTo>
                      <a:pt x="1444" y="440"/>
                    </a:lnTo>
                    <a:lnTo>
                      <a:pt x="1318" y="524"/>
                    </a:lnTo>
                    <a:lnTo>
                      <a:pt x="1025" y="524"/>
                    </a:lnTo>
                    <a:lnTo>
                      <a:pt x="900" y="586"/>
                    </a:lnTo>
                    <a:lnTo>
                      <a:pt x="900" y="649"/>
                    </a:lnTo>
                    <a:lnTo>
                      <a:pt x="732" y="691"/>
                    </a:lnTo>
                    <a:lnTo>
                      <a:pt x="502" y="838"/>
                    </a:lnTo>
                    <a:lnTo>
                      <a:pt x="481" y="984"/>
                    </a:lnTo>
                    <a:lnTo>
                      <a:pt x="398" y="1151"/>
                    </a:lnTo>
                    <a:lnTo>
                      <a:pt x="168" y="1214"/>
                    </a:lnTo>
                    <a:lnTo>
                      <a:pt x="168" y="1361"/>
                    </a:lnTo>
                    <a:lnTo>
                      <a:pt x="84" y="1507"/>
                    </a:lnTo>
                    <a:lnTo>
                      <a:pt x="0" y="1570"/>
                    </a:lnTo>
                    <a:lnTo>
                      <a:pt x="0" y="1716"/>
                    </a:lnTo>
                    <a:lnTo>
                      <a:pt x="209" y="1884"/>
                    </a:lnTo>
                    <a:lnTo>
                      <a:pt x="335" y="2072"/>
                    </a:lnTo>
                    <a:lnTo>
                      <a:pt x="398" y="2093"/>
                    </a:lnTo>
                    <a:lnTo>
                      <a:pt x="398" y="2135"/>
                    </a:lnTo>
                    <a:lnTo>
                      <a:pt x="544" y="2365"/>
                    </a:lnTo>
                    <a:lnTo>
                      <a:pt x="586" y="2532"/>
                    </a:lnTo>
                    <a:lnTo>
                      <a:pt x="649" y="2553"/>
                    </a:lnTo>
                    <a:lnTo>
                      <a:pt x="753" y="2449"/>
                    </a:lnTo>
                    <a:lnTo>
                      <a:pt x="837" y="2553"/>
                    </a:lnTo>
                    <a:lnTo>
                      <a:pt x="963" y="2595"/>
                    </a:lnTo>
                    <a:lnTo>
                      <a:pt x="1025" y="2511"/>
                    </a:lnTo>
                    <a:lnTo>
                      <a:pt x="1130" y="2511"/>
                    </a:lnTo>
                    <a:lnTo>
                      <a:pt x="1277" y="2595"/>
                    </a:lnTo>
                    <a:lnTo>
                      <a:pt x="1360" y="2532"/>
                    </a:lnTo>
                    <a:lnTo>
                      <a:pt x="1381" y="2616"/>
                    </a:lnTo>
                    <a:lnTo>
                      <a:pt x="1465" y="2616"/>
                    </a:lnTo>
                    <a:lnTo>
                      <a:pt x="1528" y="2658"/>
                    </a:lnTo>
                    <a:lnTo>
                      <a:pt x="1653" y="2700"/>
                    </a:lnTo>
                    <a:lnTo>
                      <a:pt x="1569" y="2742"/>
                    </a:lnTo>
                    <a:lnTo>
                      <a:pt x="1486" y="2825"/>
                    </a:lnTo>
                    <a:lnTo>
                      <a:pt x="1423" y="2762"/>
                    </a:lnTo>
                    <a:lnTo>
                      <a:pt x="1318" y="2742"/>
                    </a:lnTo>
                    <a:lnTo>
                      <a:pt x="1067" y="2595"/>
                    </a:lnTo>
                    <a:lnTo>
                      <a:pt x="963" y="2616"/>
                    </a:lnTo>
                    <a:lnTo>
                      <a:pt x="858" y="2658"/>
                    </a:lnTo>
                    <a:lnTo>
                      <a:pt x="753" y="2616"/>
                    </a:lnTo>
                    <a:lnTo>
                      <a:pt x="691" y="2721"/>
                    </a:lnTo>
                    <a:lnTo>
                      <a:pt x="628" y="2742"/>
                    </a:lnTo>
                    <a:lnTo>
                      <a:pt x="607" y="2846"/>
                    </a:lnTo>
                    <a:lnTo>
                      <a:pt x="732" y="2972"/>
                    </a:lnTo>
                    <a:lnTo>
                      <a:pt x="858" y="3035"/>
                    </a:lnTo>
                    <a:lnTo>
                      <a:pt x="1004" y="3139"/>
                    </a:lnTo>
                    <a:lnTo>
                      <a:pt x="1004" y="3223"/>
                    </a:lnTo>
                    <a:lnTo>
                      <a:pt x="942" y="3265"/>
                    </a:lnTo>
                    <a:lnTo>
                      <a:pt x="942" y="3369"/>
                    </a:lnTo>
                    <a:lnTo>
                      <a:pt x="1046" y="3495"/>
                    </a:lnTo>
                    <a:lnTo>
                      <a:pt x="1130" y="3579"/>
                    </a:lnTo>
                    <a:lnTo>
                      <a:pt x="1151" y="3495"/>
                    </a:lnTo>
                    <a:lnTo>
                      <a:pt x="1130" y="3453"/>
                    </a:lnTo>
                    <a:lnTo>
                      <a:pt x="1172" y="3348"/>
                    </a:lnTo>
                    <a:lnTo>
                      <a:pt x="1214" y="3474"/>
                    </a:lnTo>
                    <a:lnTo>
                      <a:pt x="1360" y="3537"/>
                    </a:lnTo>
                    <a:lnTo>
                      <a:pt x="1381" y="3599"/>
                    </a:lnTo>
                    <a:lnTo>
                      <a:pt x="1360" y="3704"/>
                    </a:lnTo>
                    <a:lnTo>
                      <a:pt x="1423" y="3788"/>
                    </a:lnTo>
                    <a:lnTo>
                      <a:pt x="1423" y="3746"/>
                    </a:lnTo>
                    <a:lnTo>
                      <a:pt x="1465" y="3599"/>
                    </a:lnTo>
                    <a:lnTo>
                      <a:pt x="1569" y="3599"/>
                    </a:lnTo>
                    <a:lnTo>
                      <a:pt x="1632" y="3704"/>
                    </a:lnTo>
                    <a:lnTo>
                      <a:pt x="1800" y="3809"/>
                    </a:lnTo>
                    <a:lnTo>
                      <a:pt x="1800" y="3809"/>
                    </a:lnTo>
                    <a:lnTo>
                      <a:pt x="1737" y="3704"/>
                    </a:lnTo>
                    <a:lnTo>
                      <a:pt x="1758" y="3641"/>
                    </a:lnTo>
                    <a:lnTo>
                      <a:pt x="1695" y="3537"/>
                    </a:lnTo>
                    <a:lnTo>
                      <a:pt x="1632" y="3348"/>
                    </a:lnTo>
                    <a:lnTo>
                      <a:pt x="1549" y="3244"/>
                    </a:lnTo>
                    <a:lnTo>
                      <a:pt x="1549" y="3181"/>
                    </a:lnTo>
                    <a:lnTo>
                      <a:pt x="1632" y="3181"/>
                    </a:lnTo>
                    <a:lnTo>
                      <a:pt x="1758" y="3265"/>
                    </a:lnTo>
                    <a:lnTo>
                      <a:pt x="1737" y="3327"/>
                    </a:lnTo>
                    <a:lnTo>
                      <a:pt x="1758" y="3369"/>
                    </a:lnTo>
                    <a:lnTo>
                      <a:pt x="1841" y="3286"/>
                    </a:lnTo>
                    <a:lnTo>
                      <a:pt x="1967" y="3348"/>
                    </a:lnTo>
                    <a:lnTo>
                      <a:pt x="1967" y="3286"/>
                    </a:lnTo>
                    <a:lnTo>
                      <a:pt x="1904" y="3244"/>
                    </a:lnTo>
                    <a:lnTo>
                      <a:pt x="1904" y="3181"/>
                    </a:lnTo>
                    <a:lnTo>
                      <a:pt x="1862" y="3181"/>
                    </a:lnTo>
                    <a:lnTo>
                      <a:pt x="1758" y="3139"/>
                    </a:lnTo>
                    <a:lnTo>
                      <a:pt x="1758" y="3076"/>
                    </a:lnTo>
                    <a:lnTo>
                      <a:pt x="1653" y="3014"/>
                    </a:lnTo>
                    <a:lnTo>
                      <a:pt x="1758" y="2951"/>
                    </a:lnTo>
                    <a:lnTo>
                      <a:pt x="1862" y="2951"/>
                    </a:lnTo>
                    <a:lnTo>
                      <a:pt x="1904" y="2909"/>
                    </a:lnTo>
                    <a:lnTo>
                      <a:pt x="2072" y="3014"/>
                    </a:lnTo>
                    <a:lnTo>
                      <a:pt x="2093" y="3055"/>
                    </a:lnTo>
                    <a:lnTo>
                      <a:pt x="2197" y="3076"/>
                    </a:lnTo>
                    <a:lnTo>
                      <a:pt x="2218" y="3035"/>
                    </a:lnTo>
                    <a:lnTo>
                      <a:pt x="2113" y="2909"/>
                    </a:lnTo>
                    <a:lnTo>
                      <a:pt x="2155" y="2762"/>
                    </a:lnTo>
                    <a:lnTo>
                      <a:pt x="2093" y="2700"/>
                    </a:lnTo>
                    <a:lnTo>
                      <a:pt x="1841" y="2532"/>
                    </a:lnTo>
                    <a:lnTo>
                      <a:pt x="1758" y="2511"/>
                    </a:lnTo>
                    <a:lnTo>
                      <a:pt x="1737" y="2490"/>
                    </a:lnTo>
                    <a:cubicBezTo>
                      <a:pt x="1758" y="2490"/>
                      <a:pt x="1779" y="2449"/>
                      <a:pt x="1800" y="2407"/>
                    </a:cubicBezTo>
                    <a:lnTo>
                      <a:pt x="1862" y="2449"/>
                    </a:lnTo>
                    <a:lnTo>
                      <a:pt x="1946" y="2490"/>
                    </a:lnTo>
                    <a:lnTo>
                      <a:pt x="1988" y="2553"/>
                    </a:lnTo>
                    <a:lnTo>
                      <a:pt x="2093" y="2616"/>
                    </a:lnTo>
                    <a:lnTo>
                      <a:pt x="2176" y="2616"/>
                    </a:lnTo>
                    <a:lnTo>
                      <a:pt x="2197" y="2658"/>
                    </a:lnTo>
                    <a:lnTo>
                      <a:pt x="2281" y="2762"/>
                    </a:lnTo>
                    <a:lnTo>
                      <a:pt x="2323" y="2825"/>
                    </a:lnTo>
                    <a:lnTo>
                      <a:pt x="2323" y="2867"/>
                    </a:lnTo>
                    <a:lnTo>
                      <a:pt x="2365" y="2930"/>
                    </a:lnTo>
                    <a:lnTo>
                      <a:pt x="2427" y="2972"/>
                    </a:lnTo>
                    <a:lnTo>
                      <a:pt x="2490" y="2951"/>
                    </a:lnTo>
                    <a:lnTo>
                      <a:pt x="2532" y="2972"/>
                    </a:lnTo>
                    <a:lnTo>
                      <a:pt x="2595" y="2867"/>
                    </a:lnTo>
                    <a:lnTo>
                      <a:pt x="2490" y="2867"/>
                    </a:lnTo>
                    <a:lnTo>
                      <a:pt x="2469" y="2888"/>
                    </a:lnTo>
                    <a:lnTo>
                      <a:pt x="2385" y="2825"/>
                    </a:lnTo>
                    <a:lnTo>
                      <a:pt x="2385" y="2742"/>
                    </a:lnTo>
                    <a:lnTo>
                      <a:pt x="2365" y="2679"/>
                    </a:lnTo>
                    <a:lnTo>
                      <a:pt x="2365" y="2637"/>
                    </a:lnTo>
                    <a:lnTo>
                      <a:pt x="2302" y="2553"/>
                    </a:lnTo>
                    <a:lnTo>
                      <a:pt x="2176" y="2428"/>
                    </a:lnTo>
                    <a:lnTo>
                      <a:pt x="2176" y="2449"/>
                    </a:lnTo>
                    <a:lnTo>
                      <a:pt x="2093" y="2449"/>
                    </a:lnTo>
                    <a:lnTo>
                      <a:pt x="2093" y="2428"/>
                    </a:lnTo>
                    <a:lnTo>
                      <a:pt x="1988" y="2365"/>
                    </a:lnTo>
                    <a:lnTo>
                      <a:pt x="1883" y="2344"/>
                    </a:lnTo>
                    <a:lnTo>
                      <a:pt x="1800" y="2239"/>
                    </a:lnTo>
                    <a:lnTo>
                      <a:pt x="1758" y="2239"/>
                    </a:lnTo>
                    <a:cubicBezTo>
                      <a:pt x="1730" y="2230"/>
                      <a:pt x="1706" y="2212"/>
                      <a:pt x="1680" y="2193"/>
                    </a:cubicBezTo>
                    <a:lnTo>
                      <a:pt x="1680" y="2193"/>
                    </a:lnTo>
                    <a:lnTo>
                      <a:pt x="1737" y="2156"/>
                    </a:lnTo>
                    <a:lnTo>
                      <a:pt x="1758" y="2030"/>
                    </a:lnTo>
                    <a:lnTo>
                      <a:pt x="1674" y="1946"/>
                    </a:lnTo>
                    <a:lnTo>
                      <a:pt x="1486" y="1737"/>
                    </a:lnTo>
                    <a:lnTo>
                      <a:pt x="1423" y="1695"/>
                    </a:lnTo>
                    <a:lnTo>
                      <a:pt x="1381" y="1612"/>
                    </a:lnTo>
                    <a:lnTo>
                      <a:pt x="1256" y="1507"/>
                    </a:lnTo>
                    <a:lnTo>
                      <a:pt x="1318" y="1465"/>
                    </a:lnTo>
                    <a:lnTo>
                      <a:pt x="1277" y="1235"/>
                    </a:lnTo>
                    <a:lnTo>
                      <a:pt x="1360" y="1130"/>
                    </a:lnTo>
                    <a:lnTo>
                      <a:pt x="1486" y="1089"/>
                    </a:lnTo>
                    <a:lnTo>
                      <a:pt x="1528" y="1193"/>
                    </a:lnTo>
                    <a:lnTo>
                      <a:pt x="1465" y="1193"/>
                    </a:lnTo>
                    <a:lnTo>
                      <a:pt x="1465" y="1256"/>
                    </a:lnTo>
                    <a:lnTo>
                      <a:pt x="1653" y="1319"/>
                    </a:lnTo>
                    <a:lnTo>
                      <a:pt x="1674" y="1465"/>
                    </a:lnTo>
                    <a:lnTo>
                      <a:pt x="1779" y="1570"/>
                    </a:lnTo>
                    <a:lnTo>
                      <a:pt x="1904" y="1570"/>
                    </a:lnTo>
                    <a:lnTo>
                      <a:pt x="1841" y="1507"/>
                    </a:lnTo>
                    <a:lnTo>
                      <a:pt x="1779" y="1423"/>
                    </a:lnTo>
                    <a:lnTo>
                      <a:pt x="1800" y="1361"/>
                    </a:lnTo>
                    <a:lnTo>
                      <a:pt x="1946" y="1402"/>
                    </a:lnTo>
                    <a:lnTo>
                      <a:pt x="2009" y="1528"/>
                    </a:lnTo>
                    <a:lnTo>
                      <a:pt x="2093" y="1570"/>
                    </a:lnTo>
                    <a:lnTo>
                      <a:pt x="2155" y="1486"/>
                    </a:lnTo>
                    <a:lnTo>
                      <a:pt x="2072" y="1423"/>
                    </a:lnTo>
                    <a:lnTo>
                      <a:pt x="1988" y="1402"/>
                    </a:lnTo>
                    <a:lnTo>
                      <a:pt x="1988" y="1361"/>
                    </a:lnTo>
                    <a:lnTo>
                      <a:pt x="2197" y="1361"/>
                    </a:lnTo>
                    <a:lnTo>
                      <a:pt x="2281" y="1423"/>
                    </a:lnTo>
                    <a:lnTo>
                      <a:pt x="2302" y="1402"/>
                    </a:lnTo>
                    <a:lnTo>
                      <a:pt x="2176" y="1298"/>
                    </a:lnTo>
                    <a:lnTo>
                      <a:pt x="2051" y="1277"/>
                    </a:lnTo>
                    <a:lnTo>
                      <a:pt x="1946" y="1151"/>
                    </a:lnTo>
                    <a:lnTo>
                      <a:pt x="1988" y="1068"/>
                    </a:lnTo>
                    <a:lnTo>
                      <a:pt x="2093" y="1089"/>
                    </a:lnTo>
                    <a:lnTo>
                      <a:pt x="2176" y="1047"/>
                    </a:lnTo>
                    <a:lnTo>
                      <a:pt x="2218" y="879"/>
                    </a:lnTo>
                    <a:lnTo>
                      <a:pt x="2302" y="858"/>
                    </a:lnTo>
                    <a:lnTo>
                      <a:pt x="2427" y="963"/>
                    </a:lnTo>
                    <a:lnTo>
                      <a:pt x="2532" y="963"/>
                    </a:lnTo>
                    <a:lnTo>
                      <a:pt x="2637" y="858"/>
                    </a:lnTo>
                    <a:lnTo>
                      <a:pt x="2637" y="796"/>
                    </a:lnTo>
                    <a:lnTo>
                      <a:pt x="2699" y="796"/>
                    </a:lnTo>
                    <a:lnTo>
                      <a:pt x="2783" y="879"/>
                    </a:lnTo>
                    <a:lnTo>
                      <a:pt x="3013" y="879"/>
                    </a:lnTo>
                    <a:lnTo>
                      <a:pt x="3201" y="942"/>
                    </a:lnTo>
                    <a:lnTo>
                      <a:pt x="3327" y="900"/>
                    </a:lnTo>
                    <a:lnTo>
                      <a:pt x="3348" y="566"/>
                    </a:lnTo>
                    <a:lnTo>
                      <a:pt x="3327" y="440"/>
                    </a:lnTo>
                    <a:lnTo>
                      <a:pt x="3473" y="335"/>
                    </a:lnTo>
                    <a:lnTo>
                      <a:pt x="3473" y="210"/>
                    </a:lnTo>
                    <a:lnTo>
                      <a:pt x="3369" y="147"/>
                    </a:lnTo>
                    <a:lnTo>
                      <a:pt x="34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8" name="Google Shape;2158;p36"/>
            <p:cNvGrpSpPr/>
            <p:nvPr/>
          </p:nvGrpSpPr>
          <p:grpSpPr>
            <a:xfrm>
              <a:off x="3765350" y="2500900"/>
              <a:ext cx="173600" cy="187925"/>
              <a:chOff x="3765350" y="2500900"/>
              <a:chExt cx="173600" cy="187925"/>
            </a:xfrm>
          </p:grpSpPr>
          <p:sp>
            <p:nvSpPr>
              <p:cNvPr id="2159" name="Google Shape;2159;p36"/>
              <p:cNvSpPr/>
              <p:nvPr/>
            </p:nvSpPr>
            <p:spPr>
              <a:xfrm>
                <a:off x="3765350" y="2500900"/>
                <a:ext cx="108950" cy="64300"/>
              </a:xfrm>
              <a:custGeom>
                <a:rect b="b" l="l" r="r" t="t"/>
                <a:pathLst>
                  <a:path extrusionOk="0" h="2572" w="4358">
                    <a:moveTo>
                      <a:pt x="1286" y="596"/>
                    </a:moveTo>
                    <a:lnTo>
                      <a:pt x="0" y="1072"/>
                    </a:lnTo>
                    <a:lnTo>
                      <a:pt x="429" y="2239"/>
                    </a:lnTo>
                    <a:lnTo>
                      <a:pt x="857" y="2572"/>
                    </a:lnTo>
                    <a:lnTo>
                      <a:pt x="2191" y="1215"/>
                    </a:lnTo>
                    <a:lnTo>
                      <a:pt x="4024" y="1072"/>
                    </a:lnTo>
                    <a:lnTo>
                      <a:pt x="4358" y="429"/>
                    </a:lnTo>
                    <a:lnTo>
                      <a:pt x="3120" y="0"/>
                    </a:lnTo>
                    <a:lnTo>
                      <a:pt x="2477" y="358"/>
                    </a:lnTo>
                    <a:close/>
                  </a:path>
                </a:pathLst>
              </a:custGeom>
              <a:solidFill>
                <a:schemeClr val="dk2"/>
              </a:solidFill>
              <a:ln>
                <a:noFill/>
              </a:ln>
            </p:spPr>
          </p:sp>
          <p:sp>
            <p:nvSpPr>
              <p:cNvPr id="2160" name="Google Shape;2160;p36"/>
              <p:cNvSpPr/>
              <p:nvPr/>
            </p:nvSpPr>
            <p:spPr>
              <a:xfrm>
                <a:off x="3797175" y="2609800"/>
                <a:ext cx="2625" cy="3700"/>
              </a:xfrm>
              <a:custGeom>
                <a:rect b="b" l="l" r="r" t="t"/>
                <a:pathLst>
                  <a:path extrusionOk="0" h="148" w="105">
                    <a:moveTo>
                      <a:pt x="42" y="1"/>
                    </a:moveTo>
                    <a:lnTo>
                      <a:pt x="21" y="43"/>
                    </a:lnTo>
                    <a:lnTo>
                      <a:pt x="0" y="84"/>
                    </a:lnTo>
                    <a:lnTo>
                      <a:pt x="0" y="147"/>
                    </a:lnTo>
                    <a:lnTo>
                      <a:pt x="21" y="147"/>
                    </a:lnTo>
                    <a:lnTo>
                      <a:pt x="42" y="105"/>
                    </a:lnTo>
                    <a:lnTo>
                      <a:pt x="105" y="22"/>
                    </a:lnTo>
                    <a:lnTo>
                      <a:pt x="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36"/>
              <p:cNvSpPr/>
              <p:nvPr/>
            </p:nvSpPr>
            <p:spPr>
              <a:xfrm>
                <a:off x="3796125" y="2610325"/>
                <a:ext cx="22525" cy="41875"/>
              </a:xfrm>
              <a:custGeom>
                <a:rect b="b" l="l" r="r" t="t"/>
                <a:pathLst>
                  <a:path extrusionOk="0" h="1675" w="901">
                    <a:moveTo>
                      <a:pt x="565" y="1"/>
                    </a:moveTo>
                    <a:lnTo>
                      <a:pt x="461" y="22"/>
                    </a:lnTo>
                    <a:lnTo>
                      <a:pt x="252" y="273"/>
                    </a:lnTo>
                    <a:lnTo>
                      <a:pt x="168" y="273"/>
                    </a:lnTo>
                    <a:lnTo>
                      <a:pt x="42" y="189"/>
                    </a:lnTo>
                    <a:lnTo>
                      <a:pt x="42" y="314"/>
                    </a:lnTo>
                    <a:lnTo>
                      <a:pt x="1" y="398"/>
                    </a:lnTo>
                    <a:lnTo>
                      <a:pt x="105" y="503"/>
                    </a:lnTo>
                    <a:lnTo>
                      <a:pt x="105" y="586"/>
                    </a:lnTo>
                    <a:lnTo>
                      <a:pt x="189" y="649"/>
                    </a:lnTo>
                    <a:lnTo>
                      <a:pt x="189" y="796"/>
                    </a:lnTo>
                    <a:lnTo>
                      <a:pt x="105" y="858"/>
                    </a:lnTo>
                    <a:lnTo>
                      <a:pt x="147" y="942"/>
                    </a:lnTo>
                    <a:lnTo>
                      <a:pt x="273" y="942"/>
                    </a:lnTo>
                    <a:lnTo>
                      <a:pt x="273" y="1005"/>
                    </a:lnTo>
                    <a:lnTo>
                      <a:pt x="189" y="1068"/>
                    </a:lnTo>
                    <a:lnTo>
                      <a:pt x="147" y="1277"/>
                    </a:lnTo>
                    <a:lnTo>
                      <a:pt x="189" y="1361"/>
                    </a:lnTo>
                    <a:lnTo>
                      <a:pt x="252" y="1591"/>
                    </a:lnTo>
                    <a:lnTo>
                      <a:pt x="314" y="1674"/>
                    </a:lnTo>
                    <a:lnTo>
                      <a:pt x="377" y="1654"/>
                    </a:lnTo>
                    <a:lnTo>
                      <a:pt x="419" y="1674"/>
                    </a:lnTo>
                    <a:lnTo>
                      <a:pt x="503" y="1654"/>
                    </a:lnTo>
                    <a:lnTo>
                      <a:pt x="524" y="1528"/>
                    </a:lnTo>
                    <a:lnTo>
                      <a:pt x="565" y="1444"/>
                    </a:lnTo>
                    <a:lnTo>
                      <a:pt x="670" y="1444"/>
                    </a:lnTo>
                    <a:lnTo>
                      <a:pt x="733" y="1528"/>
                    </a:lnTo>
                    <a:lnTo>
                      <a:pt x="796" y="1528"/>
                    </a:lnTo>
                    <a:lnTo>
                      <a:pt x="837" y="1444"/>
                    </a:lnTo>
                    <a:lnTo>
                      <a:pt x="837" y="1214"/>
                    </a:lnTo>
                    <a:lnTo>
                      <a:pt x="879" y="1151"/>
                    </a:lnTo>
                    <a:lnTo>
                      <a:pt x="837" y="921"/>
                    </a:lnTo>
                    <a:lnTo>
                      <a:pt x="900" y="712"/>
                    </a:lnTo>
                    <a:lnTo>
                      <a:pt x="733" y="586"/>
                    </a:lnTo>
                    <a:lnTo>
                      <a:pt x="879" y="503"/>
                    </a:lnTo>
                    <a:lnTo>
                      <a:pt x="879" y="419"/>
                    </a:lnTo>
                    <a:lnTo>
                      <a:pt x="837" y="294"/>
                    </a:lnTo>
                    <a:lnTo>
                      <a:pt x="775" y="189"/>
                    </a:lnTo>
                    <a:lnTo>
                      <a:pt x="691" y="63"/>
                    </a:lnTo>
                    <a:lnTo>
                      <a:pt x="670" y="84"/>
                    </a:lnTo>
                    <a:lnTo>
                      <a:pt x="5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36"/>
              <p:cNvSpPr/>
              <p:nvPr/>
            </p:nvSpPr>
            <p:spPr>
              <a:xfrm>
                <a:off x="3821225" y="2579475"/>
                <a:ext cx="6300" cy="4200"/>
              </a:xfrm>
              <a:custGeom>
                <a:rect b="b" l="l" r="r" t="t"/>
                <a:pathLst>
                  <a:path extrusionOk="0" h="168" w="252">
                    <a:moveTo>
                      <a:pt x="189" y="0"/>
                    </a:moveTo>
                    <a:lnTo>
                      <a:pt x="147" y="42"/>
                    </a:lnTo>
                    <a:lnTo>
                      <a:pt x="43" y="84"/>
                    </a:lnTo>
                    <a:lnTo>
                      <a:pt x="1" y="147"/>
                    </a:lnTo>
                    <a:lnTo>
                      <a:pt x="43" y="167"/>
                    </a:lnTo>
                    <a:lnTo>
                      <a:pt x="189" y="147"/>
                    </a:lnTo>
                    <a:lnTo>
                      <a:pt x="252" y="147"/>
                    </a:lnTo>
                    <a:lnTo>
                      <a:pt x="252" y="63"/>
                    </a:lnTo>
                    <a:lnTo>
                      <a:pt x="1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36"/>
              <p:cNvSpPr/>
              <p:nvPr/>
            </p:nvSpPr>
            <p:spPr>
              <a:xfrm>
                <a:off x="3833800" y="2589400"/>
                <a:ext cx="1575" cy="1600"/>
              </a:xfrm>
              <a:custGeom>
                <a:rect b="b" l="l" r="r" t="t"/>
                <a:pathLst>
                  <a:path extrusionOk="0" h="64" w="63">
                    <a:moveTo>
                      <a:pt x="42" y="1"/>
                    </a:moveTo>
                    <a:lnTo>
                      <a:pt x="0" y="22"/>
                    </a:lnTo>
                    <a:lnTo>
                      <a:pt x="63" y="63"/>
                    </a:lnTo>
                    <a:lnTo>
                      <a:pt x="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36"/>
              <p:cNvSpPr/>
              <p:nvPr/>
            </p:nvSpPr>
            <p:spPr>
              <a:xfrm>
                <a:off x="3774675" y="2506225"/>
                <a:ext cx="164275" cy="182600"/>
              </a:xfrm>
              <a:custGeom>
                <a:rect b="b" l="l" r="r" t="t"/>
                <a:pathLst>
                  <a:path extrusionOk="0" h="7304" w="6571">
                    <a:moveTo>
                      <a:pt x="2595" y="1"/>
                    </a:moveTo>
                    <a:lnTo>
                      <a:pt x="2302" y="189"/>
                    </a:lnTo>
                    <a:lnTo>
                      <a:pt x="2114" y="105"/>
                    </a:lnTo>
                    <a:lnTo>
                      <a:pt x="2009" y="252"/>
                    </a:lnTo>
                    <a:lnTo>
                      <a:pt x="2072" y="419"/>
                    </a:lnTo>
                    <a:lnTo>
                      <a:pt x="1842" y="482"/>
                    </a:lnTo>
                    <a:lnTo>
                      <a:pt x="1800" y="691"/>
                    </a:lnTo>
                    <a:lnTo>
                      <a:pt x="1695" y="608"/>
                    </a:lnTo>
                    <a:lnTo>
                      <a:pt x="1591" y="608"/>
                    </a:lnTo>
                    <a:lnTo>
                      <a:pt x="1340" y="524"/>
                    </a:lnTo>
                    <a:lnTo>
                      <a:pt x="1340" y="691"/>
                    </a:lnTo>
                    <a:lnTo>
                      <a:pt x="1235" y="901"/>
                    </a:lnTo>
                    <a:lnTo>
                      <a:pt x="1172" y="796"/>
                    </a:lnTo>
                    <a:lnTo>
                      <a:pt x="1005" y="712"/>
                    </a:lnTo>
                    <a:lnTo>
                      <a:pt x="1026" y="587"/>
                    </a:lnTo>
                    <a:lnTo>
                      <a:pt x="900" y="503"/>
                    </a:lnTo>
                    <a:lnTo>
                      <a:pt x="691" y="880"/>
                    </a:lnTo>
                    <a:lnTo>
                      <a:pt x="524" y="796"/>
                    </a:lnTo>
                    <a:lnTo>
                      <a:pt x="294" y="942"/>
                    </a:lnTo>
                    <a:lnTo>
                      <a:pt x="168" y="901"/>
                    </a:lnTo>
                    <a:lnTo>
                      <a:pt x="105" y="942"/>
                    </a:lnTo>
                    <a:lnTo>
                      <a:pt x="126" y="1089"/>
                    </a:lnTo>
                    <a:lnTo>
                      <a:pt x="231" y="1193"/>
                    </a:lnTo>
                    <a:lnTo>
                      <a:pt x="210" y="1361"/>
                    </a:lnTo>
                    <a:lnTo>
                      <a:pt x="84" y="1403"/>
                    </a:lnTo>
                    <a:lnTo>
                      <a:pt x="1" y="1465"/>
                    </a:lnTo>
                    <a:lnTo>
                      <a:pt x="126" y="1633"/>
                    </a:lnTo>
                    <a:lnTo>
                      <a:pt x="168" y="1926"/>
                    </a:lnTo>
                    <a:lnTo>
                      <a:pt x="335" y="2051"/>
                    </a:lnTo>
                    <a:lnTo>
                      <a:pt x="524" y="2051"/>
                    </a:lnTo>
                    <a:lnTo>
                      <a:pt x="440" y="2240"/>
                    </a:lnTo>
                    <a:lnTo>
                      <a:pt x="503" y="2365"/>
                    </a:lnTo>
                    <a:lnTo>
                      <a:pt x="796" y="2302"/>
                    </a:lnTo>
                    <a:lnTo>
                      <a:pt x="900" y="2177"/>
                    </a:lnTo>
                    <a:lnTo>
                      <a:pt x="900" y="2072"/>
                    </a:lnTo>
                    <a:lnTo>
                      <a:pt x="1172" y="1926"/>
                    </a:lnTo>
                    <a:lnTo>
                      <a:pt x="1570" y="2030"/>
                    </a:lnTo>
                    <a:lnTo>
                      <a:pt x="1675" y="2093"/>
                    </a:lnTo>
                    <a:lnTo>
                      <a:pt x="1842" y="2156"/>
                    </a:lnTo>
                    <a:lnTo>
                      <a:pt x="1884" y="2261"/>
                    </a:lnTo>
                    <a:lnTo>
                      <a:pt x="1905" y="2302"/>
                    </a:lnTo>
                    <a:lnTo>
                      <a:pt x="1967" y="2386"/>
                    </a:lnTo>
                    <a:lnTo>
                      <a:pt x="2072" y="2574"/>
                    </a:lnTo>
                    <a:lnTo>
                      <a:pt x="2072" y="2679"/>
                    </a:lnTo>
                    <a:lnTo>
                      <a:pt x="2156" y="2721"/>
                    </a:lnTo>
                    <a:lnTo>
                      <a:pt x="2156" y="2888"/>
                    </a:lnTo>
                    <a:lnTo>
                      <a:pt x="2281" y="2930"/>
                    </a:lnTo>
                    <a:lnTo>
                      <a:pt x="2365" y="3035"/>
                    </a:lnTo>
                    <a:lnTo>
                      <a:pt x="2511" y="3202"/>
                    </a:lnTo>
                    <a:lnTo>
                      <a:pt x="2532" y="3307"/>
                    </a:lnTo>
                    <a:lnTo>
                      <a:pt x="2700" y="3307"/>
                    </a:lnTo>
                    <a:lnTo>
                      <a:pt x="2804" y="3432"/>
                    </a:lnTo>
                    <a:lnTo>
                      <a:pt x="2825" y="3537"/>
                    </a:lnTo>
                    <a:lnTo>
                      <a:pt x="2909" y="3558"/>
                    </a:lnTo>
                    <a:lnTo>
                      <a:pt x="3139" y="3851"/>
                    </a:lnTo>
                    <a:lnTo>
                      <a:pt x="3369" y="4018"/>
                    </a:lnTo>
                    <a:lnTo>
                      <a:pt x="3474" y="4039"/>
                    </a:lnTo>
                    <a:lnTo>
                      <a:pt x="3579" y="4081"/>
                    </a:lnTo>
                    <a:lnTo>
                      <a:pt x="3620" y="4186"/>
                    </a:lnTo>
                    <a:lnTo>
                      <a:pt x="3725" y="4186"/>
                    </a:lnTo>
                    <a:lnTo>
                      <a:pt x="3788" y="4123"/>
                    </a:lnTo>
                    <a:lnTo>
                      <a:pt x="3934" y="4165"/>
                    </a:lnTo>
                    <a:lnTo>
                      <a:pt x="4039" y="4165"/>
                    </a:lnTo>
                    <a:lnTo>
                      <a:pt x="4164" y="4395"/>
                    </a:lnTo>
                    <a:lnTo>
                      <a:pt x="4248" y="4458"/>
                    </a:lnTo>
                    <a:lnTo>
                      <a:pt x="4290" y="4416"/>
                    </a:lnTo>
                    <a:lnTo>
                      <a:pt x="4395" y="4458"/>
                    </a:lnTo>
                    <a:lnTo>
                      <a:pt x="4395" y="4520"/>
                    </a:lnTo>
                    <a:lnTo>
                      <a:pt x="4604" y="4520"/>
                    </a:lnTo>
                    <a:lnTo>
                      <a:pt x="4688" y="4625"/>
                    </a:lnTo>
                    <a:lnTo>
                      <a:pt x="4688" y="4730"/>
                    </a:lnTo>
                    <a:lnTo>
                      <a:pt x="4646" y="4792"/>
                    </a:lnTo>
                    <a:lnTo>
                      <a:pt x="4708" y="4834"/>
                    </a:lnTo>
                    <a:lnTo>
                      <a:pt x="4834" y="4834"/>
                    </a:lnTo>
                    <a:lnTo>
                      <a:pt x="4897" y="4939"/>
                    </a:lnTo>
                    <a:lnTo>
                      <a:pt x="5043" y="4981"/>
                    </a:lnTo>
                    <a:lnTo>
                      <a:pt x="5106" y="4939"/>
                    </a:lnTo>
                    <a:lnTo>
                      <a:pt x="5169" y="5002"/>
                    </a:lnTo>
                    <a:lnTo>
                      <a:pt x="5232" y="5190"/>
                    </a:lnTo>
                    <a:lnTo>
                      <a:pt x="5252" y="5357"/>
                    </a:lnTo>
                    <a:lnTo>
                      <a:pt x="5315" y="5441"/>
                    </a:lnTo>
                    <a:lnTo>
                      <a:pt x="5357" y="5650"/>
                    </a:lnTo>
                    <a:lnTo>
                      <a:pt x="5420" y="5755"/>
                    </a:lnTo>
                    <a:lnTo>
                      <a:pt x="5420" y="5859"/>
                    </a:lnTo>
                    <a:lnTo>
                      <a:pt x="5357" y="5943"/>
                    </a:lnTo>
                    <a:lnTo>
                      <a:pt x="5315" y="5943"/>
                    </a:lnTo>
                    <a:lnTo>
                      <a:pt x="5273" y="5964"/>
                    </a:lnTo>
                    <a:lnTo>
                      <a:pt x="5315" y="6069"/>
                    </a:lnTo>
                    <a:lnTo>
                      <a:pt x="5273" y="6173"/>
                    </a:lnTo>
                    <a:lnTo>
                      <a:pt x="5211" y="6257"/>
                    </a:lnTo>
                    <a:lnTo>
                      <a:pt x="5127" y="6278"/>
                    </a:lnTo>
                    <a:lnTo>
                      <a:pt x="5106" y="6341"/>
                    </a:lnTo>
                    <a:lnTo>
                      <a:pt x="5106" y="6362"/>
                    </a:lnTo>
                    <a:lnTo>
                      <a:pt x="5211" y="6466"/>
                    </a:lnTo>
                    <a:lnTo>
                      <a:pt x="5357" y="6445"/>
                    </a:lnTo>
                    <a:lnTo>
                      <a:pt x="5441" y="6341"/>
                    </a:lnTo>
                    <a:lnTo>
                      <a:pt x="5462" y="6194"/>
                    </a:lnTo>
                    <a:lnTo>
                      <a:pt x="5629" y="6069"/>
                    </a:lnTo>
                    <a:lnTo>
                      <a:pt x="5650" y="5818"/>
                    </a:lnTo>
                    <a:lnTo>
                      <a:pt x="5755" y="5713"/>
                    </a:lnTo>
                    <a:lnTo>
                      <a:pt x="5859" y="5671"/>
                    </a:lnTo>
                    <a:lnTo>
                      <a:pt x="5880" y="5608"/>
                    </a:lnTo>
                    <a:lnTo>
                      <a:pt x="5859" y="5546"/>
                    </a:lnTo>
                    <a:lnTo>
                      <a:pt x="5880" y="5399"/>
                    </a:lnTo>
                    <a:lnTo>
                      <a:pt x="5859" y="5336"/>
                    </a:lnTo>
                    <a:lnTo>
                      <a:pt x="5692" y="5190"/>
                    </a:lnTo>
                    <a:lnTo>
                      <a:pt x="5587" y="5190"/>
                    </a:lnTo>
                    <a:lnTo>
                      <a:pt x="5566" y="5127"/>
                    </a:lnTo>
                    <a:lnTo>
                      <a:pt x="5566" y="5043"/>
                    </a:lnTo>
                    <a:lnTo>
                      <a:pt x="5650" y="5002"/>
                    </a:lnTo>
                    <a:lnTo>
                      <a:pt x="5671" y="4918"/>
                    </a:lnTo>
                    <a:lnTo>
                      <a:pt x="5671" y="4834"/>
                    </a:lnTo>
                    <a:lnTo>
                      <a:pt x="5734" y="4771"/>
                    </a:lnTo>
                    <a:lnTo>
                      <a:pt x="5776" y="4625"/>
                    </a:lnTo>
                    <a:lnTo>
                      <a:pt x="5838" y="4604"/>
                    </a:lnTo>
                    <a:lnTo>
                      <a:pt x="5901" y="4604"/>
                    </a:lnTo>
                    <a:lnTo>
                      <a:pt x="6006" y="4667"/>
                    </a:lnTo>
                    <a:lnTo>
                      <a:pt x="6048" y="4709"/>
                    </a:lnTo>
                    <a:lnTo>
                      <a:pt x="6215" y="4709"/>
                    </a:lnTo>
                    <a:lnTo>
                      <a:pt x="6278" y="4730"/>
                    </a:lnTo>
                    <a:lnTo>
                      <a:pt x="6257" y="4813"/>
                    </a:lnTo>
                    <a:lnTo>
                      <a:pt x="6299" y="4918"/>
                    </a:lnTo>
                    <a:lnTo>
                      <a:pt x="6382" y="5022"/>
                    </a:lnTo>
                    <a:lnTo>
                      <a:pt x="6487" y="5085"/>
                    </a:lnTo>
                    <a:lnTo>
                      <a:pt x="6487" y="5043"/>
                    </a:lnTo>
                    <a:lnTo>
                      <a:pt x="6508" y="5022"/>
                    </a:lnTo>
                    <a:lnTo>
                      <a:pt x="6487" y="5002"/>
                    </a:lnTo>
                    <a:lnTo>
                      <a:pt x="6550" y="4918"/>
                    </a:lnTo>
                    <a:lnTo>
                      <a:pt x="6571" y="4771"/>
                    </a:lnTo>
                    <a:lnTo>
                      <a:pt x="6508" y="4688"/>
                    </a:lnTo>
                    <a:lnTo>
                      <a:pt x="6403" y="4604"/>
                    </a:lnTo>
                    <a:lnTo>
                      <a:pt x="6236" y="4562"/>
                    </a:lnTo>
                    <a:lnTo>
                      <a:pt x="6131" y="4416"/>
                    </a:lnTo>
                    <a:lnTo>
                      <a:pt x="5943" y="4290"/>
                    </a:lnTo>
                    <a:lnTo>
                      <a:pt x="5504" y="4060"/>
                    </a:lnTo>
                    <a:lnTo>
                      <a:pt x="5294" y="4018"/>
                    </a:lnTo>
                    <a:lnTo>
                      <a:pt x="5148" y="4018"/>
                    </a:lnTo>
                    <a:lnTo>
                      <a:pt x="5106" y="3914"/>
                    </a:lnTo>
                    <a:lnTo>
                      <a:pt x="5106" y="3851"/>
                    </a:lnTo>
                    <a:lnTo>
                      <a:pt x="5232" y="3746"/>
                    </a:lnTo>
                    <a:lnTo>
                      <a:pt x="5252" y="3662"/>
                    </a:lnTo>
                    <a:lnTo>
                      <a:pt x="5148" y="3621"/>
                    </a:lnTo>
                    <a:lnTo>
                      <a:pt x="5022" y="3642"/>
                    </a:lnTo>
                    <a:lnTo>
                      <a:pt x="4918" y="3621"/>
                    </a:lnTo>
                    <a:lnTo>
                      <a:pt x="4708" y="3621"/>
                    </a:lnTo>
                    <a:lnTo>
                      <a:pt x="4625" y="3558"/>
                    </a:lnTo>
                    <a:lnTo>
                      <a:pt x="4520" y="3537"/>
                    </a:lnTo>
                    <a:lnTo>
                      <a:pt x="4457" y="3453"/>
                    </a:lnTo>
                    <a:lnTo>
                      <a:pt x="4290" y="3328"/>
                    </a:lnTo>
                    <a:lnTo>
                      <a:pt x="4206" y="3202"/>
                    </a:lnTo>
                    <a:lnTo>
                      <a:pt x="4102" y="3097"/>
                    </a:lnTo>
                    <a:lnTo>
                      <a:pt x="4039" y="2993"/>
                    </a:lnTo>
                    <a:lnTo>
                      <a:pt x="4039" y="2867"/>
                    </a:lnTo>
                    <a:lnTo>
                      <a:pt x="3976" y="2825"/>
                    </a:lnTo>
                    <a:lnTo>
                      <a:pt x="3976" y="2721"/>
                    </a:lnTo>
                    <a:lnTo>
                      <a:pt x="3620" y="2365"/>
                    </a:lnTo>
                    <a:lnTo>
                      <a:pt x="3537" y="2261"/>
                    </a:lnTo>
                    <a:lnTo>
                      <a:pt x="3411" y="2177"/>
                    </a:lnTo>
                    <a:lnTo>
                      <a:pt x="3139" y="2051"/>
                    </a:lnTo>
                    <a:lnTo>
                      <a:pt x="3097" y="1968"/>
                    </a:lnTo>
                    <a:lnTo>
                      <a:pt x="3056" y="1821"/>
                    </a:lnTo>
                    <a:lnTo>
                      <a:pt x="3014" y="1654"/>
                    </a:lnTo>
                    <a:lnTo>
                      <a:pt x="3056" y="1612"/>
                    </a:lnTo>
                    <a:lnTo>
                      <a:pt x="3139" y="1465"/>
                    </a:lnTo>
                    <a:lnTo>
                      <a:pt x="3056" y="1361"/>
                    </a:lnTo>
                    <a:lnTo>
                      <a:pt x="3014" y="1235"/>
                    </a:lnTo>
                    <a:lnTo>
                      <a:pt x="3056" y="1152"/>
                    </a:lnTo>
                    <a:lnTo>
                      <a:pt x="3202" y="1131"/>
                    </a:lnTo>
                    <a:lnTo>
                      <a:pt x="3307" y="1026"/>
                    </a:lnTo>
                    <a:lnTo>
                      <a:pt x="3432" y="1026"/>
                    </a:lnTo>
                    <a:lnTo>
                      <a:pt x="3516" y="942"/>
                    </a:lnTo>
                    <a:lnTo>
                      <a:pt x="3579" y="901"/>
                    </a:lnTo>
                    <a:lnTo>
                      <a:pt x="3725" y="921"/>
                    </a:lnTo>
                    <a:lnTo>
                      <a:pt x="3683" y="712"/>
                    </a:lnTo>
                    <a:lnTo>
                      <a:pt x="3725" y="691"/>
                    </a:lnTo>
                    <a:lnTo>
                      <a:pt x="3662" y="587"/>
                    </a:lnTo>
                    <a:lnTo>
                      <a:pt x="3788" y="398"/>
                    </a:lnTo>
                    <a:lnTo>
                      <a:pt x="3725" y="315"/>
                    </a:lnTo>
                    <a:lnTo>
                      <a:pt x="3537" y="356"/>
                    </a:lnTo>
                    <a:lnTo>
                      <a:pt x="3202" y="273"/>
                    </a:lnTo>
                    <a:lnTo>
                      <a:pt x="2909" y="105"/>
                    </a:lnTo>
                    <a:lnTo>
                      <a:pt x="2930" y="1"/>
                    </a:lnTo>
                    <a:lnTo>
                      <a:pt x="2721" y="43"/>
                    </a:lnTo>
                    <a:lnTo>
                      <a:pt x="2595" y="1"/>
                    </a:lnTo>
                    <a:close/>
                    <a:moveTo>
                      <a:pt x="4960" y="6236"/>
                    </a:moveTo>
                    <a:lnTo>
                      <a:pt x="4813" y="6362"/>
                    </a:lnTo>
                    <a:lnTo>
                      <a:pt x="4750" y="6362"/>
                    </a:lnTo>
                    <a:lnTo>
                      <a:pt x="4625" y="6278"/>
                    </a:lnTo>
                    <a:lnTo>
                      <a:pt x="4499" y="6403"/>
                    </a:lnTo>
                    <a:lnTo>
                      <a:pt x="4227" y="6382"/>
                    </a:lnTo>
                    <a:lnTo>
                      <a:pt x="4018" y="6445"/>
                    </a:lnTo>
                    <a:lnTo>
                      <a:pt x="3872" y="6403"/>
                    </a:lnTo>
                    <a:lnTo>
                      <a:pt x="3767" y="6341"/>
                    </a:lnTo>
                    <a:lnTo>
                      <a:pt x="3641" y="6341"/>
                    </a:lnTo>
                    <a:lnTo>
                      <a:pt x="3558" y="6382"/>
                    </a:lnTo>
                    <a:lnTo>
                      <a:pt x="3495" y="6341"/>
                    </a:lnTo>
                    <a:lnTo>
                      <a:pt x="3369" y="6382"/>
                    </a:lnTo>
                    <a:lnTo>
                      <a:pt x="3348" y="6571"/>
                    </a:lnTo>
                    <a:lnTo>
                      <a:pt x="3474" y="6675"/>
                    </a:lnTo>
                    <a:lnTo>
                      <a:pt x="3600" y="6655"/>
                    </a:lnTo>
                    <a:lnTo>
                      <a:pt x="3809" y="6801"/>
                    </a:lnTo>
                    <a:lnTo>
                      <a:pt x="3955" y="6822"/>
                    </a:lnTo>
                    <a:lnTo>
                      <a:pt x="4060" y="6927"/>
                    </a:lnTo>
                    <a:lnTo>
                      <a:pt x="4311" y="7031"/>
                    </a:lnTo>
                    <a:lnTo>
                      <a:pt x="4374" y="7010"/>
                    </a:lnTo>
                    <a:lnTo>
                      <a:pt x="4478" y="7094"/>
                    </a:lnTo>
                    <a:lnTo>
                      <a:pt x="4499" y="7199"/>
                    </a:lnTo>
                    <a:lnTo>
                      <a:pt x="4750" y="7303"/>
                    </a:lnTo>
                    <a:lnTo>
                      <a:pt x="4855" y="7282"/>
                    </a:lnTo>
                    <a:lnTo>
                      <a:pt x="4855" y="7136"/>
                    </a:lnTo>
                    <a:lnTo>
                      <a:pt x="4918" y="7073"/>
                    </a:lnTo>
                    <a:lnTo>
                      <a:pt x="4918" y="6927"/>
                    </a:lnTo>
                    <a:lnTo>
                      <a:pt x="4813" y="6801"/>
                    </a:lnTo>
                    <a:lnTo>
                      <a:pt x="4918" y="6508"/>
                    </a:lnTo>
                    <a:lnTo>
                      <a:pt x="5022" y="6403"/>
                    </a:lnTo>
                    <a:lnTo>
                      <a:pt x="5022" y="6362"/>
                    </a:lnTo>
                    <a:lnTo>
                      <a:pt x="5043" y="6362"/>
                    </a:lnTo>
                    <a:lnTo>
                      <a:pt x="5043" y="6341"/>
                    </a:lnTo>
                    <a:lnTo>
                      <a:pt x="4960" y="6236"/>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5" name="Google Shape;2165;p36"/>
            <p:cNvGrpSpPr/>
            <p:nvPr/>
          </p:nvGrpSpPr>
          <p:grpSpPr>
            <a:xfrm>
              <a:off x="3750475" y="2481850"/>
              <a:ext cx="85125" cy="51800"/>
              <a:chOff x="3750475" y="2481850"/>
              <a:chExt cx="85125" cy="51800"/>
            </a:xfrm>
          </p:grpSpPr>
          <p:sp>
            <p:nvSpPr>
              <p:cNvPr id="2166" name="Google Shape;2166;p36"/>
              <p:cNvSpPr/>
              <p:nvPr/>
            </p:nvSpPr>
            <p:spPr>
              <a:xfrm>
                <a:off x="3762125" y="2492625"/>
                <a:ext cx="64900" cy="36650"/>
              </a:xfrm>
              <a:custGeom>
                <a:rect b="b" l="l" r="r" t="t"/>
                <a:pathLst>
                  <a:path extrusionOk="0" h="1466" w="2596">
                    <a:moveTo>
                      <a:pt x="1507" y="1"/>
                    </a:moveTo>
                    <a:lnTo>
                      <a:pt x="1361" y="64"/>
                    </a:lnTo>
                    <a:lnTo>
                      <a:pt x="1402" y="105"/>
                    </a:lnTo>
                    <a:lnTo>
                      <a:pt x="1340" y="189"/>
                    </a:lnTo>
                    <a:lnTo>
                      <a:pt x="1214" y="126"/>
                    </a:lnTo>
                    <a:lnTo>
                      <a:pt x="1109" y="189"/>
                    </a:lnTo>
                    <a:lnTo>
                      <a:pt x="1005" y="168"/>
                    </a:lnTo>
                    <a:lnTo>
                      <a:pt x="817" y="210"/>
                    </a:lnTo>
                    <a:lnTo>
                      <a:pt x="712" y="210"/>
                    </a:lnTo>
                    <a:lnTo>
                      <a:pt x="691" y="126"/>
                    </a:lnTo>
                    <a:lnTo>
                      <a:pt x="565" y="126"/>
                    </a:lnTo>
                    <a:lnTo>
                      <a:pt x="482" y="231"/>
                    </a:lnTo>
                    <a:lnTo>
                      <a:pt x="607" y="294"/>
                    </a:lnTo>
                    <a:lnTo>
                      <a:pt x="607" y="398"/>
                    </a:lnTo>
                    <a:lnTo>
                      <a:pt x="503" y="440"/>
                    </a:lnTo>
                    <a:lnTo>
                      <a:pt x="398" y="608"/>
                    </a:lnTo>
                    <a:lnTo>
                      <a:pt x="314" y="628"/>
                    </a:lnTo>
                    <a:lnTo>
                      <a:pt x="168" y="859"/>
                    </a:lnTo>
                    <a:lnTo>
                      <a:pt x="147" y="1047"/>
                    </a:lnTo>
                    <a:lnTo>
                      <a:pt x="147" y="1152"/>
                    </a:lnTo>
                    <a:lnTo>
                      <a:pt x="84" y="1152"/>
                    </a:lnTo>
                    <a:lnTo>
                      <a:pt x="0" y="1173"/>
                    </a:lnTo>
                    <a:lnTo>
                      <a:pt x="42" y="1277"/>
                    </a:lnTo>
                    <a:lnTo>
                      <a:pt x="147" y="1277"/>
                    </a:lnTo>
                    <a:lnTo>
                      <a:pt x="293" y="1235"/>
                    </a:lnTo>
                    <a:lnTo>
                      <a:pt x="252" y="1068"/>
                    </a:lnTo>
                    <a:lnTo>
                      <a:pt x="314" y="1026"/>
                    </a:lnTo>
                    <a:lnTo>
                      <a:pt x="482" y="1026"/>
                    </a:lnTo>
                    <a:lnTo>
                      <a:pt x="524" y="1131"/>
                    </a:lnTo>
                    <a:lnTo>
                      <a:pt x="586" y="1277"/>
                    </a:lnTo>
                    <a:lnTo>
                      <a:pt x="670" y="1340"/>
                    </a:lnTo>
                    <a:lnTo>
                      <a:pt x="670" y="1424"/>
                    </a:lnTo>
                    <a:lnTo>
                      <a:pt x="796" y="1465"/>
                    </a:lnTo>
                    <a:lnTo>
                      <a:pt x="1026" y="1319"/>
                    </a:lnTo>
                    <a:lnTo>
                      <a:pt x="1151" y="1361"/>
                    </a:lnTo>
                    <a:lnTo>
                      <a:pt x="1361" y="1026"/>
                    </a:lnTo>
                    <a:lnTo>
                      <a:pt x="1507" y="1110"/>
                    </a:lnTo>
                    <a:lnTo>
                      <a:pt x="1507" y="1235"/>
                    </a:lnTo>
                    <a:lnTo>
                      <a:pt x="1674" y="1319"/>
                    </a:lnTo>
                    <a:lnTo>
                      <a:pt x="1737" y="1445"/>
                    </a:lnTo>
                    <a:lnTo>
                      <a:pt x="1842" y="1235"/>
                    </a:lnTo>
                    <a:lnTo>
                      <a:pt x="1842" y="1068"/>
                    </a:lnTo>
                    <a:lnTo>
                      <a:pt x="2093" y="1131"/>
                    </a:lnTo>
                    <a:lnTo>
                      <a:pt x="2197" y="1131"/>
                    </a:lnTo>
                    <a:lnTo>
                      <a:pt x="2302" y="1214"/>
                    </a:lnTo>
                    <a:lnTo>
                      <a:pt x="2302" y="1005"/>
                    </a:lnTo>
                    <a:lnTo>
                      <a:pt x="2553" y="942"/>
                    </a:lnTo>
                    <a:lnTo>
                      <a:pt x="2490" y="754"/>
                    </a:lnTo>
                    <a:lnTo>
                      <a:pt x="2595" y="628"/>
                    </a:lnTo>
                    <a:lnTo>
                      <a:pt x="2553" y="524"/>
                    </a:lnTo>
                    <a:lnTo>
                      <a:pt x="2469" y="524"/>
                    </a:lnTo>
                    <a:lnTo>
                      <a:pt x="2365" y="628"/>
                    </a:lnTo>
                    <a:lnTo>
                      <a:pt x="2260" y="503"/>
                    </a:lnTo>
                    <a:lnTo>
                      <a:pt x="2177" y="524"/>
                    </a:lnTo>
                    <a:lnTo>
                      <a:pt x="2030" y="524"/>
                    </a:lnTo>
                    <a:lnTo>
                      <a:pt x="1988" y="440"/>
                    </a:lnTo>
                    <a:lnTo>
                      <a:pt x="2030" y="398"/>
                    </a:lnTo>
                    <a:lnTo>
                      <a:pt x="2030" y="294"/>
                    </a:lnTo>
                    <a:lnTo>
                      <a:pt x="1884" y="210"/>
                    </a:lnTo>
                    <a:lnTo>
                      <a:pt x="1737" y="84"/>
                    </a:lnTo>
                    <a:lnTo>
                      <a:pt x="1653" y="84"/>
                    </a:lnTo>
                    <a:lnTo>
                      <a:pt x="1612" y="126"/>
                    </a:lnTo>
                    <a:lnTo>
                      <a:pt x="1528" y="105"/>
                    </a:lnTo>
                    <a:lnTo>
                      <a:pt x="15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36"/>
              <p:cNvSpPr/>
              <p:nvPr/>
            </p:nvSpPr>
            <p:spPr>
              <a:xfrm>
                <a:off x="3750475" y="2481850"/>
                <a:ext cx="85125" cy="51800"/>
              </a:xfrm>
              <a:custGeom>
                <a:rect b="b" l="l" r="r" t="t"/>
                <a:pathLst>
                  <a:path extrusionOk="0" h="2072" w="3405">
                    <a:moveTo>
                      <a:pt x="1095" y="286"/>
                    </a:moveTo>
                    <a:lnTo>
                      <a:pt x="0" y="1667"/>
                    </a:lnTo>
                    <a:lnTo>
                      <a:pt x="547" y="2072"/>
                    </a:lnTo>
                    <a:lnTo>
                      <a:pt x="1214" y="1858"/>
                    </a:lnTo>
                    <a:lnTo>
                      <a:pt x="1881" y="1262"/>
                    </a:lnTo>
                    <a:lnTo>
                      <a:pt x="2976" y="1286"/>
                    </a:lnTo>
                    <a:lnTo>
                      <a:pt x="3405" y="786"/>
                    </a:lnTo>
                    <a:lnTo>
                      <a:pt x="2167" y="0"/>
                    </a:lnTo>
                    <a:close/>
                  </a:path>
                </a:pathLst>
              </a:custGeom>
              <a:solidFill>
                <a:schemeClr val="dk2"/>
              </a:solidFill>
              <a:ln>
                <a:noFill/>
              </a:ln>
            </p:spPr>
          </p:sp>
        </p:grpSp>
        <p:grpSp>
          <p:nvGrpSpPr>
            <p:cNvPr id="2168" name="Google Shape;2168;p36"/>
            <p:cNvGrpSpPr/>
            <p:nvPr/>
          </p:nvGrpSpPr>
          <p:grpSpPr>
            <a:xfrm>
              <a:off x="3627175" y="2432450"/>
              <a:ext cx="172100" cy="169075"/>
              <a:chOff x="3627175" y="2432450"/>
              <a:chExt cx="172100" cy="169075"/>
            </a:xfrm>
          </p:grpSpPr>
          <p:sp>
            <p:nvSpPr>
              <p:cNvPr id="2169" name="Google Shape;2169;p36"/>
              <p:cNvSpPr/>
              <p:nvPr/>
            </p:nvSpPr>
            <p:spPr>
              <a:xfrm>
                <a:off x="3627175" y="2433000"/>
                <a:ext cx="164800" cy="156950"/>
              </a:xfrm>
              <a:custGeom>
                <a:rect b="b" l="l" r="r" t="t"/>
                <a:pathLst>
                  <a:path extrusionOk="0" h="6278" w="6592">
                    <a:moveTo>
                      <a:pt x="3829" y="0"/>
                    </a:moveTo>
                    <a:lnTo>
                      <a:pt x="3808" y="42"/>
                    </a:lnTo>
                    <a:lnTo>
                      <a:pt x="3599" y="105"/>
                    </a:lnTo>
                    <a:lnTo>
                      <a:pt x="3578" y="63"/>
                    </a:lnTo>
                    <a:lnTo>
                      <a:pt x="3390" y="168"/>
                    </a:lnTo>
                    <a:lnTo>
                      <a:pt x="3369" y="272"/>
                    </a:lnTo>
                    <a:lnTo>
                      <a:pt x="3390" y="398"/>
                    </a:lnTo>
                    <a:lnTo>
                      <a:pt x="3348" y="607"/>
                    </a:lnTo>
                    <a:lnTo>
                      <a:pt x="3181" y="796"/>
                    </a:lnTo>
                    <a:lnTo>
                      <a:pt x="3181" y="837"/>
                    </a:lnTo>
                    <a:lnTo>
                      <a:pt x="2992" y="900"/>
                    </a:lnTo>
                    <a:lnTo>
                      <a:pt x="2888" y="900"/>
                    </a:lnTo>
                    <a:lnTo>
                      <a:pt x="2783" y="879"/>
                    </a:lnTo>
                    <a:lnTo>
                      <a:pt x="2574" y="1005"/>
                    </a:lnTo>
                    <a:lnTo>
                      <a:pt x="2532" y="1089"/>
                    </a:lnTo>
                    <a:lnTo>
                      <a:pt x="2574" y="1151"/>
                    </a:lnTo>
                    <a:lnTo>
                      <a:pt x="2658" y="1193"/>
                    </a:lnTo>
                    <a:lnTo>
                      <a:pt x="2532" y="1298"/>
                    </a:lnTo>
                    <a:lnTo>
                      <a:pt x="2365" y="1319"/>
                    </a:lnTo>
                    <a:lnTo>
                      <a:pt x="2134" y="1298"/>
                    </a:lnTo>
                    <a:lnTo>
                      <a:pt x="2030" y="1235"/>
                    </a:lnTo>
                    <a:lnTo>
                      <a:pt x="1946" y="1298"/>
                    </a:lnTo>
                    <a:lnTo>
                      <a:pt x="1925" y="1214"/>
                    </a:lnTo>
                    <a:lnTo>
                      <a:pt x="1841" y="1151"/>
                    </a:lnTo>
                    <a:lnTo>
                      <a:pt x="1883" y="1047"/>
                    </a:lnTo>
                    <a:lnTo>
                      <a:pt x="1800" y="1026"/>
                    </a:lnTo>
                    <a:lnTo>
                      <a:pt x="1695" y="1047"/>
                    </a:lnTo>
                    <a:lnTo>
                      <a:pt x="1569" y="1047"/>
                    </a:lnTo>
                    <a:lnTo>
                      <a:pt x="1507" y="1026"/>
                    </a:lnTo>
                    <a:lnTo>
                      <a:pt x="1528" y="1151"/>
                    </a:lnTo>
                    <a:lnTo>
                      <a:pt x="1507" y="1214"/>
                    </a:lnTo>
                    <a:lnTo>
                      <a:pt x="1716" y="1402"/>
                    </a:lnTo>
                    <a:lnTo>
                      <a:pt x="1674" y="1444"/>
                    </a:lnTo>
                    <a:lnTo>
                      <a:pt x="1695" y="1528"/>
                    </a:lnTo>
                    <a:lnTo>
                      <a:pt x="1695" y="1633"/>
                    </a:lnTo>
                    <a:lnTo>
                      <a:pt x="1737" y="1716"/>
                    </a:lnTo>
                    <a:lnTo>
                      <a:pt x="1737" y="1821"/>
                    </a:lnTo>
                    <a:lnTo>
                      <a:pt x="1569" y="1779"/>
                    </a:lnTo>
                    <a:lnTo>
                      <a:pt x="1465" y="1821"/>
                    </a:lnTo>
                    <a:lnTo>
                      <a:pt x="1381" y="1779"/>
                    </a:lnTo>
                    <a:lnTo>
                      <a:pt x="1277" y="1821"/>
                    </a:lnTo>
                    <a:lnTo>
                      <a:pt x="1256" y="1758"/>
                    </a:lnTo>
                    <a:lnTo>
                      <a:pt x="1109" y="1863"/>
                    </a:lnTo>
                    <a:lnTo>
                      <a:pt x="963" y="1653"/>
                    </a:lnTo>
                    <a:lnTo>
                      <a:pt x="858" y="1633"/>
                    </a:lnTo>
                    <a:lnTo>
                      <a:pt x="733" y="1653"/>
                    </a:lnTo>
                    <a:lnTo>
                      <a:pt x="628" y="1758"/>
                    </a:lnTo>
                    <a:lnTo>
                      <a:pt x="565" y="1737"/>
                    </a:lnTo>
                    <a:lnTo>
                      <a:pt x="481" y="1779"/>
                    </a:lnTo>
                    <a:lnTo>
                      <a:pt x="440" y="1758"/>
                    </a:lnTo>
                    <a:lnTo>
                      <a:pt x="335" y="1758"/>
                    </a:lnTo>
                    <a:lnTo>
                      <a:pt x="251" y="1842"/>
                    </a:lnTo>
                    <a:lnTo>
                      <a:pt x="63" y="1863"/>
                    </a:lnTo>
                    <a:lnTo>
                      <a:pt x="0" y="1946"/>
                    </a:lnTo>
                    <a:lnTo>
                      <a:pt x="42" y="2030"/>
                    </a:lnTo>
                    <a:lnTo>
                      <a:pt x="147" y="1988"/>
                    </a:lnTo>
                    <a:lnTo>
                      <a:pt x="251" y="2030"/>
                    </a:lnTo>
                    <a:lnTo>
                      <a:pt x="272" y="2051"/>
                    </a:lnTo>
                    <a:lnTo>
                      <a:pt x="272" y="2051"/>
                    </a:lnTo>
                    <a:lnTo>
                      <a:pt x="147" y="2030"/>
                    </a:lnTo>
                    <a:lnTo>
                      <a:pt x="105" y="2051"/>
                    </a:lnTo>
                    <a:lnTo>
                      <a:pt x="126" y="2156"/>
                    </a:lnTo>
                    <a:lnTo>
                      <a:pt x="168" y="2072"/>
                    </a:lnTo>
                    <a:lnTo>
                      <a:pt x="230" y="2093"/>
                    </a:lnTo>
                    <a:lnTo>
                      <a:pt x="251" y="2177"/>
                    </a:lnTo>
                    <a:lnTo>
                      <a:pt x="209" y="2197"/>
                    </a:lnTo>
                    <a:lnTo>
                      <a:pt x="105" y="2239"/>
                    </a:lnTo>
                    <a:lnTo>
                      <a:pt x="105" y="2260"/>
                    </a:lnTo>
                    <a:lnTo>
                      <a:pt x="209" y="2260"/>
                    </a:lnTo>
                    <a:lnTo>
                      <a:pt x="230" y="2386"/>
                    </a:lnTo>
                    <a:lnTo>
                      <a:pt x="230" y="2469"/>
                    </a:lnTo>
                    <a:lnTo>
                      <a:pt x="335" y="2386"/>
                    </a:lnTo>
                    <a:lnTo>
                      <a:pt x="481" y="2386"/>
                    </a:lnTo>
                    <a:lnTo>
                      <a:pt x="670" y="2469"/>
                    </a:lnTo>
                    <a:lnTo>
                      <a:pt x="733" y="2511"/>
                    </a:lnTo>
                    <a:lnTo>
                      <a:pt x="774" y="2511"/>
                    </a:lnTo>
                    <a:lnTo>
                      <a:pt x="900" y="2595"/>
                    </a:lnTo>
                    <a:lnTo>
                      <a:pt x="1005" y="2511"/>
                    </a:lnTo>
                    <a:lnTo>
                      <a:pt x="1067" y="2553"/>
                    </a:lnTo>
                    <a:lnTo>
                      <a:pt x="1046" y="2595"/>
                    </a:lnTo>
                    <a:lnTo>
                      <a:pt x="1067" y="2658"/>
                    </a:lnTo>
                    <a:lnTo>
                      <a:pt x="1172" y="2595"/>
                    </a:lnTo>
                    <a:lnTo>
                      <a:pt x="1214" y="2658"/>
                    </a:lnTo>
                    <a:lnTo>
                      <a:pt x="1172" y="2762"/>
                    </a:lnTo>
                    <a:lnTo>
                      <a:pt x="1214" y="2825"/>
                    </a:lnTo>
                    <a:lnTo>
                      <a:pt x="1297" y="2825"/>
                    </a:lnTo>
                    <a:lnTo>
                      <a:pt x="1402" y="2783"/>
                    </a:lnTo>
                    <a:lnTo>
                      <a:pt x="1528" y="2783"/>
                    </a:lnTo>
                    <a:lnTo>
                      <a:pt x="1611" y="2888"/>
                    </a:lnTo>
                    <a:lnTo>
                      <a:pt x="1507" y="2825"/>
                    </a:lnTo>
                    <a:lnTo>
                      <a:pt x="1402" y="2825"/>
                    </a:lnTo>
                    <a:lnTo>
                      <a:pt x="1360" y="2930"/>
                    </a:lnTo>
                    <a:lnTo>
                      <a:pt x="1402" y="2972"/>
                    </a:lnTo>
                    <a:lnTo>
                      <a:pt x="1423" y="3076"/>
                    </a:lnTo>
                    <a:lnTo>
                      <a:pt x="1381" y="3181"/>
                    </a:lnTo>
                    <a:lnTo>
                      <a:pt x="1402" y="3244"/>
                    </a:lnTo>
                    <a:lnTo>
                      <a:pt x="1486" y="3244"/>
                    </a:lnTo>
                    <a:lnTo>
                      <a:pt x="1632" y="3432"/>
                    </a:lnTo>
                    <a:lnTo>
                      <a:pt x="1779" y="3453"/>
                    </a:lnTo>
                    <a:lnTo>
                      <a:pt x="1904" y="3537"/>
                    </a:lnTo>
                    <a:lnTo>
                      <a:pt x="1904" y="3641"/>
                    </a:lnTo>
                    <a:lnTo>
                      <a:pt x="1946" y="3725"/>
                    </a:lnTo>
                    <a:lnTo>
                      <a:pt x="1904" y="3830"/>
                    </a:lnTo>
                    <a:lnTo>
                      <a:pt x="1883" y="3850"/>
                    </a:lnTo>
                    <a:lnTo>
                      <a:pt x="1841" y="3934"/>
                    </a:lnTo>
                    <a:lnTo>
                      <a:pt x="1946" y="3955"/>
                    </a:lnTo>
                    <a:lnTo>
                      <a:pt x="2134" y="4081"/>
                    </a:lnTo>
                    <a:lnTo>
                      <a:pt x="2260" y="4436"/>
                    </a:lnTo>
                    <a:lnTo>
                      <a:pt x="2260" y="4436"/>
                    </a:lnTo>
                    <a:lnTo>
                      <a:pt x="2113" y="4269"/>
                    </a:lnTo>
                    <a:lnTo>
                      <a:pt x="2093" y="4143"/>
                    </a:lnTo>
                    <a:lnTo>
                      <a:pt x="1946" y="4081"/>
                    </a:lnTo>
                    <a:lnTo>
                      <a:pt x="1904" y="4122"/>
                    </a:lnTo>
                    <a:lnTo>
                      <a:pt x="1841" y="4394"/>
                    </a:lnTo>
                    <a:lnTo>
                      <a:pt x="1841" y="4604"/>
                    </a:lnTo>
                    <a:lnTo>
                      <a:pt x="1946" y="4687"/>
                    </a:lnTo>
                    <a:lnTo>
                      <a:pt x="1883" y="4750"/>
                    </a:lnTo>
                    <a:lnTo>
                      <a:pt x="1841" y="5127"/>
                    </a:lnTo>
                    <a:lnTo>
                      <a:pt x="1737" y="5482"/>
                    </a:lnTo>
                    <a:lnTo>
                      <a:pt x="1590" y="5545"/>
                    </a:lnTo>
                    <a:lnTo>
                      <a:pt x="1695" y="5608"/>
                    </a:lnTo>
                    <a:lnTo>
                      <a:pt x="1716" y="5629"/>
                    </a:lnTo>
                    <a:lnTo>
                      <a:pt x="1779" y="5629"/>
                    </a:lnTo>
                    <a:lnTo>
                      <a:pt x="1800" y="5754"/>
                    </a:lnTo>
                    <a:lnTo>
                      <a:pt x="1800" y="5859"/>
                    </a:lnTo>
                    <a:lnTo>
                      <a:pt x="1946" y="5838"/>
                    </a:lnTo>
                    <a:lnTo>
                      <a:pt x="2197" y="5922"/>
                    </a:lnTo>
                    <a:lnTo>
                      <a:pt x="2302" y="6047"/>
                    </a:lnTo>
                    <a:lnTo>
                      <a:pt x="2406" y="6006"/>
                    </a:lnTo>
                    <a:lnTo>
                      <a:pt x="2532" y="6131"/>
                    </a:lnTo>
                    <a:lnTo>
                      <a:pt x="2678" y="6131"/>
                    </a:lnTo>
                    <a:lnTo>
                      <a:pt x="2762" y="6152"/>
                    </a:lnTo>
                    <a:lnTo>
                      <a:pt x="2867" y="6047"/>
                    </a:lnTo>
                    <a:lnTo>
                      <a:pt x="3139" y="6047"/>
                    </a:lnTo>
                    <a:lnTo>
                      <a:pt x="3243" y="6110"/>
                    </a:lnTo>
                    <a:lnTo>
                      <a:pt x="3390" y="6068"/>
                    </a:lnTo>
                    <a:lnTo>
                      <a:pt x="3557" y="6173"/>
                    </a:lnTo>
                    <a:lnTo>
                      <a:pt x="3829" y="6152"/>
                    </a:lnTo>
                    <a:lnTo>
                      <a:pt x="4018" y="6257"/>
                    </a:lnTo>
                    <a:lnTo>
                      <a:pt x="4101" y="6278"/>
                    </a:lnTo>
                    <a:lnTo>
                      <a:pt x="4101" y="6236"/>
                    </a:lnTo>
                    <a:lnTo>
                      <a:pt x="4038" y="6068"/>
                    </a:lnTo>
                    <a:lnTo>
                      <a:pt x="4101" y="5859"/>
                    </a:lnTo>
                    <a:lnTo>
                      <a:pt x="4101" y="5796"/>
                    </a:lnTo>
                    <a:lnTo>
                      <a:pt x="4227" y="5650"/>
                    </a:lnTo>
                    <a:lnTo>
                      <a:pt x="4436" y="5441"/>
                    </a:lnTo>
                    <a:lnTo>
                      <a:pt x="4499" y="5441"/>
                    </a:lnTo>
                    <a:lnTo>
                      <a:pt x="4562" y="5503"/>
                    </a:lnTo>
                    <a:lnTo>
                      <a:pt x="4708" y="5503"/>
                    </a:lnTo>
                    <a:lnTo>
                      <a:pt x="4834" y="5587"/>
                    </a:lnTo>
                    <a:lnTo>
                      <a:pt x="4938" y="5587"/>
                    </a:lnTo>
                    <a:lnTo>
                      <a:pt x="5022" y="5524"/>
                    </a:lnTo>
                    <a:lnTo>
                      <a:pt x="5085" y="5503"/>
                    </a:lnTo>
                    <a:lnTo>
                      <a:pt x="5461" y="5734"/>
                    </a:lnTo>
                    <a:lnTo>
                      <a:pt x="5545" y="5817"/>
                    </a:lnTo>
                    <a:lnTo>
                      <a:pt x="5796" y="5817"/>
                    </a:lnTo>
                    <a:lnTo>
                      <a:pt x="5901" y="5734"/>
                    </a:lnTo>
                    <a:lnTo>
                      <a:pt x="5880" y="5692"/>
                    </a:lnTo>
                    <a:lnTo>
                      <a:pt x="5984" y="5545"/>
                    </a:lnTo>
                    <a:lnTo>
                      <a:pt x="6340" y="5294"/>
                    </a:lnTo>
                    <a:lnTo>
                      <a:pt x="6382" y="5273"/>
                    </a:lnTo>
                    <a:lnTo>
                      <a:pt x="6319" y="5169"/>
                    </a:lnTo>
                    <a:lnTo>
                      <a:pt x="6403" y="4980"/>
                    </a:lnTo>
                    <a:lnTo>
                      <a:pt x="6235" y="4980"/>
                    </a:lnTo>
                    <a:lnTo>
                      <a:pt x="6068" y="4855"/>
                    </a:lnTo>
                    <a:lnTo>
                      <a:pt x="6026" y="4562"/>
                    </a:lnTo>
                    <a:lnTo>
                      <a:pt x="5880" y="4394"/>
                    </a:lnTo>
                    <a:lnTo>
                      <a:pt x="5963" y="4332"/>
                    </a:lnTo>
                    <a:lnTo>
                      <a:pt x="6089" y="4290"/>
                    </a:lnTo>
                    <a:lnTo>
                      <a:pt x="6131" y="4122"/>
                    </a:lnTo>
                    <a:lnTo>
                      <a:pt x="6026" y="4018"/>
                    </a:lnTo>
                    <a:lnTo>
                      <a:pt x="6005" y="3850"/>
                    </a:lnTo>
                    <a:lnTo>
                      <a:pt x="6068" y="3809"/>
                    </a:lnTo>
                    <a:lnTo>
                      <a:pt x="6068" y="3725"/>
                    </a:lnTo>
                    <a:lnTo>
                      <a:pt x="5984" y="3662"/>
                    </a:lnTo>
                    <a:lnTo>
                      <a:pt x="5922" y="3516"/>
                    </a:lnTo>
                    <a:lnTo>
                      <a:pt x="5880" y="3411"/>
                    </a:lnTo>
                    <a:lnTo>
                      <a:pt x="5712" y="3411"/>
                    </a:lnTo>
                    <a:lnTo>
                      <a:pt x="5650" y="3453"/>
                    </a:lnTo>
                    <a:lnTo>
                      <a:pt x="5691" y="3620"/>
                    </a:lnTo>
                    <a:lnTo>
                      <a:pt x="5545" y="3662"/>
                    </a:lnTo>
                    <a:lnTo>
                      <a:pt x="5440" y="3662"/>
                    </a:lnTo>
                    <a:lnTo>
                      <a:pt x="5398" y="3558"/>
                    </a:lnTo>
                    <a:lnTo>
                      <a:pt x="5482" y="3537"/>
                    </a:lnTo>
                    <a:lnTo>
                      <a:pt x="5545" y="3537"/>
                    </a:lnTo>
                    <a:lnTo>
                      <a:pt x="5545" y="3432"/>
                    </a:lnTo>
                    <a:lnTo>
                      <a:pt x="5566" y="3244"/>
                    </a:lnTo>
                    <a:lnTo>
                      <a:pt x="5712" y="3013"/>
                    </a:lnTo>
                    <a:lnTo>
                      <a:pt x="5796" y="2993"/>
                    </a:lnTo>
                    <a:lnTo>
                      <a:pt x="5901" y="2825"/>
                    </a:lnTo>
                    <a:lnTo>
                      <a:pt x="6005" y="2783"/>
                    </a:lnTo>
                    <a:lnTo>
                      <a:pt x="6005" y="2679"/>
                    </a:lnTo>
                    <a:lnTo>
                      <a:pt x="5880" y="2616"/>
                    </a:lnTo>
                    <a:lnTo>
                      <a:pt x="5963" y="2511"/>
                    </a:lnTo>
                    <a:lnTo>
                      <a:pt x="6089" y="2511"/>
                    </a:lnTo>
                    <a:lnTo>
                      <a:pt x="6110" y="2595"/>
                    </a:lnTo>
                    <a:lnTo>
                      <a:pt x="6215" y="2595"/>
                    </a:lnTo>
                    <a:lnTo>
                      <a:pt x="6403" y="2553"/>
                    </a:lnTo>
                    <a:lnTo>
                      <a:pt x="6340" y="2449"/>
                    </a:lnTo>
                    <a:lnTo>
                      <a:pt x="6235" y="2365"/>
                    </a:lnTo>
                    <a:lnTo>
                      <a:pt x="6235" y="2197"/>
                    </a:lnTo>
                    <a:lnTo>
                      <a:pt x="6298" y="2030"/>
                    </a:lnTo>
                    <a:lnTo>
                      <a:pt x="6382" y="1946"/>
                    </a:lnTo>
                    <a:lnTo>
                      <a:pt x="6382" y="1842"/>
                    </a:lnTo>
                    <a:lnTo>
                      <a:pt x="6445" y="1674"/>
                    </a:lnTo>
                    <a:lnTo>
                      <a:pt x="6591" y="1549"/>
                    </a:lnTo>
                    <a:lnTo>
                      <a:pt x="6445" y="1465"/>
                    </a:lnTo>
                    <a:lnTo>
                      <a:pt x="6340" y="1465"/>
                    </a:lnTo>
                    <a:lnTo>
                      <a:pt x="6215" y="1402"/>
                    </a:lnTo>
                    <a:lnTo>
                      <a:pt x="6110" y="1444"/>
                    </a:lnTo>
                    <a:lnTo>
                      <a:pt x="6026" y="1402"/>
                    </a:lnTo>
                    <a:lnTo>
                      <a:pt x="5922" y="1402"/>
                    </a:lnTo>
                    <a:lnTo>
                      <a:pt x="5859" y="1444"/>
                    </a:lnTo>
                    <a:lnTo>
                      <a:pt x="5754" y="1361"/>
                    </a:lnTo>
                    <a:lnTo>
                      <a:pt x="5754" y="1298"/>
                    </a:lnTo>
                    <a:lnTo>
                      <a:pt x="5650" y="1214"/>
                    </a:lnTo>
                    <a:lnTo>
                      <a:pt x="5566" y="1235"/>
                    </a:lnTo>
                    <a:lnTo>
                      <a:pt x="5398" y="1193"/>
                    </a:lnTo>
                    <a:lnTo>
                      <a:pt x="5357" y="1089"/>
                    </a:lnTo>
                    <a:lnTo>
                      <a:pt x="5252" y="1089"/>
                    </a:lnTo>
                    <a:lnTo>
                      <a:pt x="5189" y="1130"/>
                    </a:lnTo>
                    <a:lnTo>
                      <a:pt x="5085" y="1047"/>
                    </a:lnTo>
                    <a:lnTo>
                      <a:pt x="4980" y="1026"/>
                    </a:lnTo>
                    <a:lnTo>
                      <a:pt x="4854" y="879"/>
                    </a:lnTo>
                    <a:lnTo>
                      <a:pt x="4771" y="837"/>
                    </a:lnTo>
                    <a:lnTo>
                      <a:pt x="4729" y="796"/>
                    </a:lnTo>
                    <a:lnTo>
                      <a:pt x="4645" y="796"/>
                    </a:lnTo>
                    <a:lnTo>
                      <a:pt x="4603" y="837"/>
                    </a:lnTo>
                    <a:lnTo>
                      <a:pt x="4457" y="775"/>
                    </a:lnTo>
                    <a:lnTo>
                      <a:pt x="4457" y="607"/>
                    </a:lnTo>
                    <a:lnTo>
                      <a:pt x="4394" y="586"/>
                    </a:lnTo>
                    <a:lnTo>
                      <a:pt x="4310" y="524"/>
                    </a:lnTo>
                    <a:lnTo>
                      <a:pt x="4227" y="524"/>
                    </a:lnTo>
                    <a:lnTo>
                      <a:pt x="4080" y="398"/>
                    </a:lnTo>
                    <a:lnTo>
                      <a:pt x="4038" y="293"/>
                    </a:lnTo>
                    <a:lnTo>
                      <a:pt x="3913" y="252"/>
                    </a:lnTo>
                    <a:lnTo>
                      <a:pt x="3892" y="63"/>
                    </a:lnTo>
                    <a:lnTo>
                      <a:pt x="38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36"/>
              <p:cNvSpPr/>
              <p:nvPr/>
            </p:nvSpPr>
            <p:spPr>
              <a:xfrm>
                <a:off x="3658200" y="2557475"/>
                <a:ext cx="70850" cy="44050"/>
              </a:xfrm>
              <a:custGeom>
                <a:rect b="b" l="l" r="r" t="t"/>
                <a:pathLst>
                  <a:path extrusionOk="0" h="1762" w="2834">
                    <a:moveTo>
                      <a:pt x="571" y="595"/>
                    </a:moveTo>
                    <a:lnTo>
                      <a:pt x="0" y="1119"/>
                    </a:lnTo>
                    <a:lnTo>
                      <a:pt x="1833" y="1762"/>
                    </a:lnTo>
                    <a:lnTo>
                      <a:pt x="2714" y="1476"/>
                    </a:lnTo>
                    <a:lnTo>
                      <a:pt x="2834" y="1071"/>
                    </a:lnTo>
                    <a:lnTo>
                      <a:pt x="1833" y="0"/>
                    </a:lnTo>
                    <a:close/>
                  </a:path>
                </a:pathLst>
              </a:custGeom>
              <a:solidFill>
                <a:schemeClr val="dk2"/>
              </a:solidFill>
              <a:ln>
                <a:noFill/>
              </a:ln>
            </p:spPr>
          </p:sp>
          <p:sp>
            <p:nvSpPr>
              <p:cNvPr id="2171" name="Google Shape;2171;p36"/>
              <p:cNvSpPr/>
              <p:nvPr/>
            </p:nvSpPr>
            <p:spPr>
              <a:xfrm>
                <a:off x="3719525" y="2432450"/>
                <a:ext cx="79750" cy="89900"/>
              </a:xfrm>
              <a:custGeom>
                <a:rect b="b" l="l" r="r" t="t"/>
                <a:pathLst>
                  <a:path extrusionOk="0" h="3596" w="3190">
                    <a:moveTo>
                      <a:pt x="0" y="167"/>
                    </a:moveTo>
                    <a:lnTo>
                      <a:pt x="261" y="0"/>
                    </a:lnTo>
                    <a:lnTo>
                      <a:pt x="1619" y="1095"/>
                    </a:lnTo>
                    <a:lnTo>
                      <a:pt x="2381" y="1286"/>
                    </a:lnTo>
                    <a:lnTo>
                      <a:pt x="3190" y="1429"/>
                    </a:lnTo>
                    <a:lnTo>
                      <a:pt x="2809" y="2595"/>
                    </a:lnTo>
                    <a:lnTo>
                      <a:pt x="2071" y="2429"/>
                    </a:lnTo>
                    <a:lnTo>
                      <a:pt x="1524" y="3596"/>
                    </a:lnTo>
                    <a:close/>
                  </a:path>
                </a:pathLst>
              </a:custGeom>
              <a:solidFill>
                <a:schemeClr val="dk2"/>
              </a:solidFill>
              <a:ln>
                <a:noFill/>
              </a:ln>
            </p:spPr>
          </p:sp>
        </p:grpSp>
        <p:grpSp>
          <p:nvGrpSpPr>
            <p:cNvPr id="2172" name="Google Shape;2172;p36"/>
            <p:cNvGrpSpPr/>
            <p:nvPr/>
          </p:nvGrpSpPr>
          <p:grpSpPr>
            <a:xfrm>
              <a:off x="3561536" y="2585450"/>
              <a:ext cx="61539" cy="99045"/>
              <a:chOff x="3561536" y="2585450"/>
              <a:chExt cx="61539" cy="99045"/>
            </a:xfrm>
          </p:grpSpPr>
          <p:sp>
            <p:nvSpPr>
              <p:cNvPr id="2173" name="Google Shape;2173;p36"/>
              <p:cNvSpPr/>
              <p:nvPr/>
            </p:nvSpPr>
            <p:spPr>
              <a:xfrm rot="192277">
                <a:off x="3564002" y="2593849"/>
                <a:ext cx="44498" cy="89472"/>
              </a:xfrm>
              <a:custGeom>
                <a:rect b="b" l="l" r="r" t="t"/>
                <a:pathLst>
                  <a:path extrusionOk="0" h="3579" w="1780">
                    <a:moveTo>
                      <a:pt x="628" y="1"/>
                    </a:moveTo>
                    <a:lnTo>
                      <a:pt x="356" y="22"/>
                    </a:lnTo>
                    <a:lnTo>
                      <a:pt x="377" y="147"/>
                    </a:lnTo>
                    <a:lnTo>
                      <a:pt x="461" y="357"/>
                    </a:lnTo>
                    <a:lnTo>
                      <a:pt x="440" y="712"/>
                    </a:lnTo>
                    <a:lnTo>
                      <a:pt x="440" y="775"/>
                    </a:lnTo>
                    <a:lnTo>
                      <a:pt x="419" y="943"/>
                    </a:lnTo>
                    <a:lnTo>
                      <a:pt x="482" y="1026"/>
                    </a:lnTo>
                    <a:lnTo>
                      <a:pt x="440" y="1131"/>
                    </a:lnTo>
                    <a:lnTo>
                      <a:pt x="356" y="1256"/>
                    </a:lnTo>
                    <a:lnTo>
                      <a:pt x="356" y="1445"/>
                    </a:lnTo>
                    <a:lnTo>
                      <a:pt x="231" y="1654"/>
                    </a:lnTo>
                    <a:lnTo>
                      <a:pt x="231" y="1759"/>
                    </a:lnTo>
                    <a:lnTo>
                      <a:pt x="64" y="1968"/>
                    </a:lnTo>
                    <a:lnTo>
                      <a:pt x="1" y="2303"/>
                    </a:lnTo>
                    <a:lnTo>
                      <a:pt x="1" y="2386"/>
                    </a:lnTo>
                    <a:lnTo>
                      <a:pt x="105" y="2386"/>
                    </a:lnTo>
                    <a:lnTo>
                      <a:pt x="168" y="2303"/>
                    </a:lnTo>
                    <a:lnTo>
                      <a:pt x="273" y="2219"/>
                    </a:lnTo>
                    <a:lnTo>
                      <a:pt x="252" y="2303"/>
                    </a:lnTo>
                    <a:lnTo>
                      <a:pt x="315" y="2344"/>
                    </a:lnTo>
                    <a:lnTo>
                      <a:pt x="126" y="2428"/>
                    </a:lnTo>
                    <a:lnTo>
                      <a:pt x="126" y="2554"/>
                    </a:lnTo>
                    <a:lnTo>
                      <a:pt x="168" y="2616"/>
                    </a:lnTo>
                    <a:lnTo>
                      <a:pt x="252" y="2533"/>
                    </a:lnTo>
                    <a:lnTo>
                      <a:pt x="419" y="2533"/>
                    </a:lnTo>
                    <a:lnTo>
                      <a:pt x="336" y="2616"/>
                    </a:lnTo>
                    <a:lnTo>
                      <a:pt x="377" y="2763"/>
                    </a:lnTo>
                    <a:lnTo>
                      <a:pt x="336" y="2909"/>
                    </a:lnTo>
                    <a:lnTo>
                      <a:pt x="336" y="3223"/>
                    </a:lnTo>
                    <a:lnTo>
                      <a:pt x="273" y="3432"/>
                    </a:lnTo>
                    <a:lnTo>
                      <a:pt x="231" y="3495"/>
                    </a:lnTo>
                    <a:lnTo>
                      <a:pt x="273" y="3537"/>
                    </a:lnTo>
                    <a:lnTo>
                      <a:pt x="440" y="3432"/>
                    </a:lnTo>
                    <a:lnTo>
                      <a:pt x="691" y="3495"/>
                    </a:lnTo>
                    <a:lnTo>
                      <a:pt x="796" y="3579"/>
                    </a:lnTo>
                    <a:lnTo>
                      <a:pt x="963" y="3474"/>
                    </a:lnTo>
                    <a:lnTo>
                      <a:pt x="1110" y="3474"/>
                    </a:lnTo>
                    <a:lnTo>
                      <a:pt x="1152" y="3432"/>
                    </a:lnTo>
                    <a:lnTo>
                      <a:pt x="1152" y="3286"/>
                    </a:lnTo>
                    <a:lnTo>
                      <a:pt x="1068" y="3160"/>
                    </a:lnTo>
                    <a:lnTo>
                      <a:pt x="1193" y="2909"/>
                    </a:lnTo>
                    <a:lnTo>
                      <a:pt x="1319" y="2805"/>
                    </a:lnTo>
                    <a:lnTo>
                      <a:pt x="1361" y="2658"/>
                    </a:lnTo>
                    <a:lnTo>
                      <a:pt x="1214" y="2658"/>
                    </a:lnTo>
                    <a:lnTo>
                      <a:pt x="1152" y="2512"/>
                    </a:lnTo>
                    <a:lnTo>
                      <a:pt x="1319" y="2323"/>
                    </a:lnTo>
                    <a:lnTo>
                      <a:pt x="1319" y="2093"/>
                    </a:lnTo>
                    <a:lnTo>
                      <a:pt x="1193" y="2010"/>
                    </a:lnTo>
                    <a:lnTo>
                      <a:pt x="1047" y="1717"/>
                    </a:lnTo>
                    <a:lnTo>
                      <a:pt x="1172" y="1696"/>
                    </a:lnTo>
                    <a:lnTo>
                      <a:pt x="1277" y="1696"/>
                    </a:lnTo>
                    <a:lnTo>
                      <a:pt x="1424" y="1487"/>
                    </a:lnTo>
                    <a:lnTo>
                      <a:pt x="1319" y="1382"/>
                    </a:lnTo>
                    <a:lnTo>
                      <a:pt x="1465" y="1277"/>
                    </a:lnTo>
                    <a:lnTo>
                      <a:pt x="1465" y="922"/>
                    </a:lnTo>
                    <a:lnTo>
                      <a:pt x="1424" y="754"/>
                    </a:lnTo>
                    <a:lnTo>
                      <a:pt x="1675" y="545"/>
                    </a:lnTo>
                    <a:lnTo>
                      <a:pt x="1737" y="545"/>
                    </a:lnTo>
                    <a:lnTo>
                      <a:pt x="1779" y="440"/>
                    </a:lnTo>
                    <a:lnTo>
                      <a:pt x="1675" y="252"/>
                    </a:lnTo>
                    <a:lnTo>
                      <a:pt x="1633" y="127"/>
                    </a:lnTo>
                    <a:lnTo>
                      <a:pt x="1382" y="85"/>
                    </a:lnTo>
                    <a:lnTo>
                      <a:pt x="1277" y="210"/>
                    </a:lnTo>
                    <a:lnTo>
                      <a:pt x="942" y="127"/>
                    </a:lnTo>
                    <a:lnTo>
                      <a:pt x="754" y="231"/>
                    </a:lnTo>
                    <a:lnTo>
                      <a:pt x="691" y="147"/>
                    </a:lnTo>
                    <a:lnTo>
                      <a:pt x="733" y="22"/>
                    </a:lnTo>
                    <a:lnTo>
                      <a:pt x="6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36"/>
              <p:cNvSpPr/>
              <p:nvPr/>
            </p:nvSpPr>
            <p:spPr>
              <a:xfrm>
                <a:off x="3580800" y="2585450"/>
                <a:ext cx="42275" cy="93450"/>
              </a:xfrm>
              <a:custGeom>
                <a:rect b="b" l="l" r="r" t="t"/>
                <a:pathLst>
                  <a:path extrusionOk="0" h="3738" w="1691">
                    <a:moveTo>
                      <a:pt x="453" y="0"/>
                    </a:moveTo>
                    <a:lnTo>
                      <a:pt x="0" y="547"/>
                    </a:lnTo>
                    <a:lnTo>
                      <a:pt x="0" y="3429"/>
                    </a:lnTo>
                    <a:lnTo>
                      <a:pt x="429" y="3738"/>
                    </a:lnTo>
                    <a:lnTo>
                      <a:pt x="1691" y="2714"/>
                    </a:lnTo>
                    <a:lnTo>
                      <a:pt x="1691" y="500"/>
                    </a:lnTo>
                    <a:close/>
                  </a:path>
                </a:pathLst>
              </a:custGeom>
              <a:solidFill>
                <a:schemeClr val="dk2"/>
              </a:solidFill>
              <a:ln>
                <a:noFill/>
              </a:ln>
            </p:spPr>
          </p:sp>
        </p:grpSp>
        <p:grpSp>
          <p:nvGrpSpPr>
            <p:cNvPr id="2175" name="Google Shape;2175;p36"/>
            <p:cNvGrpSpPr/>
            <p:nvPr/>
          </p:nvGrpSpPr>
          <p:grpSpPr>
            <a:xfrm>
              <a:off x="3906325" y="1984500"/>
              <a:ext cx="156075" cy="262825"/>
              <a:chOff x="3906325" y="1984500"/>
              <a:chExt cx="156075" cy="262825"/>
            </a:xfrm>
          </p:grpSpPr>
          <p:sp>
            <p:nvSpPr>
              <p:cNvPr id="2176" name="Google Shape;2176;p36"/>
              <p:cNvSpPr/>
              <p:nvPr/>
            </p:nvSpPr>
            <p:spPr>
              <a:xfrm>
                <a:off x="3906325" y="1984500"/>
                <a:ext cx="100825" cy="124200"/>
              </a:xfrm>
              <a:custGeom>
                <a:rect b="b" l="l" r="r" t="t"/>
                <a:pathLst>
                  <a:path extrusionOk="0" h="4968" w="4033">
                    <a:moveTo>
                      <a:pt x="2901" y="4968"/>
                    </a:moveTo>
                    <a:lnTo>
                      <a:pt x="1524" y="4673"/>
                    </a:lnTo>
                    <a:lnTo>
                      <a:pt x="0" y="1771"/>
                    </a:lnTo>
                    <a:lnTo>
                      <a:pt x="737" y="886"/>
                    </a:lnTo>
                    <a:lnTo>
                      <a:pt x="2508" y="1181"/>
                    </a:lnTo>
                    <a:lnTo>
                      <a:pt x="2655" y="345"/>
                    </a:lnTo>
                    <a:lnTo>
                      <a:pt x="3442" y="0"/>
                    </a:lnTo>
                    <a:lnTo>
                      <a:pt x="4033" y="443"/>
                    </a:lnTo>
                    <a:close/>
                  </a:path>
                </a:pathLst>
              </a:custGeom>
              <a:solidFill>
                <a:schemeClr val="dk2"/>
              </a:solidFill>
              <a:ln>
                <a:noFill/>
              </a:ln>
            </p:spPr>
          </p:sp>
          <p:sp>
            <p:nvSpPr>
              <p:cNvPr id="2177" name="Google Shape;2177;p36"/>
              <p:cNvSpPr/>
              <p:nvPr/>
            </p:nvSpPr>
            <p:spPr>
              <a:xfrm>
                <a:off x="3919575" y="1989950"/>
                <a:ext cx="142825" cy="257375"/>
              </a:xfrm>
              <a:custGeom>
                <a:rect b="b" l="l" r="r" t="t"/>
                <a:pathLst>
                  <a:path extrusionOk="0" h="10295" w="5713">
                    <a:moveTo>
                      <a:pt x="2867" y="0"/>
                    </a:moveTo>
                    <a:lnTo>
                      <a:pt x="2762" y="105"/>
                    </a:lnTo>
                    <a:lnTo>
                      <a:pt x="2762" y="147"/>
                    </a:lnTo>
                    <a:lnTo>
                      <a:pt x="2679" y="189"/>
                    </a:lnTo>
                    <a:lnTo>
                      <a:pt x="2532" y="147"/>
                    </a:lnTo>
                    <a:lnTo>
                      <a:pt x="2386" y="209"/>
                    </a:lnTo>
                    <a:lnTo>
                      <a:pt x="2386" y="293"/>
                    </a:lnTo>
                    <a:lnTo>
                      <a:pt x="2323" y="419"/>
                    </a:lnTo>
                    <a:lnTo>
                      <a:pt x="2239" y="461"/>
                    </a:lnTo>
                    <a:lnTo>
                      <a:pt x="2281" y="544"/>
                    </a:lnTo>
                    <a:lnTo>
                      <a:pt x="2260" y="628"/>
                    </a:lnTo>
                    <a:lnTo>
                      <a:pt x="2239" y="921"/>
                    </a:lnTo>
                    <a:lnTo>
                      <a:pt x="2281" y="1088"/>
                    </a:lnTo>
                    <a:lnTo>
                      <a:pt x="2344" y="1193"/>
                    </a:lnTo>
                    <a:lnTo>
                      <a:pt x="2281" y="1277"/>
                    </a:lnTo>
                    <a:lnTo>
                      <a:pt x="2177" y="1360"/>
                    </a:lnTo>
                    <a:lnTo>
                      <a:pt x="2072" y="1360"/>
                    </a:lnTo>
                    <a:lnTo>
                      <a:pt x="1967" y="1444"/>
                    </a:lnTo>
                    <a:lnTo>
                      <a:pt x="1905" y="1486"/>
                    </a:lnTo>
                    <a:lnTo>
                      <a:pt x="1821" y="1611"/>
                    </a:lnTo>
                    <a:lnTo>
                      <a:pt x="1674" y="1590"/>
                    </a:lnTo>
                    <a:lnTo>
                      <a:pt x="1507" y="1465"/>
                    </a:lnTo>
                    <a:lnTo>
                      <a:pt x="1381" y="1465"/>
                    </a:lnTo>
                    <a:lnTo>
                      <a:pt x="1298" y="1549"/>
                    </a:lnTo>
                    <a:lnTo>
                      <a:pt x="1151" y="1674"/>
                    </a:lnTo>
                    <a:lnTo>
                      <a:pt x="900" y="1674"/>
                    </a:lnTo>
                    <a:lnTo>
                      <a:pt x="733" y="1590"/>
                    </a:lnTo>
                    <a:lnTo>
                      <a:pt x="670" y="1465"/>
                    </a:lnTo>
                    <a:lnTo>
                      <a:pt x="607" y="1339"/>
                    </a:lnTo>
                    <a:lnTo>
                      <a:pt x="377" y="1130"/>
                    </a:lnTo>
                    <a:lnTo>
                      <a:pt x="293" y="984"/>
                    </a:lnTo>
                    <a:lnTo>
                      <a:pt x="189" y="963"/>
                    </a:lnTo>
                    <a:lnTo>
                      <a:pt x="105" y="1046"/>
                    </a:lnTo>
                    <a:lnTo>
                      <a:pt x="84" y="1151"/>
                    </a:lnTo>
                    <a:lnTo>
                      <a:pt x="105" y="1214"/>
                    </a:lnTo>
                    <a:lnTo>
                      <a:pt x="84" y="1256"/>
                    </a:lnTo>
                    <a:lnTo>
                      <a:pt x="42" y="1214"/>
                    </a:lnTo>
                    <a:lnTo>
                      <a:pt x="1" y="1256"/>
                    </a:lnTo>
                    <a:lnTo>
                      <a:pt x="105" y="1360"/>
                    </a:lnTo>
                    <a:lnTo>
                      <a:pt x="273" y="1423"/>
                    </a:lnTo>
                    <a:lnTo>
                      <a:pt x="482" y="1674"/>
                    </a:lnTo>
                    <a:lnTo>
                      <a:pt x="628" y="1779"/>
                    </a:lnTo>
                    <a:lnTo>
                      <a:pt x="879" y="1800"/>
                    </a:lnTo>
                    <a:lnTo>
                      <a:pt x="942" y="1841"/>
                    </a:lnTo>
                    <a:lnTo>
                      <a:pt x="1026" y="1883"/>
                    </a:lnTo>
                    <a:lnTo>
                      <a:pt x="1130" y="2009"/>
                    </a:lnTo>
                    <a:lnTo>
                      <a:pt x="1193" y="2113"/>
                    </a:lnTo>
                    <a:lnTo>
                      <a:pt x="1298" y="2113"/>
                    </a:lnTo>
                    <a:lnTo>
                      <a:pt x="1402" y="2239"/>
                    </a:lnTo>
                    <a:lnTo>
                      <a:pt x="1465" y="2239"/>
                    </a:lnTo>
                    <a:lnTo>
                      <a:pt x="1528" y="2323"/>
                    </a:lnTo>
                    <a:lnTo>
                      <a:pt x="1465" y="2427"/>
                    </a:lnTo>
                    <a:lnTo>
                      <a:pt x="1507" y="2574"/>
                    </a:lnTo>
                    <a:lnTo>
                      <a:pt x="1444" y="2720"/>
                    </a:lnTo>
                    <a:lnTo>
                      <a:pt x="1444" y="2825"/>
                    </a:lnTo>
                    <a:lnTo>
                      <a:pt x="1612" y="2825"/>
                    </a:lnTo>
                    <a:lnTo>
                      <a:pt x="1633" y="2950"/>
                    </a:lnTo>
                    <a:lnTo>
                      <a:pt x="1591" y="3034"/>
                    </a:lnTo>
                    <a:lnTo>
                      <a:pt x="1612" y="3181"/>
                    </a:lnTo>
                    <a:lnTo>
                      <a:pt x="1653" y="3285"/>
                    </a:lnTo>
                    <a:lnTo>
                      <a:pt x="1695" y="3494"/>
                    </a:lnTo>
                    <a:lnTo>
                      <a:pt x="1653" y="3599"/>
                    </a:lnTo>
                    <a:lnTo>
                      <a:pt x="1695" y="3683"/>
                    </a:lnTo>
                    <a:lnTo>
                      <a:pt x="1695" y="3913"/>
                    </a:lnTo>
                    <a:lnTo>
                      <a:pt x="1653" y="3997"/>
                    </a:lnTo>
                    <a:lnTo>
                      <a:pt x="1716" y="4143"/>
                    </a:lnTo>
                    <a:lnTo>
                      <a:pt x="1821" y="4185"/>
                    </a:lnTo>
                    <a:lnTo>
                      <a:pt x="1925" y="4394"/>
                    </a:lnTo>
                    <a:lnTo>
                      <a:pt x="1967" y="4478"/>
                    </a:lnTo>
                    <a:lnTo>
                      <a:pt x="1967" y="4603"/>
                    </a:lnTo>
                    <a:lnTo>
                      <a:pt x="1988" y="4645"/>
                    </a:lnTo>
                    <a:lnTo>
                      <a:pt x="2093" y="4645"/>
                    </a:lnTo>
                    <a:lnTo>
                      <a:pt x="2197" y="4750"/>
                    </a:lnTo>
                    <a:lnTo>
                      <a:pt x="2407" y="4750"/>
                    </a:lnTo>
                    <a:lnTo>
                      <a:pt x="2574" y="4875"/>
                    </a:lnTo>
                    <a:lnTo>
                      <a:pt x="2490" y="4938"/>
                    </a:lnTo>
                    <a:lnTo>
                      <a:pt x="2553" y="5022"/>
                    </a:lnTo>
                    <a:lnTo>
                      <a:pt x="2553" y="5189"/>
                    </a:lnTo>
                    <a:lnTo>
                      <a:pt x="2490" y="5231"/>
                    </a:lnTo>
                    <a:lnTo>
                      <a:pt x="2679" y="5378"/>
                    </a:lnTo>
                    <a:lnTo>
                      <a:pt x="2553" y="5357"/>
                    </a:lnTo>
                    <a:lnTo>
                      <a:pt x="2490" y="5378"/>
                    </a:lnTo>
                    <a:lnTo>
                      <a:pt x="2658" y="5524"/>
                    </a:lnTo>
                    <a:lnTo>
                      <a:pt x="2658" y="5587"/>
                    </a:lnTo>
                    <a:lnTo>
                      <a:pt x="2469" y="5482"/>
                    </a:lnTo>
                    <a:lnTo>
                      <a:pt x="2302" y="5482"/>
                    </a:lnTo>
                    <a:lnTo>
                      <a:pt x="2156" y="5587"/>
                    </a:lnTo>
                    <a:lnTo>
                      <a:pt x="2156" y="5691"/>
                    </a:lnTo>
                    <a:lnTo>
                      <a:pt x="2051" y="5796"/>
                    </a:lnTo>
                    <a:lnTo>
                      <a:pt x="2051" y="5880"/>
                    </a:lnTo>
                    <a:lnTo>
                      <a:pt x="1988" y="5901"/>
                    </a:lnTo>
                    <a:lnTo>
                      <a:pt x="1821" y="6089"/>
                    </a:lnTo>
                    <a:lnTo>
                      <a:pt x="1779" y="6277"/>
                    </a:lnTo>
                    <a:lnTo>
                      <a:pt x="1737" y="6298"/>
                    </a:lnTo>
                    <a:lnTo>
                      <a:pt x="1716" y="6256"/>
                    </a:lnTo>
                    <a:lnTo>
                      <a:pt x="1653" y="6256"/>
                    </a:lnTo>
                    <a:lnTo>
                      <a:pt x="1716" y="6361"/>
                    </a:lnTo>
                    <a:lnTo>
                      <a:pt x="1674" y="6445"/>
                    </a:lnTo>
                    <a:lnTo>
                      <a:pt x="1549" y="6445"/>
                    </a:lnTo>
                    <a:lnTo>
                      <a:pt x="1465" y="6549"/>
                    </a:lnTo>
                    <a:lnTo>
                      <a:pt x="1507" y="6717"/>
                    </a:lnTo>
                    <a:lnTo>
                      <a:pt x="1570" y="6759"/>
                    </a:lnTo>
                    <a:lnTo>
                      <a:pt x="1444" y="6717"/>
                    </a:lnTo>
                    <a:lnTo>
                      <a:pt x="1402" y="6654"/>
                    </a:lnTo>
                    <a:lnTo>
                      <a:pt x="1319" y="6696"/>
                    </a:lnTo>
                    <a:lnTo>
                      <a:pt x="1256" y="6821"/>
                    </a:lnTo>
                    <a:lnTo>
                      <a:pt x="1298" y="6884"/>
                    </a:lnTo>
                    <a:lnTo>
                      <a:pt x="1214" y="6842"/>
                    </a:lnTo>
                    <a:lnTo>
                      <a:pt x="1193" y="6905"/>
                    </a:lnTo>
                    <a:lnTo>
                      <a:pt x="1256" y="6968"/>
                    </a:lnTo>
                    <a:lnTo>
                      <a:pt x="1256" y="7031"/>
                    </a:lnTo>
                    <a:lnTo>
                      <a:pt x="1193" y="7114"/>
                    </a:lnTo>
                    <a:lnTo>
                      <a:pt x="1151" y="7156"/>
                    </a:lnTo>
                    <a:lnTo>
                      <a:pt x="1047" y="7219"/>
                    </a:lnTo>
                    <a:lnTo>
                      <a:pt x="1005" y="7177"/>
                    </a:lnTo>
                    <a:lnTo>
                      <a:pt x="984" y="7135"/>
                    </a:lnTo>
                    <a:lnTo>
                      <a:pt x="900" y="7114"/>
                    </a:lnTo>
                    <a:lnTo>
                      <a:pt x="817" y="7135"/>
                    </a:lnTo>
                    <a:lnTo>
                      <a:pt x="837" y="7240"/>
                    </a:lnTo>
                    <a:lnTo>
                      <a:pt x="796" y="7282"/>
                    </a:lnTo>
                    <a:lnTo>
                      <a:pt x="837" y="7386"/>
                    </a:lnTo>
                    <a:lnTo>
                      <a:pt x="796" y="7491"/>
                    </a:lnTo>
                    <a:lnTo>
                      <a:pt x="733" y="7533"/>
                    </a:lnTo>
                    <a:lnTo>
                      <a:pt x="691" y="7637"/>
                    </a:lnTo>
                    <a:lnTo>
                      <a:pt x="733" y="7742"/>
                    </a:lnTo>
                    <a:lnTo>
                      <a:pt x="775" y="7763"/>
                    </a:lnTo>
                    <a:lnTo>
                      <a:pt x="733" y="7867"/>
                    </a:lnTo>
                    <a:lnTo>
                      <a:pt x="775" y="7951"/>
                    </a:lnTo>
                    <a:lnTo>
                      <a:pt x="858" y="7909"/>
                    </a:lnTo>
                    <a:lnTo>
                      <a:pt x="900" y="7972"/>
                    </a:lnTo>
                    <a:lnTo>
                      <a:pt x="879" y="8098"/>
                    </a:lnTo>
                    <a:lnTo>
                      <a:pt x="837" y="8160"/>
                    </a:lnTo>
                    <a:lnTo>
                      <a:pt x="879" y="8265"/>
                    </a:lnTo>
                    <a:lnTo>
                      <a:pt x="837" y="8307"/>
                    </a:lnTo>
                    <a:lnTo>
                      <a:pt x="942" y="8495"/>
                    </a:lnTo>
                    <a:lnTo>
                      <a:pt x="1005" y="8537"/>
                    </a:lnTo>
                    <a:lnTo>
                      <a:pt x="942" y="8621"/>
                    </a:lnTo>
                    <a:lnTo>
                      <a:pt x="1026" y="8746"/>
                    </a:lnTo>
                    <a:lnTo>
                      <a:pt x="942" y="8788"/>
                    </a:lnTo>
                    <a:lnTo>
                      <a:pt x="984" y="8955"/>
                    </a:lnTo>
                    <a:lnTo>
                      <a:pt x="942" y="9039"/>
                    </a:lnTo>
                    <a:lnTo>
                      <a:pt x="942" y="9269"/>
                    </a:lnTo>
                    <a:lnTo>
                      <a:pt x="1005" y="9353"/>
                    </a:lnTo>
                    <a:lnTo>
                      <a:pt x="942" y="9479"/>
                    </a:lnTo>
                    <a:lnTo>
                      <a:pt x="942" y="9562"/>
                    </a:lnTo>
                    <a:lnTo>
                      <a:pt x="1005" y="9625"/>
                    </a:lnTo>
                    <a:lnTo>
                      <a:pt x="1151" y="9541"/>
                    </a:lnTo>
                    <a:lnTo>
                      <a:pt x="1214" y="9583"/>
                    </a:lnTo>
                    <a:lnTo>
                      <a:pt x="1235" y="9520"/>
                    </a:lnTo>
                    <a:lnTo>
                      <a:pt x="1361" y="9646"/>
                    </a:lnTo>
                    <a:lnTo>
                      <a:pt x="1444" y="9625"/>
                    </a:lnTo>
                    <a:lnTo>
                      <a:pt x="1528" y="9688"/>
                    </a:lnTo>
                    <a:lnTo>
                      <a:pt x="1674" y="9667"/>
                    </a:lnTo>
                    <a:lnTo>
                      <a:pt x="1737" y="9688"/>
                    </a:lnTo>
                    <a:lnTo>
                      <a:pt x="1674" y="9772"/>
                    </a:lnTo>
                    <a:lnTo>
                      <a:pt x="1737" y="9772"/>
                    </a:lnTo>
                    <a:lnTo>
                      <a:pt x="1863" y="9667"/>
                    </a:lnTo>
                    <a:lnTo>
                      <a:pt x="1863" y="9751"/>
                    </a:lnTo>
                    <a:lnTo>
                      <a:pt x="1779" y="9855"/>
                    </a:lnTo>
                    <a:lnTo>
                      <a:pt x="1946" y="10064"/>
                    </a:lnTo>
                    <a:lnTo>
                      <a:pt x="1967" y="10148"/>
                    </a:lnTo>
                    <a:lnTo>
                      <a:pt x="1946" y="10274"/>
                    </a:lnTo>
                    <a:lnTo>
                      <a:pt x="1967" y="10295"/>
                    </a:lnTo>
                    <a:lnTo>
                      <a:pt x="2030" y="10148"/>
                    </a:lnTo>
                    <a:lnTo>
                      <a:pt x="2114" y="10106"/>
                    </a:lnTo>
                    <a:lnTo>
                      <a:pt x="2135" y="10190"/>
                    </a:lnTo>
                    <a:lnTo>
                      <a:pt x="2239" y="10148"/>
                    </a:lnTo>
                    <a:lnTo>
                      <a:pt x="2323" y="10148"/>
                    </a:lnTo>
                    <a:lnTo>
                      <a:pt x="2490" y="10002"/>
                    </a:lnTo>
                    <a:lnTo>
                      <a:pt x="2595" y="10002"/>
                    </a:lnTo>
                    <a:lnTo>
                      <a:pt x="2825" y="9855"/>
                    </a:lnTo>
                    <a:lnTo>
                      <a:pt x="2867" y="9792"/>
                    </a:lnTo>
                    <a:lnTo>
                      <a:pt x="3014" y="9855"/>
                    </a:lnTo>
                    <a:lnTo>
                      <a:pt x="3118" y="9834"/>
                    </a:lnTo>
                    <a:lnTo>
                      <a:pt x="3223" y="9688"/>
                    </a:lnTo>
                    <a:lnTo>
                      <a:pt x="3244" y="9751"/>
                    </a:lnTo>
                    <a:lnTo>
                      <a:pt x="3202" y="9855"/>
                    </a:lnTo>
                    <a:lnTo>
                      <a:pt x="3244" y="9876"/>
                    </a:lnTo>
                    <a:lnTo>
                      <a:pt x="3306" y="9751"/>
                    </a:lnTo>
                    <a:lnTo>
                      <a:pt x="3348" y="9772"/>
                    </a:lnTo>
                    <a:lnTo>
                      <a:pt x="3306" y="9646"/>
                    </a:lnTo>
                    <a:lnTo>
                      <a:pt x="3348" y="9583"/>
                    </a:lnTo>
                    <a:lnTo>
                      <a:pt x="3411" y="9688"/>
                    </a:lnTo>
                    <a:lnTo>
                      <a:pt x="3453" y="9688"/>
                    </a:lnTo>
                    <a:lnTo>
                      <a:pt x="3495" y="9625"/>
                    </a:lnTo>
                    <a:lnTo>
                      <a:pt x="3537" y="9751"/>
                    </a:lnTo>
                    <a:lnTo>
                      <a:pt x="3620" y="9730"/>
                    </a:lnTo>
                    <a:lnTo>
                      <a:pt x="3620" y="9646"/>
                    </a:lnTo>
                    <a:lnTo>
                      <a:pt x="3662" y="9667"/>
                    </a:lnTo>
                    <a:lnTo>
                      <a:pt x="3704" y="9730"/>
                    </a:lnTo>
                    <a:lnTo>
                      <a:pt x="3767" y="9646"/>
                    </a:lnTo>
                    <a:lnTo>
                      <a:pt x="3934" y="9625"/>
                    </a:lnTo>
                    <a:lnTo>
                      <a:pt x="4018" y="9688"/>
                    </a:lnTo>
                    <a:lnTo>
                      <a:pt x="4206" y="9667"/>
                    </a:lnTo>
                    <a:lnTo>
                      <a:pt x="4206" y="9625"/>
                    </a:lnTo>
                    <a:lnTo>
                      <a:pt x="4143" y="9562"/>
                    </a:lnTo>
                    <a:lnTo>
                      <a:pt x="4206" y="9541"/>
                    </a:lnTo>
                    <a:lnTo>
                      <a:pt x="4269" y="9562"/>
                    </a:lnTo>
                    <a:lnTo>
                      <a:pt x="4311" y="9646"/>
                    </a:lnTo>
                    <a:lnTo>
                      <a:pt x="4415" y="9667"/>
                    </a:lnTo>
                    <a:lnTo>
                      <a:pt x="4457" y="9562"/>
                    </a:lnTo>
                    <a:lnTo>
                      <a:pt x="4436" y="9416"/>
                    </a:lnTo>
                    <a:lnTo>
                      <a:pt x="4687" y="9144"/>
                    </a:lnTo>
                    <a:lnTo>
                      <a:pt x="4876" y="9123"/>
                    </a:lnTo>
                    <a:lnTo>
                      <a:pt x="5043" y="8872"/>
                    </a:lnTo>
                    <a:lnTo>
                      <a:pt x="5190" y="8621"/>
                    </a:lnTo>
                    <a:lnTo>
                      <a:pt x="5315" y="8349"/>
                    </a:lnTo>
                    <a:lnTo>
                      <a:pt x="5566" y="7951"/>
                    </a:lnTo>
                    <a:lnTo>
                      <a:pt x="5713" y="7533"/>
                    </a:lnTo>
                    <a:lnTo>
                      <a:pt x="5692" y="7344"/>
                    </a:lnTo>
                    <a:lnTo>
                      <a:pt x="5420" y="7051"/>
                    </a:lnTo>
                    <a:lnTo>
                      <a:pt x="5273" y="7010"/>
                    </a:lnTo>
                    <a:lnTo>
                      <a:pt x="5001" y="6633"/>
                    </a:lnTo>
                    <a:lnTo>
                      <a:pt x="5064" y="6466"/>
                    </a:lnTo>
                    <a:lnTo>
                      <a:pt x="5169" y="6298"/>
                    </a:lnTo>
                    <a:lnTo>
                      <a:pt x="5169" y="6110"/>
                    </a:lnTo>
                    <a:lnTo>
                      <a:pt x="4980" y="5984"/>
                    </a:lnTo>
                    <a:lnTo>
                      <a:pt x="4938" y="5859"/>
                    </a:lnTo>
                    <a:lnTo>
                      <a:pt x="4938" y="5650"/>
                    </a:lnTo>
                    <a:lnTo>
                      <a:pt x="4980" y="5587"/>
                    </a:lnTo>
                    <a:lnTo>
                      <a:pt x="4938" y="5482"/>
                    </a:lnTo>
                    <a:lnTo>
                      <a:pt x="4792" y="5461"/>
                    </a:lnTo>
                    <a:lnTo>
                      <a:pt x="4729" y="5357"/>
                    </a:lnTo>
                    <a:lnTo>
                      <a:pt x="4729" y="5168"/>
                    </a:lnTo>
                    <a:lnTo>
                      <a:pt x="4792" y="5064"/>
                    </a:lnTo>
                    <a:lnTo>
                      <a:pt x="4687" y="5043"/>
                    </a:lnTo>
                    <a:lnTo>
                      <a:pt x="4687" y="4938"/>
                    </a:lnTo>
                    <a:lnTo>
                      <a:pt x="4729" y="4582"/>
                    </a:lnTo>
                    <a:lnTo>
                      <a:pt x="4834" y="4541"/>
                    </a:lnTo>
                    <a:lnTo>
                      <a:pt x="4562" y="3955"/>
                    </a:lnTo>
                    <a:lnTo>
                      <a:pt x="4332" y="3494"/>
                    </a:lnTo>
                    <a:lnTo>
                      <a:pt x="4269" y="3348"/>
                    </a:lnTo>
                    <a:lnTo>
                      <a:pt x="4143" y="3181"/>
                    </a:lnTo>
                    <a:lnTo>
                      <a:pt x="4248" y="2929"/>
                    </a:lnTo>
                    <a:lnTo>
                      <a:pt x="4353" y="2741"/>
                    </a:lnTo>
                    <a:lnTo>
                      <a:pt x="4415" y="2553"/>
                    </a:lnTo>
                    <a:lnTo>
                      <a:pt x="4332" y="2490"/>
                    </a:lnTo>
                    <a:lnTo>
                      <a:pt x="4060" y="2323"/>
                    </a:lnTo>
                    <a:lnTo>
                      <a:pt x="4018" y="2218"/>
                    </a:lnTo>
                    <a:lnTo>
                      <a:pt x="3934" y="2093"/>
                    </a:lnTo>
                    <a:lnTo>
                      <a:pt x="3767" y="2009"/>
                    </a:lnTo>
                    <a:lnTo>
                      <a:pt x="3704" y="2009"/>
                    </a:lnTo>
                    <a:lnTo>
                      <a:pt x="3599" y="1758"/>
                    </a:lnTo>
                    <a:lnTo>
                      <a:pt x="3516" y="1653"/>
                    </a:lnTo>
                    <a:lnTo>
                      <a:pt x="3558" y="1465"/>
                    </a:lnTo>
                    <a:lnTo>
                      <a:pt x="3599" y="1297"/>
                    </a:lnTo>
                    <a:lnTo>
                      <a:pt x="3495" y="1277"/>
                    </a:lnTo>
                    <a:lnTo>
                      <a:pt x="3599" y="1235"/>
                    </a:lnTo>
                    <a:lnTo>
                      <a:pt x="3746" y="1172"/>
                    </a:lnTo>
                    <a:lnTo>
                      <a:pt x="3725" y="942"/>
                    </a:lnTo>
                    <a:lnTo>
                      <a:pt x="3830" y="774"/>
                    </a:lnTo>
                    <a:lnTo>
                      <a:pt x="3850" y="649"/>
                    </a:lnTo>
                    <a:lnTo>
                      <a:pt x="3746" y="523"/>
                    </a:lnTo>
                    <a:lnTo>
                      <a:pt x="3725" y="419"/>
                    </a:lnTo>
                    <a:lnTo>
                      <a:pt x="3537" y="398"/>
                    </a:lnTo>
                    <a:lnTo>
                      <a:pt x="3411" y="335"/>
                    </a:lnTo>
                    <a:lnTo>
                      <a:pt x="3327" y="251"/>
                    </a:lnTo>
                    <a:lnTo>
                      <a:pt x="3202" y="84"/>
                    </a:lnTo>
                    <a:lnTo>
                      <a:pt x="309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8" name="Google Shape;2178;p36"/>
            <p:cNvGrpSpPr/>
            <p:nvPr/>
          </p:nvGrpSpPr>
          <p:grpSpPr>
            <a:xfrm>
              <a:off x="1397225" y="1637375"/>
              <a:ext cx="1401575" cy="1228250"/>
              <a:chOff x="1397225" y="1637375"/>
              <a:chExt cx="1401575" cy="1228250"/>
            </a:xfrm>
          </p:grpSpPr>
          <p:sp>
            <p:nvSpPr>
              <p:cNvPr id="2179" name="Google Shape;2179;p36"/>
              <p:cNvSpPr/>
              <p:nvPr/>
            </p:nvSpPr>
            <p:spPr>
              <a:xfrm>
                <a:off x="2050925" y="2362200"/>
                <a:ext cx="747875" cy="497225"/>
              </a:xfrm>
              <a:custGeom>
                <a:rect b="b" l="l" r="r" t="t"/>
                <a:pathLst>
                  <a:path extrusionOk="0" h="19889" w="29915">
                    <a:moveTo>
                      <a:pt x="107" y="1186"/>
                    </a:moveTo>
                    <a:lnTo>
                      <a:pt x="0" y="0"/>
                    </a:lnTo>
                    <a:lnTo>
                      <a:pt x="15577" y="1563"/>
                    </a:lnTo>
                    <a:lnTo>
                      <a:pt x="26519" y="5336"/>
                    </a:lnTo>
                    <a:lnTo>
                      <a:pt x="27435" y="5444"/>
                    </a:lnTo>
                    <a:lnTo>
                      <a:pt x="28783" y="4420"/>
                    </a:lnTo>
                    <a:lnTo>
                      <a:pt x="29753" y="4527"/>
                    </a:lnTo>
                    <a:lnTo>
                      <a:pt x="29915" y="6198"/>
                    </a:lnTo>
                    <a:lnTo>
                      <a:pt x="26465" y="6899"/>
                    </a:lnTo>
                    <a:lnTo>
                      <a:pt x="11157" y="16062"/>
                    </a:lnTo>
                    <a:lnTo>
                      <a:pt x="10295" y="18649"/>
                    </a:lnTo>
                    <a:lnTo>
                      <a:pt x="10295" y="19889"/>
                    </a:lnTo>
                    <a:lnTo>
                      <a:pt x="2803" y="15846"/>
                    </a:lnTo>
                    <a:lnTo>
                      <a:pt x="1347" y="14876"/>
                    </a:lnTo>
                    <a:lnTo>
                      <a:pt x="0" y="14607"/>
                    </a:lnTo>
                    <a:lnTo>
                      <a:pt x="916" y="11642"/>
                    </a:lnTo>
                    <a:lnTo>
                      <a:pt x="1725" y="3881"/>
                    </a:lnTo>
                    <a:close/>
                  </a:path>
                </a:pathLst>
              </a:custGeom>
              <a:solidFill>
                <a:schemeClr val="dk2"/>
              </a:solidFill>
              <a:ln>
                <a:noFill/>
              </a:ln>
            </p:spPr>
          </p:sp>
          <p:grpSp>
            <p:nvGrpSpPr>
              <p:cNvPr id="2180" name="Google Shape;2180;p36"/>
              <p:cNvGrpSpPr/>
              <p:nvPr/>
            </p:nvGrpSpPr>
            <p:grpSpPr>
              <a:xfrm>
                <a:off x="1397225" y="1637375"/>
                <a:ext cx="1398775" cy="1228250"/>
                <a:chOff x="1397225" y="1637375"/>
                <a:chExt cx="1398775" cy="1228250"/>
              </a:xfrm>
            </p:grpSpPr>
            <p:sp>
              <p:nvSpPr>
                <p:cNvPr id="2181" name="Google Shape;2181;p36"/>
                <p:cNvSpPr/>
                <p:nvPr/>
              </p:nvSpPr>
              <p:spPr>
                <a:xfrm>
                  <a:off x="1397225" y="1637375"/>
                  <a:ext cx="692600" cy="594250"/>
                </a:xfrm>
                <a:custGeom>
                  <a:rect b="b" l="l" r="r" t="t"/>
                  <a:pathLst>
                    <a:path extrusionOk="0" h="23770" w="27704">
                      <a:moveTo>
                        <a:pt x="14864" y="15547"/>
                      </a:moveTo>
                      <a:lnTo>
                        <a:pt x="14836" y="15589"/>
                      </a:lnTo>
                      <a:lnTo>
                        <a:pt x="14836" y="15568"/>
                      </a:lnTo>
                      <a:lnTo>
                        <a:pt x="14864" y="15547"/>
                      </a:lnTo>
                      <a:close/>
                      <a:moveTo>
                        <a:pt x="19460" y="16760"/>
                      </a:moveTo>
                      <a:lnTo>
                        <a:pt x="19523" y="16823"/>
                      </a:lnTo>
                      <a:lnTo>
                        <a:pt x="19460" y="16844"/>
                      </a:lnTo>
                      <a:lnTo>
                        <a:pt x="19460" y="16760"/>
                      </a:lnTo>
                      <a:close/>
                      <a:moveTo>
                        <a:pt x="23686" y="18497"/>
                      </a:moveTo>
                      <a:lnTo>
                        <a:pt x="23624" y="18644"/>
                      </a:lnTo>
                      <a:lnTo>
                        <a:pt x="23561" y="18853"/>
                      </a:lnTo>
                      <a:lnTo>
                        <a:pt x="23582" y="19020"/>
                      </a:lnTo>
                      <a:lnTo>
                        <a:pt x="23477" y="19229"/>
                      </a:lnTo>
                      <a:lnTo>
                        <a:pt x="23477" y="19355"/>
                      </a:lnTo>
                      <a:lnTo>
                        <a:pt x="23519" y="19439"/>
                      </a:lnTo>
                      <a:lnTo>
                        <a:pt x="23393" y="19355"/>
                      </a:lnTo>
                      <a:lnTo>
                        <a:pt x="23393" y="19543"/>
                      </a:lnTo>
                      <a:lnTo>
                        <a:pt x="23393" y="19564"/>
                      </a:lnTo>
                      <a:cubicBezTo>
                        <a:pt x="23352" y="19648"/>
                        <a:pt x="23310" y="19753"/>
                        <a:pt x="23310" y="19836"/>
                      </a:cubicBezTo>
                      <a:lnTo>
                        <a:pt x="23310" y="19962"/>
                      </a:lnTo>
                      <a:lnTo>
                        <a:pt x="23289" y="19941"/>
                      </a:lnTo>
                      <a:lnTo>
                        <a:pt x="23289" y="19836"/>
                      </a:lnTo>
                      <a:lnTo>
                        <a:pt x="23258" y="19791"/>
                      </a:lnTo>
                      <a:lnTo>
                        <a:pt x="23268" y="19773"/>
                      </a:lnTo>
                      <a:lnTo>
                        <a:pt x="23268" y="19627"/>
                      </a:lnTo>
                      <a:lnTo>
                        <a:pt x="23331" y="19543"/>
                      </a:lnTo>
                      <a:lnTo>
                        <a:pt x="23352" y="19250"/>
                      </a:lnTo>
                      <a:lnTo>
                        <a:pt x="23435" y="19020"/>
                      </a:lnTo>
                      <a:lnTo>
                        <a:pt x="23435" y="18790"/>
                      </a:lnTo>
                      <a:lnTo>
                        <a:pt x="23414" y="18623"/>
                      </a:lnTo>
                      <a:lnTo>
                        <a:pt x="23352" y="18539"/>
                      </a:lnTo>
                      <a:lnTo>
                        <a:pt x="23352" y="18518"/>
                      </a:lnTo>
                      <a:lnTo>
                        <a:pt x="23414" y="18539"/>
                      </a:lnTo>
                      <a:lnTo>
                        <a:pt x="23456" y="18685"/>
                      </a:lnTo>
                      <a:lnTo>
                        <a:pt x="23519" y="18706"/>
                      </a:lnTo>
                      <a:lnTo>
                        <a:pt x="23561" y="18581"/>
                      </a:lnTo>
                      <a:lnTo>
                        <a:pt x="23686" y="18497"/>
                      </a:lnTo>
                      <a:close/>
                      <a:moveTo>
                        <a:pt x="23204" y="19889"/>
                      </a:moveTo>
                      <a:lnTo>
                        <a:pt x="23184" y="19941"/>
                      </a:lnTo>
                      <a:lnTo>
                        <a:pt x="23142" y="20297"/>
                      </a:lnTo>
                      <a:lnTo>
                        <a:pt x="23038" y="20464"/>
                      </a:lnTo>
                      <a:lnTo>
                        <a:pt x="23017" y="20631"/>
                      </a:lnTo>
                      <a:lnTo>
                        <a:pt x="23121" y="20694"/>
                      </a:lnTo>
                      <a:lnTo>
                        <a:pt x="23080" y="20778"/>
                      </a:lnTo>
                      <a:lnTo>
                        <a:pt x="23121" y="20841"/>
                      </a:lnTo>
                      <a:lnTo>
                        <a:pt x="22996" y="20841"/>
                      </a:lnTo>
                      <a:lnTo>
                        <a:pt x="22912" y="20924"/>
                      </a:lnTo>
                      <a:lnTo>
                        <a:pt x="22912" y="21050"/>
                      </a:lnTo>
                      <a:cubicBezTo>
                        <a:pt x="22891" y="21050"/>
                        <a:pt x="22870" y="21092"/>
                        <a:pt x="22870" y="21134"/>
                      </a:cubicBezTo>
                      <a:lnTo>
                        <a:pt x="22870" y="21154"/>
                      </a:lnTo>
                      <a:lnTo>
                        <a:pt x="22847" y="21178"/>
                      </a:lnTo>
                      <a:lnTo>
                        <a:pt x="22847" y="21178"/>
                      </a:lnTo>
                      <a:lnTo>
                        <a:pt x="22849" y="21154"/>
                      </a:lnTo>
                      <a:lnTo>
                        <a:pt x="22849" y="20945"/>
                      </a:lnTo>
                      <a:lnTo>
                        <a:pt x="22828" y="20882"/>
                      </a:lnTo>
                      <a:cubicBezTo>
                        <a:pt x="22828" y="20820"/>
                        <a:pt x="22849" y="20778"/>
                        <a:pt x="22849" y="20736"/>
                      </a:cubicBezTo>
                      <a:lnTo>
                        <a:pt x="22891" y="20778"/>
                      </a:lnTo>
                      <a:lnTo>
                        <a:pt x="22954" y="20778"/>
                      </a:lnTo>
                      <a:lnTo>
                        <a:pt x="22954" y="20610"/>
                      </a:lnTo>
                      <a:lnTo>
                        <a:pt x="23017" y="20569"/>
                      </a:lnTo>
                      <a:lnTo>
                        <a:pt x="22954" y="20485"/>
                      </a:lnTo>
                      <a:lnTo>
                        <a:pt x="22828" y="20464"/>
                      </a:lnTo>
                      <a:lnTo>
                        <a:pt x="22828" y="20380"/>
                      </a:lnTo>
                      <a:lnTo>
                        <a:pt x="22703" y="20150"/>
                      </a:lnTo>
                      <a:lnTo>
                        <a:pt x="22703" y="20108"/>
                      </a:lnTo>
                      <a:lnTo>
                        <a:pt x="22828" y="20255"/>
                      </a:lnTo>
                      <a:lnTo>
                        <a:pt x="22912" y="20380"/>
                      </a:lnTo>
                      <a:lnTo>
                        <a:pt x="22996" y="20401"/>
                      </a:lnTo>
                      <a:lnTo>
                        <a:pt x="23038" y="20359"/>
                      </a:lnTo>
                      <a:lnTo>
                        <a:pt x="23017" y="20276"/>
                      </a:lnTo>
                      <a:lnTo>
                        <a:pt x="23121" y="20255"/>
                      </a:lnTo>
                      <a:lnTo>
                        <a:pt x="23121" y="20171"/>
                      </a:lnTo>
                      <a:lnTo>
                        <a:pt x="23059" y="20108"/>
                      </a:lnTo>
                      <a:cubicBezTo>
                        <a:pt x="23101" y="20066"/>
                        <a:pt x="23121" y="19983"/>
                        <a:pt x="23142" y="19941"/>
                      </a:cubicBezTo>
                      <a:lnTo>
                        <a:pt x="23163" y="19962"/>
                      </a:lnTo>
                      <a:lnTo>
                        <a:pt x="23204" y="19889"/>
                      </a:lnTo>
                      <a:close/>
                      <a:moveTo>
                        <a:pt x="23519" y="19836"/>
                      </a:moveTo>
                      <a:lnTo>
                        <a:pt x="23540" y="19962"/>
                      </a:lnTo>
                      <a:lnTo>
                        <a:pt x="23582" y="19962"/>
                      </a:lnTo>
                      <a:lnTo>
                        <a:pt x="23582" y="20087"/>
                      </a:lnTo>
                      <a:lnTo>
                        <a:pt x="23665" y="20171"/>
                      </a:lnTo>
                      <a:lnTo>
                        <a:pt x="23728" y="20108"/>
                      </a:lnTo>
                      <a:lnTo>
                        <a:pt x="23770" y="20150"/>
                      </a:lnTo>
                      <a:lnTo>
                        <a:pt x="23875" y="20087"/>
                      </a:lnTo>
                      <a:lnTo>
                        <a:pt x="24021" y="20087"/>
                      </a:lnTo>
                      <a:lnTo>
                        <a:pt x="24021" y="20108"/>
                      </a:lnTo>
                      <a:lnTo>
                        <a:pt x="23854" y="20213"/>
                      </a:lnTo>
                      <a:lnTo>
                        <a:pt x="23812" y="20255"/>
                      </a:lnTo>
                      <a:lnTo>
                        <a:pt x="23812" y="20297"/>
                      </a:lnTo>
                      <a:lnTo>
                        <a:pt x="23875" y="20359"/>
                      </a:lnTo>
                      <a:lnTo>
                        <a:pt x="23854" y="20401"/>
                      </a:lnTo>
                      <a:lnTo>
                        <a:pt x="23770" y="20401"/>
                      </a:lnTo>
                      <a:lnTo>
                        <a:pt x="23770" y="20464"/>
                      </a:lnTo>
                      <a:lnTo>
                        <a:pt x="23854" y="20590"/>
                      </a:lnTo>
                      <a:lnTo>
                        <a:pt x="23854" y="20694"/>
                      </a:lnTo>
                      <a:lnTo>
                        <a:pt x="23812" y="20715"/>
                      </a:lnTo>
                      <a:lnTo>
                        <a:pt x="23728" y="20631"/>
                      </a:lnTo>
                      <a:lnTo>
                        <a:pt x="23665" y="20548"/>
                      </a:lnTo>
                      <a:lnTo>
                        <a:pt x="23645" y="20610"/>
                      </a:lnTo>
                      <a:lnTo>
                        <a:pt x="23665" y="20694"/>
                      </a:lnTo>
                      <a:lnTo>
                        <a:pt x="23624" y="20757"/>
                      </a:lnTo>
                      <a:lnTo>
                        <a:pt x="23624" y="20903"/>
                      </a:lnTo>
                      <a:lnTo>
                        <a:pt x="23645" y="20924"/>
                      </a:lnTo>
                      <a:cubicBezTo>
                        <a:pt x="23629" y="20919"/>
                        <a:pt x="23614" y="20916"/>
                        <a:pt x="23601" y="20916"/>
                      </a:cubicBezTo>
                      <a:cubicBezTo>
                        <a:pt x="23562" y="20916"/>
                        <a:pt x="23535" y="20940"/>
                        <a:pt x="23519" y="20987"/>
                      </a:cubicBezTo>
                      <a:cubicBezTo>
                        <a:pt x="23456" y="21071"/>
                        <a:pt x="23414" y="21154"/>
                        <a:pt x="23373" y="21259"/>
                      </a:cubicBezTo>
                      <a:lnTo>
                        <a:pt x="23268" y="21154"/>
                      </a:lnTo>
                      <a:lnTo>
                        <a:pt x="23121" y="21154"/>
                      </a:lnTo>
                      <a:lnTo>
                        <a:pt x="23121" y="21238"/>
                      </a:lnTo>
                      <a:lnTo>
                        <a:pt x="23163" y="21322"/>
                      </a:lnTo>
                      <a:lnTo>
                        <a:pt x="23142" y="21426"/>
                      </a:lnTo>
                      <a:lnTo>
                        <a:pt x="23247" y="21468"/>
                      </a:lnTo>
                      <a:lnTo>
                        <a:pt x="23205" y="21552"/>
                      </a:lnTo>
                      <a:lnTo>
                        <a:pt x="23121" y="21552"/>
                      </a:lnTo>
                      <a:lnTo>
                        <a:pt x="23101" y="21531"/>
                      </a:lnTo>
                      <a:lnTo>
                        <a:pt x="23038" y="21615"/>
                      </a:lnTo>
                      <a:lnTo>
                        <a:pt x="23038" y="21531"/>
                      </a:lnTo>
                      <a:lnTo>
                        <a:pt x="23101" y="21447"/>
                      </a:lnTo>
                      <a:lnTo>
                        <a:pt x="22996" y="21322"/>
                      </a:lnTo>
                      <a:cubicBezTo>
                        <a:pt x="22996" y="21259"/>
                        <a:pt x="22996" y="21196"/>
                        <a:pt x="23017" y="21134"/>
                      </a:cubicBezTo>
                      <a:lnTo>
                        <a:pt x="23163" y="21050"/>
                      </a:lnTo>
                      <a:lnTo>
                        <a:pt x="23205" y="20882"/>
                      </a:lnTo>
                      <a:lnTo>
                        <a:pt x="23268" y="20903"/>
                      </a:lnTo>
                      <a:lnTo>
                        <a:pt x="23331" y="20841"/>
                      </a:lnTo>
                      <a:lnTo>
                        <a:pt x="23331" y="20736"/>
                      </a:lnTo>
                      <a:lnTo>
                        <a:pt x="23352" y="20673"/>
                      </a:lnTo>
                      <a:lnTo>
                        <a:pt x="23352" y="20276"/>
                      </a:lnTo>
                      <a:lnTo>
                        <a:pt x="23373" y="20171"/>
                      </a:lnTo>
                      <a:lnTo>
                        <a:pt x="23435" y="20401"/>
                      </a:lnTo>
                      <a:lnTo>
                        <a:pt x="23414" y="20673"/>
                      </a:lnTo>
                      <a:lnTo>
                        <a:pt x="23456" y="20694"/>
                      </a:lnTo>
                      <a:lnTo>
                        <a:pt x="23540" y="20527"/>
                      </a:lnTo>
                      <a:lnTo>
                        <a:pt x="23519" y="20108"/>
                      </a:lnTo>
                      <a:lnTo>
                        <a:pt x="23435" y="20004"/>
                      </a:lnTo>
                      <a:cubicBezTo>
                        <a:pt x="23456" y="19983"/>
                        <a:pt x="23456" y="19941"/>
                        <a:pt x="23498" y="19899"/>
                      </a:cubicBezTo>
                      <a:cubicBezTo>
                        <a:pt x="23519" y="19878"/>
                        <a:pt x="23519" y="19857"/>
                        <a:pt x="23519" y="19836"/>
                      </a:cubicBezTo>
                      <a:close/>
                      <a:moveTo>
                        <a:pt x="22808" y="1"/>
                      </a:moveTo>
                      <a:lnTo>
                        <a:pt x="22598" y="105"/>
                      </a:lnTo>
                      <a:lnTo>
                        <a:pt x="22556" y="168"/>
                      </a:lnTo>
                      <a:lnTo>
                        <a:pt x="22389" y="168"/>
                      </a:lnTo>
                      <a:lnTo>
                        <a:pt x="22264" y="231"/>
                      </a:lnTo>
                      <a:lnTo>
                        <a:pt x="22033" y="440"/>
                      </a:lnTo>
                      <a:lnTo>
                        <a:pt x="21866" y="503"/>
                      </a:lnTo>
                      <a:lnTo>
                        <a:pt x="21615" y="503"/>
                      </a:lnTo>
                      <a:lnTo>
                        <a:pt x="21448" y="398"/>
                      </a:lnTo>
                      <a:lnTo>
                        <a:pt x="21406" y="335"/>
                      </a:lnTo>
                      <a:lnTo>
                        <a:pt x="21406" y="398"/>
                      </a:lnTo>
                      <a:lnTo>
                        <a:pt x="21322" y="398"/>
                      </a:lnTo>
                      <a:lnTo>
                        <a:pt x="21217" y="294"/>
                      </a:lnTo>
                      <a:lnTo>
                        <a:pt x="21113" y="335"/>
                      </a:lnTo>
                      <a:lnTo>
                        <a:pt x="21092" y="419"/>
                      </a:lnTo>
                      <a:lnTo>
                        <a:pt x="21029" y="419"/>
                      </a:lnTo>
                      <a:lnTo>
                        <a:pt x="21008" y="335"/>
                      </a:lnTo>
                      <a:lnTo>
                        <a:pt x="21029" y="273"/>
                      </a:lnTo>
                      <a:lnTo>
                        <a:pt x="21134" y="210"/>
                      </a:lnTo>
                      <a:lnTo>
                        <a:pt x="21092" y="168"/>
                      </a:lnTo>
                      <a:lnTo>
                        <a:pt x="20945" y="210"/>
                      </a:lnTo>
                      <a:lnTo>
                        <a:pt x="20736" y="315"/>
                      </a:lnTo>
                      <a:lnTo>
                        <a:pt x="20590" y="398"/>
                      </a:lnTo>
                      <a:lnTo>
                        <a:pt x="20527" y="524"/>
                      </a:lnTo>
                      <a:lnTo>
                        <a:pt x="20569" y="628"/>
                      </a:lnTo>
                      <a:lnTo>
                        <a:pt x="20694" y="649"/>
                      </a:lnTo>
                      <a:lnTo>
                        <a:pt x="20611" y="733"/>
                      </a:lnTo>
                      <a:lnTo>
                        <a:pt x="20255" y="733"/>
                      </a:lnTo>
                      <a:lnTo>
                        <a:pt x="20088" y="859"/>
                      </a:lnTo>
                      <a:lnTo>
                        <a:pt x="19983" y="1131"/>
                      </a:lnTo>
                      <a:lnTo>
                        <a:pt x="19941" y="1319"/>
                      </a:lnTo>
                      <a:lnTo>
                        <a:pt x="19878" y="1319"/>
                      </a:lnTo>
                      <a:lnTo>
                        <a:pt x="19857" y="1256"/>
                      </a:lnTo>
                      <a:lnTo>
                        <a:pt x="19878" y="1068"/>
                      </a:lnTo>
                      <a:lnTo>
                        <a:pt x="20025" y="817"/>
                      </a:lnTo>
                      <a:lnTo>
                        <a:pt x="20025" y="733"/>
                      </a:lnTo>
                      <a:lnTo>
                        <a:pt x="19983" y="733"/>
                      </a:lnTo>
                      <a:lnTo>
                        <a:pt x="19732" y="1047"/>
                      </a:lnTo>
                      <a:lnTo>
                        <a:pt x="19585" y="1047"/>
                      </a:lnTo>
                      <a:lnTo>
                        <a:pt x="19523" y="1026"/>
                      </a:lnTo>
                      <a:lnTo>
                        <a:pt x="19439" y="921"/>
                      </a:lnTo>
                      <a:lnTo>
                        <a:pt x="19313" y="900"/>
                      </a:lnTo>
                      <a:lnTo>
                        <a:pt x="19230" y="900"/>
                      </a:lnTo>
                      <a:lnTo>
                        <a:pt x="19230" y="942"/>
                      </a:lnTo>
                      <a:lnTo>
                        <a:pt x="19418" y="1026"/>
                      </a:lnTo>
                      <a:lnTo>
                        <a:pt x="19460" y="1110"/>
                      </a:lnTo>
                      <a:lnTo>
                        <a:pt x="19418" y="1131"/>
                      </a:lnTo>
                      <a:lnTo>
                        <a:pt x="19251" y="1068"/>
                      </a:lnTo>
                      <a:lnTo>
                        <a:pt x="19062" y="1047"/>
                      </a:lnTo>
                      <a:lnTo>
                        <a:pt x="18832" y="1151"/>
                      </a:lnTo>
                      <a:lnTo>
                        <a:pt x="18539" y="1423"/>
                      </a:lnTo>
                      <a:lnTo>
                        <a:pt x="18204" y="1570"/>
                      </a:lnTo>
                      <a:lnTo>
                        <a:pt x="17974" y="1758"/>
                      </a:lnTo>
                      <a:lnTo>
                        <a:pt x="17744" y="1967"/>
                      </a:lnTo>
                      <a:lnTo>
                        <a:pt x="17451" y="2219"/>
                      </a:lnTo>
                      <a:lnTo>
                        <a:pt x="17263" y="2302"/>
                      </a:lnTo>
                      <a:lnTo>
                        <a:pt x="17158" y="2323"/>
                      </a:lnTo>
                      <a:lnTo>
                        <a:pt x="17012" y="2428"/>
                      </a:lnTo>
                      <a:lnTo>
                        <a:pt x="16865" y="2428"/>
                      </a:lnTo>
                      <a:lnTo>
                        <a:pt x="16698" y="2574"/>
                      </a:lnTo>
                      <a:lnTo>
                        <a:pt x="16510" y="2574"/>
                      </a:lnTo>
                      <a:lnTo>
                        <a:pt x="16426" y="2491"/>
                      </a:lnTo>
                      <a:lnTo>
                        <a:pt x="16238" y="2470"/>
                      </a:lnTo>
                      <a:lnTo>
                        <a:pt x="16091" y="2365"/>
                      </a:lnTo>
                      <a:lnTo>
                        <a:pt x="15986" y="2302"/>
                      </a:lnTo>
                      <a:lnTo>
                        <a:pt x="15798" y="2219"/>
                      </a:lnTo>
                      <a:lnTo>
                        <a:pt x="15714" y="2260"/>
                      </a:lnTo>
                      <a:lnTo>
                        <a:pt x="15589" y="2386"/>
                      </a:lnTo>
                      <a:lnTo>
                        <a:pt x="15380" y="2595"/>
                      </a:lnTo>
                      <a:lnTo>
                        <a:pt x="15338" y="2721"/>
                      </a:lnTo>
                      <a:lnTo>
                        <a:pt x="15233" y="2825"/>
                      </a:lnTo>
                      <a:lnTo>
                        <a:pt x="15170" y="2951"/>
                      </a:lnTo>
                      <a:lnTo>
                        <a:pt x="15087" y="2951"/>
                      </a:lnTo>
                      <a:lnTo>
                        <a:pt x="15024" y="2909"/>
                      </a:lnTo>
                      <a:lnTo>
                        <a:pt x="14940" y="2951"/>
                      </a:lnTo>
                      <a:lnTo>
                        <a:pt x="15045" y="3202"/>
                      </a:lnTo>
                      <a:lnTo>
                        <a:pt x="15170" y="3683"/>
                      </a:lnTo>
                      <a:lnTo>
                        <a:pt x="15296" y="4081"/>
                      </a:lnTo>
                      <a:lnTo>
                        <a:pt x="15359" y="4416"/>
                      </a:lnTo>
                      <a:lnTo>
                        <a:pt x="15338" y="4729"/>
                      </a:lnTo>
                      <a:lnTo>
                        <a:pt x="15191" y="4980"/>
                      </a:lnTo>
                      <a:lnTo>
                        <a:pt x="15087" y="5127"/>
                      </a:lnTo>
                      <a:lnTo>
                        <a:pt x="15087" y="5190"/>
                      </a:lnTo>
                      <a:lnTo>
                        <a:pt x="15296" y="5441"/>
                      </a:lnTo>
                      <a:lnTo>
                        <a:pt x="15442" y="5504"/>
                      </a:lnTo>
                      <a:lnTo>
                        <a:pt x="15442" y="5357"/>
                      </a:lnTo>
                      <a:lnTo>
                        <a:pt x="15484" y="5420"/>
                      </a:lnTo>
                      <a:lnTo>
                        <a:pt x="15589" y="5357"/>
                      </a:lnTo>
                      <a:lnTo>
                        <a:pt x="15673" y="5357"/>
                      </a:lnTo>
                      <a:lnTo>
                        <a:pt x="15589" y="5441"/>
                      </a:lnTo>
                      <a:lnTo>
                        <a:pt x="15589" y="5525"/>
                      </a:lnTo>
                      <a:lnTo>
                        <a:pt x="15882" y="5755"/>
                      </a:lnTo>
                      <a:lnTo>
                        <a:pt x="15798" y="5817"/>
                      </a:lnTo>
                      <a:lnTo>
                        <a:pt x="15673" y="5776"/>
                      </a:lnTo>
                      <a:lnTo>
                        <a:pt x="15652" y="5859"/>
                      </a:lnTo>
                      <a:lnTo>
                        <a:pt x="15610" y="6152"/>
                      </a:lnTo>
                      <a:lnTo>
                        <a:pt x="15610" y="6278"/>
                      </a:lnTo>
                      <a:lnTo>
                        <a:pt x="15673" y="6341"/>
                      </a:lnTo>
                      <a:lnTo>
                        <a:pt x="15756" y="6257"/>
                      </a:lnTo>
                      <a:lnTo>
                        <a:pt x="15882" y="6236"/>
                      </a:lnTo>
                      <a:lnTo>
                        <a:pt x="15986" y="6278"/>
                      </a:lnTo>
                      <a:lnTo>
                        <a:pt x="16028" y="6361"/>
                      </a:lnTo>
                      <a:lnTo>
                        <a:pt x="16196" y="6299"/>
                      </a:lnTo>
                      <a:lnTo>
                        <a:pt x="16384" y="6361"/>
                      </a:lnTo>
                      <a:lnTo>
                        <a:pt x="16530" y="6445"/>
                      </a:lnTo>
                      <a:lnTo>
                        <a:pt x="16384" y="6508"/>
                      </a:lnTo>
                      <a:lnTo>
                        <a:pt x="16405" y="6654"/>
                      </a:lnTo>
                      <a:lnTo>
                        <a:pt x="16384" y="6759"/>
                      </a:lnTo>
                      <a:lnTo>
                        <a:pt x="16196" y="6780"/>
                      </a:lnTo>
                      <a:lnTo>
                        <a:pt x="16217" y="6696"/>
                      </a:lnTo>
                      <a:lnTo>
                        <a:pt x="16112" y="6613"/>
                      </a:lnTo>
                      <a:lnTo>
                        <a:pt x="16028" y="6675"/>
                      </a:lnTo>
                      <a:lnTo>
                        <a:pt x="15882" y="6654"/>
                      </a:lnTo>
                      <a:lnTo>
                        <a:pt x="15819" y="6592"/>
                      </a:lnTo>
                      <a:lnTo>
                        <a:pt x="15777" y="6445"/>
                      </a:lnTo>
                      <a:lnTo>
                        <a:pt x="15673" y="6403"/>
                      </a:lnTo>
                      <a:lnTo>
                        <a:pt x="15610" y="6403"/>
                      </a:lnTo>
                      <a:lnTo>
                        <a:pt x="15484" y="6299"/>
                      </a:lnTo>
                      <a:lnTo>
                        <a:pt x="15505" y="6131"/>
                      </a:lnTo>
                      <a:lnTo>
                        <a:pt x="15652" y="5776"/>
                      </a:lnTo>
                      <a:lnTo>
                        <a:pt x="15610" y="5671"/>
                      </a:lnTo>
                      <a:lnTo>
                        <a:pt x="15568" y="5671"/>
                      </a:lnTo>
                      <a:lnTo>
                        <a:pt x="15463" y="5776"/>
                      </a:lnTo>
                      <a:lnTo>
                        <a:pt x="15463" y="6131"/>
                      </a:lnTo>
                      <a:lnTo>
                        <a:pt x="15401" y="6341"/>
                      </a:lnTo>
                      <a:lnTo>
                        <a:pt x="15296" y="6445"/>
                      </a:lnTo>
                      <a:lnTo>
                        <a:pt x="15296" y="6508"/>
                      </a:lnTo>
                      <a:lnTo>
                        <a:pt x="15380" y="6382"/>
                      </a:lnTo>
                      <a:lnTo>
                        <a:pt x="15463" y="6382"/>
                      </a:lnTo>
                      <a:lnTo>
                        <a:pt x="15505" y="6445"/>
                      </a:lnTo>
                      <a:lnTo>
                        <a:pt x="15652" y="6445"/>
                      </a:lnTo>
                      <a:lnTo>
                        <a:pt x="15694" y="6571"/>
                      </a:lnTo>
                      <a:lnTo>
                        <a:pt x="15694" y="6780"/>
                      </a:lnTo>
                      <a:lnTo>
                        <a:pt x="15589" y="6905"/>
                      </a:lnTo>
                      <a:lnTo>
                        <a:pt x="15442" y="6968"/>
                      </a:lnTo>
                      <a:lnTo>
                        <a:pt x="15442" y="6968"/>
                      </a:lnTo>
                      <a:lnTo>
                        <a:pt x="15589" y="6780"/>
                      </a:lnTo>
                      <a:lnTo>
                        <a:pt x="15589" y="6696"/>
                      </a:lnTo>
                      <a:lnTo>
                        <a:pt x="15505" y="6675"/>
                      </a:lnTo>
                      <a:lnTo>
                        <a:pt x="15463" y="6613"/>
                      </a:lnTo>
                      <a:lnTo>
                        <a:pt x="15380" y="6675"/>
                      </a:lnTo>
                      <a:lnTo>
                        <a:pt x="15191" y="6801"/>
                      </a:lnTo>
                      <a:lnTo>
                        <a:pt x="15191" y="6905"/>
                      </a:lnTo>
                      <a:lnTo>
                        <a:pt x="15087" y="6926"/>
                      </a:lnTo>
                      <a:lnTo>
                        <a:pt x="14982" y="6989"/>
                      </a:lnTo>
                      <a:lnTo>
                        <a:pt x="14961" y="6885"/>
                      </a:lnTo>
                      <a:lnTo>
                        <a:pt x="14898" y="6864"/>
                      </a:lnTo>
                      <a:lnTo>
                        <a:pt x="14752" y="6864"/>
                      </a:lnTo>
                      <a:lnTo>
                        <a:pt x="14668" y="6822"/>
                      </a:lnTo>
                      <a:lnTo>
                        <a:pt x="14647" y="6696"/>
                      </a:lnTo>
                      <a:lnTo>
                        <a:pt x="14564" y="6675"/>
                      </a:lnTo>
                      <a:lnTo>
                        <a:pt x="14522" y="6696"/>
                      </a:lnTo>
                      <a:lnTo>
                        <a:pt x="14417" y="6696"/>
                      </a:lnTo>
                      <a:lnTo>
                        <a:pt x="14417" y="6613"/>
                      </a:lnTo>
                      <a:lnTo>
                        <a:pt x="14334" y="6571"/>
                      </a:lnTo>
                      <a:lnTo>
                        <a:pt x="14250" y="6613"/>
                      </a:lnTo>
                      <a:lnTo>
                        <a:pt x="14208" y="6613"/>
                      </a:lnTo>
                      <a:lnTo>
                        <a:pt x="14208" y="6487"/>
                      </a:lnTo>
                      <a:lnTo>
                        <a:pt x="14145" y="6403"/>
                      </a:lnTo>
                      <a:lnTo>
                        <a:pt x="14145" y="6341"/>
                      </a:lnTo>
                      <a:lnTo>
                        <a:pt x="14250" y="6299"/>
                      </a:lnTo>
                      <a:lnTo>
                        <a:pt x="14396" y="6131"/>
                      </a:lnTo>
                      <a:lnTo>
                        <a:pt x="14459" y="6131"/>
                      </a:lnTo>
                      <a:lnTo>
                        <a:pt x="14543" y="6048"/>
                      </a:lnTo>
                      <a:lnTo>
                        <a:pt x="14543" y="5964"/>
                      </a:lnTo>
                      <a:lnTo>
                        <a:pt x="14396" y="5817"/>
                      </a:lnTo>
                      <a:lnTo>
                        <a:pt x="14313" y="5755"/>
                      </a:lnTo>
                      <a:lnTo>
                        <a:pt x="14208" y="5755"/>
                      </a:lnTo>
                      <a:lnTo>
                        <a:pt x="14020" y="5859"/>
                      </a:lnTo>
                      <a:lnTo>
                        <a:pt x="13915" y="5859"/>
                      </a:lnTo>
                      <a:lnTo>
                        <a:pt x="13810" y="5776"/>
                      </a:lnTo>
                      <a:lnTo>
                        <a:pt x="13706" y="5776"/>
                      </a:lnTo>
                      <a:lnTo>
                        <a:pt x="13371" y="5922"/>
                      </a:lnTo>
                      <a:lnTo>
                        <a:pt x="13329" y="5964"/>
                      </a:lnTo>
                      <a:lnTo>
                        <a:pt x="13392" y="6027"/>
                      </a:lnTo>
                      <a:lnTo>
                        <a:pt x="13517" y="6131"/>
                      </a:lnTo>
                      <a:lnTo>
                        <a:pt x="13497" y="6152"/>
                      </a:lnTo>
                      <a:lnTo>
                        <a:pt x="13392" y="6131"/>
                      </a:lnTo>
                      <a:lnTo>
                        <a:pt x="13287" y="6131"/>
                      </a:lnTo>
                      <a:lnTo>
                        <a:pt x="13225" y="6069"/>
                      </a:lnTo>
                      <a:lnTo>
                        <a:pt x="13120" y="6048"/>
                      </a:lnTo>
                      <a:lnTo>
                        <a:pt x="12911" y="6027"/>
                      </a:lnTo>
                      <a:lnTo>
                        <a:pt x="12701" y="6048"/>
                      </a:lnTo>
                      <a:lnTo>
                        <a:pt x="12639" y="6089"/>
                      </a:lnTo>
                      <a:lnTo>
                        <a:pt x="12639" y="6152"/>
                      </a:lnTo>
                      <a:lnTo>
                        <a:pt x="12534" y="6152"/>
                      </a:lnTo>
                      <a:lnTo>
                        <a:pt x="12492" y="6131"/>
                      </a:lnTo>
                      <a:lnTo>
                        <a:pt x="12429" y="6131"/>
                      </a:lnTo>
                      <a:lnTo>
                        <a:pt x="12262" y="6236"/>
                      </a:lnTo>
                      <a:lnTo>
                        <a:pt x="12262" y="6278"/>
                      </a:lnTo>
                      <a:lnTo>
                        <a:pt x="12178" y="6299"/>
                      </a:lnTo>
                      <a:lnTo>
                        <a:pt x="12011" y="6382"/>
                      </a:lnTo>
                      <a:lnTo>
                        <a:pt x="11865" y="6466"/>
                      </a:lnTo>
                      <a:lnTo>
                        <a:pt x="11802" y="6466"/>
                      </a:lnTo>
                      <a:lnTo>
                        <a:pt x="11823" y="6403"/>
                      </a:lnTo>
                      <a:lnTo>
                        <a:pt x="11844" y="6341"/>
                      </a:lnTo>
                      <a:lnTo>
                        <a:pt x="11739" y="6382"/>
                      </a:lnTo>
                      <a:lnTo>
                        <a:pt x="11634" y="6508"/>
                      </a:lnTo>
                      <a:lnTo>
                        <a:pt x="11634" y="6571"/>
                      </a:lnTo>
                      <a:lnTo>
                        <a:pt x="11802" y="6759"/>
                      </a:lnTo>
                      <a:lnTo>
                        <a:pt x="11948" y="6989"/>
                      </a:lnTo>
                      <a:lnTo>
                        <a:pt x="12116" y="7031"/>
                      </a:lnTo>
                      <a:lnTo>
                        <a:pt x="12241" y="7198"/>
                      </a:lnTo>
                      <a:lnTo>
                        <a:pt x="12367" y="7282"/>
                      </a:lnTo>
                      <a:lnTo>
                        <a:pt x="12429" y="7408"/>
                      </a:lnTo>
                      <a:lnTo>
                        <a:pt x="12534" y="7429"/>
                      </a:lnTo>
                      <a:lnTo>
                        <a:pt x="12660" y="7512"/>
                      </a:lnTo>
                      <a:lnTo>
                        <a:pt x="12597" y="7533"/>
                      </a:lnTo>
                      <a:lnTo>
                        <a:pt x="12429" y="7533"/>
                      </a:lnTo>
                      <a:lnTo>
                        <a:pt x="12388" y="7429"/>
                      </a:lnTo>
                      <a:lnTo>
                        <a:pt x="12262" y="7324"/>
                      </a:lnTo>
                      <a:lnTo>
                        <a:pt x="12178" y="7282"/>
                      </a:lnTo>
                      <a:lnTo>
                        <a:pt x="12137" y="7282"/>
                      </a:lnTo>
                      <a:lnTo>
                        <a:pt x="12011" y="7408"/>
                      </a:lnTo>
                      <a:lnTo>
                        <a:pt x="11885" y="7408"/>
                      </a:lnTo>
                      <a:lnTo>
                        <a:pt x="11802" y="7303"/>
                      </a:lnTo>
                      <a:lnTo>
                        <a:pt x="11906" y="7198"/>
                      </a:lnTo>
                      <a:lnTo>
                        <a:pt x="11906" y="7136"/>
                      </a:lnTo>
                      <a:lnTo>
                        <a:pt x="11823" y="7136"/>
                      </a:lnTo>
                      <a:lnTo>
                        <a:pt x="11739" y="7282"/>
                      </a:lnTo>
                      <a:lnTo>
                        <a:pt x="11781" y="7512"/>
                      </a:lnTo>
                      <a:lnTo>
                        <a:pt x="11802" y="7554"/>
                      </a:lnTo>
                      <a:lnTo>
                        <a:pt x="11802" y="7638"/>
                      </a:lnTo>
                      <a:lnTo>
                        <a:pt x="11676" y="7742"/>
                      </a:lnTo>
                      <a:lnTo>
                        <a:pt x="11593" y="7910"/>
                      </a:lnTo>
                      <a:lnTo>
                        <a:pt x="11572" y="8056"/>
                      </a:lnTo>
                      <a:lnTo>
                        <a:pt x="11593" y="8224"/>
                      </a:lnTo>
                      <a:lnTo>
                        <a:pt x="11802" y="8454"/>
                      </a:lnTo>
                      <a:lnTo>
                        <a:pt x="11990" y="8538"/>
                      </a:lnTo>
                      <a:lnTo>
                        <a:pt x="12116" y="8663"/>
                      </a:lnTo>
                      <a:lnTo>
                        <a:pt x="12199" y="8663"/>
                      </a:lnTo>
                      <a:lnTo>
                        <a:pt x="12346" y="8558"/>
                      </a:lnTo>
                      <a:lnTo>
                        <a:pt x="12492" y="8496"/>
                      </a:lnTo>
                      <a:lnTo>
                        <a:pt x="12639" y="8579"/>
                      </a:lnTo>
                      <a:lnTo>
                        <a:pt x="12890" y="8600"/>
                      </a:lnTo>
                      <a:lnTo>
                        <a:pt x="12994" y="8684"/>
                      </a:lnTo>
                      <a:lnTo>
                        <a:pt x="13015" y="8810"/>
                      </a:lnTo>
                      <a:lnTo>
                        <a:pt x="13078" y="8851"/>
                      </a:lnTo>
                      <a:lnTo>
                        <a:pt x="13141" y="8789"/>
                      </a:lnTo>
                      <a:lnTo>
                        <a:pt x="13141" y="8642"/>
                      </a:lnTo>
                      <a:lnTo>
                        <a:pt x="13162" y="8579"/>
                      </a:lnTo>
                      <a:lnTo>
                        <a:pt x="13266" y="8642"/>
                      </a:lnTo>
                      <a:lnTo>
                        <a:pt x="13266" y="8705"/>
                      </a:lnTo>
                      <a:lnTo>
                        <a:pt x="13162" y="8851"/>
                      </a:lnTo>
                      <a:lnTo>
                        <a:pt x="13162" y="8956"/>
                      </a:lnTo>
                      <a:lnTo>
                        <a:pt x="13204" y="8956"/>
                      </a:lnTo>
                      <a:lnTo>
                        <a:pt x="13371" y="8810"/>
                      </a:lnTo>
                      <a:lnTo>
                        <a:pt x="13413" y="8747"/>
                      </a:lnTo>
                      <a:lnTo>
                        <a:pt x="13601" y="8684"/>
                      </a:lnTo>
                      <a:lnTo>
                        <a:pt x="13831" y="8538"/>
                      </a:lnTo>
                      <a:lnTo>
                        <a:pt x="13999" y="8496"/>
                      </a:lnTo>
                      <a:lnTo>
                        <a:pt x="14082" y="8391"/>
                      </a:lnTo>
                      <a:lnTo>
                        <a:pt x="14124" y="8391"/>
                      </a:lnTo>
                      <a:lnTo>
                        <a:pt x="14145" y="8475"/>
                      </a:lnTo>
                      <a:lnTo>
                        <a:pt x="14208" y="8496"/>
                      </a:lnTo>
                      <a:lnTo>
                        <a:pt x="14396" y="8370"/>
                      </a:lnTo>
                      <a:lnTo>
                        <a:pt x="14543" y="8370"/>
                      </a:lnTo>
                      <a:lnTo>
                        <a:pt x="14606" y="8328"/>
                      </a:lnTo>
                      <a:lnTo>
                        <a:pt x="14543" y="8391"/>
                      </a:lnTo>
                      <a:lnTo>
                        <a:pt x="14417" y="8475"/>
                      </a:lnTo>
                      <a:lnTo>
                        <a:pt x="14417" y="8538"/>
                      </a:lnTo>
                      <a:lnTo>
                        <a:pt x="14459" y="8558"/>
                      </a:lnTo>
                      <a:lnTo>
                        <a:pt x="14354" y="8747"/>
                      </a:lnTo>
                      <a:lnTo>
                        <a:pt x="14208" y="8768"/>
                      </a:lnTo>
                      <a:lnTo>
                        <a:pt x="14145" y="8705"/>
                      </a:lnTo>
                      <a:lnTo>
                        <a:pt x="14082" y="8705"/>
                      </a:lnTo>
                      <a:lnTo>
                        <a:pt x="13915" y="8851"/>
                      </a:lnTo>
                      <a:lnTo>
                        <a:pt x="13915" y="8872"/>
                      </a:lnTo>
                      <a:lnTo>
                        <a:pt x="14041" y="8893"/>
                      </a:lnTo>
                      <a:lnTo>
                        <a:pt x="14124" y="8977"/>
                      </a:lnTo>
                      <a:lnTo>
                        <a:pt x="14124" y="9123"/>
                      </a:lnTo>
                      <a:lnTo>
                        <a:pt x="13936" y="9333"/>
                      </a:lnTo>
                      <a:lnTo>
                        <a:pt x="13915" y="9479"/>
                      </a:lnTo>
                      <a:lnTo>
                        <a:pt x="13873" y="9542"/>
                      </a:lnTo>
                      <a:lnTo>
                        <a:pt x="13831" y="9626"/>
                      </a:lnTo>
                      <a:lnTo>
                        <a:pt x="13873" y="9688"/>
                      </a:lnTo>
                      <a:lnTo>
                        <a:pt x="13894" y="9751"/>
                      </a:lnTo>
                      <a:lnTo>
                        <a:pt x="13873" y="9856"/>
                      </a:lnTo>
                      <a:lnTo>
                        <a:pt x="13748" y="10002"/>
                      </a:lnTo>
                      <a:lnTo>
                        <a:pt x="13643" y="10065"/>
                      </a:lnTo>
                      <a:lnTo>
                        <a:pt x="13538" y="10065"/>
                      </a:lnTo>
                      <a:lnTo>
                        <a:pt x="13476" y="10128"/>
                      </a:lnTo>
                      <a:lnTo>
                        <a:pt x="13371" y="10232"/>
                      </a:lnTo>
                      <a:lnTo>
                        <a:pt x="13287" y="10253"/>
                      </a:lnTo>
                      <a:lnTo>
                        <a:pt x="13162" y="10232"/>
                      </a:lnTo>
                      <a:lnTo>
                        <a:pt x="12994" y="10128"/>
                      </a:lnTo>
                      <a:lnTo>
                        <a:pt x="12953" y="10149"/>
                      </a:lnTo>
                      <a:lnTo>
                        <a:pt x="12890" y="10107"/>
                      </a:lnTo>
                      <a:lnTo>
                        <a:pt x="12806" y="10002"/>
                      </a:lnTo>
                      <a:lnTo>
                        <a:pt x="12785" y="10023"/>
                      </a:lnTo>
                      <a:lnTo>
                        <a:pt x="12681" y="10170"/>
                      </a:lnTo>
                      <a:lnTo>
                        <a:pt x="12555" y="10253"/>
                      </a:lnTo>
                      <a:lnTo>
                        <a:pt x="12471" y="10358"/>
                      </a:lnTo>
                      <a:lnTo>
                        <a:pt x="12241" y="10442"/>
                      </a:lnTo>
                      <a:lnTo>
                        <a:pt x="12157" y="10483"/>
                      </a:lnTo>
                      <a:lnTo>
                        <a:pt x="12053" y="10483"/>
                      </a:lnTo>
                      <a:lnTo>
                        <a:pt x="11948" y="10462"/>
                      </a:lnTo>
                      <a:lnTo>
                        <a:pt x="11760" y="10462"/>
                      </a:lnTo>
                      <a:lnTo>
                        <a:pt x="11634" y="10567"/>
                      </a:lnTo>
                      <a:lnTo>
                        <a:pt x="11509" y="10567"/>
                      </a:lnTo>
                      <a:lnTo>
                        <a:pt x="11425" y="10630"/>
                      </a:lnTo>
                      <a:lnTo>
                        <a:pt x="11425" y="10755"/>
                      </a:lnTo>
                      <a:lnTo>
                        <a:pt x="11341" y="10965"/>
                      </a:lnTo>
                      <a:lnTo>
                        <a:pt x="11279" y="11048"/>
                      </a:lnTo>
                      <a:lnTo>
                        <a:pt x="11279" y="10965"/>
                      </a:lnTo>
                      <a:lnTo>
                        <a:pt x="11132" y="10839"/>
                      </a:lnTo>
                      <a:lnTo>
                        <a:pt x="10986" y="10839"/>
                      </a:lnTo>
                      <a:lnTo>
                        <a:pt x="10902" y="10860"/>
                      </a:lnTo>
                      <a:lnTo>
                        <a:pt x="10923" y="10944"/>
                      </a:lnTo>
                      <a:lnTo>
                        <a:pt x="11007" y="10986"/>
                      </a:lnTo>
                      <a:lnTo>
                        <a:pt x="10965" y="11090"/>
                      </a:lnTo>
                      <a:lnTo>
                        <a:pt x="10902" y="11090"/>
                      </a:lnTo>
                      <a:lnTo>
                        <a:pt x="10860" y="10986"/>
                      </a:lnTo>
                      <a:lnTo>
                        <a:pt x="10756" y="10881"/>
                      </a:lnTo>
                      <a:lnTo>
                        <a:pt x="10693" y="10881"/>
                      </a:lnTo>
                      <a:lnTo>
                        <a:pt x="10546" y="11048"/>
                      </a:lnTo>
                      <a:lnTo>
                        <a:pt x="10484" y="11174"/>
                      </a:lnTo>
                      <a:lnTo>
                        <a:pt x="10400" y="11195"/>
                      </a:lnTo>
                      <a:lnTo>
                        <a:pt x="10337" y="11195"/>
                      </a:lnTo>
                      <a:lnTo>
                        <a:pt x="10065" y="11425"/>
                      </a:lnTo>
                      <a:lnTo>
                        <a:pt x="10023" y="11613"/>
                      </a:lnTo>
                      <a:lnTo>
                        <a:pt x="9960" y="11634"/>
                      </a:lnTo>
                      <a:lnTo>
                        <a:pt x="9835" y="11676"/>
                      </a:lnTo>
                      <a:lnTo>
                        <a:pt x="9730" y="11613"/>
                      </a:lnTo>
                      <a:lnTo>
                        <a:pt x="9709" y="11634"/>
                      </a:lnTo>
                      <a:lnTo>
                        <a:pt x="9814" y="11781"/>
                      </a:lnTo>
                      <a:lnTo>
                        <a:pt x="9772" y="11843"/>
                      </a:lnTo>
                      <a:lnTo>
                        <a:pt x="9709" y="11843"/>
                      </a:lnTo>
                      <a:lnTo>
                        <a:pt x="9647" y="11739"/>
                      </a:lnTo>
                      <a:lnTo>
                        <a:pt x="9605" y="11739"/>
                      </a:lnTo>
                      <a:lnTo>
                        <a:pt x="9542" y="11843"/>
                      </a:lnTo>
                      <a:lnTo>
                        <a:pt x="9416" y="12011"/>
                      </a:lnTo>
                      <a:lnTo>
                        <a:pt x="9416" y="12095"/>
                      </a:lnTo>
                      <a:lnTo>
                        <a:pt x="9521" y="12241"/>
                      </a:lnTo>
                      <a:lnTo>
                        <a:pt x="9542" y="12367"/>
                      </a:lnTo>
                      <a:lnTo>
                        <a:pt x="9521" y="12471"/>
                      </a:lnTo>
                      <a:lnTo>
                        <a:pt x="9458" y="12576"/>
                      </a:lnTo>
                      <a:lnTo>
                        <a:pt x="9500" y="12680"/>
                      </a:lnTo>
                      <a:lnTo>
                        <a:pt x="9563" y="12659"/>
                      </a:lnTo>
                      <a:lnTo>
                        <a:pt x="9647" y="12576"/>
                      </a:lnTo>
                      <a:lnTo>
                        <a:pt x="9668" y="12639"/>
                      </a:lnTo>
                      <a:lnTo>
                        <a:pt x="9709" y="12785"/>
                      </a:lnTo>
                      <a:lnTo>
                        <a:pt x="9647" y="12827"/>
                      </a:lnTo>
                      <a:lnTo>
                        <a:pt x="9605" y="12869"/>
                      </a:lnTo>
                      <a:lnTo>
                        <a:pt x="9626" y="12931"/>
                      </a:lnTo>
                      <a:lnTo>
                        <a:pt x="9709" y="12931"/>
                      </a:lnTo>
                      <a:lnTo>
                        <a:pt x="9751" y="12869"/>
                      </a:lnTo>
                      <a:lnTo>
                        <a:pt x="9835" y="12869"/>
                      </a:lnTo>
                      <a:lnTo>
                        <a:pt x="9856" y="12931"/>
                      </a:lnTo>
                      <a:lnTo>
                        <a:pt x="9856" y="12973"/>
                      </a:lnTo>
                      <a:lnTo>
                        <a:pt x="9981" y="12994"/>
                      </a:lnTo>
                      <a:lnTo>
                        <a:pt x="10086" y="13057"/>
                      </a:lnTo>
                      <a:lnTo>
                        <a:pt x="10232" y="13057"/>
                      </a:lnTo>
                      <a:lnTo>
                        <a:pt x="10337" y="12973"/>
                      </a:lnTo>
                      <a:lnTo>
                        <a:pt x="10379" y="12764"/>
                      </a:lnTo>
                      <a:lnTo>
                        <a:pt x="10463" y="12680"/>
                      </a:lnTo>
                      <a:lnTo>
                        <a:pt x="10672" y="12680"/>
                      </a:lnTo>
                      <a:lnTo>
                        <a:pt x="10756" y="12639"/>
                      </a:lnTo>
                      <a:lnTo>
                        <a:pt x="10651" y="12764"/>
                      </a:lnTo>
                      <a:lnTo>
                        <a:pt x="10546" y="12764"/>
                      </a:lnTo>
                      <a:lnTo>
                        <a:pt x="10358" y="12952"/>
                      </a:lnTo>
                      <a:lnTo>
                        <a:pt x="10337" y="13057"/>
                      </a:lnTo>
                      <a:lnTo>
                        <a:pt x="10253" y="13141"/>
                      </a:lnTo>
                      <a:lnTo>
                        <a:pt x="10358" y="13266"/>
                      </a:lnTo>
                      <a:lnTo>
                        <a:pt x="10358" y="13350"/>
                      </a:lnTo>
                      <a:lnTo>
                        <a:pt x="10191" y="13392"/>
                      </a:lnTo>
                      <a:lnTo>
                        <a:pt x="10149" y="13350"/>
                      </a:lnTo>
                      <a:lnTo>
                        <a:pt x="10149" y="13266"/>
                      </a:lnTo>
                      <a:lnTo>
                        <a:pt x="10086" y="13203"/>
                      </a:lnTo>
                      <a:lnTo>
                        <a:pt x="9981" y="13203"/>
                      </a:lnTo>
                      <a:lnTo>
                        <a:pt x="9940" y="13099"/>
                      </a:lnTo>
                      <a:lnTo>
                        <a:pt x="9772" y="13078"/>
                      </a:lnTo>
                      <a:lnTo>
                        <a:pt x="9730" y="12994"/>
                      </a:lnTo>
                      <a:lnTo>
                        <a:pt x="9647" y="13078"/>
                      </a:lnTo>
                      <a:lnTo>
                        <a:pt x="9542" y="13099"/>
                      </a:lnTo>
                      <a:lnTo>
                        <a:pt x="9521" y="13203"/>
                      </a:lnTo>
                      <a:lnTo>
                        <a:pt x="9437" y="13266"/>
                      </a:lnTo>
                      <a:lnTo>
                        <a:pt x="9312" y="13245"/>
                      </a:lnTo>
                      <a:lnTo>
                        <a:pt x="9291" y="13308"/>
                      </a:lnTo>
                      <a:lnTo>
                        <a:pt x="9333" y="13413"/>
                      </a:lnTo>
                      <a:lnTo>
                        <a:pt x="9396" y="13413"/>
                      </a:lnTo>
                      <a:lnTo>
                        <a:pt x="9312" y="13496"/>
                      </a:lnTo>
                      <a:lnTo>
                        <a:pt x="9291" y="13664"/>
                      </a:lnTo>
                      <a:lnTo>
                        <a:pt x="9312" y="13768"/>
                      </a:lnTo>
                      <a:lnTo>
                        <a:pt x="9396" y="13768"/>
                      </a:lnTo>
                      <a:lnTo>
                        <a:pt x="9396" y="13936"/>
                      </a:lnTo>
                      <a:lnTo>
                        <a:pt x="9416" y="13999"/>
                      </a:lnTo>
                      <a:lnTo>
                        <a:pt x="9416" y="14082"/>
                      </a:lnTo>
                      <a:lnTo>
                        <a:pt x="9521" y="14187"/>
                      </a:lnTo>
                      <a:lnTo>
                        <a:pt x="9521" y="14229"/>
                      </a:lnTo>
                      <a:lnTo>
                        <a:pt x="9396" y="14250"/>
                      </a:lnTo>
                      <a:lnTo>
                        <a:pt x="9354" y="14312"/>
                      </a:lnTo>
                      <a:lnTo>
                        <a:pt x="9730" y="14501"/>
                      </a:lnTo>
                      <a:lnTo>
                        <a:pt x="9877" y="14501"/>
                      </a:lnTo>
                      <a:lnTo>
                        <a:pt x="10065" y="14417"/>
                      </a:lnTo>
                      <a:lnTo>
                        <a:pt x="10170" y="14396"/>
                      </a:lnTo>
                      <a:lnTo>
                        <a:pt x="10232" y="14438"/>
                      </a:lnTo>
                      <a:lnTo>
                        <a:pt x="10295" y="14438"/>
                      </a:lnTo>
                      <a:lnTo>
                        <a:pt x="10463" y="14229"/>
                      </a:lnTo>
                      <a:lnTo>
                        <a:pt x="10463" y="14124"/>
                      </a:lnTo>
                      <a:lnTo>
                        <a:pt x="10400" y="14040"/>
                      </a:lnTo>
                      <a:lnTo>
                        <a:pt x="10400" y="13999"/>
                      </a:lnTo>
                      <a:lnTo>
                        <a:pt x="10567" y="13915"/>
                      </a:lnTo>
                      <a:lnTo>
                        <a:pt x="10714" y="13789"/>
                      </a:lnTo>
                      <a:lnTo>
                        <a:pt x="10986" y="13622"/>
                      </a:lnTo>
                      <a:lnTo>
                        <a:pt x="11090" y="13664"/>
                      </a:lnTo>
                      <a:lnTo>
                        <a:pt x="10986" y="13664"/>
                      </a:lnTo>
                      <a:lnTo>
                        <a:pt x="10756" y="13894"/>
                      </a:lnTo>
                      <a:lnTo>
                        <a:pt x="10588" y="13978"/>
                      </a:lnTo>
                      <a:lnTo>
                        <a:pt x="10588" y="14019"/>
                      </a:lnTo>
                      <a:lnTo>
                        <a:pt x="10693" y="14103"/>
                      </a:lnTo>
                      <a:lnTo>
                        <a:pt x="10693" y="14187"/>
                      </a:lnTo>
                      <a:lnTo>
                        <a:pt x="10588" y="14333"/>
                      </a:lnTo>
                      <a:lnTo>
                        <a:pt x="10463" y="14417"/>
                      </a:lnTo>
                      <a:lnTo>
                        <a:pt x="10442" y="14543"/>
                      </a:lnTo>
                      <a:lnTo>
                        <a:pt x="10463" y="14710"/>
                      </a:lnTo>
                      <a:lnTo>
                        <a:pt x="10442" y="14815"/>
                      </a:lnTo>
                      <a:lnTo>
                        <a:pt x="10442" y="14856"/>
                      </a:lnTo>
                      <a:lnTo>
                        <a:pt x="10442" y="14961"/>
                      </a:lnTo>
                      <a:lnTo>
                        <a:pt x="10463" y="15087"/>
                      </a:lnTo>
                      <a:lnTo>
                        <a:pt x="10295" y="15149"/>
                      </a:lnTo>
                      <a:lnTo>
                        <a:pt x="10232" y="15191"/>
                      </a:lnTo>
                      <a:lnTo>
                        <a:pt x="10191" y="15275"/>
                      </a:lnTo>
                      <a:lnTo>
                        <a:pt x="10044" y="15442"/>
                      </a:lnTo>
                      <a:lnTo>
                        <a:pt x="10002" y="15463"/>
                      </a:lnTo>
                      <a:lnTo>
                        <a:pt x="10044" y="15568"/>
                      </a:lnTo>
                      <a:lnTo>
                        <a:pt x="10044" y="15672"/>
                      </a:lnTo>
                      <a:lnTo>
                        <a:pt x="10107" y="15693"/>
                      </a:lnTo>
                      <a:lnTo>
                        <a:pt x="10212" y="15672"/>
                      </a:lnTo>
                      <a:lnTo>
                        <a:pt x="10274" y="15672"/>
                      </a:lnTo>
                      <a:lnTo>
                        <a:pt x="10316" y="15714"/>
                      </a:lnTo>
                      <a:lnTo>
                        <a:pt x="10253" y="15798"/>
                      </a:lnTo>
                      <a:lnTo>
                        <a:pt x="10128" y="15798"/>
                      </a:lnTo>
                      <a:lnTo>
                        <a:pt x="10065" y="15840"/>
                      </a:lnTo>
                      <a:lnTo>
                        <a:pt x="10086" y="15903"/>
                      </a:lnTo>
                      <a:lnTo>
                        <a:pt x="10065" y="15944"/>
                      </a:lnTo>
                      <a:lnTo>
                        <a:pt x="10086" y="16028"/>
                      </a:lnTo>
                      <a:lnTo>
                        <a:pt x="10023" y="16091"/>
                      </a:lnTo>
                      <a:lnTo>
                        <a:pt x="9940" y="16112"/>
                      </a:lnTo>
                      <a:lnTo>
                        <a:pt x="9835" y="16154"/>
                      </a:lnTo>
                      <a:lnTo>
                        <a:pt x="9751" y="16133"/>
                      </a:lnTo>
                      <a:lnTo>
                        <a:pt x="9709" y="16154"/>
                      </a:lnTo>
                      <a:lnTo>
                        <a:pt x="9772" y="16216"/>
                      </a:lnTo>
                      <a:lnTo>
                        <a:pt x="9877" y="16237"/>
                      </a:lnTo>
                      <a:lnTo>
                        <a:pt x="9960" y="16300"/>
                      </a:lnTo>
                      <a:lnTo>
                        <a:pt x="10086" y="16154"/>
                      </a:lnTo>
                      <a:lnTo>
                        <a:pt x="10337" y="16007"/>
                      </a:lnTo>
                      <a:lnTo>
                        <a:pt x="10379" y="16007"/>
                      </a:lnTo>
                      <a:lnTo>
                        <a:pt x="10463" y="16028"/>
                      </a:lnTo>
                      <a:lnTo>
                        <a:pt x="10546" y="15944"/>
                      </a:lnTo>
                      <a:lnTo>
                        <a:pt x="10714" y="15882"/>
                      </a:lnTo>
                      <a:lnTo>
                        <a:pt x="10693" y="15944"/>
                      </a:lnTo>
                      <a:lnTo>
                        <a:pt x="10630" y="16007"/>
                      </a:lnTo>
                      <a:lnTo>
                        <a:pt x="10630" y="16049"/>
                      </a:lnTo>
                      <a:lnTo>
                        <a:pt x="10693" y="16091"/>
                      </a:lnTo>
                      <a:lnTo>
                        <a:pt x="10714" y="16196"/>
                      </a:lnTo>
                      <a:lnTo>
                        <a:pt x="10693" y="16237"/>
                      </a:lnTo>
                      <a:lnTo>
                        <a:pt x="10776" y="16300"/>
                      </a:lnTo>
                      <a:lnTo>
                        <a:pt x="10881" y="16216"/>
                      </a:lnTo>
                      <a:lnTo>
                        <a:pt x="10944" y="16133"/>
                      </a:lnTo>
                      <a:lnTo>
                        <a:pt x="10986" y="16196"/>
                      </a:lnTo>
                      <a:lnTo>
                        <a:pt x="10965" y="16237"/>
                      </a:lnTo>
                      <a:lnTo>
                        <a:pt x="11049" y="16363"/>
                      </a:lnTo>
                      <a:lnTo>
                        <a:pt x="11069" y="16551"/>
                      </a:lnTo>
                      <a:lnTo>
                        <a:pt x="11049" y="16656"/>
                      </a:lnTo>
                      <a:lnTo>
                        <a:pt x="11090" y="16823"/>
                      </a:lnTo>
                      <a:lnTo>
                        <a:pt x="11153" y="16823"/>
                      </a:lnTo>
                      <a:lnTo>
                        <a:pt x="11195" y="16677"/>
                      </a:lnTo>
                      <a:lnTo>
                        <a:pt x="11195" y="16572"/>
                      </a:lnTo>
                      <a:lnTo>
                        <a:pt x="11300" y="16426"/>
                      </a:lnTo>
                      <a:lnTo>
                        <a:pt x="11321" y="16321"/>
                      </a:lnTo>
                      <a:lnTo>
                        <a:pt x="11467" y="16216"/>
                      </a:lnTo>
                      <a:lnTo>
                        <a:pt x="11488" y="16216"/>
                      </a:lnTo>
                      <a:lnTo>
                        <a:pt x="11593" y="16133"/>
                      </a:lnTo>
                      <a:lnTo>
                        <a:pt x="11739" y="16133"/>
                      </a:lnTo>
                      <a:lnTo>
                        <a:pt x="11593" y="16216"/>
                      </a:lnTo>
                      <a:lnTo>
                        <a:pt x="11425" y="16405"/>
                      </a:lnTo>
                      <a:lnTo>
                        <a:pt x="11425" y="16447"/>
                      </a:lnTo>
                      <a:lnTo>
                        <a:pt x="11572" y="16614"/>
                      </a:lnTo>
                      <a:lnTo>
                        <a:pt x="11634" y="16635"/>
                      </a:lnTo>
                      <a:lnTo>
                        <a:pt x="11802" y="16551"/>
                      </a:lnTo>
                      <a:lnTo>
                        <a:pt x="12032" y="16530"/>
                      </a:lnTo>
                      <a:lnTo>
                        <a:pt x="12137" y="16447"/>
                      </a:lnTo>
                      <a:lnTo>
                        <a:pt x="12220" y="16447"/>
                      </a:lnTo>
                      <a:lnTo>
                        <a:pt x="12429" y="16342"/>
                      </a:lnTo>
                      <a:lnTo>
                        <a:pt x="12513" y="16342"/>
                      </a:lnTo>
                      <a:lnTo>
                        <a:pt x="12429" y="16363"/>
                      </a:lnTo>
                      <a:lnTo>
                        <a:pt x="12304" y="16530"/>
                      </a:lnTo>
                      <a:lnTo>
                        <a:pt x="12304" y="16572"/>
                      </a:lnTo>
                      <a:lnTo>
                        <a:pt x="12220" y="16656"/>
                      </a:lnTo>
                      <a:lnTo>
                        <a:pt x="11906" y="16844"/>
                      </a:lnTo>
                      <a:lnTo>
                        <a:pt x="11781" y="16970"/>
                      </a:lnTo>
                      <a:lnTo>
                        <a:pt x="11676" y="17158"/>
                      </a:lnTo>
                      <a:lnTo>
                        <a:pt x="11634" y="17263"/>
                      </a:lnTo>
                      <a:lnTo>
                        <a:pt x="11697" y="17367"/>
                      </a:lnTo>
                      <a:lnTo>
                        <a:pt x="11802" y="17451"/>
                      </a:lnTo>
                      <a:lnTo>
                        <a:pt x="11613" y="17409"/>
                      </a:lnTo>
                      <a:lnTo>
                        <a:pt x="11530" y="17451"/>
                      </a:lnTo>
                      <a:lnTo>
                        <a:pt x="11425" y="17577"/>
                      </a:lnTo>
                      <a:lnTo>
                        <a:pt x="11383" y="17702"/>
                      </a:lnTo>
                      <a:lnTo>
                        <a:pt x="11216" y="17869"/>
                      </a:lnTo>
                      <a:lnTo>
                        <a:pt x="11153" y="17974"/>
                      </a:lnTo>
                      <a:lnTo>
                        <a:pt x="11174" y="18016"/>
                      </a:lnTo>
                      <a:lnTo>
                        <a:pt x="11216" y="18079"/>
                      </a:lnTo>
                      <a:lnTo>
                        <a:pt x="11195" y="18141"/>
                      </a:lnTo>
                      <a:lnTo>
                        <a:pt x="11111" y="18121"/>
                      </a:lnTo>
                      <a:lnTo>
                        <a:pt x="11090" y="18037"/>
                      </a:lnTo>
                      <a:lnTo>
                        <a:pt x="11007" y="18016"/>
                      </a:lnTo>
                      <a:lnTo>
                        <a:pt x="10944" y="18121"/>
                      </a:lnTo>
                      <a:lnTo>
                        <a:pt x="10776" y="18204"/>
                      </a:lnTo>
                      <a:lnTo>
                        <a:pt x="10839" y="18288"/>
                      </a:lnTo>
                      <a:lnTo>
                        <a:pt x="10776" y="18351"/>
                      </a:lnTo>
                      <a:lnTo>
                        <a:pt x="10693" y="18330"/>
                      </a:lnTo>
                      <a:lnTo>
                        <a:pt x="10672" y="18288"/>
                      </a:lnTo>
                      <a:lnTo>
                        <a:pt x="10630" y="18330"/>
                      </a:lnTo>
                      <a:lnTo>
                        <a:pt x="10358" y="18539"/>
                      </a:lnTo>
                      <a:lnTo>
                        <a:pt x="10274" y="18644"/>
                      </a:lnTo>
                      <a:lnTo>
                        <a:pt x="10316" y="18727"/>
                      </a:lnTo>
                      <a:lnTo>
                        <a:pt x="10253" y="18769"/>
                      </a:lnTo>
                      <a:lnTo>
                        <a:pt x="10170" y="18748"/>
                      </a:lnTo>
                      <a:lnTo>
                        <a:pt x="10170" y="18644"/>
                      </a:lnTo>
                      <a:lnTo>
                        <a:pt x="10023" y="18727"/>
                      </a:lnTo>
                      <a:lnTo>
                        <a:pt x="9898" y="18811"/>
                      </a:lnTo>
                      <a:lnTo>
                        <a:pt x="9793" y="18853"/>
                      </a:lnTo>
                      <a:lnTo>
                        <a:pt x="9751" y="18937"/>
                      </a:lnTo>
                      <a:lnTo>
                        <a:pt x="9647" y="18978"/>
                      </a:lnTo>
                      <a:lnTo>
                        <a:pt x="9500" y="18978"/>
                      </a:lnTo>
                      <a:lnTo>
                        <a:pt x="9333" y="19146"/>
                      </a:lnTo>
                      <a:lnTo>
                        <a:pt x="9082" y="19250"/>
                      </a:lnTo>
                      <a:lnTo>
                        <a:pt x="8893" y="19397"/>
                      </a:lnTo>
                      <a:lnTo>
                        <a:pt x="8810" y="19564"/>
                      </a:lnTo>
                      <a:lnTo>
                        <a:pt x="8810" y="19606"/>
                      </a:lnTo>
                      <a:lnTo>
                        <a:pt x="8872" y="19711"/>
                      </a:lnTo>
                      <a:lnTo>
                        <a:pt x="8872" y="19794"/>
                      </a:lnTo>
                      <a:lnTo>
                        <a:pt x="8852" y="19815"/>
                      </a:lnTo>
                      <a:lnTo>
                        <a:pt x="8768" y="19711"/>
                      </a:lnTo>
                      <a:lnTo>
                        <a:pt x="8747" y="19711"/>
                      </a:lnTo>
                      <a:lnTo>
                        <a:pt x="8705" y="19773"/>
                      </a:lnTo>
                      <a:lnTo>
                        <a:pt x="8747" y="19857"/>
                      </a:lnTo>
                      <a:lnTo>
                        <a:pt x="8684" y="19878"/>
                      </a:lnTo>
                      <a:lnTo>
                        <a:pt x="8621" y="19794"/>
                      </a:lnTo>
                      <a:lnTo>
                        <a:pt x="8705" y="19711"/>
                      </a:lnTo>
                      <a:cubicBezTo>
                        <a:pt x="8761" y="19673"/>
                        <a:pt x="8717" y="19603"/>
                        <a:pt x="8677" y="19603"/>
                      </a:cubicBezTo>
                      <a:cubicBezTo>
                        <a:pt x="8673" y="19603"/>
                        <a:pt x="8668" y="19604"/>
                        <a:pt x="8663" y="19606"/>
                      </a:cubicBezTo>
                      <a:lnTo>
                        <a:pt x="8600" y="19585"/>
                      </a:lnTo>
                      <a:lnTo>
                        <a:pt x="8496" y="19585"/>
                      </a:lnTo>
                      <a:lnTo>
                        <a:pt x="8454" y="19564"/>
                      </a:lnTo>
                      <a:lnTo>
                        <a:pt x="8349" y="19585"/>
                      </a:lnTo>
                      <a:lnTo>
                        <a:pt x="8161" y="19606"/>
                      </a:lnTo>
                      <a:lnTo>
                        <a:pt x="8056" y="19669"/>
                      </a:lnTo>
                      <a:lnTo>
                        <a:pt x="7973" y="19773"/>
                      </a:lnTo>
                      <a:lnTo>
                        <a:pt x="7826" y="19815"/>
                      </a:lnTo>
                      <a:lnTo>
                        <a:pt x="7680" y="19899"/>
                      </a:lnTo>
                      <a:lnTo>
                        <a:pt x="7554" y="20066"/>
                      </a:lnTo>
                      <a:lnTo>
                        <a:pt x="7575" y="20108"/>
                      </a:lnTo>
                      <a:lnTo>
                        <a:pt x="7533" y="20171"/>
                      </a:lnTo>
                      <a:lnTo>
                        <a:pt x="7471" y="20171"/>
                      </a:lnTo>
                      <a:lnTo>
                        <a:pt x="7345" y="20213"/>
                      </a:lnTo>
                      <a:lnTo>
                        <a:pt x="7261" y="20276"/>
                      </a:lnTo>
                      <a:lnTo>
                        <a:pt x="7261" y="20338"/>
                      </a:lnTo>
                      <a:lnTo>
                        <a:pt x="7219" y="20338"/>
                      </a:lnTo>
                      <a:lnTo>
                        <a:pt x="7115" y="20318"/>
                      </a:lnTo>
                      <a:lnTo>
                        <a:pt x="7010" y="20338"/>
                      </a:lnTo>
                      <a:lnTo>
                        <a:pt x="6989" y="20422"/>
                      </a:lnTo>
                      <a:lnTo>
                        <a:pt x="6947" y="20548"/>
                      </a:lnTo>
                      <a:lnTo>
                        <a:pt x="6947" y="20590"/>
                      </a:lnTo>
                      <a:cubicBezTo>
                        <a:pt x="6927" y="20590"/>
                        <a:pt x="6906" y="20610"/>
                        <a:pt x="6885" y="20610"/>
                      </a:cubicBezTo>
                      <a:lnTo>
                        <a:pt x="6843" y="20590"/>
                      </a:lnTo>
                      <a:lnTo>
                        <a:pt x="6906" y="20485"/>
                      </a:lnTo>
                      <a:lnTo>
                        <a:pt x="6822" y="20380"/>
                      </a:lnTo>
                      <a:lnTo>
                        <a:pt x="6675" y="20380"/>
                      </a:lnTo>
                      <a:lnTo>
                        <a:pt x="6634" y="20422"/>
                      </a:lnTo>
                      <a:lnTo>
                        <a:pt x="6571" y="20485"/>
                      </a:lnTo>
                      <a:lnTo>
                        <a:pt x="6466" y="20485"/>
                      </a:lnTo>
                      <a:lnTo>
                        <a:pt x="6403" y="20527"/>
                      </a:lnTo>
                      <a:lnTo>
                        <a:pt x="6299" y="20422"/>
                      </a:lnTo>
                      <a:lnTo>
                        <a:pt x="6257" y="20422"/>
                      </a:lnTo>
                      <a:lnTo>
                        <a:pt x="6152" y="20610"/>
                      </a:lnTo>
                      <a:lnTo>
                        <a:pt x="6090" y="20631"/>
                      </a:lnTo>
                      <a:lnTo>
                        <a:pt x="5985" y="20715"/>
                      </a:lnTo>
                      <a:lnTo>
                        <a:pt x="5943" y="20694"/>
                      </a:lnTo>
                      <a:lnTo>
                        <a:pt x="5880" y="20736"/>
                      </a:lnTo>
                      <a:lnTo>
                        <a:pt x="5859" y="20841"/>
                      </a:lnTo>
                      <a:lnTo>
                        <a:pt x="5880" y="20945"/>
                      </a:lnTo>
                      <a:lnTo>
                        <a:pt x="5943" y="20966"/>
                      </a:lnTo>
                      <a:cubicBezTo>
                        <a:pt x="5776" y="21029"/>
                        <a:pt x="5629" y="21071"/>
                        <a:pt x="5462" y="21154"/>
                      </a:cubicBezTo>
                      <a:lnTo>
                        <a:pt x="5441" y="21071"/>
                      </a:lnTo>
                      <a:lnTo>
                        <a:pt x="5378" y="21050"/>
                      </a:lnTo>
                      <a:lnTo>
                        <a:pt x="5378" y="21154"/>
                      </a:lnTo>
                      <a:lnTo>
                        <a:pt x="5378" y="21217"/>
                      </a:lnTo>
                      <a:cubicBezTo>
                        <a:pt x="5357" y="21217"/>
                        <a:pt x="5336" y="21238"/>
                        <a:pt x="5274" y="21238"/>
                      </a:cubicBezTo>
                      <a:lnTo>
                        <a:pt x="5232" y="21217"/>
                      </a:lnTo>
                      <a:lnTo>
                        <a:pt x="5169" y="21134"/>
                      </a:lnTo>
                      <a:lnTo>
                        <a:pt x="5064" y="21154"/>
                      </a:lnTo>
                      <a:lnTo>
                        <a:pt x="5064" y="21238"/>
                      </a:lnTo>
                      <a:lnTo>
                        <a:pt x="5127" y="21280"/>
                      </a:lnTo>
                      <a:cubicBezTo>
                        <a:pt x="5106" y="21322"/>
                        <a:pt x="5043" y="21322"/>
                        <a:pt x="5022" y="21343"/>
                      </a:cubicBezTo>
                      <a:lnTo>
                        <a:pt x="4960" y="21280"/>
                      </a:lnTo>
                      <a:lnTo>
                        <a:pt x="4960" y="21364"/>
                      </a:lnTo>
                      <a:cubicBezTo>
                        <a:pt x="4939" y="21385"/>
                        <a:pt x="4918" y="21385"/>
                        <a:pt x="4897" y="21385"/>
                      </a:cubicBezTo>
                      <a:lnTo>
                        <a:pt x="4855" y="21343"/>
                      </a:lnTo>
                      <a:lnTo>
                        <a:pt x="4730" y="21322"/>
                      </a:lnTo>
                      <a:lnTo>
                        <a:pt x="4688" y="21238"/>
                      </a:lnTo>
                      <a:lnTo>
                        <a:pt x="4583" y="21238"/>
                      </a:lnTo>
                      <a:lnTo>
                        <a:pt x="4478" y="21343"/>
                      </a:lnTo>
                      <a:lnTo>
                        <a:pt x="4478" y="21426"/>
                      </a:lnTo>
                      <a:lnTo>
                        <a:pt x="4541" y="21489"/>
                      </a:lnTo>
                      <a:cubicBezTo>
                        <a:pt x="4520" y="21489"/>
                        <a:pt x="4499" y="21531"/>
                        <a:pt x="4499" y="21531"/>
                      </a:cubicBezTo>
                      <a:lnTo>
                        <a:pt x="4395" y="21468"/>
                      </a:lnTo>
                      <a:lnTo>
                        <a:pt x="4290" y="21552"/>
                      </a:lnTo>
                      <a:lnTo>
                        <a:pt x="4290" y="21594"/>
                      </a:lnTo>
                      <a:cubicBezTo>
                        <a:pt x="4081" y="21678"/>
                        <a:pt x="3893" y="21761"/>
                        <a:pt x="3683" y="21845"/>
                      </a:cubicBezTo>
                      <a:lnTo>
                        <a:pt x="3704" y="21782"/>
                      </a:lnTo>
                      <a:lnTo>
                        <a:pt x="3809" y="21740"/>
                      </a:lnTo>
                      <a:lnTo>
                        <a:pt x="3746" y="21698"/>
                      </a:lnTo>
                      <a:lnTo>
                        <a:pt x="3704" y="21573"/>
                      </a:lnTo>
                      <a:lnTo>
                        <a:pt x="3600" y="21636"/>
                      </a:lnTo>
                      <a:lnTo>
                        <a:pt x="3432" y="21636"/>
                      </a:lnTo>
                      <a:lnTo>
                        <a:pt x="3453" y="21698"/>
                      </a:lnTo>
                      <a:lnTo>
                        <a:pt x="3390" y="21803"/>
                      </a:lnTo>
                      <a:lnTo>
                        <a:pt x="3286" y="21845"/>
                      </a:lnTo>
                      <a:lnTo>
                        <a:pt x="3160" y="21970"/>
                      </a:lnTo>
                      <a:lnTo>
                        <a:pt x="3160" y="22012"/>
                      </a:lnTo>
                      <a:cubicBezTo>
                        <a:pt x="2951" y="22096"/>
                        <a:pt x="2742" y="22159"/>
                        <a:pt x="2533" y="22201"/>
                      </a:cubicBezTo>
                      <a:lnTo>
                        <a:pt x="2512" y="22180"/>
                      </a:lnTo>
                      <a:lnTo>
                        <a:pt x="2386" y="22222"/>
                      </a:lnTo>
                      <a:lnTo>
                        <a:pt x="2407" y="22263"/>
                      </a:lnTo>
                      <a:cubicBezTo>
                        <a:pt x="2344" y="22263"/>
                        <a:pt x="2302" y="22284"/>
                        <a:pt x="2240" y="22284"/>
                      </a:cubicBezTo>
                      <a:cubicBezTo>
                        <a:pt x="2177" y="22305"/>
                        <a:pt x="2093" y="22305"/>
                        <a:pt x="2009" y="22326"/>
                      </a:cubicBezTo>
                      <a:lnTo>
                        <a:pt x="1926" y="22263"/>
                      </a:lnTo>
                      <a:lnTo>
                        <a:pt x="1821" y="22368"/>
                      </a:lnTo>
                      <a:lnTo>
                        <a:pt x="1821" y="22389"/>
                      </a:lnTo>
                      <a:cubicBezTo>
                        <a:pt x="1758" y="22410"/>
                        <a:pt x="1654" y="22410"/>
                        <a:pt x="1570" y="22431"/>
                      </a:cubicBezTo>
                      <a:cubicBezTo>
                        <a:pt x="1264" y="22480"/>
                        <a:pt x="957" y="22500"/>
                        <a:pt x="651" y="22500"/>
                      </a:cubicBezTo>
                      <a:cubicBezTo>
                        <a:pt x="434" y="22500"/>
                        <a:pt x="218" y="22490"/>
                        <a:pt x="1" y="22473"/>
                      </a:cubicBezTo>
                      <a:lnTo>
                        <a:pt x="1" y="22473"/>
                      </a:lnTo>
                      <a:cubicBezTo>
                        <a:pt x="332" y="22512"/>
                        <a:pt x="664" y="22527"/>
                        <a:pt x="990" y="22527"/>
                      </a:cubicBezTo>
                      <a:cubicBezTo>
                        <a:pt x="1179" y="22527"/>
                        <a:pt x="1365" y="22522"/>
                        <a:pt x="1549" y="22514"/>
                      </a:cubicBezTo>
                      <a:lnTo>
                        <a:pt x="1549" y="22535"/>
                      </a:lnTo>
                      <a:lnTo>
                        <a:pt x="1654" y="22577"/>
                      </a:lnTo>
                      <a:lnTo>
                        <a:pt x="1612" y="22514"/>
                      </a:lnTo>
                      <a:cubicBezTo>
                        <a:pt x="2093" y="22473"/>
                        <a:pt x="2533" y="22389"/>
                        <a:pt x="2972" y="22263"/>
                      </a:cubicBezTo>
                      <a:lnTo>
                        <a:pt x="2972" y="22263"/>
                      </a:lnTo>
                      <a:lnTo>
                        <a:pt x="2867" y="22368"/>
                      </a:lnTo>
                      <a:lnTo>
                        <a:pt x="3077" y="22368"/>
                      </a:lnTo>
                      <a:lnTo>
                        <a:pt x="3223" y="22222"/>
                      </a:lnTo>
                      <a:lnTo>
                        <a:pt x="3370" y="22222"/>
                      </a:lnTo>
                      <a:lnTo>
                        <a:pt x="3453" y="22159"/>
                      </a:lnTo>
                      <a:cubicBezTo>
                        <a:pt x="3579" y="22096"/>
                        <a:pt x="3746" y="22075"/>
                        <a:pt x="3872" y="22012"/>
                      </a:cubicBezTo>
                      <a:lnTo>
                        <a:pt x="3893" y="22054"/>
                      </a:lnTo>
                      <a:lnTo>
                        <a:pt x="4081" y="22054"/>
                      </a:lnTo>
                      <a:lnTo>
                        <a:pt x="4227" y="21991"/>
                      </a:lnTo>
                      <a:lnTo>
                        <a:pt x="4290" y="21719"/>
                      </a:lnTo>
                      <a:lnTo>
                        <a:pt x="4311" y="21803"/>
                      </a:lnTo>
                      <a:lnTo>
                        <a:pt x="4374" y="21845"/>
                      </a:lnTo>
                      <a:lnTo>
                        <a:pt x="4416" y="21740"/>
                      </a:lnTo>
                      <a:lnTo>
                        <a:pt x="4458" y="21657"/>
                      </a:lnTo>
                      <a:lnTo>
                        <a:pt x="4520" y="21678"/>
                      </a:lnTo>
                      <a:lnTo>
                        <a:pt x="4562" y="21740"/>
                      </a:lnTo>
                      <a:lnTo>
                        <a:pt x="4604" y="21719"/>
                      </a:lnTo>
                      <a:lnTo>
                        <a:pt x="4688" y="21615"/>
                      </a:lnTo>
                      <a:lnTo>
                        <a:pt x="4834" y="21531"/>
                      </a:lnTo>
                      <a:lnTo>
                        <a:pt x="4834" y="21468"/>
                      </a:lnTo>
                      <a:cubicBezTo>
                        <a:pt x="5043" y="21406"/>
                        <a:pt x="5253" y="21301"/>
                        <a:pt x="5462" y="21217"/>
                      </a:cubicBezTo>
                      <a:lnTo>
                        <a:pt x="5462" y="21217"/>
                      </a:lnTo>
                      <a:lnTo>
                        <a:pt x="5420" y="21238"/>
                      </a:lnTo>
                      <a:lnTo>
                        <a:pt x="5546" y="21238"/>
                      </a:lnTo>
                      <a:lnTo>
                        <a:pt x="5504" y="21196"/>
                      </a:lnTo>
                      <a:cubicBezTo>
                        <a:pt x="5839" y="21050"/>
                        <a:pt x="6173" y="20903"/>
                        <a:pt x="6508" y="20778"/>
                      </a:cubicBezTo>
                      <a:lnTo>
                        <a:pt x="6571" y="20799"/>
                      </a:lnTo>
                      <a:lnTo>
                        <a:pt x="6759" y="20778"/>
                      </a:lnTo>
                      <a:lnTo>
                        <a:pt x="6822" y="20694"/>
                      </a:lnTo>
                      <a:lnTo>
                        <a:pt x="6989" y="20715"/>
                      </a:lnTo>
                      <a:lnTo>
                        <a:pt x="6989" y="20673"/>
                      </a:lnTo>
                      <a:lnTo>
                        <a:pt x="6927" y="20610"/>
                      </a:lnTo>
                      <a:cubicBezTo>
                        <a:pt x="7031" y="20569"/>
                        <a:pt x="7136" y="20527"/>
                        <a:pt x="7240" y="20485"/>
                      </a:cubicBezTo>
                      <a:lnTo>
                        <a:pt x="7282" y="20485"/>
                      </a:lnTo>
                      <a:cubicBezTo>
                        <a:pt x="7324" y="20464"/>
                        <a:pt x="7387" y="20422"/>
                        <a:pt x="7429" y="20422"/>
                      </a:cubicBezTo>
                      <a:lnTo>
                        <a:pt x="7450" y="20485"/>
                      </a:lnTo>
                      <a:lnTo>
                        <a:pt x="7554" y="20485"/>
                      </a:lnTo>
                      <a:lnTo>
                        <a:pt x="7617" y="20380"/>
                      </a:lnTo>
                      <a:lnTo>
                        <a:pt x="7638" y="20464"/>
                      </a:lnTo>
                      <a:lnTo>
                        <a:pt x="7659" y="20464"/>
                      </a:lnTo>
                      <a:lnTo>
                        <a:pt x="7701" y="20380"/>
                      </a:lnTo>
                      <a:lnTo>
                        <a:pt x="7763" y="20318"/>
                      </a:lnTo>
                      <a:lnTo>
                        <a:pt x="7868" y="20318"/>
                      </a:lnTo>
                      <a:lnTo>
                        <a:pt x="7973" y="20255"/>
                      </a:lnTo>
                      <a:lnTo>
                        <a:pt x="8015" y="20171"/>
                      </a:lnTo>
                      <a:cubicBezTo>
                        <a:pt x="8077" y="20150"/>
                        <a:pt x="8161" y="20087"/>
                        <a:pt x="8224" y="20066"/>
                      </a:cubicBezTo>
                      <a:lnTo>
                        <a:pt x="8224" y="20066"/>
                      </a:lnTo>
                      <a:lnTo>
                        <a:pt x="8182" y="20108"/>
                      </a:lnTo>
                      <a:lnTo>
                        <a:pt x="8182" y="20213"/>
                      </a:lnTo>
                      <a:lnTo>
                        <a:pt x="8224" y="20255"/>
                      </a:lnTo>
                      <a:lnTo>
                        <a:pt x="8370" y="20150"/>
                      </a:lnTo>
                      <a:lnTo>
                        <a:pt x="8391" y="20066"/>
                      </a:lnTo>
                      <a:lnTo>
                        <a:pt x="8475" y="20045"/>
                      </a:lnTo>
                      <a:lnTo>
                        <a:pt x="8496" y="20087"/>
                      </a:lnTo>
                      <a:lnTo>
                        <a:pt x="8538" y="20045"/>
                      </a:lnTo>
                      <a:lnTo>
                        <a:pt x="8580" y="20045"/>
                      </a:lnTo>
                      <a:lnTo>
                        <a:pt x="8600" y="20108"/>
                      </a:lnTo>
                      <a:lnTo>
                        <a:pt x="8580" y="20192"/>
                      </a:lnTo>
                      <a:lnTo>
                        <a:pt x="8642" y="20192"/>
                      </a:lnTo>
                      <a:lnTo>
                        <a:pt x="8705" y="20087"/>
                      </a:lnTo>
                      <a:lnTo>
                        <a:pt x="8789" y="20087"/>
                      </a:lnTo>
                      <a:lnTo>
                        <a:pt x="8872" y="20004"/>
                      </a:lnTo>
                      <a:lnTo>
                        <a:pt x="8977" y="20004"/>
                      </a:lnTo>
                      <a:lnTo>
                        <a:pt x="9082" y="19857"/>
                      </a:lnTo>
                      <a:lnTo>
                        <a:pt x="9186" y="19794"/>
                      </a:lnTo>
                      <a:lnTo>
                        <a:pt x="9270" y="19836"/>
                      </a:lnTo>
                      <a:lnTo>
                        <a:pt x="9270" y="19899"/>
                      </a:lnTo>
                      <a:lnTo>
                        <a:pt x="9186" y="20004"/>
                      </a:lnTo>
                      <a:lnTo>
                        <a:pt x="9103" y="20150"/>
                      </a:lnTo>
                      <a:lnTo>
                        <a:pt x="9103" y="20192"/>
                      </a:lnTo>
                      <a:lnTo>
                        <a:pt x="9165" y="20192"/>
                      </a:lnTo>
                      <a:lnTo>
                        <a:pt x="9312" y="20045"/>
                      </a:lnTo>
                      <a:lnTo>
                        <a:pt x="9312" y="19857"/>
                      </a:lnTo>
                      <a:lnTo>
                        <a:pt x="9333" y="19836"/>
                      </a:lnTo>
                      <a:lnTo>
                        <a:pt x="9396" y="19899"/>
                      </a:lnTo>
                      <a:lnTo>
                        <a:pt x="9479" y="19857"/>
                      </a:lnTo>
                      <a:lnTo>
                        <a:pt x="9542" y="19878"/>
                      </a:lnTo>
                      <a:lnTo>
                        <a:pt x="9647" y="19878"/>
                      </a:lnTo>
                      <a:lnTo>
                        <a:pt x="9751" y="19753"/>
                      </a:lnTo>
                      <a:lnTo>
                        <a:pt x="9793" y="19753"/>
                      </a:lnTo>
                      <a:lnTo>
                        <a:pt x="9814" y="19773"/>
                      </a:lnTo>
                      <a:lnTo>
                        <a:pt x="9856" y="19648"/>
                      </a:lnTo>
                      <a:lnTo>
                        <a:pt x="9919" y="19585"/>
                      </a:lnTo>
                      <a:lnTo>
                        <a:pt x="9940" y="19627"/>
                      </a:lnTo>
                      <a:lnTo>
                        <a:pt x="9919" y="19690"/>
                      </a:lnTo>
                      <a:lnTo>
                        <a:pt x="9919" y="19794"/>
                      </a:lnTo>
                      <a:lnTo>
                        <a:pt x="9960" y="19773"/>
                      </a:lnTo>
                      <a:lnTo>
                        <a:pt x="10044" y="19669"/>
                      </a:lnTo>
                      <a:lnTo>
                        <a:pt x="10002" y="19648"/>
                      </a:lnTo>
                      <a:lnTo>
                        <a:pt x="10065" y="19564"/>
                      </a:lnTo>
                      <a:lnTo>
                        <a:pt x="10065" y="19522"/>
                      </a:lnTo>
                      <a:lnTo>
                        <a:pt x="9898" y="19522"/>
                      </a:lnTo>
                      <a:lnTo>
                        <a:pt x="9856" y="19481"/>
                      </a:lnTo>
                      <a:lnTo>
                        <a:pt x="10023" y="19439"/>
                      </a:lnTo>
                      <a:lnTo>
                        <a:pt x="10212" y="19334"/>
                      </a:lnTo>
                      <a:lnTo>
                        <a:pt x="10442" y="19334"/>
                      </a:lnTo>
                      <a:lnTo>
                        <a:pt x="10484" y="19271"/>
                      </a:lnTo>
                      <a:lnTo>
                        <a:pt x="10484" y="19209"/>
                      </a:lnTo>
                      <a:lnTo>
                        <a:pt x="10442" y="19209"/>
                      </a:lnTo>
                      <a:lnTo>
                        <a:pt x="10484" y="19167"/>
                      </a:lnTo>
                      <a:lnTo>
                        <a:pt x="10567" y="19146"/>
                      </a:lnTo>
                      <a:lnTo>
                        <a:pt x="10651" y="19104"/>
                      </a:lnTo>
                      <a:lnTo>
                        <a:pt x="10693" y="19104"/>
                      </a:lnTo>
                      <a:lnTo>
                        <a:pt x="10735" y="19209"/>
                      </a:lnTo>
                      <a:lnTo>
                        <a:pt x="10839" y="19209"/>
                      </a:lnTo>
                      <a:lnTo>
                        <a:pt x="10881" y="19125"/>
                      </a:lnTo>
                      <a:lnTo>
                        <a:pt x="10860" y="19104"/>
                      </a:lnTo>
                      <a:lnTo>
                        <a:pt x="10944" y="19020"/>
                      </a:lnTo>
                      <a:lnTo>
                        <a:pt x="10944" y="18916"/>
                      </a:lnTo>
                      <a:lnTo>
                        <a:pt x="10986" y="18853"/>
                      </a:lnTo>
                      <a:lnTo>
                        <a:pt x="11049" y="18916"/>
                      </a:lnTo>
                      <a:lnTo>
                        <a:pt x="11049" y="18999"/>
                      </a:lnTo>
                      <a:lnTo>
                        <a:pt x="11090" y="19041"/>
                      </a:lnTo>
                      <a:lnTo>
                        <a:pt x="11216" y="18957"/>
                      </a:lnTo>
                      <a:lnTo>
                        <a:pt x="11279" y="18895"/>
                      </a:lnTo>
                      <a:lnTo>
                        <a:pt x="11362" y="18895"/>
                      </a:lnTo>
                      <a:lnTo>
                        <a:pt x="11404" y="18790"/>
                      </a:lnTo>
                      <a:lnTo>
                        <a:pt x="11425" y="18748"/>
                      </a:lnTo>
                      <a:lnTo>
                        <a:pt x="11488" y="18811"/>
                      </a:lnTo>
                      <a:lnTo>
                        <a:pt x="11593" y="18790"/>
                      </a:lnTo>
                      <a:lnTo>
                        <a:pt x="11718" y="18623"/>
                      </a:lnTo>
                      <a:lnTo>
                        <a:pt x="11718" y="18539"/>
                      </a:lnTo>
                      <a:lnTo>
                        <a:pt x="11613" y="18539"/>
                      </a:lnTo>
                      <a:lnTo>
                        <a:pt x="11593" y="18518"/>
                      </a:lnTo>
                      <a:lnTo>
                        <a:pt x="11739" y="18413"/>
                      </a:lnTo>
                      <a:lnTo>
                        <a:pt x="11844" y="18393"/>
                      </a:lnTo>
                      <a:lnTo>
                        <a:pt x="11927" y="18288"/>
                      </a:lnTo>
                      <a:lnTo>
                        <a:pt x="11990" y="18288"/>
                      </a:lnTo>
                      <a:lnTo>
                        <a:pt x="12011" y="18330"/>
                      </a:lnTo>
                      <a:lnTo>
                        <a:pt x="12137" y="18204"/>
                      </a:lnTo>
                      <a:lnTo>
                        <a:pt x="12241" y="18141"/>
                      </a:lnTo>
                      <a:lnTo>
                        <a:pt x="12262" y="18079"/>
                      </a:lnTo>
                      <a:lnTo>
                        <a:pt x="12346" y="18037"/>
                      </a:lnTo>
                      <a:lnTo>
                        <a:pt x="12367" y="17995"/>
                      </a:lnTo>
                      <a:lnTo>
                        <a:pt x="12450" y="17995"/>
                      </a:lnTo>
                      <a:lnTo>
                        <a:pt x="12471" y="18079"/>
                      </a:lnTo>
                      <a:lnTo>
                        <a:pt x="12534" y="18100"/>
                      </a:lnTo>
                      <a:lnTo>
                        <a:pt x="12555" y="18016"/>
                      </a:lnTo>
                      <a:lnTo>
                        <a:pt x="12660" y="18016"/>
                      </a:lnTo>
                      <a:lnTo>
                        <a:pt x="12722" y="17995"/>
                      </a:lnTo>
                      <a:lnTo>
                        <a:pt x="12722" y="17911"/>
                      </a:lnTo>
                      <a:lnTo>
                        <a:pt x="12827" y="17890"/>
                      </a:lnTo>
                      <a:lnTo>
                        <a:pt x="12848" y="17828"/>
                      </a:lnTo>
                      <a:lnTo>
                        <a:pt x="12869" y="17869"/>
                      </a:lnTo>
                      <a:lnTo>
                        <a:pt x="13036" y="17890"/>
                      </a:lnTo>
                      <a:lnTo>
                        <a:pt x="13057" y="17786"/>
                      </a:lnTo>
                      <a:lnTo>
                        <a:pt x="13099" y="17786"/>
                      </a:lnTo>
                      <a:lnTo>
                        <a:pt x="13099" y="17849"/>
                      </a:lnTo>
                      <a:lnTo>
                        <a:pt x="13162" y="17849"/>
                      </a:lnTo>
                      <a:lnTo>
                        <a:pt x="13204" y="17786"/>
                      </a:lnTo>
                      <a:lnTo>
                        <a:pt x="13266" y="17849"/>
                      </a:lnTo>
                      <a:lnTo>
                        <a:pt x="13308" y="17807"/>
                      </a:lnTo>
                      <a:lnTo>
                        <a:pt x="13371" y="17660"/>
                      </a:lnTo>
                      <a:lnTo>
                        <a:pt x="13308" y="17660"/>
                      </a:lnTo>
                      <a:lnTo>
                        <a:pt x="13266" y="17681"/>
                      </a:lnTo>
                      <a:lnTo>
                        <a:pt x="13287" y="17597"/>
                      </a:lnTo>
                      <a:lnTo>
                        <a:pt x="13350" y="17556"/>
                      </a:lnTo>
                      <a:cubicBezTo>
                        <a:pt x="13371" y="17618"/>
                        <a:pt x="13392" y="17702"/>
                        <a:pt x="13455" y="17765"/>
                      </a:cubicBezTo>
                      <a:cubicBezTo>
                        <a:pt x="13517" y="17849"/>
                        <a:pt x="13392" y="17995"/>
                        <a:pt x="13308" y="18079"/>
                      </a:cubicBezTo>
                      <a:lnTo>
                        <a:pt x="13245" y="18183"/>
                      </a:lnTo>
                      <a:lnTo>
                        <a:pt x="13266" y="18225"/>
                      </a:lnTo>
                      <a:lnTo>
                        <a:pt x="13371" y="18309"/>
                      </a:lnTo>
                      <a:lnTo>
                        <a:pt x="13350" y="18413"/>
                      </a:lnTo>
                      <a:lnTo>
                        <a:pt x="13266" y="18351"/>
                      </a:lnTo>
                      <a:lnTo>
                        <a:pt x="13245" y="18393"/>
                      </a:lnTo>
                      <a:lnTo>
                        <a:pt x="13266" y="18497"/>
                      </a:lnTo>
                      <a:lnTo>
                        <a:pt x="13162" y="18623"/>
                      </a:lnTo>
                      <a:lnTo>
                        <a:pt x="13099" y="18602"/>
                      </a:lnTo>
                      <a:lnTo>
                        <a:pt x="13099" y="18351"/>
                      </a:lnTo>
                      <a:lnTo>
                        <a:pt x="13057" y="18330"/>
                      </a:lnTo>
                      <a:lnTo>
                        <a:pt x="12890" y="18351"/>
                      </a:lnTo>
                      <a:lnTo>
                        <a:pt x="12639" y="18497"/>
                      </a:lnTo>
                      <a:lnTo>
                        <a:pt x="12471" y="18602"/>
                      </a:lnTo>
                      <a:lnTo>
                        <a:pt x="12450" y="18665"/>
                      </a:lnTo>
                      <a:lnTo>
                        <a:pt x="12471" y="18727"/>
                      </a:lnTo>
                      <a:lnTo>
                        <a:pt x="12471" y="18853"/>
                      </a:lnTo>
                      <a:lnTo>
                        <a:pt x="12450" y="18957"/>
                      </a:lnTo>
                      <a:lnTo>
                        <a:pt x="12409" y="19041"/>
                      </a:lnTo>
                      <a:lnTo>
                        <a:pt x="12409" y="19146"/>
                      </a:lnTo>
                      <a:lnTo>
                        <a:pt x="12471" y="19188"/>
                      </a:lnTo>
                      <a:lnTo>
                        <a:pt x="12555" y="19167"/>
                      </a:lnTo>
                      <a:lnTo>
                        <a:pt x="12576" y="19125"/>
                      </a:lnTo>
                      <a:lnTo>
                        <a:pt x="12555" y="19083"/>
                      </a:lnTo>
                      <a:lnTo>
                        <a:pt x="12513" y="19062"/>
                      </a:lnTo>
                      <a:lnTo>
                        <a:pt x="12555" y="19020"/>
                      </a:lnTo>
                      <a:lnTo>
                        <a:pt x="12681" y="19020"/>
                      </a:lnTo>
                      <a:lnTo>
                        <a:pt x="12660" y="19062"/>
                      </a:lnTo>
                      <a:lnTo>
                        <a:pt x="12722" y="19125"/>
                      </a:lnTo>
                      <a:lnTo>
                        <a:pt x="12785" y="19041"/>
                      </a:lnTo>
                      <a:lnTo>
                        <a:pt x="12848" y="19041"/>
                      </a:lnTo>
                      <a:lnTo>
                        <a:pt x="12764" y="19146"/>
                      </a:lnTo>
                      <a:lnTo>
                        <a:pt x="12764" y="19188"/>
                      </a:lnTo>
                      <a:lnTo>
                        <a:pt x="12555" y="19355"/>
                      </a:lnTo>
                      <a:lnTo>
                        <a:pt x="12534" y="19397"/>
                      </a:lnTo>
                      <a:lnTo>
                        <a:pt x="12639" y="19439"/>
                      </a:lnTo>
                      <a:lnTo>
                        <a:pt x="12681" y="19355"/>
                      </a:lnTo>
                      <a:lnTo>
                        <a:pt x="12764" y="19292"/>
                      </a:lnTo>
                      <a:lnTo>
                        <a:pt x="12764" y="19229"/>
                      </a:lnTo>
                      <a:lnTo>
                        <a:pt x="12890" y="19146"/>
                      </a:lnTo>
                      <a:lnTo>
                        <a:pt x="12869" y="19083"/>
                      </a:lnTo>
                      <a:lnTo>
                        <a:pt x="12932" y="19041"/>
                      </a:lnTo>
                      <a:lnTo>
                        <a:pt x="12973" y="19041"/>
                      </a:lnTo>
                      <a:lnTo>
                        <a:pt x="13036" y="18916"/>
                      </a:lnTo>
                      <a:lnTo>
                        <a:pt x="13078" y="18937"/>
                      </a:lnTo>
                      <a:lnTo>
                        <a:pt x="13183" y="18916"/>
                      </a:lnTo>
                      <a:lnTo>
                        <a:pt x="13287" y="18937"/>
                      </a:lnTo>
                      <a:lnTo>
                        <a:pt x="13455" y="18832"/>
                      </a:lnTo>
                      <a:lnTo>
                        <a:pt x="13413" y="18748"/>
                      </a:lnTo>
                      <a:lnTo>
                        <a:pt x="13287" y="18706"/>
                      </a:lnTo>
                      <a:lnTo>
                        <a:pt x="13371" y="18665"/>
                      </a:lnTo>
                      <a:lnTo>
                        <a:pt x="13497" y="18665"/>
                      </a:lnTo>
                      <a:lnTo>
                        <a:pt x="13580" y="18769"/>
                      </a:lnTo>
                      <a:lnTo>
                        <a:pt x="13664" y="18769"/>
                      </a:lnTo>
                      <a:lnTo>
                        <a:pt x="13727" y="18665"/>
                      </a:lnTo>
                      <a:lnTo>
                        <a:pt x="13685" y="18539"/>
                      </a:lnTo>
                      <a:lnTo>
                        <a:pt x="13580" y="18518"/>
                      </a:lnTo>
                      <a:lnTo>
                        <a:pt x="13622" y="18455"/>
                      </a:lnTo>
                      <a:lnTo>
                        <a:pt x="13706" y="18455"/>
                      </a:lnTo>
                      <a:lnTo>
                        <a:pt x="13789" y="18497"/>
                      </a:lnTo>
                      <a:lnTo>
                        <a:pt x="13852" y="18455"/>
                      </a:lnTo>
                      <a:lnTo>
                        <a:pt x="13894" y="18518"/>
                      </a:lnTo>
                      <a:lnTo>
                        <a:pt x="13957" y="18539"/>
                      </a:lnTo>
                      <a:lnTo>
                        <a:pt x="14041" y="18413"/>
                      </a:lnTo>
                      <a:lnTo>
                        <a:pt x="14020" y="18330"/>
                      </a:lnTo>
                      <a:lnTo>
                        <a:pt x="13957" y="18309"/>
                      </a:lnTo>
                      <a:lnTo>
                        <a:pt x="13957" y="18225"/>
                      </a:lnTo>
                      <a:lnTo>
                        <a:pt x="14062" y="18225"/>
                      </a:lnTo>
                      <a:lnTo>
                        <a:pt x="14166" y="18204"/>
                      </a:lnTo>
                      <a:lnTo>
                        <a:pt x="14124" y="18079"/>
                      </a:lnTo>
                      <a:lnTo>
                        <a:pt x="14041" y="18037"/>
                      </a:lnTo>
                      <a:lnTo>
                        <a:pt x="13957" y="18079"/>
                      </a:lnTo>
                      <a:lnTo>
                        <a:pt x="14041" y="17995"/>
                      </a:lnTo>
                      <a:cubicBezTo>
                        <a:pt x="14062" y="17974"/>
                        <a:pt x="14041" y="17932"/>
                        <a:pt x="14041" y="17932"/>
                      </a:cubicBezTo>
                      <a:lnTo>
                        <a:pt x="14145" y="17828"/>
                      </a:lnTo>
                      <a:lnTo>
                        <a:pt x="14166" y="17911"/>
                      </a:lnTo>
                      <a:lnTo>
                        <a:pt x="14229" y="17911"/>
                      </a:lnTo>
                      <a:lnTo>
                        <a:pt x="14313" y="17807"/>
                      </a:lnTo>
                      <a:lnTo>
                        <a:pt x="14354" y="17869"/>
                      </a:lnTo>
                      <a:lnTo>
                        <a:pt x="14438" y="17828"/>
                      </a:lnTo>
                      <a:lnTo>
                        <a:pt x="14417" y="17765"/>
                      </a:lnTo>
                      <a:lnTo>
                        <a:pt x="14334" y="17723"/>
                      </a:lnTo>
                      <a:lnTo>
                        <a:pt x="14396" y="17660"/>
                      </a:lnTo>
                      <a:lnTo>
                        <a:pt x="14438" y="17597"/>
                      </a:lnTo>
                      <a:lnTo>
                        <a:pt x="14396" y="17514"/>
                      </a:lnTo>
                      <a:lnTo>
                        <a:pt x="14313" y="17556"/>
                      </a:lnTo>
                      <a:lnTo>
                        <a:pt x="14292" y="17597"/>
                      </a:lnTo>
                      <a:lnTo>
                        <a:pt x="14229" y="17597"/>
                      </a:lnTo>
                      <a:lnTo>
                        <a:pt x="14250" y="17493"/>
                      </a:lnTo>
                      <a:lnTo>
                        <a:pt x="14208" y="17472"/>
                      </a:lnTo>
                      <a:lnTo>
                        <a:pt x="14103" y="17493"/>
                      </a:lnTo>
                      <a:lnTo>
                        <a:pt x="14041" y="17577"/>
                      </a:lnTo>
                      <a:lnTo>
                        <a:pt x="14103" y="17618"/>
                      </a:lnTo>
                      <a:lnTo>
                        <a:pt x="14041" y="17723"/>
                      </a:lnTo>
                      <a:lnTo>
                        <a:pt x="13999" y="17702"/>
                      </a:lnTo>
                      <a:lnTo>
                        <a:pt x="13978" y="17786"/>
                      </a:lnTo>
                      <a:lnTo>
                        <a:pt x="13894" y="17765"/>
                      </a:lnTo>
                      <a:lnTo>
                        <a:pt x="13831" y="17807"/>
                      </a:lnTo>
                      <a:lnTo>
                        <a:pt x="13873" y="17869"/>
                      </a:lnTo>
                      <a:lnTo>
                        <a:pt x="13999" y="17995"/>
                      </a:lnTo>
                      <a:lnTo>
                        <a:pt x="13831" y="18141"/>
                      </a:lnTo>
                      <a:lnTo>
                        <a:pt x="13831" y="18079"/>
                      </a:lnTo>
                      <a:lnTo>
                        <a:pt x="13727" y="17995"/>
                      </a:lnTo>
                      <a:lnTo>
                        <a:pt x="13685" y="18037"/>
                      </a:lnTo>
                      <a:lnTo>
                        <a:pt x="13706" y="18121"/>
                      </a:lnTo>
                      <a:lnTo>
                        <a:pt x="13685" y="18225"/>
                      </a:lnTo>
                      <a:lnTo>
                        <a:pt x="13622" y="18204"/>
                      </a:lnTo>
                      <a:lnTo>
                        <a:pt x="13580" y="18225"/>
                      </a:lnTo>
                      <a:lnTo>
                        <a:pt x="13517" y="18330"/>
                      </a:lnTo>
                      <a:lnTo>
                        <a:pt x="13434" y="18351"/>
                      </a:lnTo>
                      <a:lnTo>
                        <a:pt x="13434" y="18288"/>
                      </a:lnTo>
                      <a:lnTo>
                        <a:pt x="13497" y="18225"/>
                      </a:lnTo>
                      <a:lnTo>
                        <a:pt x="13497" y="18121"/>
                      </a:lnTo>
                      <a:lnTo>
                        <a:pt x="13413" y="18079"/>
                      </a:lnTo>
                      <a:lnTo>
                        <a:pt x="13371" y="18079"/>
                      </a:lnTo>
                      <a:cubicBezTo>
                        <a:pt x="13413" y="17995"/>
                        <a:pt x="13476" y="17911"/>
                        <a:pt x="13559" y="17849"/>
                      </a:cubicBezTo>
                      <a:lnTo>
                        <a:pt x="13559" y="17807"/>
                      </a:lnTo>
                      <a:cubicBezTo>
                        <a:pt x="13497" y="17702"/>
                        <a:pt x="13476" y="17597"/>
                        <a:pt x="13434" y="17493"/>
                      </a:cubicBezTo>
                      <a:lnTo>
                        <a:pt x="13476" y="17493"/>
                      </a:lnTo>
                      <a:lnTo>
                        <a:pt x="13517" y="17535"/>
                      </a:lnTo>
                      <a:lnTo>
                        <a:pt x="13538" y="17493"/>
                      </a:lnTo>
                      <a:lnTo>
                        <a:pt x="13497" y="17409"/>
                      </a:lnTo>
                      <a:lnTo>
                        <a:pt x="13413" y="17388"/>
                      </a:lnTo>
                      <a:lnTo>
                        <a:pt x="13476" y="17367"/>
                      </a:lnTo>
                      <a:lnTo>
                        <a:pt x="13580" y="17388"/>
                      </a:lnTo>
                      <a:lnTo>
                        <a:pt x="13706" y="17263"/>
                      </a:lnTo>
                      <a:lnTo>
                        <a:pt x="13831" y="17263"/>
                      </a:lnTo>
                      <a:lnTo>
                        <a:pt x="13936" y="17158"/>
                      </a:lnTo>
                      <a:lnTo>
                        <a:pt x="14020" y="17137"/>
                      </a:lnTo>
                      <a:lnTo>
                        <a:pt x="14145" y="16991"/>
                      </a:lnTo>
                      <a:lnTo>
                        <a:pt x="14145" y="16844"/>
                      </a:lnTo>
                      <a:lnTo>
                        <a:pt x="14103" y="16781"/>
                      </a:lnTo>
                      <a:lnTo>
                        <a:pt x="14082" y="16781"/>
                      </a:lnTo>
                      <a:lnTo>
                        <a:pt x="14020" y="16656"/>
                      </a:lnTo>
                      <a:lnTo>
                        <a:pt x="13957" y="16635"/>
                      </a:lnTo>
                      <a:lnTo>
                        <a:pt x="13810" y="16635"/>
                      </a:lnTo>
                      <a:lnTo>
                        <a:pt x="13831" y="16530"/>
                      </a:lnTo>
                      <a:lnTo>
                        <a:pt x="13831" y="16426"/>
                      </a:lnTo>
                      <a:lnTo>
                        <a:pt x="13999" y="16363"/>
                      </a:lnTo>
                      <a:lnTo>
                        <a:pt x="14020" y="16321"/>
                      </a:lnTo>
                      <a:lnTo>
                        <a:pt x="14103" y="16300"/>
                      </a:lnTo>
                      <a:lnTo>
                        <a:pt x="14124" y="16216"/>
                      </a:lnTo>
                      <a:lnTo>
                        <a:pt x="14103" y="16216"/>
                      </a:lnTo>
                      <a:lnTo>
                        <a:pt x="14145" y="16154"/>
                      </a:lnTo>
                      <a:lnTo>
                        <a:pt x="14250" y="16196"/>
                      </a:lnTo>
                      <a:lnTo>
                        <a:pt x="14417" y="16091"/>
                      </a:lnTo>
                      <a:lnTo>
                        <a:pt x="14522" y="16175"/>
                      </a:lnTo>
                      <a:lnTo>
                        <a:pt x="14647" y="16091"/>
                      </a:lnTo>
                      <a:lnTo>
                        <a:pt x="14626" y="16175"/>
                      </a:lnTo>
                      <a:lnTo>
                        <a:pt x="14647" y="16216"/>
                      </a:lnTo>
                      <a:lnTo>
                        <a:pt x="14731" y="16216"/>
                      </a:lnTo>
                      <a:lnTo>
                        <a:pt x="14857" y="16091"/>
                      </a:lnTo>
                      <a:lnTo>
                        <a:pt x="14836" y="16028"/>
                      </a:lnTo>
                      <a:lnTo>
                        <a:pt x="14773" y="16007"/>
                      </a:lnTo>
                      <a:lnTo>
                        <a:pt x="14752" y="15965"/>
                      </a:lnTo>
                      <a:lnTo>
                        <a:pt x="14794" y="15924"/>
                      </a:lnTo>
                      <a:lnTo>
                        <a:pt x="14919" y="15986"/>
                      </a:lnTo>
                      <a:lnTo>
                        <a:pt x="15129" y="15924"/>
                      </a:lnTo>
                      <a:lnTo>
                        <a:pt x="15170" y="15777"/>
                      </a:lnTo>
                      <a:lnTo>
                        <a:pt x="15129" y="15631"/>
                      </a:lnTo>
                      <a:lnTo>
                        <a:pt x="14961" y="15526"/>
                      </a:lnTo>
                      <a:lnTo>
                        <a:pt x="14891" y="15526"/>
                      </a:lnTo>
                      <a:lnTo>
                        <a:pt x="14919" y="15505"/>
                      </a:lnTo>
                      <a:lnTo>
                        <a:pt x="15066" y="15505"/>
                      </a:lnTo>
                      <a:lnTo>
                        <a:pt x="15150" y="15589"/>
                      </a:lnTo>
                      <a:lnTo>
                        <a:pt x="15296" y="15589"/>
                      </a:lnTo>
                      <a:lnTo>
                        <a:pt x="15401" y="15484"/>
                      </a:lnTo>
                      <a:lnTo>
                        <a:pt x="15401" y="15400"/>
                      </a:lnTo>
                      <a:lnTo>
                        <a:pt x="15673" y="15275"/>
                      </a:lnTo>
                      <a:lnTo>
                        <a:pt x="15798" y="15149"/>
                      </a:lnTo>
                      <a:lnTo>
                        <a:pt x="15924" y="15149"/>
                      </a:lnTo>
                      <a:lnTo>
                        <a:pt x="15986" y="15087"/>
                      </a:lnTo>
                      <a:lnTo>
                        <a:pt x="15986" y="15003"/>
                      </a:lnTo>
                      <a:lnTo>
                        <a:pt x="16217" y="14836"/>
                      </a:lnTo>
                      <a:lnTo>
                        <a:pt x="16426" y="14794"/>
                      </a:lnTo>
                      <a:lnTo>
                        <a:pt x="16656" y="14584"/>
                      </a:lnTo>
                      <a:lnTo>
                        <a:pt x="16844" y="14564"/>
                      </a:lnTo>
                      <a:lnTo>
                        <a:pt x="17033" y="14333"/>
                      </a:lnTo>
                      <a:lnTo>
                        <a:pt x="16949" y="14480"/>
                      </a:lnTo>
                      <a:lnTo>
                        <a:pt x="16949" y="14626"/>
                      </a:lnTo>
                      <a:lnTo>
                        <a:pt x="17012" y="14647"/>
                      </a:lnTo>
                      <a:lnTo>
                        <a:pt x="17075" y="14668"/>
                      </a:lnTo>
                      <a:lnTo>
                        <a:pt x="17116" y="14731"/>
                      </a:lnTo>
                      <a:lnTo>
                        <a:pt x="17263" y="14564"/>
                      </a:lnTo>
                      <a:lnTo>
                        <a:pt x="17367" y="14522"/>
                      </a:lnTo>
                      <a:lnTo>
                        <a:pt x="17598" y="14438"/>
                      </a:lnTo>
                      <a:lnTo>
                        <a:pt x="17681" y="14354"/>
                      </a:lnTo>
                      <a:lnTo>
                        <a:pt x="17681" y="14354"/>
                      </a:lnTo>
                      <a:lnTo>
                        <a:pt x="17639" y="14480"/>
                      </a:lnTo>
                      <a:lnTo>
                        <a:pt x="17451" y="14584"/>
                      </a:lnTo>
                      <a:lnTo>
                        <a:pt x="17326" y="14584"/>
                      </a:lnTo>
                      <a:lnTo>
                        <a:pt x="17054" y="14856"/>
                      </a:lnTo>
                      <a:lnTo>
                        <a:pt x="17033" y="14961"/>
                      </a:lnTo>
                      <a:lnTo>
                        <a:pt x="17158" y="15149"/>
                      </a:lnTo>
                      <a:lnTo>
                        <a:pt x="17179" y="15275"/>
                      </a:lnTo>
                      <a:lnTo>
                        <a:pt x="17054" y="15191"/>
                      </a:lnTo>
                      <a:lnTo>
                        <a:pt x="16949" y="15191"/>
                      </a:lnTo>
                      <a:lnTo>
                        <a:pt x="16886" y="15212"/>
                      </a:lnTo>
                      <a:lnTo>
                        <a:pt x="16823" y="15212"/>
                      </a:lnTo>
                      <a:lnTo>
                        <a:pt x="16719" y="15149"/>
                      </a:lnTo>
                      <a:lnTo>
                        <a:pt x="16698" y="14982"/>
                      </a:lnTo>
                      <a:lnTo>
                        <a:pt x="16510" y="15066"/>
                      </a:lnTo>
                      <a:lnTo>
                        <a:pt x="16405" y="15066"/>
                      </a:lnTo>
                      <a:lnTo>
                        <a:pt x="16238" y="15170"/>
                      </a:lnTo>
                      <a:lnTo>
                        <a:pt x="16091" y="15170"/>
                      </a:lnTo>
                      <a:lnTo>
                        <a:pt x="15986" y="15275"/>
                      </a:lnTo>
                      <a:lnTo>
                        <a:pt x="15986" y="15380"/>
                      </a:lnTo>
                      <a:lnTo>
                        <a:pt x="16007" y="15421"/>
                      </a:lnTo>
                      <a:lnTo>
                        <a:pt x="15903" y="15610"/>
                      </a:lnTo>
                      <a:lnTo>
                        <a:pt x="15777" y="15693"/>
                      </a:lnTo>
                      <a:lnTo>
                        <a:pt x="15714" y="15840"/>
                      </a:lnTo>
                      <a:lnTo>
                        <a:pt x="15380" y="16133"/>
                      </a:lnTo>
                      <a:lnTo>
                        <a:pt x="15296" y="16237"/>
                      </a:lnTo>
                      <a:lnTo>
                        <a:pt x="15296" y="16321"/>
                      </a:lnTo>
                      <a:lnTo>
                        <a:pt x="15401" y="16468"/>
                      </a:lnTo>
                      <a:lnTo>
                        <a:pt x="15463" y="16405"/>
                      </a:lnTo>
                      <a:lnTo>
                        <a:pt x="15505" y="16405"/>
                      </a:lnTo>
                      <a:lnTo>
                        <a:pt x="15610" y="16321"/>
                      </a:lnTo>
                      <a:lnTo>
                        <a:pt x="15694" y="16342"/>
                      </a:lnTo>
                      <a:lnTo>
                        <a:pt x="15694" y="16405"/>
                      </a:lnTo>
                      <a:lnTo>
                        <a:pt x="15484" y="16551"/>
                      </a:lnTo>
                      <a:lnTo>
                        <a:pt x="15401" y="16551"/>
                      </a:lnTo>
                      <a:lnTo>
                        <a:pt x="15359" y="16656"/>
                      </a:lnTo>
                      <a:lnTo>
                        <a:pt x="15254" y="16614"/>
                      </a:lnTo>
                      <a:lnTo>
                        <a:pt x="15170" y="16614"/>
                      </a:lnTo>
                      <a:lnTo>
                        <a:pt x="15087" y="16635"/>
                      </a:lnTo>
                      <a:lnTo>
                        <a:pt x="15087" y="16740"/>
                      </a:lnTo>
                      <a:lnTo>
                        <a:pt x="15024" y="16719"/>
                      </a:lnTo>
                      <a:lnTo>
                        <a:pt x="14919" y="16740"/>
                      </a:lnTo>
                      <a:lnTo>
                        <a:pt x="14919" y="16865"/>
                      </a:lnTo>
                      <a:lnTo>
                        <a:pt x="15066" y="17053"/>
                      </a:lnTo>
                      <a:lnTo>
                        <a:pt x="15129" y="17032"/>
                      </a:lnTo>
                      <a:lnTo>
                        <a:pt x="15170" y="16949"/>
                      </a:lnTo>
                      <a:lnTo>
                        <a:pt x="15233" y="17032"/>
                      </a:lnTo>
                      <a:lnTo>
                        <a:pt x="15275" y="16886"/>
                      </a:lnTo>
                      <a:lnTo>
                        <a:pt x="15359" y="16886"/>
                      </a:lnTo>
                      <a:lnTo>
                        <a:pt x="15359" y="16991"/>
                      </a:lnTo>
                      <a:lnTo>
                        <a:pt x="15442" y="16949"/>
                      </a:lnTo>
                      <a:lnTo>
                        <a:pt x="15463" y="16865"/>
                      </a:lnTo>
                      <a:lnTo>
                        <a:pt x="15526" y="16823"/>
                      </a:lnTo>
                      <a:lnTo>
                        <a:pt x="15652" y="16740"/>
                      </a:lnTo>
                      <a:lnTo>
                        <a:pt x="15652" y="16614"/>
                      </a:lnTo>
                      <a:lnTo>
                        <a:pt x="15714" y="16530"/>
                      </a:lnTo>
                      <a:lnTo>
                        <a:pt x="15714" y="16572"/>
                      </a:lnTo>
                      <a:lnTo>
                        <a:pt x="15673" y="16635"/>
                      </a:lnTo>
                      <a:lnTo>
                        <a:pt x="15714" y="16719"/>
                      </a:lnTo>
                      <a:lnTo>
                        <a:pt x="15840" y="16719"/>
                      </a:lnTo>
                      <a:lnTo>
                        <a:pt x="16028" y="16572"/>
                      </a:lnTo>
                      <a:lnTo>
                        <a:pt x="16175" y="16572"/>
                      </a:lnTo>
                      <a:lnTo>
                        <a:pt x="16196" y="16656"/>
                      </a:lnTo>
                      <a:lnTo>
                        <a:pt x="16258" y="16614"/>
                      </a:lnTo>
                      <a:lnTo>
                        <a:pt x="16321" y="16405"/>
                      </a:lnTo>
                      <a:lnTo>
                        <a:pt x="16447" y="16321"/>
                      </a:lnTo>
                      <a:lnTo>
                        <a:pt x="16510" y="16321"/>
                      </a:lnTo>
                      <a:lnTo>
                        <a:pt x="16363" y="16468"/>
                      </a:lnTo>
                      <a:lnTo>
                        <a:pt x="16363" y="16551"/>
                      </a:lnTo>
                      <a:lnTo>
                        <a:pt x="16447" y="16509"/>
                      </a:lnTo>
                      <a:lnTo>
                        <a:pt x="16572" y="16342"/>
                      </a:lnTo>
                      <a:lnTo>
                        <a:pt x="16656" y="16154"/>
                      </a:lnTo>
                      <a:lnTo>
                        <a:pt x="16740" y="16112"/>
                      </a:lnTo>
                      <a:lnTo>
                        <a:pt x="16740" y="16196"/>
                      </a:lnTo>
                      <a:lnTo>
                        <a:pt x="16656" y="16321"/>
                      </a:lnTo>
                      <a:lnTo>
                        <a:pt x="16656" y="16363"/>
                      </a:lnTo>
                      <a:lnTo>
                        <a:pt x="16782" y="16237"/>
                      </a:lnTo>
                      <a:lnTo>
                        <a:pt x="16844" y="16321"/>
                      </a:lnTo>
                      <a:lnTo>
                        <a:pt x="16844" y="16405"/>
                      </a:lnTo>
                      <a:lnTo>
                        <a:pt x="16970" y="16426"/>
                      </a:lnTo>
                      <a:lnTo>
                        <a:pt x="17033" y="16468"/>
                      </a:lnTo>
                      <a:lnTo>
                        <a:pt x="17095" y="16405"/>
                      </a:lnTo>
                      <a:lnTo>
                        <a:pt x="17158" y="16258"/>
                      </a:lnTo>
                      <a:lnTo>
                        <a:pt x="17305" y="16237"/>
                      </a:lnTo>
                      <a:lnTo>
                        <a:pt x="17409" y="16154"/>
                      </a:lnTo>
                      <a:lnTo>
                        <a:pt x="17347" y="16133"/>
                      </a:lnTo>
                      <a:lnTo>
                        <a:pt x="17367" y="16007"/>
                      </a:lnTo>
                      <a:lnTo>
                        <a:pt x="17577" y="15924"/>
                      </a:lnTo>
                      <a:lnTo>
                        <a:pt x="17598" y="15840"/>
                      </a:lnTo>
                      <a:lnTo>
                        <a:pt x="17598" y="15735"/>
                      </a:lnTo>
                      <a:lnTo>
                        <a:pt x="17493" y="15777"/>
                      </a:lnTo>
                      <a:lnTo>
                        <a:pt x="17409" y="15714"/>
                      </a:lnTo>
                      <a:lnTo>
                        <a:pt x="17284" y="15693"/>
                      </a:lnTo>
                      <a:lnTo>
                        <a:pt x="17347" y="15610"/>
                      </a:lnTo>
                      <a:lnTo>
                        <a:pt x="17451" y="15610"/>
                      </a:lnTo>
                      <a:lnTo>
                        <a:pt x="17514" y="15631"/>
                      </a:lnTo>
                      <a:lnTo>
                        <a:pt x="17577" y="15568"/>
                      </a:lnTo>
                      <a:lnTo>
                        <a:pt x="17577" y="15463"/>
                      </a:lnTo>
                      <a:lnTo>
                        <a:pt x="17472" y="15505"/>
                      </a:lnTo>
                      <a:lnTo>
                        <a:pt x="17367" y="15400"/>
                      </a:lnTo>
                      <a:lnTo>
                        <a:pt x="17367" y="15317"/>
                      </a:lnTo>
                      <a:lnTo>
                        <a:pt x="17514" y="15296"/>
                      </a:lnTo>
                      <a:lnTo>
                        <a:pt x="17598" y="15275"/>
                      </a:lnTo>
                      <a:lnTo>
                        <a:pt x="17660" y="15296"/>
                      </a:lnTo>
                      <a:lnTo>
                        <a:pt x="17681" y="15254"/>
                      </a:lnTo>
                      <a:lnTo>
                        <a:pt x="17619" y="15108"/>
                      </a:lnTo>
                      <a:lnTo>
                        <a:pt x="17807" y="15045"/>
                      </a:lnTo>
                      <a:lnTo>
                        <a:pt x="17911" y="15108"/>
                      </a:lnTo>
                      <a:lnTo>
                        <a:pt x="17995" y="15087"/>
                      </a:lnTo>
                      <a:lnTo>
                        <a:pt x="18121" y="15087"/>
                      </a:lnTo>
                      <a:lnTo>
                        <a:pt x="17911" y="15254"/>
                      </a:lnTo>
                      <a:lnTo>
                        <a:pt x="17911" y="15359"/>
                      </a:lnTo>
                      <a:lnTo>
                        <a:pt x="17932" y="15526"/>
                      </a:lnTo>
                      <a:lnTo>
                        <a:pt x="17995" y="15526"/>
                      </a:lnTo>
                      <a:lnTo>
                        <a:pt x="18079" y="15317"/>
                      </a:lnTo>
                      <a:lnTo>
                        <a:pt x="18142" y="15275"/>
                      </a:lnTo>
                      <a:lnTo>
                        <a:pt x="18204" y="15275"/>
                      </a:lnTo>
                      <a:lnTo>
                        <a:pt x="18183" y="15359"/>
                      </a:lnTo>
                      <a:lnTo>
                        <a:pt x="18121" y="15421"/>
                      </a:lnTo>
                      <a:lnTo>
                        <a:pt x="18142" y="15505"/>
                      </a:lnTo>
                      <a:lnTo>
                        <a:pt x="18288" y="15400"/>
                      </a:lnTo>
                      <a:lnTo>
                        <a:pt x="18309" y="15317"/>
                      </a:lnTo>
                      <a:lnTo>
                        <a:pt x="18393" y="15400"/>
                      </a:lnTo>
                      <a:lnTo>
                        <a:pt x="18497" y="15317"/>
                      </a:lnTo>
                      <a:lnTo>
                        <a:pt x="18539" y="15317"/>
                      </a:lnTo>
                      <a:lnTo>
                        <a:pt x="18644" y="15254"/>
                      </a:lnTo>
                      <a:lnTo>
                        <a:pt x="18769" y="15212"/>
                      </a:lnTo>
                      <a:lnTo>
                        <a:pt x="18874" y="15254"/>
                      </a:lnTo>
                      <a:lnTo>
                        <a:pt x="18853" y="15296"/>
                      </a:lnTo>
                      <a:lnTo>
                        <a:pt x="18727" y="15296"/>
                      </a:lnTo>
                      <a:lnTo>
                        <a:pt x="18602" y="15421"/>
                      </a:lnTo>
                      <a:lnTo>
                        <a:pt x="18686" y="15421"/>
                      </a:lnTo>
                      <a:lnTo>
                        <a:pt x="18623" y="15505"/>
                      </a:lnTo>
                      <a:lnTo>
                        <a:pt x="18686" y="15568"/>
                      </a:lnTo>
                      <a:lnTo>
                        <a:pt x="18895" y="15610"/>
                      </a:lnTo>
                      <a:lnTo>
                        <a:pt x="18958" y="15693"/>
                      </a:lnTo>
                      <a:lnTo>
                        <a:pt x="18958" y="15735"/>
                      </a:lnTo>
                      <a:lnTo>
                        <a:pt x="18832" y="15631"/>
                      </a:lnTo>
                      <a:lnTo>
                        <a:pt x="18686" y="15610"/>
                      </a:lnTo>
                      <a:lnTo>
                        <a:pt x="18581" y="15672"/>
                      </a:lnTo>
                      <a:lnTo>
                        <a:pt x="18581" y="15777"/>
                      </a:lnTo>
                      <a:lnTo>
                        <a:pt x="18644" y="15798"/>
                      </a:lnTo>
                      <a:lnTo>
                        <a:pt x="18748" y="15735"/>
                      </a:lnTo>
                      <a:lnTo>
                        <a:pt x="18832" y="15819"/>
                      </a:lnTo>
                      <a:lnTo>
                        <a:pt x="18790" y="15840"/>
                      </a:lnTo>
                      <a:lnTo>
                        <a:pt x="18644" y="15840"/>
                      </a:lnTo>
                      <a:lnTo>
                        <a:pt x="18644" y="15924"/>
                      </a:lnTo>
                      <a:lnTo>
                        <a:pt x="18811" y="15986"/>
                      </a:lnTo>
                      <a:lnTo>
                        <a:pt x="18853" y="16049"/>
                      </a:lnTo>
                      <a:lnTo>
                        <a:pt x="18790" y="16091"/>
                      </a:lnTo>
                      <a:lnTo>
                        <a:pt x="18707" y="16112"/>
                      </a:lnTo>
                      <a:lnTo>
                        <a:pt x="18707" y="16154"/>
                      </a:lnTo>
                      <a:lnTo>
                        <a:pt x="18811" y="16154"/>
                      </a:lnTo>
                      <a:lnTo>
                        <a:pt x="18916" y="16112"/>
                      </a:lnTo>
                      <a:lnTo>
                        <a:pt x="19020" y="16196"/>
                      </a:lnTo>
                      <a:lnTo>
                        <a:pt x="19125" y="16237"/>
                      </a:lnTo>
                      <a:lnTo>
                        <a:pt x="19271" y="16196"/>
                      </a:lnTo>
                      <a:lnTo>
                        <a:pt x="19334" y="16258"/>
                      </a:lnTo>
                      <a:lnTo>
                        <a:pt x="19334" y="16321"/>
                      </a:lnTo>
                      <a:lnTo>
                        <a:pt x="19251" y="16363"/>
                      </a:lnTo>
                      <a:lnTo>
                        <a:pt x="19271" y="16447"/>
                      </a:lnTo>
                      <a:lnTo>
                        <a:pt x="19334" y="16468"/>
                      </a:lnTo>
                      <a:lnTo>
                        <a:pt x="19355" y="16551"/>
                      </a:lnTo>
                      <a:lnTo>
                        <a:pt x="19439" y="16572"/>
                      </a:lnTo>
                      <a:lnTo>
                        <a:pt x="19523" y="16488"/>
                      </a:lnTo>
                      <a:lnTo>
                        <a:pt x="19481" y="16426"/>
                      </a:lnTo>
                      <a:lnTo>
                        <a:pt x="19523" y="16384"/>
                      </a:lnTo>
                      <a:lnTo>
                        <a:pt x="19648" y="16384"/>
                      </a:lnTo>
                      <a:lnTo>
                        <a:pt x="19564" y="16488"/>
                      </a:lnTo>
                      <a:lnTo>
                        <a:pt x="19564" y="16551"/>
                      </a:lnTo>
                      <a:lnTo>
                        <a:pt x="19418" y="16719"/>
                      </a:lnTo>
                      <a:lnTo>
                        <a:pt x="19443" y="16744"/>
                      </a:lnTo>
                      <a:lnTo>
                        <a:pt x="19376" y="16760"/>
                      </a:lnTo>
                      <a:lnTo>
                        <a:pt x="19418" y="16844"/>
                      </a:lnTo>
                      <a:lnTo>
                        <a:pt x="19690" y="16907"/>
                      </a:lnTo>
                      <a:lnTo>
                        <a:pt x="19774" y="16865"/>
                      </a:lnTo>
                      <a:lnTo>
                        <a:pt x="19857" y="16907"/>
                      </a:lnTo>
                      <a:lnTo>
                        <a:pt x="20108" y="16907"/>
                      </a:lnTo>
                      <a:lnTo>
                        <a:pt x="20234" y="16865"/>
                      </a:lnTo>
                      <a:lnTo>
                        <a:pt x="20297" y="16907"/>
                      </a:lnTo>
                      <a:lnTo>
                        <a:pt x="20297" y="16970"/>
                      </a:lnTo>
                      <a:lnTo>
                        <a:pt x="20380" y="16970"/>
                      </a:lnTo>
                      <a:lnTo>
                        <a:pt x="20443" y="17053"/>
                      </a:lnTo>
                      <a:lnTo>
                        <a:pt x="20527" y="17116"/>
                      </a:lnTo>
                      <a:lnTo>
                        <a:pt x="20548" y="17179"/>
                      </a:lnTo>
                      <a:lnTo>
                        <a:pt x="20652" y="17179"/>
                      </a:lnTo>
                      <a:lnTo>
                        <a:pt x="20820" y="17116"/>
                      </a:lnTo>
                      <a:lnTo>
                        <a:pt x="20841" y="17074"/>
                      </a:lnTo>
                      <a:lnTo>
                        <a:pt x="20904" y="17116"/>
                      </a:lnTo>
                      <a:lnTo>
                        <a:pt x="20904" y="17179"/>
                      </a:lnTo>
                      <a:lnTo>
                        <a:pt x="20820" y="17263"/>
                      </a:lnTo>
                      <a:lnTo>
                        <a:pt x="20715" y="17284"/>
                      </a:lnTo>
                      <a:lnTo>
                        <a:pt x="20736" y="17346"/>
                      </a:lnTo>
                      <a:lnTo>
                        <a:pt x="20904" y="17388"/>
                      </a:lnTo>
                      <a:lnTo>
                        <a:pt x="20924" y="17493"/>
                      </a:lnTo>
                      <a:lnTo>
                        <a:pt x="21008" y="17577"/>
                      </a:lnTo>
                      <a:lnTo>
                        <a:pt x="21176" y="17639"/>
                      </a:lnTo>
                      <a:lnTo>
                        <a:pt x="21385" y="17577"/>
                      </a:lnTo>
                      <a:lnTo>
                        <a:pt x="21468" y="17556"/>
                      </a:lnTo>
                      <a:lnTo>
                        <a:pt x="21489" y="17597"/>
                      </a:lnTo>
                      <a:lnTo>
                        <a:pt x="21573" y="17535"/>
                      </a:lnTo>
                      <a:lnTo>
                        <a:pt x="21740" y="17430"/>
                      </a:lnTo>
                      <a:lnTo>
                        <a:pt x="21782" y="17430"/>
                      </a:lnTo>
                      <a:lnTo>
                        <a:pt x="21740" y="17493"/>
                      </a:lnTo>
                      <a:lnTo>
                        <a:pt x="21636" y="17577"/>
                      </a:lnTo>
                      <a:lnTo>
                        <a:pt x="21594" y="17786"/>
                      </a:lnTo>
                      <a:lnTo>
                        <a:pt x="21552" y="17911"/>
                      </a:lnTo>
                      <a:lnTo>
                        <a:pt x="21468" y="17911"/>
                      </a:lnTo>
                      <a:lnTo>
                        <a:pt x="21343" y="17849"/>
                      </a:lnTo>
                      <a:lnTo>
                        <a:pt x="21280" y="17869"/>
                      </a:lnTo>
                      <a:lnTo>
                        <a:pt x="21364" y="17995"/>
                      </a:lnTo>
                      <a:lnTo>
                        <a:pt x="21385" y="18100"/>
                      </a:lnTo>
                      <a:lnTo>
                        <a:pt x="21468" y="18162"/>
                      </a:lnTo>
                      <a:lnTo>
                        <a:pt x="21573" y="18121"/>
                      </a:lnTo>
                      <a:lnTo>
                        <a:pt x="21657" y="18162"/>
                      </a:lnTo>
                      <a:lnTo>
                        <a:pt x="21636" y="18225"/>
                      </a:lnTo>
                      <a:lnTo>
                        <a:pt x="21552" y="18225"/>
                      </a:lnTo>
                      <a:lnTo>
                        <a:pt x="21552" y="18288"/>
                      </a:lnTo>
                      <a:lnTo>
                        <a:pt x="21720" y="18434"/>
                      </a:lnTo>
                      <a:lnTo>
                        <a:pt x="21761" y="18413"/>
                      </a:lnTo>
                      <a:lnTo>
                        <a:pt x="21887" y="18434"/>
                      </a:lnTo>
                      <a:lnTo>
                        <a:pt x="21950" y="18330"/>
                      </a:lnTo>
                      <a:lnTo>
                        <a:pt x="22075" y="18100"/>
                      </a:lnTo>
                      <a:lnTo>
                        <a:pt x="22033" y="18288"/>
                      </a:lnTo>
                      <a:lnTo>
                        <a:pt x="22033" y="18413"/>
                      </a:lnTo>
                      <a:lnTo>
                        <a:pt x="21992" y="18497"/>
                      </a:lnTo>
                      <a:lnTo>
                        <a:pt x="21950" y="18518"/>
                      </a:lnTo>
                      <a:lnTo>
                        <a:pt x="21866" y="18623"/>
                      </a:lnTo>
                      <a:lnTo>
                        <a:pt x="21887" y="18706"/>
                      </a:lnTo>
                      <a:lnTo>
                        <a:pt x="21971" y="18748"/>
                      </a:lnTo>
                      <a:lnTo>
                        <a:pt x="21929" y="18811"/>
                      </a:lnTo>
                      <a:lnTo>
                        <a:pt x="21929" y="19062"/>
                      </a:lnTo>
                      <a:lnTo>
                        <a:pt x="21971" y="19125"/>
                      </a:lnTo>
                      <a:lnTo>
                        <a:pt x="22054" y="19125"/>
                      </a:lnTo>
                      <a:lnTo>
                        <a:pt x="22033" y="19229"/>
                      </a:lnTo>
                      <a:lnTo>
                        <a:pt x="22054" y="19334"/>
                      </a:lnTo>
                      <a:lnTo>
                        <a:pt x="22243" y="19522"/>
                      </a:lnTo>
                      <a:lnTo>
                        <a:pt x="22284" y="19543"/>
                      </a:lnTo>
                      <a:lnTo>
                        <a:pt x="22284" y="19585"/>
                      </a:lnTo>
                      <a:lnTo>
                        <a:pt x="22347" y="19543"/>
                      </a:lnTo>
                      <a:lnTo>
                        <a:pt x="22389" y="19627"/>
                      </a:lnTo>
                      <a:lnTo>
                        <a:pt x="22473" y="19585"/>
                      </a:lnTo>
                      <a:lnTo>
                        <a:pt x="22452" y="19543"/>
                      </a:lnTo>
                      <a:lnTo>
                        <a:pt x="22473" y="19481"/>
                      </a:lnTo>
                      <a:lnTo>
                        <a:pt x="22515" y="19543"/>
                      </a:lnTo>
                      <a:lnTo>
                        <a:pt x="22598" y="19564"/>
                      </a:lnTo>
                      <a:lnTo>
                        <a:pt x="22661" y="19481"/>
                      </a:lnTo>
                      <a:lnTo>
                        <a:pt x="22577" y="19334"/>
                      </a:lnTo>
                      <a:lnTo>
                        <a:pt x="22515" y="19334"/>
                      </a:lnTo>
                      <a:lnTo>
                        <a:pt x="22473" y="19355"/>
                      </a:lnTo>
                      <a:lnTo>
                        <a:pt x="22452" y="19334"/>
                      </a:lnTo>
                      <a:lnTo>
                        <a:pt x="22515" y="19229"/>
                      </a:lnTo>
                      <a:lnTo>
                        <a:pt x="22515" y="19146"/>
                      </a:lnTo>
                      <a:lnTo>
                        <a:pt x="22494" y="19062"/>
                      </a:lnTo>
                      <a:lnTo>
                        <a:pt x="22410" y="19041"/>
                      </a:lnTo>
                      <a:lnTo>
                        <a:pt x="22410" y="18999"/>
                      </a:lnTo>
                      <a:lnTo>
                        <a:pt x="22473" y="18937"/>
                      </a:lnTo>
                      <a:lnTo>
                        <a:pt x="22494" y="18811"/>
                      </a:lnTo>
                      <a:lnTo>
                        <a:pt x="22577" y="18811"/>
                      </a:lnTo>
                      <a:lnTo>
                        <a:pt x="22577" y="18916"/>
                      </a:lnTo>
                      <a:lnTo>
                        <a:pt x="22598" y="18999"/>
                      </a:lnTo>
                      <a:lnTo>
                        <a:pt x="22682" y="18895"/>
                      </a:lnTo>
                      <a:lnTo>
                        <a:pt x="22703" y="18957"/>
                      </a:lnTo>
                      <a:lnTo>
                        <a:pt x="22766" y="19041"/>
                      </a:lnTo>
                      <a:lnTo>
                        <a:pt x="22703" y="19146"/>
                      </a:lnTo>
                      <a:lnTo>
                        <a:pt x="22724" y="19229"/>
                      </a:lnTo>
                      <a:lnTo>
                        <a:pt x="22787" y="19250"/>
                      </a:lnTo>
                      <a:lnTo>
                        <a:pt x="22891" y="19146"/>
                      </a:lnTo>
                      <a:lnTo>
                        <a:pt x="22933" y="19146"/>
                      </a:lnTo>
                      <a:lnTo>
                        <a:pt x="22912" y="19229"/>
                      </a:lnTo>
                      <a:lnTo>
                        <a:pt x="22828" y="19313"/>
                      </a:lnTo>
                      <a:lnTo>
                        <a:pt x="22828" y="19376"/>
                      </a:lnTo>
                      <a:lnTo>
                        <a:pt x="22870" y="19481"/>
                      </a:lnTo>
                      <a:lnTo>
                        <a:pt x="22808" y="19627"/>
                      </a:lnTo>
                      <a:lnTo>
                        <a:pt x="22828" y="19669"/>
                      </a:lnTo>
                      <a:lnTo>
                        <a:pt x="22891" y="19669"/>
                      </a:lnTo>
                      <a:lnTo>
                        <a:pt x="22891" y="19857"/>
                      </a:lnTo>
                      <a:cubicBezTo>
                        <a:pt x="22891" y="19899"/>
                        <a:pt x="22870" y="19983"/>
                        <a:pt x="22870" y="20045"/>
                      </a:cubicBezTo>
                      <a:lnTo>
                        <a:pt x="22828" y="20087"/>
                      </a:lnTo>
                      <a:lnTo>
                        <a:pt x="22808" y="20004"/>
                      </a:lnTo>
                      <a:lnTo>
                        <a:pt x="22870" y="19941"/>
                      </a:lnTo>
                      <a:lnTo>
                        <a:pt x="22870" y="19857"/>
                      </a:lnTo>
                      <a:lnTo>
                        <a:pt x="22766" y="19794"/>
                      </a:lnTo>
                      <a:lnTo>
                        <a:pt x="22598" y="19836"/>
                      </a:lnTo>
                      <a:lnTo>
                        <a:pt x="22577" y="19878"/>
                      </a:lnTo>
                      <a:lnTo>
                        <a:pt x="22515" y="19899"/>
                      </a:lnTo>
                      <a:lnTo>
                        <a:pt x="22473" y="19794"/>
                      </a:lnTo>
                      <a:lnTo>
                        <a:pt x="22410" y="19941"/>
                      </a:lnTo>
                      <a:lnTo>
                        <a:pt x="22452" y="20066"/>
                      </a:lnTo>
                      <a:lnTo>
                        <a:pt x="22515" y="20108"/>
                      </a:lnTo>
                      <a:lnTo>
                        <a:pt x="22473" y="20192"/>
                      </a:lnTo>
                      <a:lnTo>
                        <a:pt x="22410" y="20150"/>
                      </a:lnTo>
                      <a:lnTo>
                        <a:pt x="22368" y="20255"/>
                      </a:lnTo>
                      <a:lnTo>
                        <a:pt x="22452" y="20401"/>
                      </a:lnTo>
                      <a:lnTo>
                        <a:pt x="22410" y="20506"/>
                      </a:lnTo>
                      <a:lnTo>
                        <a:pt x="22494" y="20569"/>
                      </a:lnTo>
                      <a:lnTo>
                        <a:pt x="22410" y="20631"/>
                      </a:lnTo>
                      <a:lnTo>
                        <a:pt x="22515" y="20778"/>
                      </a:lnTo>
                      <a:lnTo>
                        <a:pt x="22619" y="20778"/>
                      </a:lnTo>
                      <a:lnTo>
                        <a:pt x="22703" y="20694"/>
                      </a:lnTo>
                      <a:lnTo>
                        <a:pt x="22703" y="20569"/>
                      </a:lnTo>
                      <a:lnTo>
                        <a:pt x="22619" y="20401"/>
                      </a:lnTo>
                      <a:lnTo>
                        <a:pt x="22661" y="20297"/>
                      </a:lnTo>
                      <a:lnTo>
                        <a:pt x="22787" y="20527"/>
                      </a:lnTo>
                      <a:lnTo>
                        <a:pt x="22787" y="20631"/>
                      </a:lnTo>
                      <a:lnTo>
                        <a:pt x="22787" y="20694"/>
                      </a:lnTo>
                      <a:cubicBezTo>
                        <a:pt x="22766" y="20694"/>
                        <a:pt x="22724" y="20694"/>
                        <a:pt x="22724" y="20715"/>
                      </a:cubicBezTo>
                      <a:lnTo>
                        <a:pt x="22724" y="20736"/>
                      </a:lnTo>
                      <a:lnTo>
                        <a:pt x="22682" y="20799"/>
                      </a:lnTo>
                      <a:lnTo>
                        <a:pt x="22577" y="20841"/>
                      </a:lnTo>
                      <a:lnTo>
                        <a:pt x="22598" y="20924"/>
                      </a:lnTo>
                      <a:lnTo>
                        <a:pt x="22682" y="21008"/>
                      </a:lnTo>
                      <a:lnTo>
                        <a:pt x="22598" y="21092"/>
                      </a:lnTo>
                      <a:lnTo>
                        <a:pt x="22598" y="21196"/>
                      </a:lnTo>
                      <a:lnTo>
                        <a:pt x="22536" y="21259"/>
                      </a:lnTo>
                      <a:lnTo>
                        <a:pt x="22431" y="21301"/>
                      </a:lnTo>
                      <a:lnTo>
                        <a:pt x="22431" y="21343"/>
                      </a:lnTo>
                      <a:lnTo>
                        <a:pt x="22577" y="21364"/>
                      </a:lnTo>
                      <a:lnTo>
                        <a:pt x="22536" y="21426"/>
                      </a:lnTo>
                      <a:lnTo>
                        <a:pt x="22494" y="21447"/>
                      </a:lnTo>
                      <a:lnTo>
                        <a:pt x="22494" y="21531"/>
                      </a:lnTo>
                      <a:lnTo>
                        <a:pt x="22536" y="21531"/>
                      </a:lnTo>
                      <a:lnTo>
                        <a:pt x="22619" y="21510"/>
                      </a:lnTo>
                      <a:lnTo>
                        <a:pt x="22640" y="21552"/>
                      </a:lnTo>
                      <a:lnTo>
                        <a:pt x="22598" y="21615"/>
                      </a:lnTo>
                      <a:lnTo>
                        <a:pt x="22515" y="21636"/>
                      </a:lnTo>
                      <a:lnTo>
                        <a:pt x="22473" y="21719"/>
                      </a:lnTo>
                      <a:lnTo>
                        <a:pt x="22494" y="21866"/>
                      </a:lnTo>
                      <a:lnTo>
                        <a:pt x="22536" y="21929"/>
                      </a:lnTo>
                      <a:lnTo>
                        <a:pt x="22515" y="21991"/>
                      </a:lnTo>
                      <a:lnTo>
                        <a:pt x="22536" y="22075"/>
                      </a:lnTo>
                      <a:lnTo>
                        <a:pt x="22598" y="22054"/>
                      </a:lnTo>
                      <a:lnTo>
                        <a:pt x="22619" y="21970"/>
                      </a:lnTo>
                      <a:lnTo>
                        <a:pt x="22640" y="21845"/>
                      </a:lnTo>
                      <a:lnTo>
                        <a:pt x="22703" y="21678"/>
                      </a:lnTo>
                      <a:lnTo>
                        <a:pt x="22745" y="21615"/>
                      </a:lnTo>
                      <a:lnTo>
                        <a:pt x="22787" y="21406"/>
                      </a:lnTo>
                      <a:lnTo>
                        <a:pt x="22828" y="21343"/>
                      </a:lnTo>
                      <a:lnTo>
                        <a:pt x="22844" y="21204"/>
                      </a:lnTo>
                      <a:lnTo>
                        <a:pt x="22870" y="21217"/>
                      </a:lnTo>
                      <a:cubicBezTo>
                        <a:pt x="22870" y="21301"/>
                        <a:pt x="22870" y="21364"/>
                        <a:pt x="22891" y="21447"/>
                      </a:cubicBezTo>
                      <a:lnTo>
                        <a:pt x="22870" y="21426"/>
                      </a:lnTo>
                      <a:lnTo>
                        <a:pt x="22808" y="21510"/>
                      </a:lnTo>
                      <a:lnTo>
                        <a:pt x="22808" y="21636"/>
                      </a:lnTo>
                      <a:lnTo>
                        <a:pt x="22870" y="21678"/>
                      </a:lnTo>
                      <a:lnTo>
                        <a:pt x="22787" y="21782"/>
                      </a:lnTo>
                      <a:lnTo>
                        <a:pt x="22891" y="21845"/>
                      </a:lnTo>
                      <a:lnTo>
                        <a:pt x="22891" y="21929"/>
                      </a:lnTo>
                      <a:lnTo>
                        <a:pt x="22828" y="21970"/>
                      </a:lnTo>
                      <a:lnTo>
                        <a:pt x="22766" y="21929"/>
                      </a:lnTo>
                      <a:lnTo>
                        <a:pt x="22703" y="21991"/>
                      </a:lnTo>
                      <a:lnTo>
                        <a:pt x="22703" y="22054"/>
                      </a:lnTo>
                      <a:lnTo>
                        <a:pt x="22661" y="22138"/>
                      </a:lnTo>
                      <a:lnTo>
                        <a:pt x="22619" y="22201"/>
                      </a:lnTo>
                      <a:lnTo>
                        <a:pt x="22682" y="22263"/>
                      </a:lnTo>
                      <a:lnTo>
                        <a:pt x="22766" y="22054"/>
                      </a:lnTo>
                      <a:lnTo>
                        <a:pt x="22787" y="22096"/>
                      </a:lnTo>
                      <a:lnTo>
                        <a:pt x="22724" y="22201"/>
                      </a:lnTo>
                      <a:lnTo>
                        <a:pt x="22828" y="22180"/>
                      </a:lnTo>
                      <a:lnTo>
                        <a:pt x="22891" y="22096"/>
                      </a:lnTo>
                      <a:lnTo>
                        <a:pt x="22891" y="21991"/>
                      </a:lnTo>
                      <a:lnTo>
                        <a:pt x="23017" y="21845"/>
                      </a:lnTo>
                      <a:cubicBezTo>
                        <a:pt x="23017" y="21929"/>
                        <a:pt x="23017" y="21991"/>
                        <a:pt x="23038" y="22075"/>
                      </a:cubicBezTo>
                      <a:lnTo>
                        <a:pt x="23017" y="22096"/>
                      </a:lnTo>
                      <a:lnTo>
                        <a:pt x="23080" y="22159"/>
                      </a:lnTo>
                      <a:cubicBezTo>
                        <a:pt x="23101" y="22201"/>
                        <a:pt x="23101" y="22284"/>
                        <a:pt x="23121" y="22326"/>
                      </a:cubicBezTo>
                      <a:lnTo>
                        <a:pt x="23080" y="22473"/>
                      </a:lnTo>
                      <a:lnTo>
                        <a:pt x="23080" y="22556"/>
                      </a:lnTo>
                      <a:lnTo>
                        <a:pt x="23038" y="22640"/>
                      </a:lnTo>
                      <a:lnTo>
                        <a:pt x="22933" y="22682"/>
                      </a:lnTo>
                      <a:lnTo>
                        <a:pt x="22912" y="22724"/>
                      </a:lnTo>
                      <a:lnTo>
                        <a:pt x="22933" y="22786"/>
                      </a:lnTo>
                      <a:lnTo>
                        <a:pt x="23017" y="22745"/>
                      </a:lnTo>
                      <a:lnTo>
                        <a:pt x="23101" y="22786"/>
                      </a:lnTo>
                      <a:lnTo>
                        <a:pt x="23101" y="22828"/>
                      </a:lnTo>
                      <a:lnTo>
                        <a:pt x="22996" y="22912"/>
                      </a:lnTo>
                      <a:lnTo>
                        <a:pt x="22996" y="22954"/>
                      </a:lnTo>
                      <a:lnTo>
                        <a:pt x="22975" y="23038"/>
                      </a:lnTo>
                      <a:lnTo>
                        <a:pt x="22912" y="23038"/>
                      </a:lnTo>
                      <a:lnTo>
                        <a:pt x="22870" y="23100"/>
                      </a:lnTo>
                      <a:lnTo>
                        <a:pt x="22891" y="23142"/>
                      </a:lnTo>
                      <a:lnTo>
                        <a:pt x="22975" y="23142"/>
                      </a:lnTo>
                      <a:lnTo>
                        <a:pt x="23017" y="23205"/>
                      </a:lnTo>
                      <a:lnTo>
                        <a:pt x="23038" y="23142"/>
                      </a:lnTo>
                      <a:lnTo>
                        <a:pt x="23121" y="23121"/>
                      </a:lnTo>
                      <a:lnTo>
                        <a:pt x="23184" y="23163"/>
                      </a:lnTo>
                      <a:lnTo>
                        <a:pt x="23101" y="23226"/>
                      </a:lnTo>
                      <a:lnTo>
                        <a:pt x="23080" y="23268"/>
                      </a:lnTo>
                      <a:lnTo>
                        <a:pt x="23121" y="23351"/>
                      </a:lnTo>
                      <a:lnTo>
                        <a:pt x="23038" y="23435"/>
                      </a:lnTo>
                      <a:lnTo>
                        <a:pt x="23017" y="23519"/>
                      </a:lnTo>
                      <a:lnTo>
                        <a:pt x="23121" y="23582"/>
                      </a:lnTo>
                      <a:lnTo>
                        <a:pt x="23101" y="23686"/>
                      </a:lnTo>
                      <a:lnTo>
                        <a:pt x="23142" y="23749"/>
                      </a:lnTo>
                      <a:lnTo>
                        <a:pt x="23247" y="23749"/>
                      </a:lnTo>
                      <a:lnTo>
                        <a:pt x="23310" y="23686"/>
                      </a:lnTo>
                      <a:lnTo>
                        <a:pt x="23247" y="23623"/>
                      </a:lnTo>
                      <a:lnTo>
                        <a:pt x="23310" y="23561"/>
                      </a:lnTo>
                      <a:lnTo>
                        <a:pt x="23247" y="23519"/>
                      </a:lnTo>
                      <a:lnTo>
                        <a:pt x="23205" y="23519"/>
                      </a:lnTo>
                      <a:lnTo>
                        <a:pt x="23247" y="23435"/>
                      </a:lnTo>
                      <a:lnTo>
                        <a:pt x="23331" y="23414"/>
                      </a:lnTo>
                      <a:lnTo>
                        <a:pt x="23435" y="23331"/>
                      </a:lnTo>
                      <a:lnTo>
                        <a:pt x="23435" y="23247"/>
                      </a:lnTo>
                      <a:lnTo>
                        <a:pt x="23393" y="23226"/>
                      </a:lnTo>
                      <a:lnTo>
                        <a:pt x="23310" y="23226"/>
                      </a:lnTo>
                      <a:lnTo>
                        <a:pt x="23310" y="23205"/>
                      </a:lnTo>
                      <a:lnTo>
                        <a:pt x="23414" y="23121"/>
                      </a:lnTo>
                      <a:lnTo>
                        <a:pt x="23393" y="23017"/>
                      </a:lnTo>
                      <a:lnTo>
                        <a:pt x="23247" y="22912"/>
                      </a:lnTo>
                      <a:lnTo>
                        <a:pt x="23310" y="22807"/>
                      </a:lnTo>
                      <a:lnTo>
                        <a:pt x="23331" y="22828"/>
                      </a:lnTo>
                      <a:lnTo>
                        <a:pt x="23414" y="22828"/>
                      </a:lnTo>
                      <a:lnTo>
                        <a:pt x="23414" y="22766"/>
                      </a:lnTo>
                      <a:lnTo>
                        <a:pt x="23310" y="22661"/>
                      </a:lnTo>
                      <a:lnTo>
                        <a:pt x="23373" y="22661"/>
                      </a:lnTo>
                      <a:lnTo>
                        <a:pt x="23373" y="22473"/>
                      </a:lnTo>
                      <a:lnTo>
                        <a:pt x="23247" y="22389"/>
                      </a:lnTo>
                      <a:lnTo>
                        <a:pt x="23226" y="22410"/>
                      </a:lnTo>
                      <a:lnTo>
                        <a:pt x="23142" y="22347"/>
                      </a:lnTo>
                      <a:lnTo>
                        <a:pt x="23163" y="22305"/>
                      </a:lnTo>
                      <a:lnTo>
                        <a:pt x="23163" y="22284"/>
                      </a:lnTo>
                      <a:lnTo>
                        <a:pt x="23247" y="22180"/>
                      </a:lnTo>
                      <a:lnTo>
                        <a:pt x="23205" y="22096"/>
                      </a:lnTo>
                      <a:cubicBezTo>
                        <a:pt x="23205" y="22054"/>
                        <a:pt x="23226" y="21991"/>
                        <a:pt x="23226" y="21950"/>
                      </a:cubicBezTo>
                      <a:lnTo>
                        <a:pt x="23226" y="21887"/>
                      </a:lnTo>
                      <a:lnTo>
                        <a:pt x="23268" y="21929"/>
                      </a:lnTo>
                      <a:lnTo>
                        <a:pt x="23352" y="21866"/>
                      </a:lnTo>
                      <a:lnTo>
                        <a:pt x="23310" y="21761"/>
                      </a:lnTo>
                      <a:lnTo>
                        <a:pt x="23352" y="21719"/>
                      </a:lnTo>
                      <a:lnTo>
                        <a:pt x="23352" y="21573"/>
                      </a:lnTo>
                      <a:lnTo>
                        <a:pt x="23414" y="21552"/>
                      </a:lnTo>
                      <a:lnTo>
                        <a:pt x="23435" y="21719"/>
                      </a:lnTo>
                      <a:lnTo>
                        <a:pt x="23477" y="21678"/>
                      </a:lnTo>
                      <a:lnTo>
                        <a:pt x="23519" y="21657"/>
                      </a:lnTo>
                      <a:lnTo>
                        <a:pt x="23519" y="21678"/>
                      </a:lnTo>
                      <a:lnTo>
                        <a:pt x="23519" y="21719"/>
                      </a:lnTo>
                      <a:lnTo>
                        <a:pt x="23477" y="21761"/>
                      </a:lnTo>
                      <a:lnTo>
                        <a:pt x="23477" y="21845"/>
                      </a:lnTo>
                      <a:lnTo>
                        <a:pt x="23540" y="21887"/>
                      </a:lnTo>
                      <a:lnTo>
                        <a:pt x="23665" y="21866"/>
                      </a:lnTo>
                      <a:lnTo>
                        <a:pt x="23749" y="21761"/>
                      </a:lnTo>
                      <a:lnTo>
                        <a:pt x="23728" y="21719"/>
                      </a:lnTo>
                      <a:cubicBezTo>
                        <a:pt x="23749" y="21657"/>
                        <a:pt x="23770" y="21573"/>
                        <a:pt x="23791" y="21510"/>
                      </a:cubicBezTo>
                      <a:lnTo>
                        <a:pt x="23833" y="21531"/>
                      </a:lnTo>
                      <a:lnTo>
                        <a:pt x="23854" y="21636"/>
                      </a:lnTo>
                      <a:lnTo>
                        <a:pt x="23958" y="21719"/>
                      </a:lnTo>
                      <a:lnTo>
                        <a:pt x="24000" y="21719"/>
                      </a:lnTo>
                      <a:lnTo>
                        <a:pt x="23937" y="21740"/>
                      </a:lnTo>
                      <a:lnTo>
                        <a:pt x="23854" y="21740"/>
                      </a:lnTo>
                      <a:lnTo>
                        <a:pt x="23833" y="21782"/>
                      </a:lnTo>
                      <a:cubicBezTo>
                        <a:pt x="23749" y="21824"/>
                        <a:pt x="23665" y="21866"/>
                        <a:pt x="23665" y="21970"/>
                      </a:cubicBezTo>
                      <a:cubicBezTo>
                        <a:pt x="23665" y="22054"/>
                        <a:pt x="23665" y="22096"/>
                        <a:pt x="23686" y="22180"/>
                      </a:cubicBezTo>
                      <a:lnTo>
                        <a:pt x="23665" y="22159"/>
                      </a:lnTo>
                      <a:lnTo>
                        <a:pt x="23665" y="22138"/>
                      </a:lnTo>
                      <a:lnTo>
                        <a:pt x="23645" y="22159"/>
                      </a:lnTo>
                      <a:cubicBezTo>
                        <a:pt x="23624" y="22159"/>
                        <a:pt x="23603" y="22138"/>
                        <a:pt x="23561" y="22138"/>
                      </a:cubicBezTo>
                      <a:lnTo>
                        <a:pt x="23624" y="22075"/>
                      </a:lnTo>
                      <a:lnTo>
                        <a:pt x="23645" y="21991"/>
                      </a:lnTo>
                      <a:lnTo>
                        <a:pt x="23456" y="21970"/>
                      </a:lnTo>
                      <a:lnTo>
                        <a:pt x="23352" y="22075"/>
                      </a:lnTo>
                      <a:lnTo>
                        <a:pt x="23414" y="22180"/>
                      </a:lnTo>
                      <a:lnTo>
                        <a:pt x="23435" y="22180"/>
                      </a:lnTo>
                      <a:cubicBezTo>
                        <a:pt x="23414" y="22201"/>
                        <a:pt x="23414" y="22222"/>
                        <a:pt x="23414" y="22263"/>
                      </a:cubicBezTo>
                      <a:cubicBezTo>
                        <a:pt x="23435" y="22284"/>
                        <a:pt x="23435" y="22326"/>
                        <a:pt x="23456" y="22368"/>
                      </a:cubicBezTo>
                      <a:cubicBezTo>
                        <a:pt x="23498" y="22389"/>
                        <a:pt x="23519" y="22431"/>
                        <a:pt x="23540" y="22494"/>
                      </a:cubicBezTo>
                      <a:lnTo>
                        <a:pt x="23561" y="22494"/>
                      </a:lnTo>
                      <a:cubicBezTo>
                        <a:pt x="23561" y="22494"/>
                        <a:pt x="23561" y="22514"/>
                        <a:pt x="23582" y="22514"/>
                      </a:cubicBezTo>
                      <a:cubicBezTo>
                        <a:pt x="23624" y="22577"/>
                        <a:pt x="23665" y="22577"/>
                        <a:pt x="23686" y="22598"/>
                      </a:cubicBezTo>
                      <a:lnTo>
                        <a:pt x="23665" y="22619"/>
                      </a:lnTo>
                      <a:lnTo>
                        <a:pt x="23540" y="22724"/>
                      </a:lnTo>
                      <a:lnTo>
                        <a:pt x="23540" y="22828"/>
                      </a:lnTo>
                      <a:lnTo>
                        <a:pt x="23603" y="22933"/>
                      </a:lnTo>
                      <a:lnTo>
                        <a:pt x="23728" y="22828"/>
                      </a:lnTo>
                      <a:lnTo>
                        <a:pt x="23812" y="22682"/>
                      </a:lnTo>
                      <a:lnTo>
                        <a:pt x="23812" y="22619"/>
                      </a:lnTo>
                      <a:lnTo>
                        <a:pt x="23875" y="22598"/>
                      </a:lnTo>
                      <a:lnTo>
                        <a:pt x="24021" y="22473"/>
                      </a:lnTo>
                      <a:lnTo>
                        <a:pt x="24042" y="22514"/>
                      </a:lnTo>
                      <a:lnTo>
                        <a:pt x="24251" y="22514"/>
                      </a:lnTo>
                      <a:lnTo>
                        <a:pt x="24168" y="22619"/>
                      </a:lnTo>
                      <a:lnTo>
                        <a:pt x="24189" y="22640"/>
                      </a:lnTo>
                      <a:lnTo>
                        <a:pt x="24314" y="22640"/>
                      </a:lnTo>
                      <a:lnTo>
                        <a:pt x="24314" y="22703"/>
                      </a:lnTo>
                      <a:lnTo>
                        <a:pt x="24209" y="22807"/>
                      </a:lnTo>
                      <a:cubicBezTo>
                        <a:pt x="24189" y="22807"/>
                        <a:pt x="24168" y="22828"/>
                        <a:pt x="24147" y="22828"/>
                      </a:cubicBezTo>
                      <a:lnTo>
                        <a:pt x="24168" y="22724"/>
                      </a:lnTo>
                      <a:lnTo>
                        <a:pt x="24105" y="22598"/>
                      </a:lnTo>
                      <a:lnTo>
                        <a:pt x="23979" y="22598"/>
                      </a:lnTo>
                      <a:lnTo>
                        <a:pt x="23979" y="22640"/>
                      </a:lnTo>
                      <a:lnTo>
                        <a:pt x="23875" y="22703"/>
                      </a:lnTo>
                      <a:lnTo>
                        <a:pt x="23833" y="22849"/>
                      </a:lnTo>
                      <a:lnTo>
                        <a:pt x="23833" y="22912"/>
                      </a:lnTo>
                      <a:lnTo>
                        <a:pt x="23728" y="23017"/>
                      </a:lnTo>
                      <a:lnTo>
                        <a:pt x="23749" y="23100"/>
                      </a:lnTo>
                      <a:lnTo>
                        <a:pt x="23937" y="23017"/>
                      </a:lnTo>
                      <a:cubicBezTo>
                        <a:pt x="23937" y="23038"/>
                        <a:pt x="23958" y="23038"/>
                        <a:pt x="23958" y="23038"/>
                      </a:cubicBezTo>
                      <a:lnTo>
                        <a:pt x="23854" y="23121"/>
                      </a:lnTo>
                      <a:lnTo>
                        <a:pt x="23770" y="23247"/>
                      </a:lnTo>
                      <a:lnTo>
                        <a:pt x="23833" y="23310"/>
                      </a:lnTo>
                      <a:lnTo>
                        <a:pt x="24000" y="23163"/>
                      </a:lnTo>
                      <a:lnTo>
                        <a:pt x="24063" y="23100"/>
                      </a:lnTo>
                      <a:cubicBezTo>
                        <a:pt x="24084" y="23121"/>
                        <a:pt x="24105" y="23121"/>
                        <a:pt x="24147" y="23142"/>
                      </a:cubicBezTo>
                      <a:lnTo>
                        <a:pt x="24147" y="23163"/>
                      </a:lnTo>
                      <a:lnTo>
                        <a:pt x="24168" y="23226"/>
                      </a:lnTo>
                      <a:lnTo>
                        <a:pt x="24189" y="23268"/>
                      </a:lnTo>
                      <a:lnTo>
                        <a:pt x="24000" y="23268"/>
                      </a:lnTo>
                      <a:lnTo>
                        <a:pt x="23937" y="23351"/>
                      </a:lnTo>
                      <a:lnTo>
                        <a:pt x="23937" y="23414"/>
                      </a:lnTo>
                      <a:lnTo>
                        <a:pt x="24000" y="23414"/>
                      </a:lnTo>
                      <a:lnTo>
                        <a:pt x="24063" y="23372"/>
                      </a:lnTo>
                      <a:lnTo>
                        <a:pt x="24168" y="23372"/>
                      </a:lnTo>
                      <a:lnTo>
                        <a:pt x="24168" y="23414"/>
                      </a:lnTo>
                      <a:lnTo>
                        <a:pt x="24063" y="23477"/>
                      </a:lnTo>
                      <a:lnTo>
                        <a:pt x="23937" y="23477"/>
                      </a:lnTo>
                      <a:lnTo>
                        <a:pt x="23875" y="23540"/>
                      </a:lnTo>
                      <a:lnTo>
                        <a:pt x="23854" y="23665"/>
                      </a:lnTo>
                      <a:lnTo>
                        <a:pt x="23896" y="23770"/>
                      </a:lnTo>
                      <a:lnTo>
                        <a:pt x="23979" y="23728"/>
                      </a:lnTo>
                      <a:lnTo>
                        <a:pt x="24000" y="23644"/>
                      </a:lnTo>
                      <a:lnTo>
                        <a:pt x="24084" y="23644"/>
                      </a:lnTo>
                      <a:lnTo>
                        <a:pt x="24189" y="23582"/>
                      </a:lnTo>
                      <a:lnTo>
                        <a:pt x="24314" y="23435"/>
                      </a:lnTo>
                      <a:lnTo>
                        <a:pt x="24461" y="23247"/>
                      </a:lnTo>
                      <a:lnTo>
                        <a:pt x="24502" y="23017"/>
                      </a:lnTo>
                      <a:lnTo>
                        <a:pt x="24628" y="22745"/>
                      </a:lnTo>
                      <a:lnTo>
                        <a:pt x="24691" y="22724"/>
                      </a:lnTo>
                      <a:lnTo>
                        <a:pt x="24691" y="22703"/>
                      </a:lnTo>
                      <a:lnTo>
                        <a:pt x="24691" y="22661"/>
                      </a:lnTo>
                      <a:lnTo>
                        <a:pt x="24670" y="22661"/>
                      </a:lnTo>
                      <a:lnTo>
                        <a:pt x="24712" y="22619"/>
                      </a:lnTo>
                      <a:lnTo>
                        <a:pt x="24712" y="22577"/>
                      </a:lnTo>
                      <a:lnTo>
                        <a:pt x="24753" y="22514"/>
                      </a:lnTo>
                      <a:lnTo>
                        <a:pt x="24712" y="22473"/>
                      </a:lnTo>
                      <a:lnTo>
                        <a:pt x="24670" y="22452"/>
                      </a:lnTo>
                      <a:lnTo>
                        <a:pt x="24670" y="22347"/>
                      </a:lnTo>
                      <a:lnTo>
                        <a:pt x="24607" y="22242"/>
                      </a:lnTo>
                      <a:lnTo>
                        <a:pt x="24481" y="22159"/>
                      </a:lnTo>
                      <a:lnTo>
                        <a:pt x="24398" y="22096"/>
                      </a:lnTo>
                      <a:lnTo>
                        <a:pt x="24377" y="22033"/>
                      </a:lnTo>
                      <a:lnTo>
                        <a:pt x="24272" y="21866"/>
                      </a:lnTo>
                      <a:lnTo>
                        <a:pt x="24189" y="21845"/>
                      </a:lnTo>
                      <a:lnTo>
                        <a:pt x="24084" y="21845"/>
                      </a:lnTo>
                      <a:lnTo>
                        <a:pt x="24084" y="21782"/>
                      </a:lnTo>
                      <a:lnTo>
                        <a:pt x="24126" y="21740"/>
                      </a:lnTo>
                      <a:lnTo>
                        <a:pt x="24084" y="21657"/>
                      </a:lnTo>
                      <a:lnTo>
                        <a:pt x="24042" y="21615"/>
                      </a:lnTo>
                      <a:lnTo>
                        <a:pt x="24021" y="21531"/>
                      </a:lnTo>
                      <a:lnTo>
                        <a:pt x="24063" y="21468"/>
                      </a:lnTo>
                      <a:lnTo>
                        <a:pt x="24126" y="21447"/>
                      </a:lnTo>
                      <a:lnTo>
                        <a:pt x="24084" y="21406"/>
                      </a:lnTo>
                      <a:lnTo>
                        <a:pt x="24021" y="21343"/>
                      </a:lnTo>
                      <a:lnTo>
                        <a:pt x="23958" y="21343"/>
                      </a:lnTo>
                      <a:lnTo>
                        <a:pt x="23958" y="21259"/>
                      </a:lnTo>
                      <a:lnTo>
                        <a:pt x="24063" y="21217"/>
                      </a:lnTo>
                      <a:lnTo>
                        <a:pt x="24042" y="20799"/>
                      </a:lnTo>
                      <a:lnTo>
                        <a:pt x="24042" y="20380"/>
                      </a:lnTo>
                      <a:lnTo>
                        <a:pt x="24084" y="20025"/>
                      </a:lnTo>
                      <a:lnTo>
                        <a:pt x="24063" y="19941"/>
                      </a:lnTo>
                      <a:lnTo>
                        <a:pt x="24063" y="19836"/>
                      </a:lnTo>
                      <a:lnTo>
                        <a:pt x="24126" y="19732"/>
                      </a:lnTo>
                      <a:lnTo>
                        <a:pt x="24084" y="19627"/>
                      </a:lnTo>
                      <a:lnTo>
                        <a:pt x="24042" y="19543"/>
                      </a:lnTo>
                      <a:lnTo>
                        <a:pt x="24021" y="19334"/>
                      </a:lnTo>
                      <a:lnTo>
                        <a:pt x="23875" y="19167"/>
                      </a:lnTo>
                      <a:lnTo>
                        <a:pt x="23833" y="18957"/>
                      </a:lnTo>
                      <a:lnTo>
                        <a:pt x="23854" y="18853"/>
                      </a:lnTo>
                      <a:lnTo>
                        <a:pt x="23728" y="18518"/>
                      </a:lnTo>
                      <a:lnTo>
                        <a:pt x="23749" y="18434"/>
                      </a:lnTo>
                      <a:lnTo>
                        <a:pt x="23833" y="18288"/>
                      </a:lnTo>
                      <a:lnTo>
                        <a:pt x="23812" y="18204"/>
                      </a:lnTo>
                      <a:lnTo>
                        <a:pt x="23812" y="18100"/>
                      </a:lnTo>
                      <a:lnTo>
                        <a:pt x="23665" y="17995"/>
                      </a:lnTo>
                      <a:lnTo>
                        <a:pt x="23498" y="17995"/>
                      </a:lnTo>
                      <a:lnTo>
                        <a:pt x="23289" y="18058"/>
                      </a:lnTo>
                      <a:lnTo>
                        <a:pt x="23226" y="18079"/>
                      </a:lnTo>
                      <a:lnTo>
                        <a:pt x="23017" y="18162"/>
                      </a:lnTo>
                      <a:lnTo>
                        <a:pt x="22891" y="18288"/>
                      </a:lnTo>
                      <a:lnTo>
                        <a:pt x="22724" y="18518"/>
                      </a:lnTo>
                      <a:lnTo>
                        <a:pt x="22598" y="18602"/>
                      </a:lnTo>
                      <a:lnTo>
                        <a:pt x="22410" y="18623"/>
                      </a:lnTo>
                      <a:lnTo>
                        <a:pt x="22201" y="18644"/>
                      </a:lnTo>
                      <a:lnTo>
                        <a:pt x="22159" y="18644"/>
                      </a:lnTo>
                      <a:lnTo>
                        <a:pt x="22159" y="18581"/>
                      </a:lnTo>
                      <a:lnTo>
                        <a:pt x="22264" y="18413"/>
                      </a:lnTo>
                      <a:lnTo>
                        <a:pt x="22201" y="18267"/>
                      </a:lnTo>
                      <a:lnTo>
                        <a:pt x="22054" y="17597"/>
                      </a:lnTo>
                      <a:lnTo>
                        <a:pt x="21950" y="17325"/>
                      </a:lnTo>
                      <a:lnTo>
                        <a:pt x="21887" y="17179"/>
                      </a:lnTo>
                      <a:lnTo>
                        <a:pt x="22033" y="16928"/>
                      </a:lnTo>
                      <a:lnTo>
                        <a:pt x="21740" y="16886"/>
                      </a:lnTo>
                      <a:lnTo>
                        <a:pt x="21531" y="17032"/>
                      </a:lnTo>
                      <a:lnTo>
                        <a:pt x="21406" y="16970"/>
                      </a:lnTo>
                      <a:lnTo>
                        <a:pt x="21029" y="16970"/>
                      </a:lnTo>
                      <a:lnTo>
                        <a:pt x="27704" y="4792"/>
                      </a:lnTo>
                      <a:lnTo>
                        <a:pt x="27683" y="4729"/>
                      </a:lnTo>
                      <a:lnTo>
                        <a:pt x="27536" y="4708"/>
                      </a:lnTo>
                      <a:lnTo>
                        <a:pt x="27474" y="4729"/>
                      </a:lnTo>
                      <a:lnTo>
                        <a:pt x="27411" y="4667"/>
                      </a:lnTo>
                      <a:lnTo>
                        <a:pt x="27369" y="4416"/>
                      </a:lnTo>
                      <a:lnTo>
                        <a:pt x="27306" y="4290"/>
                      </a:lnTo>
                      <a:lnTo>
                        <a:pt x="27222" y="4248"/>
                      </a:lnTo>
                      <a:lnTo>
                        <a:pt x="27202" y="4102"/>
                      </a:lnTo>
                      <a:lnTo>
                        <a:pt x="27118" y="3955"/>
                      </a:lnTo>
                      <a:lnTo>
                        <a:pt x="27076" y="3892"/>
                      </a:lnTo>
                      <a:lnTo>
                        <a:pt x="26867" y="3892"/>
                      </a:lnTo>
                      <a:lnTo>
                        <a:pt x="26846" y="3934"/>
                      </a:lnTo>
                      <a:lnTo>
                        <a:pt x="26678" y="3892"/>
                      </a:lnTo>
                      <a:lnTo>
                        <a:pt x="26532" y="3934"/>
                      </a:lnTo>
                      <a:lnTo>
                        <a:pt x="26448" y="3872"/>
                      </a:lnTo>
                      <a:lnTo>
                        <a:pt x="26386" y="3892"/>
                      </a:lnTo>
                      <a:lnTo>
                        <a:pt x="26344" y="3872"/>
                      </a:lnTo>
                      <a:lnTo>
                        <a:pt x="26323" y="3892"/>
                      </a:lnTo>
                      <a:lnTo>
                        <a:pt x="26239" y="3892"/>
                      </a:lnTo>
                      <a:lnTo>
                        <a:pt x="26239" y="3872"/>
                      </a:lnTo>
                      <a:lnTo>
                        <a:pt x="26281" y="3872"/>
                      </a:lnTo>
                      <a:lnTo>
                        <a:pt x="26281" y="3830"/>
                      </a:lnTo>
                      <a:lnTo>
                        <a:pt x="26176" y="3746"/>
                      </a:lnTo>
                      <a:lnTo>
                        <a:pt x="26114" y="3767"/>
                      </a:lnTo>
                      <a:lnTo>
                        <a:pt x="26030" y="3746"/>
                      </a:lnTo>
                      <a:lnTo>
                        <a:pt x="26051" y="3725"/>
                      </a:lnTo>
                      <a:lnTo>
                        <a:pt x="26114" y="3683"/>
                      </a:lnTo>
                      <a:lnTo>
                        <a:pt x="26051" y="3641"/>
                      </a:lnTo>
                      <a:lnTo>
                        <a:pt x="25967" y="3641"/>
                      </a:lnTo>
                      <a:lnTo>
                        <a:pt x="25904" y="3620"/>
                      </a:lnTo>
                      <a:lnTo>
                        <a:pt x="25904" y="3558"/>
                      </a:lnTo>
                      <a:lnTo>
                        <a:pt x="25821" y="3474"/>
                      </a:lnTo>
                      <a:lnTo>
                        <a:pt x="25737" y="3411"/>
                      </a:lnTo>
                      <a:lnTo>
                        <a:pt x="25716" y="3411"/>
                      </a:lnTo>
                      <a:lnTo>
                        <a:pt x="25653" y="3369"/>
                      </a:lnTo>
                      <a:lnTo>
                        <a:pt x="25611" y="3369"/>
                      </a:lnTo>
                      <a:lnTo>
                        <a:pt x="25549" y="3432"/>
                      </a:lnTo>
                      <a:lnTo>
                        <a:pt x="25549" y="3369"/>
                      </a:lnTo>
                      <a:lnTo>
                        <a:pt x="25528" y="3328"/>
                      </a:lnTo>
                      <a:lnTo>
                        <a:pt x="25444" y="3265"/>
                      </a:lnTo>
                      <a:lnTo>
                        <a:pt x="25381" y="3369"/>
                      </a:lnTo>
                      <a:lnTo>
                        <a:pt x="25318" y="3328"/>
                      </a:lnTo>
                      <a:lnTo>
                        <a:pt x="25318" y="3244"/>
                      </a:lnTo>
                      <a:lnTo>
                        <a:pt x="25381" y="3223"/>
                      </a:lnTo>
                      <a:lnTo>
                        <a:pt x="25339" y="3160"/>
                      </a:lnTo>
                      <a:lnTo>
                        <a:pt x="25277" y="3139"/>
                      </a:lnTo>
                      <a:lnTo>
                        <a:pt x="25193" y="3160"/>
                      </a:lnTo>
                      <a:lnTo>
                        <a:pt x="25193" y="3160"/>
                      </a:lnTo>
                      <a:lnTo>
                        <a:pt x="25214" y="3118"/>
                      </a:lnTo>
                      <a:lnTo>
                        <a:pt x="25214" y="3056"/>
                      </a:lnTo>
                      <a:lnTo>
                        <a:pt x="25109" y="3014"/>
                      </a:lnTo>
                      <a:lnTo>
                        <a:pt x="25025" y="2909"/>
                      </a:lnTo>
                      <a:lnTo>
                        <a:pt x="25067" y="2888"/>
                      </a:lnTo>
                      <a:lnTo>
                        <a:pt x="25025" y="2825"/>
                      </a:lnTo>
                      <a:lnTo>
                        <a:pt x="24963" y="2804"/>
                      </a:lnTo>
                      <a:lnTo>
                        <a:pt x="24900" y="2846"/>
                      </a:lnTo>
                      <a:lnTo>
                        <a:pt x="24691" y="3056"/>
                      </a:lnTo>
                      <a:lnTo>
                        <a:pt x="24461" y="3202"/>
                      </a:lnTo>
                      <a:lnTo>
                        <a:pt x="24670" y="3035"/>
                      </a:lnTo>
                      <a:lnTo>
                        <a:pt x="24795" y="2846"/>
                      </a:lnTo>
                      <a:lnTo>
                        <a:pt x="24921" y="2721"/>
                      </a:lnTo>
                      <a:lnTo>
                        <a:pt x="24963" y="2595"/>
                      </a:lnTo>
                      <a:lnTo>
                        <a:pt x="24879" y="2532"/>
                      </a:lnTo>
                      <a:lnTo>
                        <a:pt x="24712" y="2428"/>
                      </a:lnTo>
                      <a:lnTo>
                        <a:pt x="24586" y="2428"/>
                      </a:lnTo>
                      <a:lnTo>
                        <a:pt x="24440" y="2491"/>
                      </a:lnTo>
                      <a:lnTo>
                        <a:pt x="24356" y="2491"/>
                      </a:lnTo>
                      <a:lnTo>
                        <a:pt x="24293" y="2512"/>
                      </a:lnTo>
                      <a:lnTo>
                        <a:pt x="24147" y="2532"/>
                      </a:lnTo>
                      <a:lnTo>
                        <a:pt x="23979" y="2721"/>
                      </a:lnTo>
                      <a:lnTo>
                        <a:pt x="23854" y="2825"/>
                      </a:lnTo>
                      <a:lnTo>
                        <a:pt x="23854" y="2825"/>
                      </a:lnTo>
                      <a:lnTo>
                        <a:pt x="23958" y="2700"/>
                      </a:lnTo>
                      <a:lnTo>
                        <a:pt x="23937" y="2532"/>
                      </a:lnTo>
                      <a:lnTo>
                        <a:pt x="23958" y="2407"/>
                      </a:lnTo>
                      <a:lnTo>
                        <a:pt x="23958" y="2302"/>
                      </a:lnTo>
                      <a:lnTo>
                        <a:pt x="23770" y="2198"/>
                      </a:lnTo>
                      <a:lnTo>
                        <a:pt x="23770" y="2156"/>
                      </a:lnTo>
                      <a:lnTo>
                        <a:pt x="23875" y="2093"/>
                      </a:lnTo>
                      <a:lnTo>
                        <a:pt x="23979" y="2093"/>
                      </a:lnTo>
                      <a:lnTo>
                        <a:pt x="23979" y="2051"/>
                      </a:lnTo>
                      <a:lnTo>
                        <a:pt x="23707" y="1884"/>
                      </a:lnTo>
                      <a:lnTo>
                        <a:pt x="23665" y="1800"/>
                      </a:lnTo>
                      <a:lnTo>
                        <a:pt x="23728" y="1737"/>
                      </a:lnTo>
                      <a:lnTo>
                        <a:pt x="23875" y="1654"/>
                      </a:lnTo>
                      <a:lnTo>
                        <a:pt x="23958" y="1570"/>
                      </a:lnTo>
                      <a:lnTo>
                        <a:pt x="23917" y="1486"/>
                      </a:lnTo>
                      <a:lnTo>
                        <a:pt x="23854" y="1361"/>
                      </a:lnTo>
                      <a:lnTo>
                        <a:pt x="23812" y="1361"/>
                      </a:lnTo>
                      <a:lnTo>
                        <a:pt x="23749" y="1382"/>
                      </a:lnTo>
                      <a:lnTo>
                        <a:pt x="23707" y="1319"/>
                      </a:lnTo>
                      <a:lnTo>
                        <a:pt x="23624" y="1256"/>
                      </a:lnTo>
                      <a:lnTo>
                        <a:pt x="23519" y="1256"/>
                      </a:lnTo>
                      <a:lnTo>
                        <a:pt x="23393" y="1214"/>
                      </a:lnTo>
                      <a:lnTo>
                        <a:pt x="23331" y="1172"/>
                      </a:lnTo>
                      <a:lnTo>
                        <a:pt x="23247" y="1214"/>
                      </a:lnTo>
                      <a:lnTo>
                        <a:pt x="23121" y="1214"/>
                      </a:lnTo>
                      <a:lnTo>
                        <a:pt x="23080" y="1319"/>
                      </a:lnTo>
                      <a:lnTo>
                        <a:pt x="23080" y="1361"/>
                      </a:lnTo>
                      <a:lnTo>
                        <a:pt x="22996" y="1256"/>
                      </a:lnTo>
                      <a:lnTo>
                        <a:pt x="23038" y="1151"/>
                      </a:lnTo>
                      <a:lnTo>
                        <a:pt x="23101" y="1131"/>
                      </a:lnTo>
                      <a:lnTo>
                        <a:pt x="23101" y="1026"/>
                      </a:lnTo>
                      <a:lnTo>
                        <a:pt x="23142" y="942"/>
                      </a:lnTo>
                      <a:lnTo>
                        <a:pt x="23205" y="921"/>
                      </a:lnTo>
                      <a:lnTo>
                        <a:pt x="23205" y="817"/>
                      </a:lnTo>
                      <a:lnTo>
                        <a:pt x="23226" y="712"/>
                      </a:lnTo>
                      <a:lnTo>
                        <a:pt x="23205" y="649"/>
                      </a:lnTo>
                      <a:lnTo>
                        <a:pt x="23184" y="649"/>
                      </a:lnTo>
                      <a:lnTo>
                        <a:pt x="23038" y="796"/>
                      </a:lnTo>
                      <a:lnTo>
                        <a:pt x="23017" y="900"/>
                      </a:lnTo>
                      <a:lnTo>
                        <a:pt x="22996" y="900"/>
                      </a:lnTo>
                      <a:lnTo>
                        <a:pt x="22912" y="838"/>
                      </a:lnTo>
                      <a:lnTo>
                        <a:pt x="22808" y="900"/>
                      </a:lnTo>
                      <a:lnTo>
                        <a:pt x="22787" y="942"/>
                      </a:lnTo>
                      <a:lnTo>
                        <a:pt x="22808" y="1047"/>
                      </a:lnTo>
                      <a:lnTo>
                        <a:pt x="22724" y="1131"/>
                      </a:lnTo>
                      <a:lnTo>
                        <a:pt x="22682" y="1131"/>
                      </a:lnTo>
                      <a:lnTo>
                        <a:pt x="22661" y="1068"/>
                      </a:lnTo>
                      <a:lnTo>
                        <a:pt x="22598" y="1214"/>
                      </a:lnTo>
                      <a:lnTo>
                        <a:pt x="22598" y="1319"/>
                      </a:lnTo>
                      <a:lnTo>
                        <a:pt x="22556" y="1172"/>
                      </a:lnTo>
                      <a:lnTo>
                        <a:pt x="22556" y="1047"/>
                      </a:lnTo>
                      <a:lnTo>
                        <a:pt x="22598" y="942"/>
                      </a:lnTo>
                      <a:lnTo>
                        <a:pt x="22556" y="921"/>
                      </a:lnTo>
                      <a:lnTo>
                        <a:pt x="22473" y="1005"/>
                      </a:lnTo>
                      <a:lnTo>
                        <a:pt x="22452" y="1068"/>
                      </a:lnTo>
                      <a:lnTo>
                        <a:pt x="22368" y="1110"/>
                      </a:lnTo>
                      <a:lnTo>
                        <a:pt x="22410" y="921"/>
                      </a:lnTo>
                      <a:lnTo>
                        <a:pt x="22368" y="817"/>
                      </a:lnTo>
                      <a:lnTo>
                        <a:pt x="22264" y="817"/>
                      </a:lnTo>
                      <a:lnTo>
                        <a:pt x="22284" y="733"/>
                      </a:lnTo>
                      <a:lnTo>
                        <a:pt x="22410" y="628"/>
                      </a:lnTo>
                      <a:lnTo>
                        <a:pt x="22515" y="607"/>
                      </a:lnTo>
                      <a:lnTo>
                        <a:pt x="22661" y="712"/>
                      </a:lnTo>
                      <a:lnTo>
                        <a:pt x="22808" y="628"/>
                      </a:lnTo>
                      <a:lnTo>
                        <a:pt x="22912" y="607"/>
                      </a:lnTo>
                      <a:lnTo>
                        <a:pt x="23017" y="503"/>
                      </a:lnTo>
                      <a:lnTo>
                        <a:pt x="23017" y="440"/>
                      </a:lnTo>
                      <a:lnTo>
                        <a:pt x="23038" y="398"/>
                      </a:lnTo>
                      <a:lnTo>
                        <a:pt x="23017" y="335"/>
                      </a:lnTo>
                      <a:lnTo>
                        <a:pt x="22891" y="294"/>
                      </a:lnTo>
                      <a:lnTo>
                        <a:pt x="22828" y="294"/>
                      </a:lnTo>
                      <a:lnTo>
                        <a:pt x="22828" y="189"/>
                      </a:lnTo>
                      <a:lnTo>
                        <a:pt x="22787" y="126"/>
                      </a:lnTo>
                      <a:lnTo>
                        <a:pt x="22766" y="105"/>
                      </a:lnTo>
                      <a:lnTo>
                        <a:pt x="22787" y="84"/>
                      </a:lnTo>
                      <a:lnTo>
                        <a:pt x="22828" y="63"/>
                      </a:lnTo>
                      <a:lnTo>
                        <a:pt x="228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36"/>
                <p:cNvSpPr/>
                <p:nvPr/>
              </p:nvSpPr>
              <p:spPr>
                <a:xfrm>
                  <a:off x="1979950" y="2384350"/>
                  <a:ext cx="816050" cy="481275"/>
                </a:xfrm>
                <a:custGeom>
                  <a:rect b="b" l="l" r="r" t="t"/>
                  <a:pathLst>
                    <a:path extrusionOk="0" h="19251" w="32642">
                      <a:moveTo>
                        <a:pt x="2846" y="1"/>
                      </a:moveTo>
                      <a:lnTo>
                        <a:pt x="2909" y="210"/>
                      </a:lnTo>
                      <a:lnTo>
                        <a:pt x="3035" y="273"/>
                      </a:lnTo>
                      <a:lnTo>
                        <a:pt x="2993" y="356"/>
                      </a:lnTo>
                      <a:lnTo>
                        <a:pt x="2909" y="440"/>
                      </a:lnTo>
                      <a:lnTo>
                        <a:pt x="2930" y="545"/>
                      </a:lnTo>
                      <a:lnTo>
                        <a:pt x="2993" y="586"/>
                      </a:lnTo>
                      <a:lnTo>
                        <a:pt x="2972" y="649"/>
                      </a:lnTo>
                      <a:lnTo>
                        <a:pt x="2909" y="733"/>
                      </a:lnTo>
                      <a:lnTo>
                        <a:pt x="2951" y="775"/>
                      </a:lnTo>
                      <a:lnTo>
                        <a:pt x="2951" y="858"/>
                      </a:lnTo>
                      <a:lnTo>
                        <a:pt x="2993" y="900"/>
                      </a:lnTo>
                      <a:lnTo>
                        <a:pt x="2909" y="1047"/>
                      </a:lnTo>
                      <a:lnTo>
                        <a:pt x="2825" y="1089"/>
                      </a:lnTo>
                      <a:lnTo>
                        <a:pt x="2763" y="1256"/>
                      </a:lnTo>
                      <a:lnTo>
                        <a:pt x="2721" y="1298"/>
                      </a:lnTo>
                      <a:lnTo>
                        <a:pt x="2721" y="1423"/>
                      </a:lnTo>
                      <a:lnTo>
                        <a:pt x="2637" y="1486"/>
                      </a:lnTo>
                      <a:lnTo>
                        <a:pt x="2616" y="1591"/>
                      </a:lnTo>
                      <a:lnTo>
                        <a:pt x="2470" y="1674"/>
                      </a:lnTo>
                      <a:lnTo>
                        <a:pt x="2386" y="1633"/>
                      </a:lnTo>
                      <a:lnTo>
                        <a:pt x="2344" y="1570"/>
                      </a:lnTo>
                      <a:lnTo>
                        <a:pt x="2428" y="1465"/>
                      </a:lnTo>
                      <a:lnTo>
                        <a:pt x="2449" y="1507"/>
                      </a:lnTo>
                      <a:lnTo>
                        <a:pt x="2532" y="1465"/>
                      </a:lnTo>
                      <a:lnTo>
                        <a:pt x="2553" y="1528"/>
                      </a:lnTo>
                      <a:lnTo>
                        <a:pt x="2595" y="1486"/>
                      </a:lnTo>
                      <a:lnTo>
                        <a:pt x="2595" y="1361"/>
                      </a:lnTo>
                      <a:lnTo>
                        <a:pt x="2658" y="1214"/>
                      </a:lnTo>
                      <a:lnTo>
                        <a:pt x="2742" y="1151"/>
                      </a:lnTo>
                      <a:lnTo>
                        <a:pt x="2742" y="1047"/>
                      </a:lnTo>
                      <a:lnTo>
                        <a:pt x="2700" y="1068"/>
                      </a:lnTo>
                      <a:lnTo>
                        <a:pt x="2553" y="1172"/>
                      </a:lnTo>
                      <a:lnTo>
                        <a:pt x="2512" y="1214"/>
                      </a:lnTo>
                      <a:lnTo>
                        <a:pt x="2428" y="1214"/>
                      </a:lnTo>
                      <a:lnTo>
                        <a:pt x="2428" y="1172"/>
                      </a:lnTo>
                      <a:lnTo>
                        <a:pt x="2532" y="1068"/>
                      </a:lnTo>
                      <a:lnTo>
                        <a:pt x="2658" y="1005"/>
                      </a:lnTo>
                      <a:lnTo>
                        <a:pt x="2700" y="963"/>
                      </a:lnTo>
                      <a:lnTo>
                        <a:pt x="2658" y="879"/>
                      </a:lnTo>
                      <a:lnTo>
                        <a:pt x="2616" y="879"/>
                      </a:lnTo>
                      <a:lnTo>
                        <a:pt x="2532" y="900"/>
                      </a:lnTo>
                      <a:lnTo>
                        <a:pt x="2470" y="796"/>
                      </a:lnTo>
                      <a:lnTo>
                        <a:pt x="2407" y="754"/>
                      </a:lnTo>
                      <a:lnTo>
                        <a:pt x="2135" y="754"/>
                      </a:lnTo>
                      <a:lnTo>
                        <a:pt x="2009" y="649"/>
                      </a:lnTo>
                      <a:lnTo>
                        <a:pt x="1716" y="419"/>
                      </a:lnTo>
                      <a:lnTo>
                        <a:pt x="1696" y="440"/>
                      </a:lnTo>
                      <a:lnTo>
                        <a:pt x="1675" y="545"/>
                      </a:lnTo>
                      <a:lnTo>
                        <a:pt x="1591" y="754"/>
                      </a:lnTo>
                      <a:lnTo>
                        <a:pt x="1591" y="858"/>
                      </a:lnTo>
                      <a:lnTo>
                        <a:pt x="1654" y="1068"/>
                      </a:lnTo>
                      <a:lnTo>
                        <a:pt x="1591" y="1382"/>
                      </a:lnTo>
                      <a:lnTo>
                        <a:pt x="1612" y="1507"/>
                      </a:lnTo>
                      <a:lnTo>
                        <a:pt x="1591" y="1674"/>
                      </a:lnTo>
                      <a:lnTo>
                        <a:pt x="1612" y="1737"/>
                      </a:lnTo>
                      <a:lnTo>
                        <a:pt x="1675" y="1737"/>
                      </a:lnTo>
                      <a:lnTo>
                        <a:pt x="1696" y="1800"/>
                      </a:lnTo>
                      <a:lnTo>
                        <a:pt x="1654" y="1884"/>
                      </a:lnTo>
                      <a:lnTo>
                        <a:pt x="1591" y="1884"/>
                      </a:lnTo>
                      <a:lnTo>
                        <a:pt x="1570" y="1946"/>
                      </a:lnTo>
                      <a:lnTo>
                        <a:pt x="1591" y="2009"/>
                      </a:lnTo>
                      <a:lnTo>
                        <a:pt x="1696" y="2030"/>
                      </a:lnTo>
                      <a:lnTo>
                        <a:pt x="1654" y="2135"/>
                      </a:lnTo>
                      <a:lnTo>
                        <a:pt x="1654" y="2239"/>
                      </a:lnTo>
                      <a:lnTo>
                        <a:pt x="1591" y="2323"/>
                      </a:lnTo>
                      <a:lnTo>
                        <a:pt x="1549" y="2302"/>
                      </a:lnTo>
                      <a:lnTo>
                        <a:pt x="1507" y="2344"/>
                      </a:lnTo>
                      <a:lnTo>
                        <a:pt x="1507" y="2428"/>
                      </a:lnTo>
                      <a:lnTo>
                        <a:pt x="1675" y="2449"/>
                      </a:lnTo>
                      <a:lnTo>
                        <a:pt x="1821" y="2470"/>
                      </a:lnTo>
                      <a:lnTo>
                        <a:pt x="1926" y="2553"/>
                      </a:lnTo>
                      <a:lnTo>
                        <a:pt x="2072" y="2553"/>
                      </a:lnTo>
                      <a:lnTo>
                        <a:pt x="2114" y="2637"/>
                      </a:lnTo>
                      <a:lnTo>
                        <a:pt x="2135" y="2783"/>
                      </a:lnTo>
                      <a:lnTo>
                        <a:pt x="2093" y="2658"/>
                      </a:lnTo>
                      <a:lnTo>
                        <a:pt x="1988" y="2574"/>
                      </a:lnTo>
                      <a:lnTo>
                        <a:pt x="1905" y="2616"/>
                      </a:lnTo>
                      <a:lnTo>
                        <a:pt x="1821" y="2553"/>
                      </a:lnTo>
                      <a:lnTo>
                        <a:pt x="1612" y="2532"/>
                      </a:lnTo>
                      <a:lnTo>
                        <a:pt x="1570" y="2470"/>
                      </a:lnTo>
                      <a:lnTo>
                        <a:pt x="1507" y="2511"/>
                      </a:lnTo>
                      <a:lnTo>
                        <a:pt x="1507" y="2616"/>
                      </a:lnTo>
                      <a:lnTo>
                        <a:pt x="1403" y="2763"/>
                      </a:lnTo>
                      <a:lnTo>
                        <a:pt x="1403" y="2846"/>
                      </a:lnTo>
                      <a:lnTo>
                        <a:pt x="1403" y="2930"/>
                      </a:lnTo>
                      <a:lnTo>
                        <a:pt x="1340" y="3076"/>
                      </a:lnTo>
                      <a:lnTo>
                        <a:pt x="1277" y="3202"/>
                      </a:lnTo>
                      <a:lnTo>
                        <a:pt x="1131" y="3558"/>
                      </a:lnTo>
                      <a:lnTo>
                        <a:pt x="1089" y="3809"/>
                      </a:lnTo>
                      <a:lnTo>
                        <a:pt x="942" y="4102"/>
                      </a:lnTo>
                      <a:lnTo>
                        <a:pt x="921" y="4415"/>
                      </a:lnTo>
                      <a:lnTo>
                        <a:pt x="838" y="4541"/>
                      </a:lnTo>
                      <a:lnTo>
                        <a:pt x="733" y="4667"/>
                      </a:lnTo>
                      <a:lnTo>
                        <a:pt x="649" y="4855"/>
                      </a:lnTo>
                      <a:lnTo>
                        <a:pt x="608" y="4939"/>
                      </a:lnTo>
                      <a:lnTo>
                        <a:pt x="566" y="5043"/>
                      </a:lnTo>
                      <a:lnTo>
                        <a:pt x="419" y="5231"/>
                      </a:lnTo>
                      <a:lnTo>
                        <a:pt x="356" y="5336"/>
                      </a:lnTo>
                      <a:lnTo>
                        <a:pt x="398" y="5566"/>
                      </a:lnTo>
                      <a:lnTo>
                        <a:pt x="336" y="5776"/>
                      </a:lnTo>
                      <a:lnTo>
                        <a:pt x="336" y="5922"/>
                      </a:lnTo>
                      <a:lnTo>
                        <a:pt x="419" y="6027"/>
                      </a:lnTo>
                      <a:lnTo>
                        <a:pt x="356" y="6110"/>
                      </a:lnTo>
                      <a:lnTo>
                        <a:pt x="336" y="6194"/>
                      </a:lnTo>
                      <a:lnTo>
                        <a:pt x="398" y="6340"/>
                      </a:lnTo>
                      <a:lnTo>
                        <a:pt x="356" y="6592"/>
                      </a:lnTo>
                      <a:lnTo>
                        <a:pt x="315" y="6717"/>
                      </a:lnTo>
                      <a:lnTo>
                        <a:pt x="231" y="6759"/>
                      </a:lnTo>
                      <a:lnTo>
                        <a:pt x="252" y="6843"/>
                      </a:lnTo>
                      <a:lnTo>
                        <a:pt x="294" y="6864"/>
                      </a:lnTo>
                      <a:lnTo>
                        <a:pt x="231" y="7031"/>
                      </a:lnTo>
                      <a:lnTo>
                        <a:pt x="84" y="7136"/>
                      </a:lnTo>
                      <a:lnTo>
                        <a:pt x="1" y="7261"/>
                      </a:lnTo>
                      <a:lnTo>
                        <a:pt x="1" y="7387"/>
                      </a:lnTo>
                      <a:lnTo>
                        <a:pt x="105" y="7554"/>
                      </a:lnTo>
                      <a:lnTo>
                        <a:pt x="210" y="7763"/>
                      </a:lnTo>
                      <a:lnTo>
                        <a:pt x="210" y="7993"/>
                      </a:lnTo>
                      <a:lnTo>
                        <a:pt x="189" y="8119"/>
                      </a:lnTo>
                      <a:lnTo>
                        <a:pt x="126" y="8203"/>
                      </a:lnTo>
                      <a:lnTo>
                        <a:pt x="126" y="8286"/>
                      </a:lnTo>
                      <a:lnTo>
                        <a:pt x="147" y="8370"/>
                      </a:lnTo>
                      <a:lnTo>
                        <a:pt x="189" y="8496"/>
                      </a:lnTo>
                      <a:lnTo>
                        <a:pt x="126" y="8579"/>
                      </a:lnTo>
                      <a:lnTo>
                        <a:pt x="105" y="8642"/>
                      </a:lnTo>
                      <a:lnTo>
                        <a:pt x="126" y="8726"/>
                      </a:lnTo>
                      <a:lnTo>
                        <a:pt x="356" y="9102"/>
                      </a:lnTo>
                      <a:lnTo>
                        <a:pt x="398" y="9207"/>
                      </a:lnTo>
                      <a:lnTo>
                        <a:pt x="356" y="9270"/>
                      </a:lnTo>
                      <a:lnTo>
                        <a:pt x="398" y="9353"/>
                      </a:lnTo>
                      <a:lnTo>
                        <a:pt x="524" y="9479"/>
                      </a:lnTo>
                      <a:lnTo>
                        <a:pt x="545" y="9542"/>
                      </a:lnTo>
                      <a:lnTo>
                        <a:pt x="628" y="9542"/>
                      </a:lnTo>
                      <a:lnTo>
                        <a:pt x="628" y="9437"/>
                      </a:lnTo>
                      <a:lnTo>
                        <a:pt x="628" y="9312"/>
                      </a:lnTo>
                      <a:lnTo>
                        <a:pt x="712" y="9333"/>
                      </a:lnTo>
                      <a:lnTo>
                        <a:pt x="733" y="9312"/>
                      </a:lnTo>
                      <a:lnTo>
                        <a:pt x="733" y="9353"/>
                      </a:lnTo>
                      <a:lnTo>
                        <a:pt x="838" y="9353"/>
                      </a:lnTo>
                      <a:lnTo>
                        <a:pt x="859" y="9416"/>
                      </a:lnTo>
                      <a:lnTo>
                        <a:pt x="984" y="9437"/>
                      </a:lnTo>
                      <a:lnTo>
                        <a:pt x="880" y="9437"/>
                      </a:lnTo>
                      <a:lnTo>
                        <a:pt x="817" y="9479"/>
                      </a:lnTo>
                      <a:lnTo>
                        <a:pt x="754" y="9437"/>
                      </a:lnTo>
                      <a:lnTo>
                        <a:pt x="712" y="9437"/>
                      </a:lnTo>
                      <a:lnTo>
                        <a:pt x="712" y="9521"/>
                      </a:lnTo>
                      <a:lnTo>
                        <a:pt x="754" y="9542"/>
                      </a:lnTo>
                      <a:lnTo>
                        <a:pt x="754" y="9688"/>
                      </a:lnTo>
                      <a:lnTo>
                        <a:pt x="817" y="9793"/>
                      </a:lnTo>
                      <a:lnTo>
                        <a:pt x="838" y="9835"/>
                      </a:lnTo>
                      <a:lnTo>
                        <a:pt x="733" y="9793"/>
                      </a:lnTo>
                      <a:lnTo>
                        <a:pt x="670" y="9688"/>
                      </a:lnTo>
                      <a:lnTo>
                        <a:pt x="649" y="9646"/>
                      </a:lnTo>
                      <a:lnTo>
                        <a:pt x="608" y="9688"/>
                      </a:lnTo>
                      <a:lnTo>
                        <a:pt x="608" y="9772"/>
                      </a:lnTo>
                      <a:lnTo>
                        <a:pt x="545" y="9835"/>
                      </a:lnTo>
                      <a:lnTo>
                        <a:pt x="566" y="9877"/>
                      </a:lnTo>
                      <a:lnTo>
                        <a:pt x="545" y="9981"/>
                      </a:lnTo>
                      <a:lnTo>
                        <a:pt x="545" y="10086"/>
                      </a:lnTo>
                      <a:lnTo>
                        <a:pt x="608" y="10107"/>
                      </a:lnTo>
                      <a:lnTo>
                        <a:pt x="628" y="10211"/>
                      </a:lnTo>
                      <a:lnTo>
                        <a:pt x="733" y="10274"/>
                      </a:lnTo>
                      <a:lnTo>
                        <a:pt x="775" y="10358"/>
                      </a:lnTo>
                      <a:lnTo>
                        <a:pt x="775" y="10421"/>
                      </a:lnTo>
                      <a:lnTo>
                        <a:pt x="712" y="10504"/>
                      </a:lnTo>
                      <a:lnTo>
                        <a:pt x="649" y="10504"/>
                      </a:lnTo>
                      <a:lnTo>
                        <a:pt x="649" y="10567"/>
                      </a:lnTo>
                      <a:lnTo>
                        <a:pt x="670" y="10672"/>
                      </a:lnTo>
                      <a:lnTo>
                        <a:pt x="670" y="10797"/>
                      </a:lnTo>
                      <a:lnTo>
                        <a:pt x="712" y="10839"/>
                      </a:lnTo>
                      <a:lnTo>
                        <a:pt x="775" y="10923"/>
                      </a:lnTo>
                      <a:lnTo>
                        <a:pt x="817" y="11111"/>
                      </a:lnTo>
                      <a:lnTo>
                        <a:pt x="942" y="11362"/>
                      </a:lnTo>
                      <a:lnTo>
                        <a:pt x="1026" y="11509"/>
                      </a:lnTo>
                      <a:lnTo>
                        <a:pt x="1068" y="11530"/>
                      </a:lnTo>
                      <a:lnTo>
                        <a:pt x="1047" y="11571"/>
                      </a:lnTo>
                      <a:lnTo>
                        <a:pt x="1047" y="11613"/>
                      </a:lnTo>
                      <a:lnTo>
                        <a:pt x="1152" y="11718"/>
                      </a:lnTo>
                      <a:lnTo>
                        <a:pt x="1172" y="11843"/>
                      </a:lnTo>
                      <a:lnTo>
                        <a:pt x="1152" y="11990"/>
                      </a:lnTo>
                      <a:lnTo>
                        <a:pt x="1131" y="12094"/>
                      </a:lnTo>
                      <a:lnTo>
                        <a:pt x="1089" y="12136"/>
                      </a:lnTo>
                      <a:lnTo>
                        <a:pt x="1131" y="12199"/>
                      </a:lnTo>
                      <a:lnTo>
                        <a:pt x="1172" y="12262"/>
                      </a:lnTo>
                      <a:lnTo>
                        <a:pt x="1382" y="12262"/>
                      </a:lnTo>
                      <a:lnTo>
                        <a:pt x="1486" y="12283"/>
                      </a:lnTo>
                      <a:lnTo>
                        <a:pt x="1591" y="12346"/>
                      </a:lnTo>
                      <a:lnTo>
                        <a:pt x="1675" y="12366"/>
                      </a:lnTo>
                      <a:lnTo>
                        <a:pt x="1821" y="12366"/>
                      </a:lnTo>
                      <a:lnTo>
                        <a:pt x="1884" y="12450"/>
                      </a:lnTo>
                      <a:lnTo>
                        <a:pt x="1884" y="12555"/>
                      </a:lnTo>
                      <a:lnTo>
                        <a:pt x="2030" y="12618"/>
                      </a:lnTo>
                      <a:lnTo>
                        <a:pt x="2135" y="12618"/>
                      </a:lnTo>
                      <a:lnTo>
                        <a:pt x="2281" y="12680"/>
                      </a:lnTo>
                      <a:lnTo>
                        <a:pt x="2302" y="12722"/>
                      </a:lnTo>
                      <a:lnTo>
                        <a:pt x="2302" y="12827"/>
                      </a:lnTo>
                      <a:lnTo>
                        <a:pt x="2344" y="12869"/>
                      </a:lnTo>
                      <a:lnTo>
                        <a:pt x="2407" y="12827"/>
                      </a:lnTo>
                      <a:lnTo>
                        <a:pt x="2470" y="12827"/>
                      </a:lnTo>
                      <a:lnTo>
                        <a:pt x="2616" y="12973"/>
                      </a:lnTo>
                      <a:lnTo>
                        <a:pt x="2805" y="13245"/>
                      </a:lnTo>
                      <a:lnTo>
                        <a:pt x="2825" y="13434"/>
                      </a:lnTo>
                      <a:lnTo>
                        <a:pt x="2805" y="13559"/>
                      </a:lnTo>
                      <a:lnTo>
                        <a:pt x="2805" y="13664"/>
                      </a:lnTo>
                      <a:lnTo>
                        <a:pt x="4185" y="13643"/>
                      </a:lnTo>
                      <a:lnTo>
                        <a:pt x="4206" y="13706"/>
                      </a:lnTo>
                      <a:lnTo>
                        <a:pt x="4206" y="13747"/>
                      </a:lnTo>
                      <a:lnTo>
                        <a:pt x="6131" y="14647"/>
                      </a:lnTo>
                      <a:lnTo>
                        <a:pt x="7784" y="14689"/>
                      </a:lnTo>
                      <a:lnTo>
                        <a:pt x="7826" y="14480"/>
                      </a:lnTo>
                      <a:lnTo>
                        <a:pt x="8747" y="14501"/>
                      </a:lnTo>
                      <a:lnTo>
                        <a:pt x="8872" y="14584"/>
                      </a:lnTo>
                      <a:lnTo>
                        <a:pt x="8935" y="14710"/>
                      </a:lnTo>
                      <a:lnTo>
                        <a:pt x="8998" y="14773"/>
                      </a:lnTo>
                      <a:lnTo>
                        <a:pt x="9019" y="14815"/>
                      </a:lnTo>
                      <a:lnTo>
                        <a:pt x="9082" y="14815"/>
                      </a:lnTo>
                      <a:lnTo>
                        <a:pt x="9123" y="14898"/>
                      </a:lnTo>
                      <a:lnTo>
                        <a:pt x="9103" y="14961"/>
                      </a:lnTo>
                      <a:lnTo>
                        <a:pt x="9207" y="14982"/>
                      </a:lnTo>
                      <a:lnTo>
                        <a:pt x="9270" y="15066"/>
                      </a:lnTo>
                      <a:lnTo>
                        <a:pt x="9270" y="15107"/>
                      </a:lnTo>
                      <a:lnTo>
                        <a:pt x="9228" y="15170"/>
                      </a:lnTo>
                      <a:lnTo>
                        <a:pt x="9312" y="15191"/>
                      </a:lnTo>
                      <a:lnTo>
                        <a:pt x="9395" y="15233"/>
                      </a:lnTo>
                      <a:lnTo>
                        <a:pt x="9437" y="15317"/>
                      </a:lnTo>
                      <a:lnTo>
                        <a:pt x="9458" y="15442"/>
                      </a:lnTo>
                      <a:lnTo>
                        <a:pt x="9500" y="15484"/>
                      </a:lnTo>
                      <a:lnTo>
                        <a:pt x="9521" y="15505"/>
                      </a:lnTo>
                      <a:lnTo>
                        <a:pt x="9542" y="15526"/>
                      </a:lnTo>
                      <a:lnTo>
                        <a:pt x="9626" y="15610"/>
                      </a:lnTo>
                      <a:lnTo>
                        <a:pt x="9626" y="15693"/>
                      </a:lnTo>
                      <a:lnTo>
                        <a:pt x="9605" y="15714"/>
                      </a:lnTo>
                      <a:lnTo>
                        <a:pt x="9521" y="15735"/>
                      </a:lnTo>
                      <a:lnTo>
                        <a:pt x="9521" y="15756"/>
                      </a:lnTo>
                      <a:lnTo>
                        <a:pt x="9626" y="15903"/>
                      </a:lnTo>
                      <a:lnTo>
                        <a:pt x="9709" y="15965"/>
                      </a:lnTo>
                      <a:lnTo>
                        <a:pt x="9730" y="16070"/>
                      </a:lnTo>
                      <a:lnTo>
                        <a:pt x="9730" y="16112"/>
                      </a:lnTo>
                      <a:lnTo>
                        <a:pt x="9751" y="16112"/>
                      </a:lnTo>
                      <a:lnTo>
                        <a:pt x="9793" y="16133"/>
                      </a:lnTo>
                      <a:lnTo>
                        <a:pt x="9835" y="16133"/>
                      </a:lnTo>
                      <a:lnTo>
                        <a:pt x="9877" y="16154"/>
                      </a:lnTo>
                      <a:lnTo>
                        <a:pt x="9919" y="16216"/>
                      </a:lnTo>
                      <a:lnTo>
                        <a:pt x="9919" y="16237"/>
                      </a:lnTo>
                      <a:lnTo>
                        <a:pt x="9960" y="16279"/>
                      </a:lnTo>
                      <a:lnTo>
                        <a:pt x="10023" y="16279"/>
                      </a:lnTo>
                      <a:lnTo>
                        <a:pt x="10149" y="16342"/>
                      </a:lnTo>
                      <a:lnTo>
                        <a:pt x="10170" y="16384"/>
                      </a:lnTo>
                      <a:lnTo>
                        <a:pt x="10253" y="16426"/>
                      </a:lnTo>
                      <a:lnTo>
                        <a:pt x="10379" y="16467"/>
                      </a:lnTo>
                      <a:lnTo>
                        <a:pt x="10400" y="16530"/>
                      </a:lnTo>
                      <a:lnTo>
                        <a:pt x="10463" y="16530"/>
                      </a:lnTo>
                      <a:lnTo>
                        <a:pt x="10504" y="16488"/>
                      </a:lnTo>
                      <a:lnTo>
                        <a:pt x="10504" y="16467"/>
                      </a:lnTo>
                      <a:lnTo>
                        <a:pt x="10609" y="16384"/>
                      </a:lnTo>
                      <a:lnTo>
                        <a:pt x="10672" y="16384"/>
                      </a:lnTo>
                      <a:lnTo>
                        <a:pt x="10672" y="16342"/>
                      </a:lnTo>
                      <a:lnTo>
                        <a:pt x="10672" y="16321"/>
                      </a:lnTo>
                      <a:lnTo>
                        <a:pt x="10714" y="16237"/>
                      </a:lnTo>
                      <a:lnTo>
                        <a:pt x="10797" y="16070"/>
                      </a:lnTo>
                      <a:lnTo>
                        <a:pt x="10839" y="16028"/>
                      </a:lnTo>
                      <a:lnTo>
                        <a:pt x="10923" y="16007"/>
                      </a:lnTo>
                      <a:lnTo>
                        <a:pt x="10965" y="16007"/>
                      </a:lnTo>
                      <a:lnTo>
                        <a:pt x="10986" y="16028"/>
                      </a:lnTo>
                      <a:lnTo>
                        <a:pt x="11027" y="16028"/>
                      </a:lnTo>
                      <a:lnTo>
                        <a:pt x="11069" y="15944"/>
                      </a:lnTo>
                      <a:lnTo>
                        <a:pt x="11174" y="15944"/>
                      </a:lnTo>
                      <a:lnTo>
                        <a:pt x="11279" y="15965"/>
                      </a:lnTo>
                      <a:lnTo>
                        <a:pt x="11383" y="15944"/>
                      </a:lnTo>
                      <a:lnTo>
                        <a:pt x="11404" y="15965"/>
                      </a:lnTo>
                      <a:lnTo>
                        <a:pt x="11425" y="16007"/>
                      </a:lnTo>
                      <a:lnTo>
                        <a:pt x="11509" y="16007"/>
                      </a:lnTo>
                      <a:lnTo>
                        <a:pt x="11592" y="16028"/>
                      </a:lnTo>
                      <a:lnTo>
                        <a:pt x="11634" y="16133"/>
                      </a:lnTo>
                      <a:lnTo>
                        <a:pt x="11739" y="16216"/>
                      </a:lnTo>
                      <a:lnTo>
                        <a:pt x="11844" y="16363"/>
                      </a:lnTo>
                      <a:lnTo>
                        <a:pt x="11864" y="16467"/>
                      </a:lnTo>
                      <a:lnTo>
                        <a:pt x="11927" y="16530"/>
                      </a:lnTo>
                      <a:lnTo>
                        <a:pt x="11927" y="16593"/>
                      </a:lnTo>
                      <a:lnTo>
                        <a:pt x="11927" y="16760"/>
                      </a:lnTo>
                      <a:lnTo>
                        <a:pt x="12011" y="16781"/>
                      </a:lnTo>
                      <a:lnTo>
                        <a:pt x="12032" y="16865"/>
                      </a:lnTo>
                      <a:lnTo>
                        <a:pt x="12116" y="17074"/>
                      </a:lnTo>
                      <a:lnTo>
                        <a:pt x="12157" y="17095"/>
                      </a:lnTo>
                      <a:lnTo>
                        <a:pt x="12178" y="17179"/>
                      </a:lnTo>
                      <a:lnTo>
                        <a:pt x="12262" y="17221"/>
                      </a:lnTo>
                      <a:lnTo>
                        <a:pt x="12283" y="17325"/>
                      </a:lnTo>
                      <a:lnTo>
                        <a:pt x="12346" y="17430"/>
                      </a:lnTo>
                      <a:lnTo>
                        <a:pt x="12450" y="17514"/>
                      </a:lnTo>
                      <a:lnTo>
                        <a:pt x="12429" y="17618"/>
                      </a:lnTo>
                      <a:lnTo>
                        <a:pt x="12429" y="17723"/>
                      </a:lnTo>
                      <a:lnTo>
                        <a:pt x="12429" y="17786"/>
                      </a:lnTo>
                      <a:lnTo>
                        <a:pt x="12429" y="17807"/>
                      </a:lnTo>
                      <a:lnTo>
                        <a:pt x="12555" y="18141"/>
                      </a:lnTo>
                      <a:lnTo>
                        <a:pt x="12534" y="18309"/>
                      </a:lnTo>
                      <a:lnTo>
                        <a:pt x="12576" y="18351"/>
                      </a:lnTo>
                      <a:lnTo>
                        <a:pt x="12597" y="18351"/>
                      </a:lnTo>
                      <a:lnTo>
                        <a:pt x="12660" y="18372"/>
                      </a:lnTo>
                      <a:lnTo>
                        <a:pt x="12743" y="18372"/>
                      </a:lnTo>
                      <a:lnTo>
                        <a:pt x="12806" y="18413"/>
                      </a:lnTo>
                      <a:lnTo>
                        <a:pt x="12911" y="18518"/>
                      </a:lnTo>
                      <a:lnTo>
                        <a:pt x="13099" y="18560"/>
                      </a:lnTo>
                      <a:lnTo>
                        <a:pt x="13204" y="18644"/>
                      </a:lnTo>
                      <a:lnTo>
                        <a:pt x="13308" y="18644"/>
                      </a:lnTo>
                      <a:lnTo>
                        <a:pt x="13329" y="18727"/>
                      </a:lnTo>
                      <a:lnTo>
                        <a:pt x="13392" y="18748"/>
                      </a:lnTo>
                      <a:lnTo>
                        <a:pt x="13476" y="18581"/>
                      </a:lnTo>
                      <a:lnTo>
                        <a:pt x="13496" y="18455"/>
                      </a:lnTo>
                      <a:lnTo>
                        <a:pt x="13476" y="18372"/>
                      </a:lnTo>
                      <a:lnTo>
                        <a:pt x="13476" y="18120"/>
                      </a:lnTo>
                      <a:lnTo>
                        <a:pt x="13413" y="18037"/>
                      </a:lnTo>
                      <a:lnTo>
                        <a:pt x="13496" y="17911"/>
                      </a:lnTo>
                      <a:lnTo>
                        <a:pt x="13538" y="17723"/>
                      </a:lnTo>
                      <a:lnTo>
                        <a:pt x="13622" y="17618"/>
                      </a:lnTo>
                      <a:lnTo>
                        <a:pt x="13580" y="17409"/>
                      </a:lnTo>
                      <a:lnTo>
                        <a:pt x="13685" y="17367"/>
                      </a:lnTo>
                      <a:lnTo>
                        <a:pt x="13789" y="17284"/>
                      </a:lnTo>
                      <a:lnTo>
                        <a:pt x="13727" y="17200"/>
                      </a:lnTo>
                      <a:lnTo>
                        <a:pt x="13831" y="17074"/>
                      </a:lnTo>
                      <a:lnTo>
                        <a:pt x="13894" y="17095"/>
                      </a:lnTo>
                      <a:lnTo>
                        <a:pt x="13999" y="17053"/>
                      </a:lnTo>
                      <a:lnTo>
                        <a:pt x="13957" y="16907"/>
                      </a:lnTo>
                      <a:lnTo>
                        <a:pt x="13957" y="16907"/>
                      </a:lnTo>
                      <a:lnTo>
                        <a:pt x="14040" y="16970"/>
                      </a:lnTo>
                      <a:lnTo>
                        <a:pt x="14145" y="16907"/>
                      </a:lnTo>
                      <a:lnTo>
                        <a:pt x="14103" y="16865"/>
                      </a:lnTo>
                      <a:lnTo>
                        <a:pt x="14208" y="16781"/>
                      </a:lnTo>
                      <a:lnTo>
                        <a:pt x="14250" y="16802"/>
                      </a:lnTo>
                      <a:lnTo>
                        <a:pt x="14312" y="16781"/>
                      </a:lnTo>
                      <a:lnTo>
                        <a:pt x="14375" y="16865"/>
                      </a:lnTo>
                      <a:lnTo>
                        <a:pt x="14271" y="16949"/>
                      </a:lnTo>
                      <a:lnTo>
                        <a:pt x="14354" y="16949"/>
                      </a:lnTo>
                      <a:lnTo>
                        <a:pt x="14459" y="16844"/>
                      </a:lnTo>
                      <a:lnTo>
                        <a:pt x="14543" y="16844"/>
                      </a:lnTo>
                      <a:lnTo>
                        <a:pt x="14794" y="16739"/>
                      </a:lnTo>
                      <a:lnTo>
                        <a:pt x="14982" y="16551"/>
                      </a:lnTo>
                      <a:lnTo>
                        <a:pt x="15066" y="16551"/>
                      </a:lnTo>
                      <a:lnTo>
                        <a:pt x="15108" y="16488"/>
                      </a:lnTo>
                      <a:lnTo>
                        <a:pt x="15087" y="16384"/>
                      </a:lnTo>
                      <a:lnTo>
                        <a:pt x="15108" y="16258"/>
                      </a:lnTo>
                      <a:lnTo>
                        <a:pt x="15045" y="16112"/>
                      </a:lnTo>
                      <a:lnTo>
                        <a:pt x="15087" y="16175"/>
                      </a:lnTo>
                      <a:lnTo>
                        <a:pt x="15170" y="16175"/>
                      </a:lnTo>
                      <a:lnTo>
                        <a:pt x="15275" y="16070"/>
                      </a:lnTo>
                      <a:lnTo>
                        <a:pt x="15275" y="16028"/>
                      </a:lnTo>
                      <a:lnTo>
                        <a:pt x="15317" y="16133"/>
                      </a:lnTo>
                      <a:lnTo>
                        <a:pt x="15254" y="16237"/>
                      </a:lnTo>
                      <a:lnTo>
                        <a:pt x="15275" y="16321"/>
                      </a:lnTo>
                      <a:lnTo>
                        <a:pt x="15275" y="16426"/>
                      </a:lnTo>
                      <a:lnTo>
                        <a:pt x="15401" y="16384"/>
                      </a:lnTo>
                      <a:lnTo>
                        <a:pt x="15484" y="16258"/>
                      </a:lnTo>
                      <a:lnTo>
                        <a:pt x="15568" y="16258"/>
                      </a:lnTo>
                      <a:lnTo>
                        <a:pt x="15631" y="16216"/>
                      </a:lnTo>
                      <a:lnTo>
                        <a:pt x="15840" y="16154"/>
                      </a:lnTo>
                      <a:lnTo>
                        <a:pt x="16007" y="16154"/>
                      </a:lnTo>
                      <a:lnTo>
                        <a:pt x="16258" y="16237"/>
                      </a:lnTo>
                      <a:lnTo>
                        <a:pt x="16321" y="16279"/>
                      </a:lnTo>
                      <a:lnTo>
                        <a:pt x="16635" y="16321"/>
                      </a:lnTo>
                      <a:lnTo>
                        <a:pt x="16740" y="16279"/>
                      </a:lnTo>
                      <a:lnTo>
                        <a:pt x="16740" y="16237"/>
                      </a:lnTo>
                      <a:lnTo>
                        <a:pt x="16740" y="16154"/>
                      </a:lnTo>
                      <a:lnTo>
                        <a:pt x="16844" y="16133"/>
                      </a:lnTo>
                      <a:lnTo>
                        <a:pt x="16928" y="16154"/>
                      </a:lnTo>
                      <a:lnTo>
                        <a:pt x="16865" y="16216"/>
                      </a:lnTo>
                      <a:lnTo>
                        <a:pt x="16928" y="16237"/>
                      </a:lnTo>
                      <a:lnTo>
                        <a:pt x="16991" y="16216"/>
                      </a:lnTo>
                      <a:lnTo>
                        <a:pt x="17053" y="16258"/>
                      </a:lnTo>
                      <a:lnTo>
                        <a:pt x="17053" y="16342"/>
                      </a:lnTo>
                      <a:lnTo>
                        <a:pt x="17074" y="16384"/>
                      </a:lnTo>
                      <a:lnTo>
                        <a:pt x="17200" y="16363"/>
                      </a:lnTo>
                      <a:lnTo>
                        <a:pt x="17242" y="16426"/>
                      </a:lnTo>
                      <a:lnTo>
                        <a:pt x="17158" y="16488"/>
                      </a:lnTo>
                      <a:lnTo>
                        <a:pt x="17095" y="16551"/>
                      </a:lnTo>
                      <a:lnTo>
                        <a:pt x="17179" y="16572"/>
                      </a:lnTo>
                      <a:lnTo>
                        <a:pt x="17263" y="16551"/>
                      </a:lnTo>
                      <a:lnTo>
                        <a:pt x="17346" y="16593"/>
                      </a:lnTo>
                      <a:lnTo>
                        <a:pt x="17493" y="16656"/>
                      </a:lnTo>
                      <a:lnTo>
                        <a:pt x="17556" y="16572"/>
                      </a:lnTo>
                      <a:lnTo>
                        <a:pt x="17618" y="16530"/>
                      </a:lnTo>
                      <a:lnTo>
                        <a:pt x="17723" y="16593"/>
                      </a:lnTo>
                      <a:lnTo>
                        <a:pt x="17786" y="16656"/>
                      </a:lnTo>
                      <a:lnTo>
                        <a:pt x="17870" y="16635"/>
                      </a:lnTo>
                      <a:lnTo>
                        <a:pt x="17870" y="16467"/>
                      </a:lnTo>
                      <a:lnTo>
                        <a:pt x="17807" y="16363"/>
                      </a:lnTo>
                      <a:lnTo>
                        <a:pt x="17911" y="16363"/>
                      </a:lnTo>
                      <a:lnTo>
                        <a:pt x="18016" y="16488"/>
                      </a:lnTo>
                      <a:lnTo>
                        <a:pt x="18100" y="16530"/>
                      </a:lnTo>
                      <a:lnTo>
                        <a:pt x="18142" y="16593"/>
                      </a:lnTo>
                      <a:lnTo>
                        <a:pt x="18204" y="16593"/>
                      </a:lnTo>
                      <a:lnTo>
                        <a:pt x="18288" y="16635"/>
                      </a:lnTo>
                      <a:lnTo>
                        <a:pt x="18288" y="16760"/>
                      </a:lnTo>
                      <a:lnTo>
                        <a:pt x="18309" y="16677"/>
                      </a:lnTo>
                      <a:lnTo>
                        <a:pt x="18414" y="16656"/>
                      </a:lnTo>
                      <a:lnTo>
                        <a:pt x="18414" y="16635"/>
                      </a:lnTo>
                      <a:lnTo>
                        <a:pt x="18288" y="16530"/>
                      </a:lnTo>
                      <a:lnTo>
                        <a:pt x="18100" y="16447"/>
                      </a:lnTo>
                      <a:lnTo>
                        <a:pt x="18037" y="16363"/>
                      </a:lnTo>
                      <a:lnTo>
                        <a:pt x="18037" y="16258"/>
                      </a:lnTo>
                      <a:lnTo>
                        <a:pt x="18225" y="16175"/>
                      </a:lnTo>
                      <a:lnTo>
                        <a:pt x="18288" y="16154"/>
                      </a:lnTo>
                      <a:lnTo>
                        <a:pt x="18183" y="16112"/>
                      </a:lnTo>
                      <a:lnTo>
                        <a:pt x="18121" y="16049"/>
                      </a:lnTo>
                      <a:lnTo>
                        <a:pt x="18100" y="16049"/>
                      </a:lnTo>
                      <a:lnTo>
                        <a:pt x="18016" y="16112"/>
                      </a:lnTo>
                      <a:lnTo>
                        <a:pt x="17932" y="16154"/>
                      </a:lnTo>
                      <a:lnTo>
                        <a:pt x="17932" y="16070"/>
                      </a:lnTo>
                      <a:lnTo>
                        <a:pt x="18037" y="15944"/>
                      </a:lnTo>
                      <a:lnTo>
                        <a:pt x="18246" y="15861"/>
                      </a:lnTo>
                      <a:lnTo>
                        <a:pt x="18330" y="15798"/>
                      </a:lnTo>
                      <a:lnTo>
                        <a:pt x="18665" y="15735"/>
                      </a:lnTo>
                      <a:lnTo>
                        <a:pt x="18811" y="15756"/>
                      </a:lnTo>
                      <a:lnTo>
                        <a:pt x="18874" y="15735"/>
                      </a:lnTo>
                      <a:lnTo>
                        <a:pt x="18958" y="15735"/>
                      </a:lnTo>
                      <a:lnTo>
                        <a:pt x="19020" y="15651"/>
                      </a:lnTo>
                      <a:lnTo>
                        <a:pt x="19062" y="15547"/>
                      </a:lnTo>
                      <a:lnTo>
                        <a:pt x="19146" y="15547"/>
                      </a:lnTo>
                      <a:lnTo>
                        <a:pt x="19125" y="15631"/>
                      </a:lnTo>
                      <a:lnTo>
                        <a:pt x="19125" y="15714"/>
                      </a:lnTo>
                      <a:lnTo>
                        <a:pt x="19250" y="15819"/>
                      </a:lnTo>
                      <a:lnTo>
                        <a:pt x="19334" y="15756"/>
                      </a:lnTo>
                      <a:lnTo>
                        <a:pt x="19481" y="15756"/>
                      </a:lnTo>
                      <a:lnTo>
                        <a:pt x="19585" y="15735"/>
                      </a:lnTo>
                      <a:lnTo>
                        <a:pt x="19648" y="15798"/>
                      </a:lnTo>
                      <a:lnTo>
                        <a:pt x="19815" y="15756"/>
                      </a:lnTo>
                      <a:lnTo>
                        <a:pt x="19878" y="15798"/>
                      </a:lnTo>
                      <a:lnTo>
                        <a:pt x="20004" y="15714"/>
                      </a:lnTo>
                      <a:lnTo>
                        <a:pt x="20108" y="15714"/>
                      </a:lnTo>
                      <a:lnTo>
                        <a:pt x="20129" y="15735"/>
                      </a:lnTo>
                      <a:lnTo>
                        <a:pt x="20087" y="15756"/>
                      </a:lnTo>
                      <a:lnTo>
                        <a:pt x="19962" y="15756"/>
                      </a:lnTo>
                      <a:lnTo>
                        <a:pt x="19920" y="15798"/>
                      </a:lnTo>
                      <a:lnTo>
                        <a:pt x="20087" y="15819"/>
                      </a:lnTo>
                      <a:lnTo>
                        <a:pt x="20213" y="15819"/>
                      </a:lnTo>
                      <a:lnTo>
                        <a:pt x="20318" y="15903"/>
                      </a:lnTo>
                      <a:lnTo>
                        <a:pt x="20401" y="15944"/>
                      </a:lnTo>
                      <a:lnTo>
                        <a:pt x="20338" y="15861"/>
                      </a:lnTo>
                      <a:lnTo>
                        <a:pt x="20338" y="15819"/>
                      </a:lnTo>
                      <a:lnTo>
                        <a:pt x="20401" y="15819"/>
                      </a:lnTo>
                      <a:lnTo>
                        <a:pt x="20422" y="15861"/>
                      </a:lnTo>
                      <a:lnTo>
                        <a:pt x="20527" y="15944"/>
                      </a:lnTo>
                      <a:lnTo>
                        <a:pt x="20506" y="16007"/>
                      </a:lnTo>
                      <a:lnTo>
                        <a:pt x="20443" y="15944"/>
                      </a:lnTo>
                      <a:lnTo>
                        <a:pt x="20422" y="15965"/>
                      </a:lnTo>
                      <a:lnTo>
                        <a:pt x="20548" y="16049"/>
                      </a:lnTo>
                      <a:lnTo>
                        <a:pt x="20610" y="16133"/>
                      </a:lnTo>
                      <a:lnTo>
                        <a:pt x="20652" y="16175"/>
                      </a:lnTo>
                      <a:lnTo>
                        <a:pt x="20631" y="16216"/>
                      </a:lnTo>
                      <a:lnTo>
                        <a:pt x="20610" y="16154"/>
                      </a:lnTo>
                      <a:lnTo>
                        <a:pt x="20590" y="16216"/>
                      </a:lnTo>
                      <a:lnTo>
                        <a:pt x="20610" y="16258"/>
                      </a:lnTo>
                      <a:lnTo>
                        <a:pt x="20799" y="16237"/>
                      </a:lnTo>
                      <a:lnTo>
                        <a:pt x="20903" y="16216"/>
                      </a:lnTo>
                      <a:lnTo>
                        <a:pt x="21029" y="16070"/>
                      </a:lnTo>
                      <a:lnTo>
                        <a:pt x="21113" y="16070"/>
                      </a:lnTo>
                      <a:lnTo>
                        <a:pt x="21113" y="16049"/>
                      </a:lnTo>
                      <a:lnTo>
                        <a:pt x="21175" y="15965"/>
                      </a:lnTo>
                      <a:lnTo>
                        <a:pt x="21280" y="15965"/>
                      </a:lnTo>
                      <a:lnTo>
                        <a:pt x="21364" y="16007"/>
                      </a:lnTo>
                      <a:lnTo>
                        <a:pt x="21489" y="16049"/>
                      </a:lnTo>
                      <a:lnTo>
                        <a:pt x="21552" y="16258"/>
                      </a:lnTo>
                      <a:lnTo>
                        <a:pt x="21636" y="16321"/>
                      </a:lnTo>
                      <a:lnTo>
                        <a:pt x="21657" y="16321"/>
                      </a:lnTo>
                      <a:lnTo>
                        <a:pt x="21678" y="16447"/>
                      </a:lnTo>
                      <a:lnTo>
                        <a:pt x="21761" y="16488"/>
                      </a:lnTo>
                      <a:lnTo>
                        <a:pt x="21803" y="16488"/>
                      </a:lnTo>
                      <a:lnTo>
                        <a:pt x="21803" y="16551"/>
                      </a:lnTo>
                      <a:lnTo>
                        <a:pt x="21866" y="16635"/>
                      </a:lnTo>
                      <a:lnTo>
                        <a:pt x="21950" y="16656"/>
                      </a:lnTo>
                      <a:lnTo>
                        <a:pt x="22012" y="16781"/>
                      </a:lnTo>
                      <a:lnTo>
                        <a:pt x="21991" y="16907"/>
                      </a:lnTo>
                      <a:lnTo>
                        <a:pt x="21908" y="17179"/>
                      </a:lnTo>
                      <a:lnTo>
                        <a:pt x="21803" y="17409"/>
                      </a:lnTo>
                      <a:lnTo>
                        <a:pt x="21803" y="17493"/>
                      </a:lnTo>
                      <a:lnTo>
                        <a:pt x="21887" y="17597"/>
                      </a:lnTo>
                      <a:lnTo>
                        <a:pt x="21908" y="17576"/>
                      </a:lnTo>
                      <a:lnTo>
                        <a:pt x="21971" y="17493"/>
                      </a:lnTo>
                      <a:lnTo>
                        <a:pt x="21971" y="17430"/>
                      </a:lnTo>
                      <a:lnTo>
                        <a:pt x="21991" y="17388"/>
                      </a:lnTo>
                      <a:lnTo>
                        <a:pt x="22075" y="17430"/>
                      </a:lnTo>
                      <a:lnTo>
                        <a:pt x="22096" y="17535"/>
                      </a:lnTo>
                      <a:lnTo>
                        <a:pt x="21950" y="17744"/>
                      </a:lnTo>
                      <a:lnTo>
                        <a:pt x="21971" y="17807"/>
                      </a:lnTo>
                      <a:lnTo>
                        <a:pt x="21991" y="17911"/>
                      </a:lnTo>
                      <a:lnTo>
                        <a:pt x="22054" y="18016"/>
                      </a:lnTo>
                      <a:lnTo>
                        <a:pt x="22075" y="18058"/>
                      </a:lnTo>
                      <a:lnTo>
                        <a:pt x="22117" y="18037"/>
                      </a:lnTo>
                      <a:lnTo>
                        <a:pt x="22159" y="18141"/>
                      </a:lnTo>
                      <a:lnTo>
                        <a:pt x="22201" y="18100"/>
                      </a:lnTo>
                      <a:lnTo>
                        <a:pt x="22201" y="18058"/>
                      </a:lnTo>
                      <a:lnTo>
                        <a:pt x="22222" y="18100"/>
                      </a:lnTo>
                      <a:lnTo>
                        <a:pt x="22368" y="18058"/>
                      </a:lnTo>
                      <a:lnTo>
                        <a:pt x="22368" y="18058"/>
                      </a:lnTo>
                      <a:lnTo>
                        <a:pt x="22263" y="18141"/>
                      </a:lnTo>
                      <a:lnTo>
                        <a:pt x="22222" y="18246"/>
                      </a:lnTo>
                      <a:lnTo>
                        <a:pt x="22201" y="18309"/>
                      </a:lnTo>
                      <a:lnTo>
                        <a:pt x="22201" y="18351"/>
                      </a:lnTo>
                      <a:lnTo>
                        <a:pt x="22368" y="18455"/>
                      </a:lnTo>
                      <a:lnTo>
                        <a:pt x="22368" y="18581"/>
                      </a:lnTo>
                      <a:lnTo>
                        <a:pt x="22368" y="18748"/>
                      </a:lnTo>
                      <a:lnTo>
                        <a:pt x="22410" y="18769"/>
                      </a:lnTo>
                      <a:lnTo>
                        <a:pt x="22494" y="18769"/>
                      </a:lnTo>
                      <a:lnTo>
                        <a:pt x="22535" y="18853"/>
                      </a:lnTo>
                      <a:lnTo>
                        <a:pt x="22515" y="18957"/>
                      </a:lnTo>
                      <a:lnTo>
                        <a:pt x="22682" y="19062"/>
                      </a:lnTo>
                      <a:lnTo>
                        <a:pt x="22598" y="19083"/>
                      </a:lnTo>
                      <a:lnTo>
                        <a:pt x="22724" y="19146"/>
                      </a:lnTo>
                      <a:lnTo>
                        <a:pt x="22787" y="19188"/>
                      </a:lnTo>
                      <a:lnTo>
                        <a:pt x="22891" y="19250"/>
                      </a:lnTo>
                      <a:lnTo>
                        <a:pt x="22996" y="19188"/>
                      </a:lnTo>
                      <a:lnTo>
                        <a:pt x="23100" y="19167"/>
                      </a:lnTo>
                      <a:lnTo>
                        <a:pt x="23100" y="18999"/>
                      </a:lnTo>
                      <a:lnTo>
                        <a:pt x="23163" y="18895"/>
                      </a:lnTo>
                      <a:lnTo>
                        <a:pt x="23226" y="18769"/>
                      </a:lnTo>
                      <a:lnTo>
                        <a:pt x="23331" y="18560"/>
                      </a:lnTo>
                      <a:lnTo>
                        <a:pt x="23310" y="18455"/>
                      </a:lnTo>
                      <a:lnTo>
                        <a:pt x="23351" y="18413"/>
                      </a:lnTo>
                      <a:lnTo>
                        <a:pt x="23351" y="18225"/>
                      </a:lnTo>
                      <a:lnTo>
                        <a:pt x="23331" y="18162"/>
                      </a:lnTo>
                      <a:lnTo>
                        <a:pt x="23414" y="18120"/>
                      </a:lnTo>
                      <a:lnTo>
                        <a:pt x="23351" y="17932"/>
                      </a:lnTo>
                      <a:lnTo>
                        <a:pt x="23247" y="17848"/>
                      </a:lnTo>
                      <a:lnTo>
                        <a:pt x="23205" y="17493"/>
                      </a:lnTo>
                      <a:lnTo>
                        <a:pt x="23142" y="17430"/>
                      </a:lnTo>
                      <a:lnTo>
                        <a:pt x="23163" y="17263"/>
                      </a:lnTo>
                      <a:lnTo>
                        <a:pt x="23205" y="17116"/>
                      </a:lnTo>
                      <a:lnTo>
                        <a:pt x="23163" y="17011"/>
                      </a:lnTo>
                      <a:lnTo>
                        <a:pt x="23100" y="16907"/>
                      </a:lnTo>
                      <a:lnTo>
                        <a:pt x="23038" y="16656"/>
                      </a:lnTo>
                      <a:lnTo>
                        <a:pt x="22996" y="16551"/>
                      </a:lnTo>
                      <a:lnTo>
                        <a:pt x="22954" y="16279"/>
                      </a:lnTo>
                      <a:lnTo>
                        <a:pt x="22912" y="16133"/>
                      </a:lnTo>
                      <a:lnTo>
                        <a:pt x="22933" y="15903"/>
                      </a:lnTo>
                      <a:lnTo>
                        <a:pt x="22912" y="15714"/>
                      </a:lnTo>
                      <a:lnTo>
                        <a:pt x="22933" y="15379"/>
                      </a:lnTo>
                      <a:lnTo>
                        <a:pt x="22933" y="15170"/>
                      </a:lnTo>
                      <a:lnTo>
                        <a:pt x="23038" y="15003"/>
                      </a:lnTo>
                      <a:lnTo>
                        <a:pt x="23121" y="14856"/>
                      </a:lnTo>
                      <a:lnTo>
                        <a:pt x="23226" y="14815"/>
                      </a:lnTo>
                      <a:lnTo>
                        <a:pt x="23268" y="14752"/>
                      </a:lnTo>
                      <a:lnTo>
                        <a:pt x="23331" y="14752"/>
                      </a:lnTo>
                      <a:lnTo>
                        <a:pt x="23414" y="14605"/>
                      </a:lnTo>
                      <a:lnTo>
                        <a:pt x="23414" y="14543"/>
                      </a:lnTo>
                      <a:lnTo>
                        <a:pt x="23372" y="14501"/>
                      </a:lnTo>
                      <a:lnTo>
                        <a:pt x="23414" y="14480"/>
                      </a:lnTo>
                      <a:lnTo>
                        <a:pt x="23540" y="14480"/>
                      </a:lnTo>
                      <a:lnTo>
                        <a:pt x="23561" y="14396"/>
                      </a:lnTo>
                      <a:lnTo>
                        <a:pt x="23665" y="14396"/>
                      </a:lnTo>
                      <a:lnTo>
                        <a:pt x="23686" y="14354"/>
                      </a:lnTo>
                      <a:lnTo>
                        <a:pt x="23875" y="14333"/>
                      </a:lnTo>
                      <a:lnTo>
                        <a:pt x="23937" y="14250"/>
                      </a:lnTo>
                      <a:lnTo>
                        <a:pt x="24063" y="14250"/>
                      </a:lnTo>
                      <a:lnTo>
                        <a:pt x="24084" y="14187"/>
                      </a:lnTo>
                      <a:lnTo>
                        <a:pt x="24168" y="14187"/>
                      </a:lnTo>
                      <a:lnTo>
                        <a:pt x="24209" y="14229"/>
                      </a:lnTo>
                      <a:lnTo>
                        <a:pt x="24314" y="14082"/>
                      </a:lnTo>
                      <a:lnTo>
                        <a:pt x="24314" y="14040"/>
                      </a:lnTo>
                      <a:lnTo>
                        <a:pt x="24377" y="14040"/>
                      </a:lnTo>
                      <a:lnTo>
                        <a:pt x="24481" y="13957"/>
                      </a:lnTo>
                      <a:lnTo>
                        <a:pt x="24481" y="13873"/>
                      </a:lnTo>
                      <a:lnTo>
                        <a:pt x="24691" y="13601"/>
                      </a:lnTo>
                      <a:lnTo>
                        <a:pt x="24795" y="13496"/>
                      </a:lnTo>
                      <a:lnTo>
                        <a:pt x="24984" y="13496"/>
                      </a:lnTo>
                      <a:lnTo>
                        <a:pt x="25025" y="13517"/>
                      </a:lnTo>
                      <a:lnTo>
                        <a:pt x="25088" y="13517"/>
                      </a:lnTo>
                      <a:lnTo>
                        <a:pt x="25193" y="13329"/>
                      </a:lnTo>
                      <a:lnTo>
                        <a:pt x="25465" y="13099"/>
                      </a:lnTo>
                      <a:lnTo>
                        <a:pt x="25737" y="12931"/>
                      </a:lnTo>
                      <a:lnTo>
                        <a:pt x="25862" y="12910"/>
                      </a:lnTo>
                      <a:lnTo>
                        <a:pt x="25925" y="12890"/>
                      </a:lnTo>
                      <a:lnTo>
                        <a:pt x="25988" y="12890"/>
                      </a:lnTo>
                      <a:lnTo>
                        <a:pt x="25988" y="12910"/>
                      </a:lnTo>
                      <a:lnTo>
                        <a:pt x="26092" y="12910"/>
                      </a:lnTo>
                      <a:lnTo>
                        <a:pt x="26197" y="12785"/>
                      </a:lnTo>
                      <a:lnTo>
                        <a:pt x="26155" y="12785"/>
                      </a:lnTo>
                      <a:lnTo>
                        <a:pt x="26134" y="12722"/>
                      </a:lnTo>
                      <a:lnTo>
                        <a:pt x="26030" y="12827"/>
                      </a:lnTo>
                      <a:lnTo>
                        <a:pt x="25883" y="12806"/>
                      </a:lnTo>
                      <a:lnTo>
                        <a:pt x="25820" y="12722"/>
                      </a:lnTo>
                      <a:lnTo>
                        <a:pt x="25925" y="12785"/>
                      </a:lnTo>
                      <a:lnTo>
                        <a:pt x="26051" y="12701"/>
                      </a:lnTo>
                      <a:lnTo>
                        <a:pt x="26030" y="12680"/>
                      </a:lnTo>
                      <a:lnTo>
                        <a:pt x="26092" y="12618"/>
                      </a:lnTo>
                      <a:lnTo>
                        <a:pt x="26051" y="12555"/>
                      </a:lnTo>
                      <a:lnTo>
                        <a:pt x="25925" y="12513"/>
                      </a:lnTo>
                      <a:lnTo>
                        <a:pt x="25862" y="12471"/>
                      </a:lnTo>
                      <a:lnTo>
                        <a:pt x="25946" y="12471"/>
                      </a:lnTo>
                      <a:lnTo>
                        <a:pt x="26030" y="12492"/>
                      </a:lnTo>
                      <a:lnTo>
                        <a:pt x="26092" y="12471"/>
                      </a:lnTo>
                      <a:lnTo>
                        <a:pt x="26092" y="12387"/>
                      </a:lnTo>
                      <a:lnTo>
                        <a:pt x="26155" y="12513"/>
                      </a:lnTo>
                      <a:lnTo>
                        <a:pt x="26239" y="12492"/>
                      </a:lnTo>
                      <a:lnTo>
                        <a:pt x="26302" y="12555"/>
                      </a:lnTo>
                      <a:lnTo>
                        <a:pt x="26364" y="12513"/>
                      </a:lnTo>
                      <a:lnTo>
                        <a:pt x="26385" y="12408"/>
                      </a:lnTo>
                      <a:lnTo>
                        <a:pt x="26511" y="12304"/>
                      </a:lnTo>
                      <a:lnTo>
                        <a:pt x="26553" y="12304"/>
                      </a:lnTo>
                      <a:lnTo>
                        <a:pt x="26574" y="12199"/>
                      </a:lnTo>
                      <a:lnTo>
                        <a:pt x="26553" y="12094"/>
                      </a:lnTo>
                      <a:lnTo>
                        <a:pt x="26511" y="12094"/>
                      </a:lnTo>
                      <a:lnTo>
                        <a:pt x="26448" y="12241"/>
                      </a:lnTo>
                      <a:lnTo>
                        <a:pt x="26448" y="12283"/>
                      </a:lnTo>
                      <a:lnTo>
                        <a:pt x="26385" y="12262"/>
                      </a:lnTo>
                      <a:lnTo>
                        <a:pt x="26364" y="12094"/>
                      </a:lnTo>
                      <a:lnTo>
                        <a:pt x="26344" y="12074"/>
                      </a:lnTo>
                      <a:lnTo>
                        <a:pt x="26092" y="12094"/>
                      </a:lnTo>
                      <a:lnTo>
                        <a:pt x="25967" y="12157"/>
                      </a:lnTo>
                      <a:lnTo>
                        <a:pt x="25988" y="12074"/>
                      </a:lnTo>
                      <a:lnTo>
                        <a:pt x="25988" y="11927"/>
                      </a:lnTo>
                      <a:lnTo>
                        <a:pt x="26051" y="11885"/>
                      </a:lnTo>
                      <a:lnTo>
                        <a:pt x="26092" y="11990"/>
                      </a:lnTo>
                      <a:lnTo>
                        <a:pt x="26176" y="12032"/>
                      </a:lnTo>
                      <a:lnTo>
                        <a:pt x="26239" y="11969"/>
                      </a:lnTo>
                      <a:lnTo>
                        <a:pt x="26385" y="11948"/>
                      </a:lnTo>
                      <a:lnTo>
                        <a:pt x="26406" y="11885"/>
                      </a:lnTo>
                      <a:lnTo>
                        <a:pt x="26490" y="11885"/>
                      </a:lnTo>
                      <a:lnTo>
                        <a:pt x="26511" y="11843"/>
                      </a:lnTo>
                      <a:lnTo>
                        <a:pt x="26490" y="11718"/>
                      </a:lnTo>
                      <a:lnTo>
                        <a:pt x="26448" y="11655"/>
                      </a:lnTo>
                      <a:lnTo>
                        <a:pt x="26469" y="11613"/>
                      </a:lnTo>
                      <a:lnTo>
                        <a:pt x="26511" y="11634"/>
                      </a:lnTo>
                      <a:lnTo>
                        <a:pt x="26574" y="11530"/>
                      </a:lnTo>
                      <a:lnTo>
                        <a:pt x="26511" y="11425"/>
                      </a:lnTo>
                      <a:lnTo>
                        <a:pt x="26469" y="11362"/>
                      </a:lnTo>
                      <a:lnTo>
                        <a:pt x="26385" y="11404"/>
                      </a:lnTo>
                      <a:lnTo>
                        <a:pt x="26302" y="11362"/>
                      </a:lnTo>
                      <a:lnTo>
                        <a:pt x="26260" y="11237"/>
                      </a:lnTo>
                      <a:lnTo>
                        <a:pt x="26176" y="11237"/>
                      </a:lnTo>
                      <a:lnTo>
                        <a:pt x="26092" y="11195"/>
                      </a:lnTo>
                      <a:lnTo>
                        <a:pt x="26030" y="11111"/>
                      </a:lnTo>
                      <a:lnTo>
                        <a:pt x="26030" y="11111"/>
                      </a:lnTo>
                      <a:lnTo>
                        <a:pt x="26092" y="11153"/>
                      </a:lnTo>
                      <a:lnTo>
                        <a:pt x="26260" y="11153"/>
                      </a:lnTo>
                      <a:lnTo>
                        <a:pt x="26302" y="11257"/>
                      </a:lnTo>
                      <a:lnTo>
                        <a:pt x="26385" y="11299"/>
                      </a:lnTo>
                      <a:lnTo>
                        <a:pt x="26406" y="11216"/>
                      </a:lnTo>
                      <a:lnTo>
                        <a:pt x="26281" y="11090"/>
                      </a:lnTo>
                      <a:lnTo>
                        <a:pt x="26385" y="11111"/>
                      </a:lnTo>
                      <a:lnTo>
                        <a:pt x="26406" y="11048"/>
                      </a:lnTo>
                      <a:lnTo>
                        <a:pt x="26448" y="11027"/>
                      </a:lnTo>
                      <a:lnTo>
                        <a:pt x="26406" y="10944"/>
                      </a:lnTo>
                      <a:lnTo>
                        <a:pt x="26281" y="10881"/>
                      </a:lnTo>
                      <a:lnTo>
                        <a:pt x="26239" y="10713"/>
                      </a:lnTo>
                      <a:lnTo>
                        <a:pt x="26281" y="10734"/>
                      </a:lnTo>
                      <a:lnTo>
                        <a:pt x="26344" y="10839"/>
                      </a:lnTo>
                      <a:lnTo>
                        <a:pt x="26406" y="10839"/>
                      </a:lnTo>
                      <a:lnTo>
                        <a:pt x="26448" y="10734"/>
                      </a:lnTo>
                      <a:lnTo>
                        <a:pt x="26448" y="10630"/>
                      </a:lnTo>
                      <a:lnTo>
                        <a:pt x="26344" y="10588"/>
                      </a:lnTo>
                      <a:lnTo>
                        <a:pt x="26197" y="10421"/>
                      </a:lnTo>
                      <a:lnTo>
                        <a:pt x="26092" y="10379"/>
                      </a:lnTo>
                      <a:lnTo>
                        <a:pt x="26030" y="10274"/>
                      </a:lnTo>
                      <a:lnTo>
                        <a:pt x="25946" y="10253"/>
                      </a:lnTo>
                      <a:lnTo>
                        <a:pt x="25946" y="10149"/>
                      </a:lnTo>
                      <a:lnTo>
                        <a:pt x="26030" y="10044"/>
                      </a:lnTo>
                      <a:lnTo>
                        <a:pt x="25967" y="10149"/>
                      </a:lnTo>
                      <a:lnTo>
                        <a:pt x="25988" y="10190"/>
                      </a:lnTo>
                      <a:lnTo>
                        <a:pt x="26051" y="10211"/>
                      </a:lnTo>
                      <a:lnTo>
                        <a:pt x="26134" y="10316"/>
                      </a:lnTo>
                      <a:lnTo>
                        <a:pt x="26239" y="10358"/>
                      </a:lnTo>
                      <a:lnTo>
                        <a:pt x="26364" y="10504"/>
                      </a:lnTo>
                      <a:lnTo>
                        <a:pt x="26385" y="10504"/>
                      </a:lnTo>
                      <a:lnTo>
                        <a:pt x="26406" y="10274"/>
                      </a:lnTo>
                      <a:lnTo>
                        <a:pt x="26406" y="10169"/>
                      </a:lnTo>
                      <a:lnTo>
                        <a:pt x="26406" y="10086"/>
                      </a:lnTo>
                      <a:lnTo>
                        <a:pt x="26385" y="10044"/>
                      </a:lnTo>
                      <a:lnTo>
                        <a:pt x="26406" y="9856"/>
                      </a:lnTo>
                      <a:lnTo>
                        <a:pt x="26448" y="9793"/>
                      </a:lnTo>
                      <a:lnTo>
                        <a:pt x="26409" y="9728"/>
                      </a:lnTo>
                      <a:lnTo>
                        <a:pt x="26409" y="9728"/>
                      </a:lnTo>
                      <a:lnTo>
                        <a:pt x="26490" y="9667"/>
                      </a:lnTo>
                      <a:lnTo>
                        <a:pt x="26616" y="9563"/>
                      </a:lnTo>
                      <a:lnTo>
                        <a:pt x="26657" y="9458"/>
                      </a:lnTo>
                      <a:lnTo>
                        <a:pt x="26657" y="9437"/>
                      </a:lnTo>
                      <a:lnTo>
                        <a:pt x="26678" y="9458"/>
                      </a:lnTo>
                      <a:lnTo>
                        <a:pt x="26657" y="9584"/>
                      </a:lnTo>
                      <a:lnTo>
                        <a:pt x="26678" y="9625"/>
                      </a:lnTo>
                      <a:lnTo>
                        <a:pt x="26574" y="9667"/>
                      </a:lnTo>
                      <a:lnTo>
                        <a:pt x="26511" y="9793"/>
                      </a:lnTo>
                      <a:lnTo>
                        <a:pt x="26595" y="9960"/>
                      </a:lnTo>
                      <a:lnTo>
                        <a:pt x="26574" y="10107"/>
                      </a:lnTo>
                      <a:lnTo>
                        <a:pt x="26490" y="10253"/>
                      </a:lnTo>
                      <a:lnTo>
                        <a:pt x="26490" y="10358"/>
                      </a:lnTo>
                      <a:lnTo>
                        <a:pt x="26595" y="10462"/>
                      </a:lnTo>
                      <a:lnTo>
                        <a:pt x="26616" y="10400"/>
                      </a:lnTo>
                      <a:lnTo>
                        <a:pt x="26657" y="10462"/>
                      </a:lnTo>
                      <a:lnTo>
                        <a:pt x="26699" y="10462"/>
                      </a:lnTo>
                      <a:lnTo>
                        <a:pt x="26699" y="10483"/>
                      </a:lnTo>
                      <a:lnTo>
                        <a:pt x="26678" y="10525"/>
                      </a:lnTo>
                      <a:lnTo>
                        <a:pt x="26699" y="10609"/>
                      </a:lnTo>
                      <a:lnTo>
                        <a:pt x="26825" y="10609"/>
                      </a:lnTo>
                      <a:lnTo>
                        <a:pt x="26762" y="10672"/>
                      </a:lnTo>
                      <a:lnTo>
                        <a:pt x="26762" y="10693"/>
                      </a:lnTo>
                      <a:lnTo>
                        <a:pt x="26699" y="10797"/>
                      </a:lnTo>
                      <a:lnTo>
                        <a:pt x="26699" y="10881"/>
                      </a:lnTo>
                      <a:lnTo>
                        <a:pt x="26657" y="10985"/>
                      </a:lnTo>
                      <a:lnTo>
                        <a:pt x="26616" y="11111"/>
                      </a:lnTo>
                      <a:lnTo>
                        <a:pt x="26616" y="11216"/>
                      </a:lnTo>
                      <a:lnTo>
                        <a:pt x="26657" y="11153"/>
                      </a:lnTo>
                      <a:lnTo>
                        <a:pt x="26678" y="11111"/>
                      </a:lnTo>
                      <a:lnTo>
                        <a:pt x="26783" y="10902"/>
                      </a:lnTo>
                      <a:lnTo>
                        <a:pt x="26804" y="10944"/>
                      </a:lnTo>
                      <a:lnTo>
                        <a:pt x="26804" y="11006"/>
                      </a:lnTo>
                      <a:lnTo>
                        <a:pt x="26825" y="10944"/>
                      </a:lnTo>
                      <a:lnTo>
                        <a:pt x="26825" y="10881"/>
                      </a:lnTo>
                      <a:lnTo>
                        <a:pt x="26909" y="10776"/>
                      </a:lnTo>
                      <a:lnTo>
                        <a:pt x="26992" y="10525"/>
                      </a:lnTo>
                      <a:lnTo>
                        <a:pt x="27118" y="10462"/>
                      </a:lnTo>
                      <a:lnTo>
                        <a:pt x="27222" y="10253"/>
                      </a:lnTo>
                      <a:lnTo>
                        <a:pt x="27222" y="10086"/>
                      </a:lnTo>
                      <a:lnTo>
                        <a:pt x="27139" y="9897"/>
                      </a:lnTo>
                      <a:lnTo>
                        <a:pt x="27097" y="9856"/>
                      </a:lnTo>
                      <a:lnTo>
                        <a:pt x="27076" y="9688"/>
                      </a:lnTo>
                      <a:lnTo>
                        <a:pt x="27013" y="9625"/>
                      </a:lnTo>
                      <a:lnTo>
                        <a:pt x="27013" y="9521"/>
                      </a:lnTo>
                      <a:lnTo>
                        <a:pt x="27076" y="9416"/>
                      </a:lnTo>
                      <a:lnTo>
                        <a:pt x="27181" y="9312"/>
                      </a:lnTo>
                      <a:lnTo>
                        <a:pt x="27306" y="9249"/>
                      </a:lnTo>
                      <a:lnTo>
                        <a:pt x="27118" y="9458"/>
                      </a:lnTo>
                      <a:lnTo>
                        <a:pt x="27076" y="9542"/>
                      </a:lnTo>
                      <a:lnTo>
                        <a:pt x="27118" y="9625"/>
                      </a:lnTo>
                      <a:lnTo>
                        <a:pt x="27243" y="9751"/>
                      </a:lnTo>
                      <a:lnTo>
                        <a:pt x="27327" y="9730"/>
                      </a:lnTo>
                      <a:lnTo>
                        <a:pt x="27390" y="9772"/>
                      </a:lnTo>
                      <a:lnTo>
                        <a:pt x="27327" y="9939"/>
                      </a:lnTo>
                      <a:lnTo>
                        <a:pt x="27327" y="9939"/>
                      </a:lnTo>
                      <a:lnTo>
                        <a:pt x="27411" y="9877"/>
                      </a:lnTo>
                      <a:lnTo>
                        <a:pt x="27432" y="9897"/>
                      </a:lnTo>
                      <a:lnTo>
                        <a:pt x="27515" y="9793"/>
                      </a:lnTo>
                      <a:lnTo>
                        <a:pt x="27515" y="9730"/>
                      </a:lnTo>
                      <a:lnTo>
                        <a:pt x="27557" y="9730"/>
                      </a:lnTo>
                      <a:lnTo>
                        <a:pt x="27620" y="9646"/>
                      </a:lnTo>
                      <a:lnTo>
                        <a:pt x="27704" y="9625"/>
                      </a:lnTo>
                      <a:lnTo>
                        <a:pt x="27745" y="9458"/>
                      </a:lnTo>
                      <a:lnTo>
                        <a:pt x="27808" y="9374"/>
                      </a:lnTo>
                      <a:lnTo>
                        <a:pt x="27850" y="9374"/>
                      </a:lnTo>
                      <a:lnTo>
                        <a:pt x="27913" y="9270"/>
                      </a:lnTo>
                      <a:lnTo>
                        <a:pt x="27934" y="9207"/>
                      </a:lnTo>
                      <a:lnTo>
                        <a:pt x="27934" y="9144"/>
                      </a:lnTo>
                      <a:lnTo>
                        <a:pt x="27976" y="9040"/>
                      </a:lnTo>
                      <a:lnTo>
                        <a:pt x="27976" y="8998"/>
                      </a:lnTo>
                      <a:lnTo>
                        <a:pt x="28038" y="8914"/>
                      </a:lnTo>
                      <a:lnTo>
                        <a:pt x="28017" y="8830"/>
                      </a:lnTo>
                      <a:lnTo>
                        <a:pt x="27955" y="8789"/>
                      </a:lnTo>
                      <a:lnTo>
                        <a:pt x="27913" y="8705"/>
                      </a:lnTo>
                      <a:lnTo>
                        <a:pt x="28059" y="8621"/>
                      </a:lnTo>
                      <a:lnTo>
                        <a:pt x="28059" y="8537"/>
                      </a:lnTo>
                      <a:lnTo>
                        <a:pt x="28164" y="8475"/>
                      </a:lnTo>
                      <a:lnTo>
                        <a:pt x="28248" y="8433"/>
                      </a:lnTo>
                      <a:lnTo>
                        <a:pt x="28436" y="8328"/>
                      </a:lnTo>
                      <a:lnTo>
                        <a:pt x="28561" y="8328"/>
                      </a:lnTo>
                      <a:lnTo>
                        <a:pt x="28750" y="8203"/>
                      </a:lnTo>
                      <a:lnTo>
                        <a:pt x="28813" y="8203"/>
                      </a:lnTo>
                      <a:lnTo>
                        <a:pt x="28854" y="8224"/>
                      </a:lnTo>
                      <a:lnTo>
                        <a:pt x="29085" y="8203"/>
                      </a:lnTo>
                      <a:lnTo>
                        <a:pt x="29189" y="8265"/>
                      </a:lnTo>
                      <a:lnTo>
                        <a:pt x="29336" y="8203"/>
                      </a:lnTo>
                      <a:lnTo>
                        <a:pt x="29587" y="8203"/>
                      </a:lnTo>
                      <a:lnTo>
                        <a:pt x="29629" y="8182"/>
                      </a:lnTo>
                      <a:lnTo>
                        <a:pt x="29608" y="8119"/>
                      </a:lnTo>
                      <a:lnTo>
                        <a:pt x="29608" y="7972"/>
                      </a:lnTo>
                      <a:lnTo>
                        <a:pt x="29608" y="7847"/>
                      </a:lnTo>
                      <a:lnTo>
                        <a:pt x="29733" y="7952"/>
                      </a:lnTo>
                      <a:lnTo>
                        <a:pt x="29733" y="8077"/>
                      </a:lnTo>
                      <a:lnTo>
                        <a:pt x="29712" y="8161"/>
                      </a:lnTo>
                      <a:lnTo>
                        <a:pt x="29796" y="8161"/>
                      </a:lnTo>
                      <a:lnTo>
                        <a:pt x="29901" y="8056"/>
                      </a:lnTo>
                      <a:lnTo>
                        <a:pt x="30005" y="7868"/>
                      </a:lnTo>
                      <a:lnTo>
                        <a:pt x="30047" y="7972"/>
                      </a:lnTo>
                      <a:lnTo>
                        <a:pt x="30047" y="8056"/>
                      </a:lnTo>
                      <a:lnTo>
                        <a:pt x="30131" y="8077"/>
                      </a:lnTo>
                      <a:lnTo>
                        <a:pt x="30382" y="7952"/>
                      </a:lnTo>
                      <a:lnTo>
                        <a:pt x="30466" y="7805"/>
                      </a:lnTo>
                      <a:lnTo>
                        <a:pt x="30424" y="7596"/>
                      </a:lnTo>
                      <a:lnTo>
                        <a:pt x="30361" y="7638"/>
                      </a:lnTo>
                      <a:lnTo>
                        <a:pt x="30361" y="7742"/>
                      </a:lnTo>
                      <a:lnTo>
                        <a:pt x="30319" y="7868"/>
                      </a:lnTo>
                      <a:lnTo>
                        <a:pt x="30152" y="7868"/>
                      </a:lnTo>
                      <a:lnTo>
                        <a:pt x="30131" y="7763"/>
                      </a:lnTo>
                      <a:lnTo>
                        <a:pt x="30068" y="7575"/>
                      </a:lnTo>
                      <a:lnTo>
                        <a:pt x="29922" y="7491"/>
                      </a:lnTo>
                      <a:lnTo>
                        <a:pt x="29922" y="7449"/>
                      </a:lnTo>
                      <a:lnTo>
                        <a:pt x="30131" y="7261"/>
                      </a:lnTo>
                      <a:lnTo>
                        <a:pt x="30131" y="7177"/>
                      </a:lnTo>
                      <a:lnTo>
                        <a:pt x="30047" y="7177"/>
                      </a:lnTo>
                      <a:lnTo>
                        <a:pt x="30047" y="7115"/>
                      </a:lnTo>
                      <a:lnTo>
                        <a:pt x="30131" y="7052"/>
                      </a:lnTo>
                      <a:lnTo>
                        <a:pt x="30152" y="6968"/>
                      </a:lnTo>
                      <a:lnTo>
                        <a:pt x="30214" y="6905"/>
                      </a:lnTo>
                      <a:lnTo>
                        <a:pt x="30277" y="6696"/>
                      </a:lnTo>
                      <a:lnTo>
                        <a:pt x="30486" y="6529"/>
                      </a:lnTo>
                      <a:lnTo>
                        <a:pt x="30570" y="6382"/>
                      </a:lnTo>
                      <a:lnTo>
                        <a:pt x="30633" y="6382"/>
                      </a:lnTo>
                      <a:lnTo>
                        <a:pt x="30696" y="6278"/>
                      </a:lnTo>
                      <a:lnTo>
                        <a:pt x="30696" y="6340"/>
                      </a:lnTo>
                      <a:lnTo>
                        <a:pt x="30779" y="6382"/>
                      </a:lnTo>
                      <a:lnTo>
                        <a:pt x="30842" y="6299"/>
                      </a:lnTo>
                      <a:lnTo>
                        <a:pt x="30905" y="6173"/>
                      </a:lnTo>
                      <a:lnTo>
                        <a:pt x="30905" y="6299"/>
                      </a:lnTo>
                      <a:lnTo>
                        <a:pt x="30989" y="6299"/>
                      </a:lnTo>
                      <a:lnTo>
                        <a:pt x="31051" y="6173"/>
                      </a:lnTo>
                      <a:lnTo>
                        <a:pt x="31093" y="6215"/>
                      </a:lnTo>
                      <a:lnTo>
                        <a:pt x="31156" y="6173"/>
                      </a:lnTo>
                      <a:lnTo>
                        <a:pt x="31261" y="6006"/>
                      </a:lnTo>
                      <a:lnTo>
                        <a:pt x="31407" y="5796"/>
                      </a:lnTo>
                      <a:lnTo>
                        <a:pt x="31386" y="5922"/>
                      </a:lnTo>
                      <a:lnTo>
                        <a:pt x="31407" y="6006"/>
                      </a:lnTo>
                      <a:lnTo>
                        <a:pt x="31512" y="6006"/>
                      </a:lnTo>
                      <a:lnTo>
                        <a:pt x="31616" y="5880"/>
                      </a:lnTo>
                      <a:lnTo>
                        <a:pt x="31742" y="5880"/>
                      </a:lnTo>
                      <a:lnTo>
                        <a:pt x="31784" y="6006"/>
                      </a:lnTo>
                      <a:lnTo>
                        <a:pt x="31846" y="6006"/>
                      </a:lnTo>
                      <a:lnTo>
                        <a:pt x="31951" y="5880"/>
                      </a:lnTo>
                      <a:lnTo>
                        <a:pt x="32035" y="5922"/>
                      </a:lnTo>
                      <a:lnTo>
                        <a:pt x="32098" y="5901"/>
                      </a:lnTo>
                      <a:lnTo>
                        <a:pt x="32202" y="5817"/>
                      </a:lnTo>
                      <a:lnTo>
                        <a:pt x="32307" y="5817"/>
                      </a:lnTo>
                      <a:lnTo>
                        <a:pt x="32432" y="5755"/>
                      </a:lnTo>
                      <a:lnTo>
                        <a:pt x="32474" y="5817"/>
                      </a:lnTo>
                      <a:lnTo>
                        <a:pt x="32558" y="5796"/>
                      </a:lnTo>
                      <a:lnTo>
                        <a:pt x="32642" y="5713"/>
                      </a:lnTo>
                      <a:lnTo>
                        <a:pt x="32537" y="5650"/>
                      </a:lnTo>
                      <a:lnTo>
                        <a:pt x="32474" y="5713"/>
                      </a:lnTo>
                      <a:lnTo>
                        <a:pt x="32411" y="5650"/>
                      </a:lnTo>
                      <a:lnTo>
                        <a:pt x="32453" y="5504"/>
                      </a:lnTo>
                      <a:lnTo>
                        <a:pt x="32223" y="5378"/>
                      </a:lnTo>
                      <a:lnTo>
                        <a:pt x="32202" y="5357"/>
                      </a:lnTo>
                      <a:lnTo>
                        <a:pt x="32223" y="5294"/>
                      </a:lnTo>
                      <a:lnTo>
                        <a:pt x="32223" y="5252"/>
                      </a:lnTo>
                      <a:lnTo>
                        <a:pt x="32223" y="5169"/>
                      </a:lnTo>
                      <a:lnTo>
                        <a:pt x="32244" y="5085"/>
                      </a:lnTo>
                      <a:lnTo>
                        <a:pt x="32202" y="5022"/>
                      </a:lnTo>
                      <a:lnTo>
                        <a:pt x="32139" y="4959"/>
                      </a:lnTo>
                      <a:lnTo>
                        <a:pt x="32098" y="4939"/>
                      </a:lnTo>
                      <a:lnTo>
                        <a:pt x="32118" y="4855"/>
                      </a:lnTo>
                      <a:lnTo>
                        <a:pt x="32244" y="4123"/>
                      </a:lnTo>
                      <a:lnTo>
                        <a:pt x="32244" y="3934"/>
                      </a:lnTo>
                      <a:lnTo>
                        <a:pt x="32014" y="3725"/>
                      </a:lnTo>
                      <a:lnTo>
                        <a:pt x="31951" y="3788"/>
                      </a:lnTo>
                      <a:lnTo>
                        <a:pt x="31805" y="3725"/>
                      </a:lnTo>
                      <a:lnTo>
                        <a:pt x="31700" y="3767"/>
                      </a:lnTo>
                      <a:lnTo>
                        <a:pt x="31616" y="3683"/>
                      </a:lnTo>
                      <a:lnTo>
                        <a:pt x="31533" y="3662"/>
                      </a:lnTo>
                      <a:lnTo>
                        <a:pt x="31512" y="3662"/>
                      </a:lnTo>
                      <a:lnTo>
                        <a:pt x="31407" y="3767"/>
                      </a:lnTo>
                      <a:lnTo>
                        <a:pt x="31365" y="3830"/>
                      </a:lnTo>
                      <a:lnTo>
                        <a:pt x="31156" y="4081"/>
                      </a:lnTo>
                      <a:lnTo>
                        <a:pt x="31072" y="4206"/>
                      </a:lnTo>
                      <a:lnTo>
                        <a:pt x="31072" y="4311"/>
                      </a:lnTo>
                      <a:lnTo>
                        <a:pt x="30905" y="4395"/>
                      </a:lnTo>
                      <a:lnTo>
                        <a:pt x="30905" y="4520"/>
                      </a:lnTo>
                      <a:lnTo>
                        <a:pt x="30863" y="4625"/>
                      </a:lnTo>
                      <a:lnTo>
                        <a:pt x="30696" y="4813"/>
                      </a:lnTo>
                      <a:lnTo>
                        <a:pt x="30633" y="4834"/>
                      </a:lnTo>
                      <a:lnTo>
                        <a:pt x="30445" y="5043"/>
                      </a:lnTo>
                      <a:lnTo>
                        <a:pt x="30424" y="5127"/>
                      </a:lnTo>
                      <a:lnTo>
                        <a:pt x="30340" y="5169"/>
                      </a:lnTo>
                      <a:lnTo>
                        <a:pt x="30235" y="5148"/>
                      </a:lnTo>
                      <a:lnTo>
                        <a:pt x="30173" y="5148"/>
                      </a:lnTo>
                      <a:lnTo>
                        <a:pt x="30131" y="5190"/>
                      </a:lnTo>
                      <a:lnTo>
                        <a:pt x="30068" y="5190"/>
                      </a:lnTo>
                      <a:lnTo>
                        <a:pt x="29942" y="5336"/>
                      </a:lnTo>
                      <a:lnTo>
                        <a:pt x="28269" y="5294"/>
                      </a:lnTo>
                      <a:lnTo>
                        <a:pt x="28059" y="5336"/>
                      </a:lnTo>
                      <a:lnTo>
                        <a:pt x="27955" y="5441"/>
                      </a:lnTo>
                      <a:lnTo>
                        <a:pt x="27829" y="5483"/>
                      </a:lnTo>
                      <a:lnTo>
                        <a:pt x="27704" y="5566"/>
                      </a:lnTo>
                      <a:lnTo>
                        <a:pt x="27453" y="5817"/>
                      </a:lnTo>
                      <a:lnTo>
                        <a:pt x="27285" y="5859"/>
                      </a:lnTo>
                      <a:lnTo>
                        <a:pt x="27181" y="5922"/>
                      </a:lnTo>
                      <a:lnTo>
                        <a:pt x="26699" y="6299"/>
                      </a:lnTo>
                      <a:lnTo>
                        <a:pt x="25611" y="6612"/>
                      </a:lnTo>
                      <a:lnTo>
                        <a:pt x="25569" y="6864"/>
                      </a:lnTo>
                      <a:lnTo>
                        <a:pt x="25318" y="6968"/>
                      </a:lnTo>
                      <a:lnTo>
                        <a:pt x="23331" y="7491"/>
                      </a:lnTo>
                      <a:lnTo>
                        <a:pt x="23247" y="7324"/>
                      </a:lnTo>
                      <a:lnTo>
                        <a:pt x="23351" y="7177"/>
                      </a:lnTo>
                      <a:lnTo>
                        <a:pt x="23561" y="7073"/>
                      </a:lnTo>
                      <a:lnTo>
                        <a:pt x="23665" y="6947"/>
                      </a:lnTo>
                      <a:lnTo>
                        <a:pt x="23728" y="6822"/>
                      </a:lnTo>
                      <a:lnTo>
                        <a:pt x="23770" y="6696"/>
                      </a:lnTo>
                      <a:lnTo>
                        <a:pt x="23833" y="5922"/>
                      </a:lnTo>
                      <a:lnTo>
                        <a:pt x="23456" y="4143"/>
                      </a:lnTo>
                      <a:lnTo>
                        <a:pt x="23100" y="3871"/>
                      </a:lnTo>
                      <a:lnTo>
                        <a:pt x="22954" y="3683"/>
                      </a:lnTo>
                      <a:lnTo>
                        <a:pt x="20652" y="2616"/>
                      </a:lnTo>
                      <a:lnTo>
                        <a:pt x="20548" y="2553"/>
                      </a:lnTo>
                      <a:lnTo>
                        <a:pt x="20422" y="2511"/>
                      </a:lnTo>
                      <a:lnTo>
                        <a:pt x="20380" y="2449"/>
                      </a:lnTo>
                      <a:lnTo>
                        <a:pt x="20087" y="2449"/>
                      </a:lnTo>
                      <a:lnTo>
                        <a:pt x="20066" y="2344"/>
                      </a:lnTo>
                      <a:lnTo>
                        <a:pt x="19983" y="2302"/>
                      </a:lnTo>
                      <a:lnTo>
                        <a:pt x="19899" y="2344"/>
                      </a:lnTo>
                      <a:lnTo>
                        <a:pt x="19711" y="2344"/>
                      </a:lnTo>
                      <a:lnTo>
                        <a:pt x="19606" y="2323"/>
                      </a:lnTo>
                      <a:lnTo>
                        <a:pt x="19543" y="2239"/>
                      </a:lnTo>
                      <a:lnTo>
                        <a:pt x="19439" y="2198"/>
                      </a:lnTo>
                      <a:lnTo>
                        <a:pt x="19230" y="2135"/>
                      </a:lnTo>
                      <a:lnTo>
                        <a:pt x="19167" y="2009"/>
                      </a:lnTo>
                      <a:lnTo>
                        <a:pt x="19083" y="2009"/>
                      </a:lnTo>
                      <a:lnTo>
                        <a:pt x="18958" y="1905"/>
                      </a:lnTo>
                      <a:lnTo>
                        <a:pt x="18853" y="1905"/>
                      </a:lnTo>
                      <a:lnTo>
                        <a:pt x="18769" y="1884"/>
                      </a:lnTo>
                      <a:lnTo>
                        <a:pt x="18644" y="1905"/>
                      </a:lnTo>
                      <a:lnTo>
                        <a:pt x="18623" y="1926"/>
                      </a:lnTo>
                      <a:lnTo>
                        <a:pt x="18560" y="1842"/>
                      </a:lnTo>
                      <a:lnTo>
                        <a:pt x="18434" y="1821"/>
                      </a:lnTo>
                      <a:lnTo>
                        <a:pt x="18414" y="1800"/>
                      </a:lnTo>
                      <a:lnTo>
                        <a:pt x="18309" y="1737"/>
                      </a:lnTo>
                      <a:lnTo>
                        <a:pt x="18288" y="1716"/>
                      </a:lnTo>
                      <a:lnTo>
                        <a:pt x="18204" y="1633"/>
                      </a:lnTo>
                      <a:lnTo>
                        <a:pt x="18204" y="1612"/>
                      </a:lnTo>
                      <a:lnTo>
                        <a:pt x="18079" y="1507"/>
                      </a:lnTo>
                      <a:lnTo>
                        <a:pt x="17932" y="1507"/>
                      </a:lnTo>
                      <a:lnTo>
                        <a:pt x="17807" y="1486"/>
                      </a:lnTo>
                      <a:lnTo>
                        <a:pt x="28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83" name="Google Shape;2183;p36"/>
            <p:cNvGrpSpPr/>
            <p:nvPr/>
          </p:nvGrpSpPr>
          <p:grpSpPr>
            <a:xfrm>
              <a:off x="2605700" y="3152850"/>
              <a:ext cx="594125" cy="616250"/>
              <a:chOff x="2605700" y="3152850"/>
              <a:chExt cx="594125" cy="616250"/>
            </a:xfrm>
          </p:grpSpPr>
          <p:sp>
            <p:nvSpPr>
              <p:cNvPr id="2184" name="Google Shape;2184;p36"/>
              <p:cNvSpPr/>
              <p:nvPr/>
            </p:nvSpPr>
            <p:spPr>
              <a:xfrm>
                <a:off x="2605700" y="3152850"/>
                <a:ext cx="379825" cy="616250"/>
              </a:xfrm>
              <a:custGeom>
                <a:rect b="b" l="l" r="r" t="t"/>
                <a:pathLst>
                  <a:path extrusionOk="0" h="24650" w="15193">
                    <a:moveTo>
                      <a:pt x="14024" y="2338"/>
                    </a:moveTo>
                    <a:lnTo>
                      <a:pt x="8818" y="0"/>
                    </a:lnTo>
                    <a:lnTo>
                      <a:pt x="4037" y="1594"/>
                    </a:lnTo>
                    <a:lnTo>
                      <a:pt x="0" y="7225"/>
                    </a:lnTo>
                    <a:lnTo>
                      <a:pt x="2018" y="11156"/>
                    </a:lnTo>
                    <a:lnTo>
                      <a:pt x="7331" y="12325"/>
                    </a:lnTo>
                    <a:lnTo>
                      <a:pt x="10518" y="17531"/>
                    </a:lnTo>
                    <a:lnTo>
                      <a:pt x="11049" y="22843"/>
                    </a:lnTo>
                    <a:lnTo>
                      <a:pt x="13705" y="24650"/>
                    </a:lnTo>
                    <a:lnTo>
                      <a:pt x="15193" y="18700"/>
                    </a:lnTo>
                    <a:lnTo>
                      <a:pt x="12218" y="5844"/>
                    </a:lnTo>
                    <a:close/>
                  </a:path>
                </a:pathLst>
              </a:custGeom>
              <a:solidFill>
                <a:schemeClr val="dk2"/>
              </a:solidFill>
              <a:ln>
                <a:noFill/>
              </a:ln>
            </p:spPr>
          </p:sp>
          <p:sp>
            <p:nvSpPr>
              <p:cNvPr id="2185" name="Google Shape;2185;p36"/>
              <p:cNvSpPr/>
              <p:nvPr/>
            </p:nvSpPr>
            <p:spPr>
              <a:xfrm>
                <a:off x="2632775" y="3168475"/>
                <a:ext cx="567050" cy="590050"/>
              </a:xfrm>
              <a:custGeom>
                <a:rect b="b" l="l" r="r" t="t"/>
                <a:pathLst>
                  <a:path extrusionOk="0" h="23602" w="22682">
                    <a:moveTo>
                      <a:pt x="13852" y="21070"/>
                    </a:moveTo>
                    <a:lnTo>
                      <a:pt x="13894" y="21091"/>
                    </a:lnTo>
                    <a:lnTo>
                      <a:pt x="13977" y="21217"/>
                    </a:lnTo>
                    <a:lnTo>
                      <a:pt x="14103" y="21384"/>
                    </a:lnTo>
                    <a:lnTo>
                      <a:pt x="14166" y="21384"/>
                    </a:lnTo>
                    <a:lnTo>
                      <a:pt x="14208" y="21342"/>
                    </a:lnTo>
                    <a:lnTo>
                      <a:pt x="14228" y="21384"/>
                    </a:lnTo>
                    <a:lnTo>
                      <a:pt x="14228" y="21489"/>
                    </a:lnTo>
                    <a:lnTo>
                      <a:pt x="14187" y="21489"/>
                    </a:lnTo>
                    <a:lnTo>
                      <a:pt x="14124" y="21698"/>
                    </a:lnTo>
                    <a:lnTo>
                      <a:pt x="13998" y="21928"/>
                    </a:lnTo>
                    <a:lnTo>
                      <a:pt x="13873" y="21928"/>
                    </a:lnTo>
                    <a:lnTo>
                      <a:pt x="13852" y="22075"/>
                    </a:lnTo>
                    <a:lnTo>
                      <a:pt x="13789" y="22158"/>
                    </a:lnTo>
                    <a:lnTo>
                      <a:pt x="13768" y="22158"/>
                    </a:lnTo>
                    <a:lnTo>
                      <a:pt x="13643" y="22242"/>
                    </a:lnTo>
                    <a:lnTo>
                      <a:pt x="13559" y="22326"/>
                    </a:lnTo>
                    <a:lnTo>
                      <a:pt x="13559" y="22367"/>
                    </a:lnTo>
                    <a:lnTo>
                      <a:pt x="13454" y="22388"/>
                    </a:lnTo>
                    <a:lnTo>
                      <a:pt x="13392" y="22451"/>
                    </a:lnTo>
                    <a:lnTo>
                      <a:pt x="13392" y="22472"/>
                    </a:lnTo>
                    <a:lnTo>
                      <a:pt x="13329" y="22347"/>
                    </a:lnTo>
                    <a:lnTo>
                      <a:pt x="13371" y="22242"/>
                    </a:lnTo>
                    <a:lnTo>
                      <a:pt x="13454" y="22179"/>
                    </a:lnTo>
                    <a:lnTo>
                      <a:pt x="13454" y="22116"/>
                    </a:lnTo>
                    <a:lnTo>
                      <a:pt x="13559" y="22012"/>
                    </a:lnTo>
                    <a:lnTo>
                      <a:pt x="13559" y="21928"/>
                    </a:lnTo>
                    <a:lnTo>
                      <a:pt x="13601" y="21970"/>
                    </a:lnTo>
                    <a:lnTo>
                      <a:pt x="13684" y="21970"/>
                    </a:lnTo>
                    <a:lnTo>
                      <a:pt x="13789" y="21865"/>
                    </a:lnTo>
                    <a:lnTo>
                      <a:pt x="13789" y="21761"/>
                    </a:lnTo>
                    <a:lnTo>
                      <a:pt x="13810" y="21740"/>
                    </a:lnTo>
                    <a:lnTo>
                      <a:pt x="13810" y="21614"/>
                    </a:lnTo>
                    <a:lnTo>
                      <a:pt x="13873" y="21551"/>
                    </a:lnTo>
                    <a:lnTo>
                      <a:pt x="13915" y="21551"/>
                    </a:lnTo>
                    <a:lnTo>
                      <a:pt x="13977" y="21447"/>
                    </a:lnTo>
                    <a:lnTo>
                      <a:pt x="13956" y="21384"/>
                    </a:lnTo>
                    <a:lnTo>
                      <a:pt x="13894" y="21300"/>
                    </a:lnTo>
                    <a:lnTo>
                      <a:pt x="13894" y="21112"/>
                    </a:lnTo>
                    <a:lnTo>
                      <a:pt x="13852" y="21070"/>
                    </a:lnTo>
                    <a:close/>
                    <a:moveTo>
                      <a:pt x="7617" y="0"/>
                    </a:moveTo>
                    <a:lnTo>
                      <a:pt x="7617" y="147"/>
                    </a:lnTo>
                    <a:lnTo>
                      <a:pt x="7575" y="272"/>
                    </a:lnTo>
                    <a:lnTo>
                      <a:pt x="7282" y="481"/>
                    </a:lnTo>
                    <a:lnTo>
                      <a:pt x="7094" y="502"/>
                    </a:lnTo>
                    <a:lnTo>
                      <a:pt x="6842" y="607"/>
                    </a:lnTo>
                    <a:lnTo>
                      <a:pt x="6738" y="565"/>
                    </a:lnTo>
                    <a:lnTo>
                      <a:pt x="6570" y="586"/>
                    </a:lnTo>
                    <a:lnTo>
                      <a:pt x="6382" y="732"/>
                    </a:lnTo>
                    <a:lnTo>
                      <a:pt x="6215" y="795"/>
                    </a:lnTo>
                    <a:lnTo>
                      <a:pt x="6152" y="732"/>
                    </a:lnTo>
                    <a:lnTo>
                      <a:pt x="5901" y="774"/>
                    </a:lnTo>
                    <a:lnTo>
                      <a:pt x="5692" y="774"/>
                    </a:lnTo>
                    <a:lnTo>
                      <a:pt x="5503" y="670"/>
                    </a:lnTo>
                    <a:lnTo>
                      <a:pt x="5315" y="628"/>
                    </a:lnTo>
                    <a:lnTo>
                      <a:pt x="5169" y="586"/>
                    </a:lnTo>
                    <a:lnTo>
                      <a:pt x="5169" y="586"/>
                    </a:lnTo>
                    <a:lnTo>
                      <a:pt x="5231" y="711"/>
                    </a:lnTo>
                    <a:lnTo>
                      <a:pt x="5378" y="774"/>
                    </a:lnTo>
                    <a:lnTo>
                      <a:pt x="5503" y="879"/>
                    </a:lnTo>
                    <a:lnTo>
                      <a:pt x="5545" y="984"/>
                    </a:lnTo>
                    <a:lnTo>
                      <a:pt x="5399" y="1235"/>
                    </a:lnTo>
                    <a:lnTo>
                      <a:pt x="5420" y="1297"/>
                    </a:lnTo>
                    <a:lnTo>
                      <a:pt x="5441" y="1339"/>
                    </a:lnTo>
                    <a:lnTo>
                      <a:pt x="5420" y="1528"/>
                    </a:lnTo>
                    <a:lnTo>
                      <a:pt x="5692" y="1611"/>
                    </a:lnTo>
                    <a:lnTo>
                      <a:pt x="5859" y="1569"/>
                    </a:lnTo>
                    <a:lnTo>
                      <a:pt x="6047" y="1611"/>
                    </a:lnTo>
                    <a:lnTo>
                      <a:pt x="6047" y="1716"/>
                    </a:lnTo>
                    <a:lnTo>
                      <a:pt x="5922" y="1758"/>
                    </a:lnTo>
                    <a:lnTo>
                      <a:pt x="5650" y="1820"/>
                    </a:lnTo>
                    <a:lnTo>
                      <a:pt x="5608" y="1862"/>
                    </a:lnTo>
                    <a:lnTo>
                      <a:pt x="5545" y="1925"/>
                    </a:lnTo>
                    <a:lnTo>
                      <a:pt x="5503" y="2072"/>
                    </a:lnTo>
                    <a:lnTo>
                      <a:pt x="5210" y="2239"/>
                    </a:lnTo>
                    <a:lnTo>
                      <a:pt x="5106" y="2344"/>
                    </a:lnTo>
                    <a:lnTo>
                      <a:pt x="4897" y="2469"/>
                    </a:lnTo>
                    <a:lnTo>
                      <a:pt x="4771" y="2616"/>
                    </a:lnTo>
                    <a:lnTo>
                      <a:pt x="4541" y="2616"/>
                    </a:lnTo>
                    <a:lnTo>
                      <a:pt x="4394" y="2595"/>
                    </a:lnTo>
                    <a:lnTo>
                      <a:pt x="4164" y="2406"/>
                    </a:lnTo>
                    <a:lnTo>
                      <a:pt x="3955" y="2260"/>
                    </a:lnTo>
                    <a:lnTo>
                      <a:pt x="3809" y="2281"/>
                    </a:lnTo>
                    <a:lnTo>
                      <a:pt x="3809" y="2134"/>
                    </a:lnTo>
                    <a:lnTo>
                      <a:pt x="3767" y="1988"/>
                    </a:lnTo>
                    <a:lnTo>
                      <a:pt x="3662" y="1883"/>
                    </a:lnTo>
                    <a:lnTo>
                      <a:pt x="3641" y="1820"/>
                    </a:lnTo>
                    <a:lnTo>
                      <a:pt x="3495" y="1862"/>
                    </a:lnTo>
                    <a:lnTo>
                      <a:pt x="3390" y="1988"/>
                    </a:lnTo>
                    <a:lnTo>
                      <a:pt x="3306" y="1988"/>
                    </a:lnTo>
                    <a:lnTo>
                      <a:pt x="3244" y="1946"/>
                    </a:lnTo>
                    <a:lnTo>
                      <a:pt x="3139" y="1946"/>
                    </a:lnTo>
                    <a:lnTo>
                      <a:pt x="3076" y="2030"/>
                    </a:lnTo>
                    <a:lnTo>
                      <a:pt x="2407" y="2030"/>
                    </a:lnTo>
                    <a:lnTo>
                      <a:pt x="2386" y="2197"/>
                    </a:lnTo>
                    <a:lnTo>
                      <a:pt x="2448" y="2344"/>
                    </a:lnTo>
                    <a:lnTo>
                      <a:pt x="2658" y="2385"/>
                    </a:lnTo>
                    <a:lnTo>
                      <a:pt x="2720" y="2553"/>
                    </a:lnTo>
                    <a:lnTo>
                      <a:pt x="2679" y="2616"/>
                    </a:lnTo>
                    <a:lnTo>
                      <a:pt x="2762" y="2699"/>
                    </a:lnTo>
                    <a:lnTo>
                      <a:pt x="2720" y="2804"/>
                    </a:lnTo>
                    <a:lnTo>
                      <a:pt x="2595" y="2720"/>
                    </a:lnTo>
                    <a:lnTo>
                      <a:pt x="2197" y="2867"/>
                    </a:lnTo>
                    <a:lnTo>
                      <a:pt x="2239" y="3180"/>
                    </a:lnTo>
                    <a:lnTo>
                      <a:pt x="2344" y="3306"/>
                    </a:lnTo>
                    <a:lnTo>
                      <a:pt x="2553" y="3452"/>
                    </a:lnTo>
                    <a:lnTo>
                      <a:pt x="2679" y="3724"/>
                    </a:lnTo>
                    <a:lnTo>
                      <a:pt x="2679" y="3913"/>
                    </a:lnTo>
                    <a:lnTo>
                      <a:pt x="2679" y="3976"/>
                    </a:lnTo>
                    <a:lnTo>
                      <a:pt x="2365" y="5189"/>
                    </a:lnTo>
                    <a:lnTo>
                      <a:pt x="2260" y="5503"/>
                    </a:lnTo>
                    <a:lnTo>
                      <a:pt x="2281" y="5545"/>
                    </a:lnTo>
                    <a:lnTo>
                      <a:pt x="2239" y="5629"/>
                    </a:lnTo>
                    <a:lnTo>
                      <a:pt x="2093" y="5608"/>
                    </a:lnTo>
                    <a:lnTo>
                      <a:pt x="2093" y="5587"/>
                    </a:lnTo>
                    <a:lnTo>
                      <a:pt x="1967" y="5503"/>
                    </a:lnTo>
                    <a:lnTo>
                      <a:pt x="1821" y="5503"/>
                    </a:lnTo>
                    <a:lnTo>
                      <a:pt x="1758" y="5482"/>
                    </a:lnTo>
                    <a:lnTo>
                      <a:pt x="1716" y="5545"/>
                    </a:lnTo>
                    <a:lnTo>
                      <a:pt x="1319" y="5691"/>
                    </a:lnTo>
                    <a:lnTo>
                      <a:pt x="1026" y="5733"/>
                    </a:lnTo>
                    <a:lnTo>
                      <a:pt x="942" y="5817"/>
                    </a:lnTo>
                    <a:lnTo>
                      <a:pt x="879" y="5838"/>
                    </a:lnTo>
                    <a:lnTo>
                      <a:pt x="733" y="5963"/>
                    </a:lnTo>
                    <a:lnTo>
                      <a:pt x="607" y="6026"/>
                    </a:lnTo>
                    <a:lnTo>
                      <a:pt x="503" y="6110"/>
                    </a:lnTo>
                    <a:lnTo>
                      <a:pt x="523" y="6256"/>
                    </a:lnTo>
                    <a:lnTo>
                      <a:pt x="482" y="6340"/>
                    </a:lnTo>
                    <a:lnTo>
                      <a:pt x="503" y="6424"/>
                    </a:lnTo>
                    <a:lnTo>
                      <a:pt x="356" y="6570"/>
                    </a:lnTo>
                    <a:lnTo>
                      <a:pt x="398" y="6779"/>
                    </a:lnTo>
                    <a:lnTo>
                      <a:pt x="461" y="6884"/>
                    </a:lnTo>
                    <a:lnTo>
                      <a:pt x="356" y="6968"/>
                    </a:lnTo>
                    <a:lnTo>
                      <a:pt x="272" y="6947"/>
                    </a:lnTo>
                    <a:lnTo>
                      <a:pt x="105" y="7051"/>
                    </a:lnTo>
                    <a:lnTo>
                      <a:pt x="105" y="7156"/>
                    </a:lnTo>
                    <a:lnTo>
                      <a:pt x="63" y="7198"/>
                    </a:lnTo>
                    <a:lnTo>
                      <a:pt x="84" y="7282"/>
                    </a:lnTo>
                    <a:lnTo>
                      <a:pt x="63" y="7407"/>
                    </a:lnTo>
                    <a:lnTo>
                      <a:pt x="0" y="7512"/>
                    </a:lnTo>
                    <a:lnTo>
                      <a:pt x="63" y="7616"/>
                    </a:lnTo>
                    <a:lnTo>
                      <a:pt x="42" y="7700"/>
                    </a:lnTo>
                    <a:lnTo>
                      <a:pt x="189" y="7846"/>
                    </a:lnTo>
                    <a:lnTo>
                      <a:pt x="482" y="8307"/>
                    </a:lnTo>
                    <a:lnTo>
                      <a:pt x="314" y="8474"/>
                    </a:lnTo>
                    <a:lnTo>
                      <a:pt x="691" y="8453"/>
                    </a:lnTo>
                    <a:lnTo>
                      <a:pt x="879" y="8474"/>
                    </a:lnTo>
                    <a:lnTo>
                      <a:pt x="1005" y="8662"/>
                    </a:lnTo>
                    <a:lnTo>
                      <a:pt x="1026" y="8830"/>
                    </a:lnTo>
                    <a:lnTo>
                      <a:pt x="1256" y="8830"/>
                    </a:lnTo>
                    <a:lnTo>
                      <a:pt x="1549" y="8851"/>
                    </a:lnTo>
                    <a:lnTo>
                      <a:pt x="1779" y="8621"/>
                    </a:lnTo>
                    <a:lnTo>
                      <a:pt x="1988" y="8474"/>
                    </a:lnTo>
                    <a:lnTo>
                      <a:pt x="2051" y="8537"/>
                    </a:lnTo>
                    <a:lnTo>
                      <a:pt x="2030" y="8662"/>
                    </a:lnTo>
                    <a:lnTo>
                      <a:pt x="1967" y="8725"/>
                    </a:lnTo>
                    <a:lnTo>
                      <a:pt x="1967" y="8934"/>
                    </a:lnTo>
                    <a:lnTo>
                      <a:pt x="1988" y="9269"/>
                    </a:lnTo>
                    <a:lnTo>
                      <a:pt x="1988" y="9395"/>
                    </a:lnTo>
                    <a:lnTo>
                      <a:pt x="2072" y="9478"/>
                    </a:lnTo>
                    <a:lnTo>
                      <a:pt x="2176" y="9458"/>
                    </a:lnTo>
                    <a:lnTo>
                      <a:pt x="2281" y="9416"/>
                    </a:lnTo>
                    <a:lnTo>
                      <a:pt x="2469" y="9416"/>
                    </a:lnTo>
                    <a:lnTo>
                      <a:pt x="2511" y="9458"/>
                    </a:lnTo>
                    <a:lnTo>
                      <a:pt x="3076" y="9458"/>
                    </a:lnTo>
                    <a:lnTo>
                      <a:pt x="3223" y="9353"/>
                    </a:lnTo>
                    <a:lnTo>
                      <a:pt x="3306" y="9353"/>
                    </a:lnTo>
                    <a:lnTo>
                      <a:pt x="3432" y="9248"/>
                    </a:lnTo>
                    <a:lnTo>
                      <a:pt x="3557" y="9248"/>
                    </a:lnTo>
                    <a:lnTo>
                      <a:pt x="3725" y="9186"/>
                    </a:lnTo>
                    <a:lnTo>
                      <a:pt x="3829" y="8934"/>
                    </a:lnTo>
                    <a:lnTo>
                      <a:pt x="4081" y="8746"/>
                    </a:lnTo>
                    <a:lnTo>
                      <a:pt x="4269" y="8725"/>
                    </a:lnTo>
                    <a:lnTo>
                      <a:pt x="4457" y="8621"/>
                    </a:lnTo>
                    <a:lnTo>
                      <a:pt x="4583" y="8621"/>
                    </a:lnTo>
                    <a:lnTo>
                      <a:pt x="4687" y="8683"/>
                    </a:lnTo>
                    <a:lnTo>
                      <a:pt x="4813" y="8621"/>
                    </a:lnTo>
                    <a:lnTo>
                      <a:pt x="4897" y="8662"/>
                    </a:lnTo>
                    <a:lnTo>
                      <a:pt x="4876" y="8788"/>
                    </a:lnTo>
                    <a:lnTo>
                      <a:pt x="4959" y="8997"/>
                    </a:lnTo>
                    <a:lnTo>
                      <a:pt x="5085" y="9374"/>
                    </a:lnTo>
                    <a:lnTo>
                      <a:pt x="5169" y="9646"/>
                    </a:lnTo>
                    <a:lnTo>
                      <a:pt x="5106" y="9751"/>
                    </a:lnTo>
                    <a:lnTo>
                      <a:pt x="5210" y="9960"/>
                    </a:lnTo>
                    <a:lnTo>
                      <a:pt x="5357" y="10002"/>
                    </a:lnTo>
                    <a:lnTo>
                      <a:pt x="5399" y="10190"/>
                    </a:lnTo>
                    <a:lnTo>
                      <a:pt x="5524" y="10274"/>
                    </a:lnTo>
                    <a:lnTo>
                      <a:pt x="5713" y="10357"/>
                    </a:lnTo>
                    <a:lnTo>
                      <a:pt x="5838" y="10462"/>
                    </a:lnTo>
                    <a:lnTo>
                      <a:pt x="5901" y="10420"/>
                    </a:lnTo>
                    <a:lnTo>
                      <a:pt x="6131" y="10357"/>
                    </a:lnTo>
                    <a:lnTo>
                      <a:pt x="6340" y="10587"/>
                    </a:lnTo>
                    <a:lnTo>
                      <a:pt x="6508" y="10525"/>
                    </a:lnTo>
                    <a:lnTo>
                      <a:pt x="6717" y="10755"/>
                    </a:lnTo>
                    <a:lnTo>
                      <a:pt x="6822" y="10755"/>
                    </a:lnTo>
                    <a:lnTo>
                      <a:pt x="7073" y="10839"/>
                    </a:lnTo>
                    <a:lnTo>
                      <a:pt x="7240" y="10880"/>
                    </a:lnTo>
                    <a:lnTo>
                      <a:pt x="7261" y="11048"/>
                    </a:lnTo>
                    <a:lnTo>
                      <a:pt x="7366" y="11069"/>
                    </a:lnTo>
                    <a:lnTo>
                      <a:pt x="7512" y="11152"/>
                    </a:lnTo>
                    <a:lnTo>
                      <a:pt x="7868" y="11131"/>
                    </a:lnTo>
                    <a:lnTo>
                      <a:pt x="8098" y="11257"/>
                    </a:lnTo>
                    <a:lnTo>
                      <a:pt x="8140" y="11362"/>
                    </a:lnTo>
                    <a:lnTo>
                      <a:pt x="8119" y="11634"/>
                    </a:lnTo>
                    <a:lnTo>
                      <a:pt x="8182" y="11843"/>
                    </a:lnTo>
                    <a:lnTo>
                      <a:pt x="8098" y="11968"/>
                    </a:lnTo>
                    <a:lnTo>
                      <a:pt x="8307" y="12324"/>
                    </a:lnTo>
                    <a:lnTo>
                      <a:pt x="8286" y="12596"/>
                    </a:lnTo>
                    <a:lnTo>
                      <a:pt x="9290" y="12617"/>
                    </a:lnTo>
                    <a:lnTo>
                      <a:pt x="9353" y="12973"/>
                    </a:lnTo>
                    <a:lnTo>
                      <a:pt x="9332" y="13224"/>
                    </a:lnTo>
                    <a:lnTo>
                      <a:pt x="9604" y="13287"/>
                    </a:lnTo>
                    <a:lnTo>
                      <a:pt x="9897" y="13810"/>
                    </a:lnTo>
                    <a:lnTo>
                      <a:pt x="9918" y="14103"/>
                    </a:lnTo>
                    <a:lnTo>
                      <a:pt x="9646" y="14688"/>
                    </a:lnTo>
                    <a:lnTo>
                      <a:pt x="9667" y="14772"/>
                    </a:lnTo>
                    <a:lnTo>
                      <a:pt x="9583" y="14856"/>
                    </a:lnTo>
                    <a:lnTo>
                      <a:pt x="9646" y="14919"/>
                    </a:lnTo>
                    <a:lnTo>
                      <a:pt x="9604" y="15044"/>
                    </a:lnTo>
                    <a:lnTo>
                      <a:pt x="9751" y="15149"/>
                    </a:lnTo>
                    <a:lnTo>
                      <a:pt x="9751" y="15337"/>
                    </a:lnTo>
                    <a:lnTo>
                      <a:pt x="9855" y="15525"/>
                    </a:lnTo>
                    <a:lnTo>
                      <a:pt x="9793" y="15860"/>
                    </a:lnTo>
                    <a:lnTo>
                      <a:pt x="9814" y="15986"/>
                    </a:lnTo>
                    <a:lnTo>
                      <a:pt x="9772" y="16111"/>
                    </a:lnTo>
                    <a:lnTo>
                      <a:pt x="9814" y="16258"/>
                    </a:lnTo>
                    <a:lnTo>
                      <a:pt x="10023" y="16216"/>
                    </a:lnTo>
                    <a:lnTo>
                      <a:pt x="10107" y="16279"/>
                    </a:lnTo>
                    <a:lnTo>
                      <a:pt x="10379" y="16258"/>
                    </a:lnTo>
                    <a:lnTo>
                      <a:pt x="10525" y="16300"/>
                    </a:lnTo>
                    <a:lnTo>
                      <a:pt x="10797" y="16195"/>
                    </a:lnTo>
                    <a:lnTo>
                      <a:pt x="10923" y="16300"/>
                    </a:lnTo>
                    <a:lnTo>
                      <a:pt x="11027" y="16321"/>
                    </a:lnTo>
                    <a:lnTo>
                      <a:pt x="11069" y="16467"/>
                    </a:lnTo>
                    <a:lnTo>
                      <a:pt x="11236" y="17095"/>
                    </a:lnTo>
                    <a:lnTo>
                      <a:pt x="11341" y="17304"/>
                    </a:lnTo>
                    <a:lnTo>
                      <a:pt x="11446" y="17325"/>
                    </a:lnTo>
                    <a:lnTo>
                      <a:pt x="11676" y="17199"/>
                    </a:lnTo>
                    <a:lnTo>
                      <a:pt x="11801" y="17241"/>
                    </a:lnTo>
                    <a:lnTo>
                      <a:pt x="11885" y="17325"/>
                    </a:lnTo>
                    <a:lnTo>
                      <a:pt x="11969" y="17346"/>
                    </a:lnTo>
                    <a:lnTo>
                      <a:pt x="11906" y="17450"/>
                    </a:lnTo>
                    <a:lnTo>
                      <a:pt x="11885" y="17994"/>
                    </a:lnTo>
                    <a:lnTo>
                      <a:pt x="11864" y="18057"/>
                    </a:lnTo>
                    <a:lnTo>
                      <a:pt x="11822" y="18078"/>
                    </a:lnTo>
                    <a:lnTo>
                      <a:pt x="11822" y="18162"/>
                    </a:lnTo>
                    <a:lnTo>
                      <a:pt x="11801" y="18204"/>
                    </a:lnTo>
                    <a:lnTo>
                      <a:pt x="11801" y="18287"/>
                    </a:lnTo>
                    <a:lnTo>
                      <a:pt x="11906" y="18204"/>
                    </a:lnTo>
                    <a:lnTo>
                      <a:pt x="12178" y="18245"/>
                    </a:lnTo>
                    <a:lnTo>
                      <a:pt x="12178" y="18350"/>
                    </a:lnTo>
                    <a:lnTo>
                      <a:pt x="12283" y="18580"/>
                    </a:lnTo>
                    <a:lnTo>
                      <a:pt x="12283" y="18769"/>
                    </a:lnTo>
                    <a:lnTo>
                      <a:pt x="12303" y="18999"/>
                    </a:lnTo>
                    <a:lnTo>
                      <a:pt x="12324" y="19208"/>
                    </a:lnTo>
                    <a:lnTo>
                      <a:pt x="12303" y="19292"/>
                    </a:lnTo>
                    <a:lnTo>
                      <a:pt x="12199" y="19292"/>
                    </a:lnTo>
                    <a:lnTo>
                      <a:pt x="12073" y="19354"/>
                    </a:lnTo>
                    <a:lnTo>
                      <a:pt x="12031" y="19417"/>
                    </a:lnTo>
                    <a:lnTo>
                      <a:pt x="11969" y="19501"/>
                    </a:lnTo>
                    <a:lnTo>
                      <a:pt x="11927" y="19459"/>
                    </a:lnTo>
                    <a:lnTo>
                      <a:pt x="11697" y="19626"/>
                    </a:lnTo>
                    <a:lnTo>
                      <a:pt x="11655" y="19710"/>
                    </a:lnTo>
                    <a:lnTo>
                      <a:pt x="11571" y="19731"/>
                    </a:lnTo>
                    <a:lnTo>
                      <a:pt x="11362" y="19919"/>
                    </a:lnTo>
                    <a:lnTo>
                      <a:pt x="11278" y="19940"/>
                    </a:lnTo>
                    <a:lnTo>
                      <a:pt x="11278" y="20066"/>
                    </a:lnTo>
                    <a:lnTo>
                      <a:pt x="11195" y="20087"/>
                    </a:lnTo>
                    <a:lnTo>
                      <a:pt x="11132" y="20087"/>
                    </a:lnTo>
                    <a:lnTo>
                      <a:pt x="10943" y="20338"/>
                    </a:lnTo>
                    <a:lnTo>
                      <a:pt x="10923" y="20401"/>
                    </a:lnTo>
                    <a:lnTo>
                      <a:pt x="10923" y="20547"/>
                    </a:lnTo>
                    <a:lnTo>
                      <a:pt x="10839" y="20568"/>
                    </a:lnTo>
                    <a:lnTo>
                      <a:pt x="10776" y="20652"/>
                    </a:lnTo>
                    <a:lnTo>
                      <a:pt x="10671" y="20861"/>
                    </a:lnTo>
                    <a:lnTo>
                      <a:pt x="10609" y="20924"/>
                    </a:lnTo>
                    <a:lnTo>
                      <a:pt x="10504" y="21091"/>
                    </a:lnTo>
                    <a:lnTo>
                      <a:pt x="10504" y="21133"/>
                    </a:lnTo>
                    <a:lnTo>
                      <a:pt x="10399" y="21217"/>
                    </a:lnTo>
                    <a:lnTo>
                      <a:pt x="10358" y="21279"/>
                    </a:lnTo>
                    <a:lnTo>
                      <a:pt x="10441" y="21279"/>
                    </a:lnTo>
                    <a:lnTo>
                      <a:pt x="10504" y="21300"/>
                    </a:lnTo>
                    <a:lnTo>
                      <a:pt x="10776" y="21217"/>
                    </a:lnTo>
                    <a:lnTo>
                      <a:pt x="10923" y="21300"/>
                    </a:lnTo>
                    <a:lnTo>
                      <a:pt x="11048" y="21489"/>
                    </a:lnTo>
                    <a:lnTo>
                      <a:pt x="11153" y="21530"/>
                    </a:lnTo>
                    <a:lnTo>
                      <a:pt x="11236" y="21698"/>
                    </a:lnTo>
                    <a:lnTo>
                      <a:pt x="11362" y="21928"/>
                    </a:lnTo>
                    <a:lnTo>
                      <a:pt x="11446" y="21928"/>
                    </a:lnTo>
                    <a:lnTo>
                      <a:pt x="11550" y="21803"/>
                    </a:lnTo>
                    <a:lnTo>
                      <a:pt x="11592" y="21803"/>
                    </a:lnTo>
                    <a:lnTo>
                      <a:pt x="11718" y="22012"/>
                    </a:lnTo>
                    <a:lnTo>
                      <a:pt x="11885" y="22075"/>
                    </a:lnTo>
                    <a:lnTo>
                      <a:pt x="12011" y="22116"/>
                    </a:lnTo>
                    <a:lnTo>
                      <a:pt x="12136" y="22242"/>
                    </a:lnTo>
                    <a:lnTo>
                      <a:pt x="12136" y="22388"/>
                    </a:lnTo>
                    <a:lnTo>
                      <a:pt x="12241" y="22367"/>
                    </a:lnTo>
                    <a:lnTo>
                      <a:pt x="12492" y="22472"/>
                    </a:lnTo>
                    <a:lnTo>
                      <a:pt x="12617" y="22639"/>
                    </a:lnTo>
                    <a:lnTo>
                      <a:pt x="12743" y="22849"/>
                    </a:lnTo>
                    <a:lnTo>
                      <a:pt x="12868" y="22911"/>
                    </a:lnTo>
                    <a:lnTo>
                      <a:pt x="12848" y="23079"/>
                    </a:lnTo>
                    <a:lnTo>
                      <a:pt x="12743" y="23225"/>
                    </a:lnTo>
                    <a:lnTo>
                      <a:pt x="12806" y="23414"/>
                    </a:lnTo>
                    <a:lnTo>
                      <a:pt x="12827" y="23476"/>
                    </a:lnTo>
                    <a:lnTo>
                      <a:pt x="12848" y="23497"/>
                    </a:lnTo>
                    <a:lnTo>
                      <a:pt x="12931" y="23581"/>
                    </a:lnTo>
                    <a:lnTo>
                      <a:pt x="12952" y="23602"/>
                    </a:lnTo>
                    <a:lnTo>
                      <a:pt x="13161" y="23414"/>
                    </a:lnTo>
                    <a:lnTo>
                      <a:pt x="13245" y="23225"/>
                    </a:lnTo>
                    <a:lnTo>
                      <a:pt x="13350" y="22849"/>
                    </a:lnTo>
                    <a:lnTo>
                      <a:pt x="13433" y="22577"/>
                    </a:lnTo>
                    <a:lnTo>
                      <a:pt x="13454" y="22535"/>
                    </a:lnTo>
                    <a:lnTo>
                      <a:pt x="13426" y="22507"/>
                    </a:lnTo>
                    <a:lnTo>
                      <a:pt x="13426" y="22507"/>
                    </a:lnTo>
                    <a:lnTo>
                      <a:pt x="13496" y="22535"/>
                    </a:lnTo>
                    <a:lnTo>
                      <a:pt x="13873" y="22242"/>
                    </a:lnTo>
                    <a:lnTo>
                      <a:pt x="14061" y="22033"/>
                    </a:lnTo>
                    <a:lnTo>
                      <a:pt x="14312" y="21551"/>
                    </a:lnTo>
                    <a:lnTo>
                      <a:pt x="14417" y="21321"/>
                    </a:lnTo>
                    <a:lnTo>
                      <a:pt x="14521" y="21028"/>
                    </a:lnTo>
                    <a:lnTo>
                      <a:pt x="14793" y="20547"/>
                    </a:lnTo>
                    <a:lnTo>
                      <a:pt x="15044" y="20233"/>
                    </a:lnTo>
                    <a:lnTo>
                      <a:pt x="15107" y="20129"/>
                    </a:lnTo>
                    <a:lnTo>
                      <a:pt x="15065" y="20087"/>
                    </a:lnTo>
                    <a:lnTo>
                      <a:pt x="15065" y="20024"/>
                    </a:lnTo>
                    <a:lnTo>
                      <a:pt x="15128" y="19982"/>
                    </a:lnTo>
                    <a:lnTo>
                      <a:pt x="15170" y="19857"/>
                    </a:lnTo>
                    <a:lnTo>
                      <a:pt x="15254" y="19815"/>
                    </a:lnTo>
                    <a:lnTo>
                      <a:pt x="15233" y="19710"/>
                    </a:lnTo>
                    <a:lnTo>
                      <a:pt x="15254" y="19626"/>
                    </a:lnTo>
                    <a:lnTo>
                      <a:pt x="15233" y="19606"/>
                    </a:lnTo>
                    <a:lnTo>
                      <a:pt x="15296" y="19585"/>
                    </a:lnTo>
                    <a:lnTo>
                      <a:pt x="15296" y="19480"/>
                    </a:lnTo>
                    <a:lnTo>
                      <a:pt x="15191" y="19313"/>
                    </a:lnTo>
                    <a:lnTo>
                      <a:pt x="15191" y="19229"/>
                    </a:lnTo>
                    <a:lnTo>
                      <a:pt x="15212" y="19166"/>
                    </a:lnTo>
                    <a:lnTo>
                      <a:pt x="15191" y="19082"/>
                    </a:lnTo>
                    <a:lnTo>
                      <a:pt x="15149" y="18915"/>
                    </a:lnTo>
                    <a:lnTo>
                      <a:pt x="15107" y="18748"/>
                    </a:lnTo>
                    <a:lnTo>
                      <a:pt x="15149" y="18685"/>
                    </a:lnTo>
                    <a:lnTo>
                      <a:pt x="15316" y="18664"/>
                    </a:lnTo>
                    <a:lnTo>
                      <a:pt x="15296" y="18559"/>
                    </a:lnTo>
                    <a:lnTo>
                      <a:pt x="15212" y="18497"/>
                    </a:lnTo>
                    <a:lnTo>
                      <a:pt x="15337" y="18476"/>
                    </a:lnTo>
                    <a:lnTo>
                      <a:pt x="15337" y="18371"/>
                    </a:lnTo>
                    <a:lnTo>
                      <a:pt x="15212" y="18308"/>
                    </a:lnTo>
                    <a:lnTo>
                      <a:pt x="15316" y="18287"/>
                    </a:lnTo>
                    <a:lnTo>
                      <a:pt x="15379" y="18183"/>
                    </a:lnTo>
                    <a:lnTo>
                      <a:pt x="15442" y="18245"/>
                    </a:lnTo>
                    <a:lnTo>
                      <a:pt x="15630" y="18057"/>
                    </a:lnTo>
                    <a:lnTo>
                      <a:pt x="15735" y="17973"/>
                    </a:lnTo>
                    <a:lnTo>
                      <a:pt x="15735" y="17932"/>
                    </a:lnTo>
                    <a:lnTo>
                      <a:pt x="15881" y="17785"/>
                    </a:lnTo>
                    <a:lnTo>
                      <a:pt x="16070" y="17681"/>
                    </a:lnTo>
                    <a:lnTo>
                      <a:pt x="16300" y="17429"/>
                    </a:lnTo>
                    <a:lnTo>
                      <a:pt x="16509" y="17409"/>
                    </a:lnTo>
                    <a:lnTo>
                      <a:pt x="16614" y="17304"/>
                    </a:lnTo>
                    <a:lnTo>
                      <a:pt x="16739" y="17199"/>
                    </a:lnTo>
                    <a:lnTo>
                      <a:pt x="16844" y="17199"/>
                    </a:lnTo>
                    <a:lnTo>
                      <a:pt x="16928" y="17241"/>
                    </a:lnTo>
                    <a:lnTo>
                      <a:pt x="17011" y="17283"/>
                    </a:lnTo>
                    <a:lnTo>
                      <a:pt x="17011" y="17199"/>
                    </a:lnTo>
                    <a:lnTo>
                      <a:pt x="17095" y="17032"/>
                    </a:lnTo>
                    <a:lnTo>
                      <a:pt x="17325" y="16885"/>
                    </a:lnTo>
                    <a:lnTo>
                      <a:pt x="17430" y="16865"/>
                    </a:lnTo>
                    <a:lnTo>
                      <a:pt x="17430" y="16802"/>
                    </a:lnTo>
                    <a:lnTo>
                      <a:pt x="17367" y="16781"/>
                    </a:lnTo>
                    <a:lnTo>
                      <a:pt x="17304" y="16739"/>
                    </a:lnTo>
                    <a:lnTo>
                      <a:pt x="17262" y="16676"/>
                    </a:lnTo>
                    <a:lnTo>
                      <a:pt x="17346" y="16634"/>
                    </a:lnTo>
                    <a:lnTo>
                      <a:pt x="17513" y="16572"/>
                    </a:lnTo>
                    <a:lnTo>
                      <a:pt x="17576" y="16593"/>
                    </a:lnTo>
                    <a:lnTo>
                      <a:pt x="17681" y="16593"/>
                    </a:lnTo>
                    <a:lnTo>
                      <a:pt x="17765" y="16530"/>
                    </a:lnTo>
                    <a:lnTo>
                      <a:pt x="17869" y="16530"/>
                    </a:lnTo>
                    <a:lnTo>
                      <a:pt x="17869" y="16593"/>
                    </a:lnTo>
                    <a:lnTo>
                      <a:pt x="17744" y="16676"/>
                    </a:lnTo>
                    <a:lnTo>
                      <a:pt x="17576" y="16697"/>
                    </a:lnTo>
                    <a:lnTo>
                      <a:pt x="17555" y="16718"/>
                    </a:lnTo>
                    <a:lnTo>
                      <a:pt x="17618" y="16739"/>
                    </a:lnTo>
                    <a:lnTo>
                      <a:pt x="17848" y="16676"/>
                    </a:lnTo>
                    <a:lnTo>
                      <a:pt x="18099" y="16572"/>
                    </a:lnTo>
                    <a:lnTo>
                      <a:pt x="18078" y="16509"/>
                    </a:lnTo>
                    <a:lnTo>
                      <a:pt x="18162" y="16467"/>
                    </a:lnTo>
                    <a:lnTo>
                      <a:pt x="18246" y="16467"/>
                    </a:lnTo>
                    <a:lnTo>
                      <a:pt x="18204" y="16509"/>
                    </a:lnTo>
                    <a:cubicBezTo>
                      <a:pt x="18204" y="16509"/>
                      <a:pt x="18204" y="16613"/>
                      <a:pt x="18246" y="16613"/>
                    </a:cubicBezTo>
                    <a:lnTo>
                      <a:pt x="18392" y="16634"/>
                    </a:lnTo>
                    <a:lnTo>
                      <a:pt x="18497" y="16593"/>
                    </a:lnTo>
                    <a:lnTo>
                      <a:pt x="18664" y="16593"/>
                    </a:lnTo>
                    <a:lnTo>
                      <a:pt x="18832" y="16613"/>
                    </a:lnTo>
                    <a:lnTo>
                      <a:pt x="18936" y="16551"/>
                    </a:lnTo>
                    <a:lnTo>
                      <a:pt x="18936" y="16488"/>
                    </a:lnTo>
                    <a:lnTo>
                      <a:pt x="18915" y="16467"/>
                    </a:lnTo>
                    <a:lnTo>
                      <a:pt x="18936" y="16404"/>
                    </a:lnTo>
                    <a:lnTo>
                      <a:pt x="19208" y="16237"/>
                    </a:lnTo>
                    <a:lnTo>
                      <a:pt x="19418" y="16153"/>
                    </a:lnTo>
                    <a:lnTo>
                      <a:pt x="19522" y="16069"/>
                    </a:lnTo>
                    <a:lnTo>
                      <a:pt x="19543" y="15986"/>
                    </a:lnTo>
                    <a:lnTo>
                      <a:pt x="19522" y="15944"/>
                    </a:lnTo>
                    <a:lnTo>
                      <a:pt x="19418" y="15735"/>
                    </a:lnTo>
                    <a:lnTo>
                      <a:pt x="19501" y="15567"/>
                    </a:lnTo>
                    <a:lnTo>
                      <a:pt x="19564" y="15463"/>
                    </a:lnTo>
                    <a:lnTo>
                      <a:pt x="19564" y="15358"/>
                    </a:lnTo>
                    <a:lnTo>
                      <a:pt x="19627" y="15316"/>
                    </a:lnTo>
                    <a:lnTo>
                      <a:pt x="19731" y="15232"/>
                    </a:lnTo>
                    <a:lnTo>
                      <a:pt x="19752" y="15128"/>
                    </a:lnTo>
                    <a:lnTo>
                      <a:pt x="19731" y="15107"/>
                    </a:lnTo>
                    <a:lnTo>
                      <a:pt x="19878" y="14835"/>
                    </a:lnTo>
                    <a:lnTo>
                      <a:pt x="20087" y="14584"/>
                    </a:lnTo>
                    <a:lnTo>
                      <a:pt x="20087" y="14479"/>
                    </a:lnTo>
                    <a:lnTo>
                      <a:pt x="20045" y="14103"/>
                    </a:lnTo>
                    <a:lnTo>
                      <a:pt x="20003" y="14082"/>
                    </a:lnTo>
                    <a:lnTo>
                      <a:pt x="20066" y="13872"/>
                    </a:lnTo>
                    <a:lnTo>
                      <a:pt x="20129" y="13789"/>
                    </a:lnTo>
                    <a:lnTo>
                      <a:pt x="20129" y="13726"/>
                    </a:lnTo>
                    <a:lnTo>
                      <a:pt x="20317" y="13580"/>
                    </a:lnTo>
                    <a:lnTo>
                      <a:pt x="20338" y="13496"/>
                    </a:lnTo>
                    <a:lnTo>
                      <a:pt x="20275" y="13287"/>
                    </a:lnTo>
                    <a:lnTo>
                      <a:pt x="20359" y="13036"/>
                    </a:lnTo>
                    <a:lnTo>
                      <a:pt x="20338" y="12826"/>
                    </a:lnTo>
                    <a:lnTo>
                      <a:pt x="20359" y="12659"/>
                    </a:lnTo>
                    <a:lnTo>
                      <a:pt x="20359" y="12596"/>
                    </a:lnTo>
                    <a:lnTo>
                      <a:pt x="20422" y="12387"/>
                    </a:lnTo>
                    <a:lnTo>
                      <a:pt x="20359" y="11592"/>
                    </a:lnTo>
                    <a:lnTo>
                      <a:pt x="20359" y="11445"/>
                    </a:lnTo>
                    <a:lnTo>
                      <a:pt x="20422" y="11341"/>
                    </a:lnTo>
                    <a:lnTo>
                      <a:pt x="20422" y="11236"/>
                    </a:lnTo>
                    <a:lnTo>
                      <a:pt x="20359" y="11278"/>
                    </a:lnTo>
                    <a:lnTo>
                      <a:pt x="20275" y="11194"/>
                    </a:lnTo>
                    <a:lnTo>
                      <a:pt x="20275" y="11131"/>
                    </a:lnTo>
                    <a:lnTo>
                      <a:pt x="20359" y="10985"/>
                    </a:lnTo>
                    <a:lnTo>
                      <a:pt x="20338" y="10859"/>
                    </a:lnTo>
                    <a:lnTo>
                      <a:pt x="20359" y="10776"/>
                    </a:lnTo>
                    <a:lnTo>
                      <a:pt x="20443" y="10755"/>
                    </a:lnTo>
                    <a:lnTo>
                      <a:pt x="20464" y="10629"/>
                    </a:lnTo>
                    <a:lnTo>
                      <a:pt x="20380" y="10504"/>
                    </a:lnTo>
                    <a:lnTo>
                      <a:pt x="20234" y="10420"/>
                    </a:lnTo>
                    <a:lnTo>
                      <a:pt x="20275" y="10399"/>
                    </a:lnTo>
                    <a:lnTo>
                      <a:pt x="20317" y="10336"/>
                    </a:lnTo>
                    <a:lnTo>
                      <a:pt x="20338" y="10399"/>
                    </a:lnTo>
                    <a:lnTo>
                      <a:pt x="20422" y="10441"/>
                    </a:lnTo>
                    <a:lnTo>
                      <a:pt x="20485" y="10462"/>
                    </a:lnTo>
                    <a:lnTo>
                      <a:pt x="20526" y="10336"/>
                    </a:lnTo>
                    <a:lnTo>
                      <a:pt x="20589" y="10336"/>
                    </a:lnTo>
                    <a:lnTo>
                      <a:pt x="20631" y="10420"/>
                    </a:lnTo>
                    <a:lnTo>
                      <a:pt x="20673" y="10441"/>
                    </a:lnTo>
                    <a:lnTo>
                      <a:pt x="20631" y="10525"/>
                    </a:lnTo>
                    <a:lnTo>
                      <a:pt x="20547" y="10567"/>
                    </a:lnTo>
                    <a:lnTo>
                      <a:pt x="20526" y="10650"/>
                    </a:lnTo>
                    <a:lnTo>
                      <a:pt x="20568" y="10650"/>
                    </a:lnTo>
                    <a:lnTo>
                      <a:pt x="20673" y="10546"/>
                    </a:lnTo>
                    <a:lnTo>
                      <a:pt x="20840" y="10462"/>
                    </a:lnTo>
                    <a:lnTo>
                      <a:pt x="21008" y="10190"/>
                    </a:lnTo>
                    <a:lnTo>
                      <a:pt x="21091" y="9981"/>
                    </a:lnTo>
                    <a:lnTo>
                      <a:pt x="21112" y="9834"/>
                    </a:lnTo>
                    <a:lnTo>
                      <a:pt x="21196" y="9771"/>
                    </a:lnTo>
                    <a:lnTo>
                      <a:pt x="21280" y="9562"/>
                    </a:lnTo>
                    <a:lnTo>
                      <a:pt x="21363" y="9374"/>
                    </a:lnTo>
                    <a:lnTo>
                      <a:pt x="21677" y="9165"/>
                    </a:lnTo>
                    <a:lnTo>
                      <a:pt x="21698" y="9060"/>
                    </a:lnTo>
                    <a:lnTo>
                      <a:pt x="21803" y="9039"/>
                    </a:lnTo>
                    <a:lnTo>
                      <a:pt x="21887" y="8934"/>
                    </a:lnTo>
                    <a:lnTo>
                      <a:pt x="22138" y="8683"/>
                    </a:lnTo>
                    <a:lnTo>
                      <a:pt x="22368" y="8370"/>
                    </a:lnTo>
                    <a:lnTo>
                      <a:pt x="22431" y="8307"/>
                    </a:lnTo>
                    <a:lnTo>
                      <a:pt x="22556" y="7993"/>
                    </a:lnTo>
                    <a:lnTo>
                      <a:pt x="22577" y="7846"/>
                    </a:lnTo>
                    <a:lnTo>
                      <a:pt x="22661" y="7742"/>
                    </a:lnTo>
                    <a:lnTo>
                      <a:pt x="22661" y="7637"/>
                    </a:lnTo>
                    <a:lnTo>
                      <a:pt x="22577" y="7533"/>
                    </a:lnTo>
                    <a:lnTo>
                      <a:pt x="22619" y="7449"/>
                    </a:lnTo>
                    <a:lnTo>
                      <a:pt x="22682" y="7449"/>
                    </a:lnTo>
                    <a:lnTo>
                      <a:pt x="22661" y="7156"/>
                    </a:lnTo>
                    <a:lnTo>
                      <a:pt x="22577" y="7093"/>
                    </a:lnTo>
                    <a:lnTo>
                      <a:pt x="22556" y="6968"/>
                    </a:lnTo>
                    <a:lnTo>
                      <a:pt x="22347" y="6528"/>
                    </a:lnTo>
                    <a:lnTo>
                      <a:pt x="22347" y="6361"/>
                    </a:lnTo>
                    <a:lnTo>
                      <a:pt x="22326" y="6193"/>
                    </a:lnTo>
                    <a:lnTo>
                      <a:pt x="21949" y="6026"/>
                    </a:lnTo>
                    <a:lnTo>
                      <a:pt x="21740" y="6026"/>
                    </a:lnTo>
                    <a:lnTo>
                      <a:pt x="21594" y="6110"/>
                    </a:lnTo>
                    <a:lnTo>
                      <a:pt x="21489" y="5942"/>
                    </a:lnTo>
                    <a:lnTo>
                      <a:pt x="21342" y="5921"/>
                    </a:lnTo>
                    <a:lnTo>
                      <a:pt x="21217" y="5796"/>
                    </a:lnTo>
                    <a:lnTo>
                      <a:pt x="21070" y="5712"/>
                    </a:lnTo>
                    <a:lnTo>
                      <a:pt x="20966" y="5691"/>
                    </a:lnTo>
                    <a:lnTo>
                      <a:pt x="20694" y="5398"/>
                    </a:lnTo>
                    <a:lnTo>
                      <a:pt x="20485" y="5105"/>
                    </a:lnTo>
                    <a:lnTo>
                      <a:pt x="20380" y="5085"/>
                    </a:lnTo>
                    <a:lnTo>
                      <a:pt x="20254" y="4959"/>
                    </a:lnTo>
                    <a:lnTo>
                      <a:pt x="20129" y="4959"/>
                    </a:lnTo>
                    <a:lnTo>
                      <a:pt x="19773" y="4687"/>
                    </a:lnTo>
                    <a:lnTo>
                      <a:pt x="19627" y="4687"/>
                    </a:lnTo>
                    <a:lnTo>
                      <a:pt x="19438" y="4603"/>
                    </a:lnTo>
                    <a:lnTo>
                      <a:pt x="19334" y="4666"/>
                    </a:lnTo>
                    <a:lnTo>
                      <a:pt x="19187" y="4666"/>
                    </a:lnTo>
                    <a:lnTo>
                      <a:pt x="19083" y="4603"/>
                    </a:lnTo>
                    <a:lnTo>
                      <a:pt x="18978" y="4666"/>
                    </a:lnTo>
                    <a:lnTo>
                      <a:pt x="18915" y="4750"/>
                    </a:lnTo>
                    <a:lnTo>
                      <a:pt x="18832" y="4666"/>
                    </a:lnTo>
                    <a:lnTo>
                      <a:pt x="18685" y="4561"/>
                    </a:lnTo>
                    <a:lnTo>
                      <a:pt x="18685" y="4666"/>
                    </a:lnTo>
                    <a:lnTo>
                      <a:pt x="18602" y="4624"/>
                    </a:lnTo>
                    <a:lnTo>
                      <a:pt x="18581" y="4687"/>
                    </a:lnTo>
                    <a:lnTo>
                      <a:pt x="18581" y="4750"/>
                    </a:lnTo>
                    <a:lnTo>
                      <a:pt x="18476" y="4666"/>
                    </a:lnTo>
                    <a:lnTo>
                      <a:pt x="18455" y="4624"/>
                    </a:lnTo>
                    <a:lnTo>
                      <a:pt x="18371" y="4582"/>
                    </a:lnTo>
                    <a:lnTo>
                      <a:pt x="18371" y="4582"/>
                    </a:lnTo>
                    <a:lnTo>
                      <a:pt x="18392" y="4645"/>
                    </a:lnTo>
                    <a:lnTo>
                      <a:pt x="18371" y="4666"/>
                    </a:lnTo>
                    <a:lnTo>
                      <a:pt x="18183" y="4582"/>
                    </a:lnTo>
                    <a:lnTo>
                      <a:pt x="18141" y="4582"/>
                    </a:lnTo>
                    <a:lnTo>
                      <a:pt x="17995" y="4561"/>
                    </a:lnTo>
                    <a:lnTo>
                      <a:pt x="17702" y="4394"/>
                    </a:lnTo>
                    <a:lnTo>
                      <a:pt x="17555" y="4394"/>
                    </a:lnTo>
                    <a:lnTo>
                      <a:pt x="17555" y="4436"/>
                    </a:lnTo>
                    <a:lnTo>
                      <a:pt x="17597" y="4478"/>
                    </a:lnTo>
                    <a:lnTo>
                      <a:pt x="17555" y="4520"/>
                    </a:lnTo>
                    <a:lnTo>
                      <a:pt x="17472" y="4478"/>
                    </a:lnTo>
                    <a:lnTo>
                      <a:pt x="17451" y="4520"/>
                    </a:lnTo>
                    <a:lnTo>
                      <a:pt x="17430" y="4561"/>
                    </a:lnTo>
                    <a:lnTo>
                      <a:pt x="17325" y="4603"/>
                    </a:lnTo>
                    <a:lnTo>
                      <a:pt x="17262" y="4666"/>
                    </a:lnTo>
                    <a:lnTo>
                      <a:pt x="17241" y="4792"/>
                    </a:lnTo>
                    <a:lnTo>
                      <a:pt x="17200" y="4687"/>
                    </a:lnTo>
                    <a:lnTo>
                      <a:pt x="17158" y="4603"/>
                    </a:lnTo>
                    <a:lnTo>
                      <a:pt x="17116" y="4645"/>
                    </a:lnTo>
                    <a:lnTo>
                      <a:pt x="17116" y="4750"/>
                    </a:lnTo>
                    <a:lnTo>
                      <a:pt x="17011" y="4917"/>
                    </a:lnTo>
                    <a:lnTo>
                      <a:pt x="17011" y="5085"/>
                    </a:lnTo>
                    <a:lnTo>
                      <a:pt x="16990" y="4917"/>
                    </a:lnTo>
                    <a:lnTo>
                      <a:pt x="17011" y="4771"/>
                    </a:lnTo>
                    <a:lnTo>
                      <a:pt x="16990" y="4645"/>
                    </a:lnTo>
                    <a:lnTo>
                      <a:pt x="17032" y="4457"/>
                    </a:lnTo>
                    <a:lnTo>
                      <a:pt x="17095" y="4394"/>
                    </a:lnTo>
                    <a:lnTo>
                      <a:pt x="17032" y="4373"/>
                    </a:lnTo>
                    <a:lnTo>
                      <a:pt x="16928" y="4373"/>
                    </a:lnTo>
                    <a:lnTo>
                      <a:pt x="17053" y="4248"/>
                    </a:lnTo>
                    <a:lnTo>
                      <a:pt x="16907" y="4059"/>
                    </a:lnTo>
                    <a:lnTo>
                      <a:pt x="16823" y="3913"/>
                    </a:lnTo>
                    <a:lnTo>
                      <a:pt x="16739" y="3913"/>
                    </a:lnTo>
                    <a:lnTo>
                      <a:pt x="16614" y="3871"/>
                    </a:lnTo>
                    <a:lnTo>
                      <a:pt x="16530" y="3976"/>
                    </a:lnTo>
                    <a:lnTo>
                      <a:pt x="16467" y="4017"/>
                    </a:lnTo>
                    <a:lnTo>
                      <a:pt x="16425" y="3934"/>
                    </a:lnTo>
                    <a:lnTo>
                      <a:pt x="16384" y="3913"/>
                    </a:lnTo>
                    <a:lnTo>
                      <a:pt x="16363" y="3829"/>
                    </a:lnTo>
                    <a:lnTo>
                      <a:pt x="16279" y="3766"/>
                    </a:lnTo>
                    <a:lnTo>
                      <a:pt x="16195" y="3766"/>
                    </a:lnTo>
                    <a:lnTo>
                      <a:pt x="16153" y="3724"/>
                    </a:lnTo>
                    <a:lnTo>
                      <a:pt x="16070" y="3704"/>
                    </a:lnTo>
                    <a:lnTo>
                      <a:pt x="16007" y="3745"/>
                    </a:lnTo>
                    <a:lnTo>
                      <a:pt x="16007" y="3704"/>
                    </a:lnTo>
                    <a:lnTo>
                      <a:pt x="15965" y="3662"/>
                    </a:lnTo>
                    <a:lnTo>
                      <a:pt x="15902" y="3599"/>
                    </a:lnTo>
                    <a:lnTo>
                      <a:pt x="15840" y="3620"/>
                    </a:lnTo>
                    <a:lnTo>
                      <a:pt x="15693" y="3599"/>
                    </a:lnTo>
                    <a:lnTo>
                      <a:pt x="15526" y="3494"/>
                    </a:lnTo>
                    <a:lnTo>
                      <a:pt x="15463" y="3494"/>
                    </a:lnTo>
                    <a:lnTo>
                      <a:pt x="15442" y="3536"/>
                    </a:lnTo>
                    <a:lnTo>
                      <a:pt x="15337" y="3452"/>
                    </a:lnTo>
                    <a:lnTo>
                      <a:pt x="15254" y="3452"/>
                    </a:lnTo>
                    <a:lnTo>
                      <a:pt x="15233" y="3536"/>
                    </a:lnTo>
                    <a:lnTo>
                      <a:pt x="15170" y="3536"/>
                    </a:lnTo>
                    <a:lnTo>
                      <a:pt x="15149" y="3452"/>
                    </a:lnTo>
                    <a:lnTo>
                      <a:pt x="15024" y="3452"/>
                    </a:lnTo>
                    <a:lnTo>
                      <a:pt x="14919" y="3515"/>
                    </a:lnTo>
                    <a:lnTo>
                      <a:pt x="14856" y="3620"/>
                    </a:lnTo>
                    <a:lnTo>
                      <a:pt x="14856" y="3704"/>
                    </a:lnTo>
                    <a:lnTo>
                      <a:pt x="14731" y="3829"/>
                    </a:lnTo>
                    <a:lnTo>
                      <a:pt x="14584" y="3934"/>
                    </a:lnTo>
                    <a:lnTo>
                      <a:pt x="14375" y="4059"/>
                    </a:lnTo>
                    <a:lnTo>
                      <a:pt x="14270" y="4185"/>
                    </a:lnTo>
                    <a:lnTo>
                      <a:pt x="14208" y="4352"/>
                    </a:lnTo>
                    <a:lnTo>
                      <a:pt x="14187" y="4499"/>
                    </a:lnTo>
                    <a:lnTo>
                      <a:pt x="14124" y="4582"/>
                    </a:lnTo>
                    <a:lnTo>
                      <a:pt x="14019" y="4687"/>
                    </a:lnTo>
                    <a:lnTo>
                      <a:pt x="14019" y="4771"/>
                    </a:lnTo>
                    <a:lnTo>
                      <a:pt x="14061" y="4896"/>
                    </a:lnTo>
                    <a:lnTo>
                      <a:pt x="14019" y="5105"/>
                    </a:lnTo>
                    <a:lnTo>
                      <a:pt x="13998" y="4980"/>
                    </a:lnTo>
                    <a:lnTo>
                      <a:pt x="13915" y="4854"/>
                    </a:lnTo>
                    <a:lnTo>
                      <a:pt x="13915" y="4750"/>
                    </a:lnTo>
                    <a:lnTo>
                      <a:pt x="13998" y="4645"/>
                    </a:lnTo>
                    <a:lnTo>
                      <a:pt x="14103" y="4561"/>
                    </a:lnTo>
                    <a:lnTo>
                      <a:pt x="14082" y="4394"/>
                    </a:lnTo>
                    <a:lnTo>
                      <a:pt x="14124" y="4269"/>
                    </a:lnTo>
                    <a:lnTo>
                      <a:pt x="14124" y="4185"/>
                    </a:lnTo>
                    <a:lnTo>
                      <a:pt x="14061" y="4185"/>
                    </a:lnTo>
                    <a:lnTo>
                      <a:pt x="13915" y="4248"/>
                    </a:lnTo>
                    <a:lnTo>
                      <a:pt x="13768" y="4185"/>
                    </a:lnTo>
                    <a:lnTo>
                      <a:pt x="13643" y="4185"/>
                    </a:lnTo>
                    <a:lnTo>
                      <a:pt x="13538" y="4227"/>
                    </a:lnTo>
                    <a:lnTo>
                      <a:pt x="13454" y="4164"/>
                    </a:lnTo>
                    <a:lnTo>
                      <a:pt x="13538" y="4164"/>
                    </a:lnTo>
                    <a:lnTo>
                      <a:pt x="13643" y="4080"/>
                    </a:lnTo>
                    <a:lnTo>
                      <a:pt x="13747" y="4059"/>
                    </a:lnTo>
                    <a:lnTo>
                      <a:pt x="13915" y="4080"/>
                    </a:lnTo>
                    <a:lnTo>
                      <a:pt x="14019" y="4059"/>
                    </a:lnTo>
                    <a:lnTo>
                      <a:pt x="14103" y="3955"/>
                    </a:lnTo>
                    <a:lnTo>
                      <a:pt x="14166" y="3955"/>
                    </a:lnTo>
                    <a:lnTo>
                      <a:pt x="14208" y="4017"/>
                    </a:lnTo>
                    <a:lnTo>
                      <a:pt x="14270" y="3976"/>
                    </a:lnTo>
                    <a:lnTo>
                      <a:pt x="14375" y="3934"/>
                    </a:lnTo>
                    <a:lnTo>
                      <a:pt x="14521" y="3871"/>
                    </a:lnTo>
                    <a:lnTo>
                      <a:pt x="14521" y="3745"/>
                    </a:lnTo>
                    <a:lnTo>
                      <a:pt x="14689" y="3557"/>
                    </a:lnTo>
                    <a:lnTo>
                      <a:pt x="14689" y="3432"/>
                    </a:lnTo>
                    <a:lnTo>
                      <a:pt x="14731" y="3348"/>
                    </a:lnTo>
                    <a:lnTo>
                      <a:pt x="14731" y="3243"/>
                    </a:lnTo>
                    <a:lnTo>
                      <a:pt x="14584" y="3222"/>
                    </a:lnTo>
                    <a:lnTo>
                      <a:pt x="14438" y="3118"/>
                    </a:lnTo>
                    <a:lnTo>
                      <a:pt x="14333" y="3118"/>
                    </a:lnTo>
                    <a:lnTo>
                      <a:pt x="14187" y="3222"/>
                    </a:lnTo>
                    <a:lnTo>
                      <a:pt x="14061" y="3222"/>
                    </a:lnTo>
                    <a:lnTo>
                      <a:pt x="13852" y="3139"/>
                    </a:lnTo>
                    <a:lnTo>
                      <a:pt x="13643" y="3118"/>
                    </a:lnTo>
                    <a:lnTo>
                      <a:pt x="13475" y="3285"/>
                    </a:lnTo>
                    <a:lnTo>
                      <a:pt x="13475" y="3348"/>
                    </a:lnTo>
                    <a:lnTo>
                      <a:pt x="13538" y="3390"/>
                    </a:lnTo>
                    <a:lnTo>
                      <a:pt x="13559" y="3432"/>
                    </a:lnTo>
                    <a:lnTo>
                      <a:pt x="13475" y="3432"/>
                    </a:lnTo>
                    <a:lnTo>
                      <a:pt x="13433" y="3452"/>
                    </a:lnTo>
                    <a:lnTo>
                      <a:pt x="13371" y="3557"/>
                    </a:lnTo>
                    <a:lnTo>
                      <a:pt x="13350" y="3494"/>
                    </a:lnTo>
                    <a:lnTo>
                      <a:pt x="13287" y="3452"/>
                    </a:lnTo>
                    <a:lnTo>
                      <a:pt x="13161" y="3515"/>
                    </a:lnTo>
                    <a:lnTo>
                      <a:pt x="13036" y="3704"/>
                    </a:lnTo>
                    <a:lnTo>
                      <a:pt x="12848" y="3913"/>
                    </a:lnTo>
                    <a:lnTo>
                      <a:pt x="12973" y="3724"/>
                    </a:lnTo>
                    <a:lnTo>
                      <a:pt x="12973" y="3599"/>
                    </a:lnTo>
                    <a:lnTo>
                      <a:pt x="13015" y="3515"/>
                    </a:lnTo>
                    <a:lnTo>
                      <a:pt x="13015" y="3432"/>
                    </a:lnTo>
                    <a:lnTo>
                      <a:pt x="12952" y="3432"/>
                    </a:lnTo>
                    <a:lnTo>
                      <a:pt x="12848" y="3536"/>
                    </a:lnTo>
                    <a:lnTo>
                      <a:pt x="12806" y="3662"/>
                    </a:lnTo>
                    <a:lnTo>
                      <a:pt x="12743" y="3829"/>
                    </a:lnTo>
                    <a:lnTo>
                      <a:pt x="12638" y="3871"/>
                    </a:lnTo>
                    <a:lnTo>
                      <a:pt x="12722" y="3704"/>
                    </a:lnTo>
                    <a:lnTo>
                      <a:pt x="12743" y="3557"/>
                    </a:lnTo>
                    <a:lnTo>
                      <a:pt x="12952" y="3306"/>
                    </a:lnTo>
                    <a:lnTo>
                      <a:pt x="13015" y="3118"/>
                    </a:lnTo>
                    <a:lnTo>
                      <a:pt x="13078" y="3013"/>
                    </a:lnTo>
                    <a:lnTo>
                      <a:pt x="13182" y="2971"/>
                    </a:lnTo>
                    <a:lnTo>
                      <a:pt x="13329" y="2888"/>
                    </a:lnTo>
                    <a:lnTo>
                      <a:pt x="13392" y="2867"/>
                    </a:lnTo>
                    <a:lnTo>
                      <a:pt x="13496" y="2699"/>
                    </a:lnTo>
                    <a:lnTo>
                      <a:pt x="13768" y="2448"/>
                    </a:lnTo>
                    <a:lnTo>
                      <a:pt x="13789" y="2364"/>
                    </a:lnTo>
                    <a:lnTo>
                      <a:pt x="13852" y="2302"/>
                    </a:lnTo>
                    <a:lnTo>
                      <a:pt x="13789" y="2239"/>
                    </a:lnTo>
                    <a:lnTo>
                      <a:pt x="13810" y="2155"/>
                    </a:lnTo>
                    <a:lnTo>
                      <a:pt x="13852" y="2134"/>
                    </a:lnTo>
                    <a:lnTo>
                      <a:pt x="13852" y="2030"/>
                    </a:lnTo>
                    <a:lnTo>
                      <a:pt x="13747" y="1946"/>
                    </a:lnTo>
                    <a:lnTo>
                      <a:pt x="13601" y="1946"/>
                    </a:lnTo>
                    <a:lnTo>
                      <a:pt x="13580" y="1988"/>
                    </a:lnTo>
                    <a:lnTo>
                      <a:pt x="13538" y="1883"/>
                    </a:lnTo>
                    <a:lnTo>
                      <a:pt x="13454" y="1674"/>
                    </a:lnTo>
                    <a:lnTo>
                      <a:pt x="13329" y="1360"/>
                    </a:lnTo>
                    <a:lnTo>
                      <a:pt x="13224" y="1214"/>
                    </a:lnTo>
                    <a:lnTo>
                      <a:pt x="13140" y="1004"/>
                    </a:lnTo>
                    <a:lnTo>
                      <a:pt x="13140" y="879"/>
                    </a:lnTo>
                    <a:lnTo>
                      <a:pt x="13120" y="732"/>
                    </a:lnTo>
                    <a:lnTo>
                      <a:pt x="13057" y="691"/>
                    </a:lnTo>
                    <a:lnTo>
                      <a:pt x="13036" y="586"/>
                    </a:lnTo>
                    <a:lnTo>
                      <a:pt x="12952" y="460"/>
                    </a:lnTo>
                    <a:lnTo>
                      <a:pt x="12931" y="481"/>
                    </a:lnTo>
                    <a:lnTo>
                      <a:pt x="12931" y="565"/>
                    </a:lnTo>
                    <a:lnTo>
                      <a:pt x="12868" y="628"/>
                    </a:lnTo>
                    <a:lnTo>
                      <a:pt x="12743" y="711"/>
                    </a:lnTo>
                    <a:lnTo>
                      <a:pt x="12701" y="795"/>
                    </a:lnTo>
                    <a:lnTo>
                      <a:pt x="12555" y="984"/>
                    </a:lnTo>
                    <a:lnTo>
                      <a:pt x="12408" y="1151"/>
                    </a:lnTo>
                    <a:lnTo>
                      <a:pt x="12408" y="1256"/>
                    </a:lnTo>
                    <a:lnTo>
                      <a:pt x="12303" y="1507"/>
                    </a:lnTo>
                    <a:lnTo>
                      <a:pt x="12199" y="1653"/>
                    </a:lnTo>
                    <a:lnTo>
                      <a:pt x="12115" y="1779"/>
                    </a:lnTo>
                    <a:lnTo>
                      <a:pt x="12011" y="1820"/>
                    </a:lnTo>
                    <a:lnTo>
                      <a:pt x="11969" y="1862"/>
                    </a:lnTo>
                    <a:lnTo>
                      <a:pt x="11927" y="1967"/>
                    </a:lnTo>
                    <a:lnTo>
                      <a:pt x="11822" y="2051"/>
                    </a:lnTo>
                    <a:lnTo>
                      <a:pt x="11759" y="2030"/>
                    </a:lnTo>
                    <a:lnTo>
                      <a:pt x="11759" y="1862"/>
                    </a:lnTo>
                    <a:lnTo>
                      <a:pt x="11697" y="1841"/>
                    </a:lnTo>
                    <a:lnTo>
                      <a:pt x="11676" y="1779"/>
                    </a:lnTo>
                    <a:lnTo>
                      <a:pt x="11613" y="1779"/>
                    </a:lnTo>
                    <a:lnTo>
                      <a:pt x="11550" y="1820"/>
                    </a:lnTo>
                    <a:lnTo>
                      <a:pt x="11487" y="1883"/>
                    </a:lnTo>
                    <a:lnTo>
                      <a:pt x="11383" y="1862"/>
                    </a:lnTo>
                    <a:lnTo>
                      <a:pt x="11299" y="1779"/>
                    </a:lnTo>
                    <a:lnTo>
                      <a:pt x="11299" y="1737"/>
                    </a:lnTo>
                    <a:lnTo>
                      <a:pt x="11278" y="1716"/>
                    </a:lnTo>
                    <a:lnTo>
                      <a:pt x="11257" y="1611"/>
                    </a:lnTo>
                    <a:lnTo>
                      <a:pt x="11236" y="1548"/>
                    </a:lnTo>
                    <a:lnTo>
                      <a:pt x="11153" y="1528"/>
                    </a:lnTo>
                    <a:lnTo>
                      <a:pt x="11048" y="1423"/>
                    </a:lnTo>
                    <a:lnTo>
                      <a:pt x="10881" y="1423"/>
                    </a:lnTo>
                    <a:lnTo>
                      <a:pt x="10776" y="1465"/>
                    </a:lnTo>
                    <a:lnTo>
                      <a:pt x="10546" y="1465"/>
                    </a:lnTo>
                    <a:lnTo>
                      <a:pt x="10420" y="1444"/>
                    </a:lnTo>
                    <a:lnTo>
                      <a:pt x="10316" y="1528"/>
                    </a:lnTo>
                    <a:lnTo>
                      <a:pt x="10295" y="1632"/>
                    </a:lnTo>
                    <a:lnTo>
                      <a:pt x="10399" y="1737"/>
                    </a:lnTo>
                    <a:lnTo>
                      <a:pt x="10420" y="1820"/>
                    </a:lnTo>
                    <a:lnTo>
                      <a:pt x="10462" y="1946"/>
                    </a:lnTo>
                    <a:lnTo>
                      <a:pt x="10441" y="1988"/>
                    </a:lnTo>
                    <a:lnTo>
                      <a:pt x="10337" y="1988"/>
                    </a:lnTo>
                    <a:lnTo>
                      <a:pt x="10190" y="1946"/>
                    </a:lnTo>
                    <a:lnTo>
                      <a:pt x="10148" y="1925"/>
                    </a:lnTo>
                    <a:lnTo>
                      <a:pt x="9918" y="1925"/>
                    </a:lnTo>
                    <a:lnTo>
                      <a:pt x="9814" y="1946"/>
                    </a:lnTo>
                    <a:lnTo>
                      <a:pt x="9772" y="1883"/>
                    </a:lnTo>
                    <a:lnTo>
                      <a:pt x="9604" y="1883"/>
                    </a:lnTo>
                    <a:lnTo>
                      <a:pt x="9479" y="1946"/>
                    </a:lnTo>
                    <a:lnTo>
                      <a:pt x="9395" y="2134"/>
                    </a:lnTo>
                    <a:lnTo>
                      <a:pt x="9165" y="2134"/>
                    </a:lnTo>
                    <a:lnTo>
                      <a:pt x="9039" y="2155"/>
                    </a:lnTo>
                    <a:lnTo>
                      <a:pt x="8998" y="2197"/>
                    </a:lnTo>
                    <a:lnTo>
                      <a:pt x="8935" y="2302"/>
                    </a:lnTo>
                    <a:lnTo>
                      <a:pt x="8788" y="2302"/>
                    </a:lnTo>
                    <a:lnTo>
                      <a:pt x="8767" y="2281"/>
                    </a:lnTo>
                    <a:lnTo>
                      <a:pt x="8684" y="2302"/>
                    </a:lnTo>
                    <a:lnTo>
                      <a:pt x="8621" y="2385"/>
                    </a:lnTo>
                    <a:lnTo>
                      <a:pt x="8537" y="2364"/>
                    </a:lnTo>
                    <a:lnTo>
                      <a:pt x="8307" y="2176"/>
                    </a:lnTo>
                    <a:lnTo>
                      <a:pt x="8223" y="2072"/>
                    </a:lnTo>
                    <a:lnTo>
                      <a:pt x="8223" y="1988"/>
                    </a:lnTo>
                    <a:lnTo>
                      <a:pt x="8098" y="1862"/>
                    </a:lnTo>
                    <a:lnTo>
                      <a:pt x="7993" y="1758"/>
                    </a:lnTo>
                    <a:lnTo>
                      <a:pt x="7993" y="1653"/>
                    </a:lnTo>
                    <a:lnTo>
                      <a:pt x="8014" y="1569"/>
                    </a:lnTo>
                    <a:lnTo>
                      <a:pt x="7993" y="1528"/>
                    </a:lnTo>
                    <a:lnTo>
                      <a:pt x="8014" y="1423"/>
                    </a:lnTo>
                    <a:lnTo>
                      <a:pt x="8056" y="1339"/>
                    </a:lnTo>
                    <a:lnTo>
                      <a:pt x="8056" y="1214"/>
                    </a:lnTo>
                    <a:lnTo>
                      <a:pt x="8161" y="1025"/>
                    </a:lnTo>
                    <a:lnTo>
                      <a:pt x="8202" y="879"/>
                    </a:lnTo>
                    <a:lnTo>
                      <a:pt x="8307" y="732"/>
                    </a:lnTo>
                    <a:lnTo>
                      <a:pt x="8307" y="691"/>
                    </a:lnTo>
                    <a:lnTo>
                      <a:pt x="8202" y="691"/>
                    </a:lnTo>
                    <a:lnTo>
                      <a:pt x="8140" y="607"/>
                    </a:lnTo>
                    <a:lnTo>
                      <a:pt x="8119" y="523"/>
                    </a:lnTo>
                    <a:lnTo>
                      <a:pt x="7993" y="523"/>
                    </a:lnTo>
                    <a:lnTo>
                      <a:pt x="7889" y="481"/>
                    </a:lnTo>
                    <a:lnTo>
                      <a:pt x="7930" y="398"/>
                    </a:lnTo>
                    <a:lnTo>
                      <a:pt x="8014" y="293"/>
                    </a:lnTo>
                    <a:lnTo>
                      <a:pt x="8014" y="147"/>
                    </a:lnTo>
                    <a:lnTo>
                      <a:pt x="7910" y="0"/>
                    </a:lnTo>
                    <a:lnTo>
                      <a:pt x="7784" y="0"/>
                    </a:lnTo>
                    <a:lnTo>
                      <a:pt x="7721" y="63"/>
                    </a:lnTo>
                    <a:lnTo>
                      <a:pt x="767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6" name="Google Shape;2186;p36"/>
            <p:cNvGrpSpPr/>
            <p:nvPr/>
          </p:nvGrpSpPr>
          <p:grpSpPr>
            <a:xfrm>
              <a:off x="2680375" y="3423800"/>
              <a:ext cx="182975" cy="761050"/>
              <a:chOff x="2680375" y="3423800"/>
              <a:chExt cx="182975" cy="761050"/>
            </a:xfrm>
          </p:grpSpPr>
          <p:sp>
            <p:nvSpPr>
              <p:cNvPr id="2187" name="Google Shape;2187;p36"/>
              <p:cNvSpPr/>
              <p:nvPr/>
            </p:nvSpPr>
            <p:spPr>
              <a:xfrm>
                <a:off x="2698650" y="3423800"/>
                <a:ext cx="164700" cy="703875"/>
              </a:xfrm>
              <a:custGeom>
                <a:rect b="b" l="l" r="r" t="t"/>
                <a:pathLst>
                  <a:path extrusionOk="0" h="28155" w="6588">
                    <a:moveTo>
                      <a:pt x="319" y="4568"/>
                    </a:moveTo>
                    <a:lnTo>
                      <a:pt x="107" y="1274"/>
                    </a:lnTo>
                    <a:lnTo>
                      <a:pt x="319" y="0"/>
                    </a:lnTo>
                    <a:lnTo>
                      <a:pt x="6588" y="4356"/>
                    </a:lnTo>
                    <a:lnTo>
                      <a:pt x="4994" y="7331"/>
                    </a:lnTo>
                    <a:lnTo>
                      <a:pt x="1913" y="16149"/>
                    </a:lnTo>
                    <a:lnTo>
                      <a:pt x="2656" y="24330"/>
                    </a:lnTo>
                    <a:lnTo>
                      <a:pt x="4144" y="28155"/>
                    </a:lnTo>
                    <a:lnTo>
                      <a:pt x="1700" y="27836"/>
                    </a:lnTo>
                    <a:lnTo>
                      <a:pt x="532" y="25605"/>
                    </a:lnTo>
                    <a:lnTo>
                      <a:pt x="1063" y="22736"/>
                    </a:lnTo>
                    <a:lnTo>
                      <a:pt x="0" y="17530"/>
                    </a:lnTo>
                    <a:lnTo>
                      <a:pt x="638" y="14024"/>
                    </a:lnTo>
                    <a:lnTo>
                      <a:pt x="213" y="11793"/>
                    </a:lnTo>
                    <a:lnTo>
                      <a:pt x="744" y="7756"/>
                    </a:lnTo>
                    <a:close/>
                  </a:path>
                </a:pathLst>
              </a:custGeom>
              <a:solidFill>
                <a:schemeClr val="dk2"/>
              </a:solidFill>
              <a:ln>
                <a:noFill/>
              </a:ln>
            </p:spPr>
          </p:sp>
          <p:sp>
            <p:nvSpPr>
              <p:cNvPr id="2188" name="Google Shape;2188;p36"/>
              <p:cNvSpPr/>
              <p:nvPr/>
            </p:nvSpPr>
            <p:spPr>
              <a:xfrm>
                <a:off x="2680375" y="3510050"/>
                <a:ext cx="137075" cy="674800"/>
              </a:xfrm>
              <a:custGeom>
                <a:rect b="b" l="l" r="r" t="t"/>
                <a:pathLst>
                  <a:path extrusionOk="0" h="26992" w="5483">
                    <a:moveTo>
                      <a:pt x="984" y="23016"/>
                    </a:moveTo>
                    <a:lnTo>
                      <a:pt x="984" y="23121"/>
                    </a:lnTo>
                    <a:lnTo>
                      <a:pt x="1026" y="23058"/>
                    </a:lnTo>
                    <a:lnTo>
                      <a:pt x="1088" y="23016"/>
                    </a:lnTo>
                    <a:close/>
                    <a:moveTo>
                      <a:pt x="1047" y="0"/>
                    </a:moveTo>
                    <a:lnTo>
                      <a:pt x="984" y="105"/>
                    </a:lnTo>
                    <a:lnTo>
                      <a:pt x="963" y="209"/>
                    </a:lnTo>
                    <a:lnTo>
                      <a:pt x="1068" y="314"/>
                    </a:lnTo>
                    <a:lnTo>
                      <a:pt x="1005" y="419"/>
                    </a:lnTo>
                    <a:lnTo>
                      <a:pt x="900" y="502"/>
                    </a:lnTo>
                    <a:lnTo>
                      <a:pt x="837" y="461"/>
                    </a:lnTo>
                    <a:lnTo>
                      <a:pt x="691" y="544"/>
                    </a:lnTo>
                    <a:lnTo>
                      <a:pt x="565" y="628"/>
                    </a:lnTo>
                    <a:lnTo>
                      <a:pt x="628" y="670"/>
                    </a:lnTo>
                    <a:lnTo>
                      <a:pt x="628" y="837"/>
                    </a:lnTo>
                    <a:lnTo>
                      <a:pt x="586" y="963"/>
                    </a:lnTo>
                    <a:lnTo>
                      <a:pt x="628" y="1130"/>
                    </a:lnTo>
                    <a:lnTo>
                      <a:pt x="733" y="1549"/>
                    </a:lnTo>
                    <a:lnTo>
                      <a:pt x="733" y="1695"/>
                    </a:lnTo>
                    <a:lnTo>
                      <a:pt x="691" y="1800"/>
                    </a:lnTo>
                    <a:lnTo>
                      <a:pt x="649" y="1883"/>
                    </a:lnTo>
                    <a:lnTo>
                      <a:pt x="691" y="2093"/>
                    </a:lnTo>
                    <a:lnTo>
                      <a:pt x="775" y="2302"/>
                    </a:lnTo>
                    <a:lnTo>
                      <a:pt x="858" y="2490"/>
                    </a:lnTo>
                    <a:lnTo>
                      <a:pt x="858" y="2762"/>
                    </a:lnTo>
                    <a:lnTo>
                      <a:pt x="837" y="2846"/>
                    </a:lnTo>
                    <a:lnTo>
                      <a:pt x="796" y="2909"/>
                    </a:lnTo>
                    <a:lnTo>
                      <a:pt x="837" y="3327"/>
                    </a:lnTo>
                    <a:lnTo>
                      <a:pt x="837" y="3432"/>
                    </a:lnTo>
                    <a:lnTo>
                      <a:pt x="754" y="3474"/>
                    </a:lnTo>
                    <a:lnTo>
                      <a:pt x="670" y="3536"/>
                    </a:lnTo>
                    <a:lnTo>
                      <a:pt x="670" y="3766"/>
                    </a:lnTo>
                    <a:lnTo>
                      <a:pt x="691" y="3829"/>
                    </a:lnTo>
                    <a:lnTo>
                      <a:pt x="775" y="3766"/>
                    </a:lnTo>
                    <a:lnTo>
                      <a:pt x="837" y="3829"/>
                    </a:lnTo>
                    <a:lnTo>
                      <a:pt x="754" y="3892"/>
                    </a:lnTo>
                    <a:lnTo>
                      <a:pt x="754" y="4499"/>
                    </a:lnTo>
                    <a:lnTo>
                      <a:pt x="837" y="4729"/>
                    </a:lnTo>
                    <a:lnTo>
                      <a:pt x="858" y="4917"/>
                    </a:lnTo>
                    <a:lnTo>
                      <a:pt x="837" y="5064"/>
                    </a:lnTo>
                    <a:lnTo>
                      <a:pt x="733" y="5231"/>
                    </a:lnTo>
                    <a:lnTo>
                      <a:pt x="733" y="5399"/>
                    </a:lnTo>
                    <a:lnTo>
                      <a:pt x="837" y="5566"/>
                    </a:lnTo>
                    <a:lnTo>
                      <a:pt x="796" y="5712"/>
                    </a:lnTo>
                    <a:lnTo>
                      <a:pt x="796" y="5984"/>
                    </a:lnTo>
                    <a:lnTo>
                      <a:pt x="754" y="6089"/>
                    </a:lnTo>
                    <a:lnTo>
                      <a:pt x="754" y="6256"/>
                    </a:lnTo>
                    <a:lnTo>
                      <a:pt x="775" y="6340"/>
                    </a:lnTo>
                    <a:lnTo>
                      <a:pt x="775" y="6403"/>
                    </a:lnTo>
                    <a:lnTo>
                      <a:pt x="670" y="6570"/>
                    </a:lnTo>
                    <a:lnTo>
                      <a:pt x="670" y="6717"/>
                    </a:lnTo>
                    <a:lnTo>
                      <a:pt x="628" y="6821"/>
                    </a:lnTo>
                    <a:lnTo>
                      <a:pt x="649" y="7010"/>
                    </a:lnTo>
                    <a:lnTo>
                      <a:pt x="628" y="7093"/>
                    </a:lnTo>
                    <a:lnTo>
                      <a:pt x="524" y="7303"/>
                    </a:lnTo>
                    <a:lnTo>
                      <a:pt x="524" y="7407"/>
                    </a:lnTo>
                    <a:lnTo>
                      <a:pt x="628" y="7554"/>
                    </a:lnTo>
                    <a:lnTo>
                      <a:pt x="649" y="7721"/>
                    </a:lnTo>
                    <a:lnTo>
                      <a:pt x="733" y="7826"/>
                    </a:lnTo>
                    <a:lnTo>
                      <a:pt x="649" y="7867"/>
                    </a:lnTo>
                    <a:lnTo>
                      <a:pt x="586" y="8014"/>
                    </a:lnTo>
                    <a:lnTo>
                      <a:pt x="670" y="8119"/>
                    </a:lnTo>
                    <a:lnTo>
                      <a:pt x="586" y="8202"/>
                    </a:lnTo>
                    <a:lnTo>
                      <a:pt x="524" y="8244"/>
                    </a:lnTo>
                    <a:lnTo>
                      <a:pt x="524" y="8391"/>
                    </a:lnTo>
                    <a:lnTo>
                      <a:pt x="544" y="8537"/>
                    </a:lnTo>
                    <a:lnTo>
                      <a:pt x="544" y="8663"/>
                    </a:lnTo>
                    <a:lnTo>
                      <a:pt x="670" y="8997"/>
                    </a:lnTo>
                    <a:lnTo>
                      <a:pt x="670" y="9186"/>
                    </a:lnTo>
                    <a:lnTo>
                      <a:pt x="628" y="9228"/>
                    </a:lnTo>
                    <a:lnTo>
                      <a:pt x="628" y="9332"/>
                    </a:lnTo>
                    <a:lnTo>
                      <a:pt x="754" y="9520"/>
                    </a:lnTo>
                    <a:lnTo>
                      <a:pt x="754" y="9730"/>
                    </a:lnTo>
                    <a:lnTo>
                      <a:pt x="733" y="9855"/>
                    </a:lnTo>
                    <a:lnTo>
                      <a:pt x="733" y="9918"/>
                    </a:lnTo>
                    <a:lnTo>
                      <a:pt x="754" y="10023"/>
                    </a:lnTo>
                    <a:lnTo>
                      <a:pt x="733" y="10106"/>
                    </a:lnTo>
                    <a:lnTo>
                      <a:pt x="691" y="10211"/>
                    </a:lnTo>
                    <a:lnTo>
                      <a:pt x="733" y="10253"/>
                    </a:lnTo>
                    <a:lnTo>
                      <a:pt x="858" y="10441"/>
                    </a:lnTo>
                    <a:lnTo>
                      <a:pt x="879" y="10546"/>
                    </a:lnTo>
                    <a:lnTo>
                      <a:pt x="837" y="10650"/>
                    </a:lnTo>
                    <a:lnTo>
                      <a:pt x="754" y="10692"/>
                    </a:lnTo>
                    <a:lnTo>
                      <a:pt x="670" y="10860"/>
                    </a:lnTo>
                    <a:lnTo>
                      <a:pt x="670" y="10901"/>
                    </a:lnTo>
                    <a:lnTo>
                      <a:pt x="733" y="10964"/>
                    </a:lnTo>
                    <a:lnTo>
                      <a:pt x="670" y="11090"/>
                    </a:lnTo>
                    <a:lnTo>
                      <a:pt x="586" y="11173"/>
                    </a:lnTo>
                    <a:lnTo>
                      <a:pt x="586" y="11278"/>
                    </a:lnTo>
                    <a:lnTo>
                      <a:pt x="565" y="11466"/>
                    </a:lnTo>
                    <a:lnTo>
                      <a:pt x="524" y="11571"/>
                    </a:lnTo>
                    <a:lnTo>
                      <a:pt x="524" y="11676"/>
                    </a:lnTo>
                    <a:lnTo>
                      <a:pt x="482" y="11717"/>
                    </a:lnTo>
                    <a:lnTo>
                      <a:pt x="482" y="11843"/>
                    </a:lnTo>
                    <a:lnTo>
                      <a:pt x="419" y="11927"/>
                    </a:lnTo>
                    <a:lnTo>
                      <a:pt x="419" y="11989"/>
                    </a:lnTo>
                    <a:lnTo>
                      <a:pt x="461" y="12052"/>
                    </a:lnTo>
                    <a:lnTo>
                      <a:pt x="377" y="12157"/>
                    </a:lnTo>
                    <a:lnTo>
                      <a:pt x="377" y="12324"/>
                    </a:lnTo>
                    <a:lnTo>
                      <a:pt x="377" y="12429"/>
                    </a:lnTo>
                    <a:lnTo>
                      <a:pt x="314" y="12471"/>
                    </a:lnTo>
                    <a:lnTo>
                      <a:pt x="314" y="12575"/>
                    </a:lnTo>
                    <a:lnTo>
                      <a:pt x="272" y="12659"/>
                    </a:lnTo>
                    <a:lnTo>
                      <a:pt x="272" y="12743"/>
                    </a:lnTo>
                    <a:lnTo>
                      <a:pt x="314" y="12847"/>
                    </a:lnTo>
                    <a:lnTo>
                      <a:pt x="314" y="12952"/>
                    </a:lnTo>
                    <a:lnTo>
                      <a:pt x="231" y="13057"/>
                    </a:lnTo>
                    <a:lnTo>
                      <a:pt x="147" y="13057"/>
                    </a:lnTo>
                    <a:lnTo>
                      <a:pt x="63" y="12994"/>
                    </a:lnTo>
                    <a:lnTo>
                      <a:pt x="0" y="13015"/>
                    </a:lnTo>
                    <a:lnTo>
                      <a:pt x="0" y="13098"/>
                    </a:lnTo>
                    <a:lnTo>
                      <a:pt x="21" y="13224"/>
                    </a:lnTo>
                    <a:lnTo>
                      <a:pt x="21" y="13412"/>
                    </a:lnTo>
                    <a:lnTo>
                      <a:pt x="105" y="13517"/>
                    </a:lnTo>
                    <a:lnTo>
                      <a:pt x="231" y="13621"/>
                    </a:lnTo>
                    <a:lnTo>
                      <a:pt x="252" y="13747"/>
                    </a:lnTo>
                    <a:lnTo>
                      <a:pt x="231" y="13914"/>
                    </a:lnTo>
                    <a:lnTo>
                      <a:pt x="398" y="14228"/>
                    </a:lnTo>
                    <a:lnTo>
                      <a:pt x="440" y="14312"/>
                    </a:lnTo>
                    <a:lnTo>
                      <a:pt x="524" y="14375"/>
                    </a:lnTo>
                    <a:lnTo>
                      <a:pt x="524" y="14563"/>
                    </a:lnTo>
                    <a:lnTo>
                      <a:pt x="461" y="14835"/>
                    </a:lnTo>
                    <a:lnTo>
                      <a:pt x="419" y="14856"/>
                    </a:lnTo>
                    <a:lnTo>
                      <a:pt x="440" y="14940"/>
                    </a:lnTo>
                    <a:lnTo>
                      <a:pt x="419" y="15002"/>
                    </a:lnTo>
                    <a:lnTo>
                      <a:pt x="356" y="14982"/>
                    </a:lnTo>
                    <a:lnTo>
                      <a:pt x="314" y="14982"/>
                    </a:lnTo>
                    <a:lnTo>
                      <a:pt x="272" y="15086"/>
                    </a:lnTo>
                    <a:lnTo>
                      <a:pt x="314" y="15191"/>
                    </a:lnTo>
                    <a:lnTo>
                      <a:pt x="377" y="15254"/>
                    </a:lnTo>
                    <a:lnTo>
                      <a:pt x="335" y="15484"/>
                    </a:lnTo>
                    <a:lnTo>
                      <a:pt x="356" y="15588"/>
                    </a:lnTo>
                    <a:lnTo>
                      <a:pt x="314" y="15672"/>
                    </a:lnTo>
                    <a:lnTo>
                      <a:pt x="356" y="15714"/>
                    </a:lnTo>
                    <a:lnTo>
                      <a:pt x="335" y="15798"/>
                    </a:lnTo>
                    <a:lnTo>
                      <a:pt x="314" y="15818"/>
                    </a:lnTo>
                    <a:lnTo>
                      <a:pt x="335" y="15881"/>
                    </a:lnTo>
                    <a:lnTo>
                      <a:pt x="524" y="16153"/>
                    </a:lnTo>
                    <a:lnTo>
                      <a:pt x="565" y="16216"/>
                    </a:lnTo>
                    <a:lnTo>
                      <a:pt x="565" y="16362"/>
                    </a:lnTo>
                    <a:lnTo>
                      <a:pt x="524" y="16342"/>
                    </a:lnTo>
                    <a:lnTo>
                      <a:pt x="377" y="16342"/>
                    </a:lnTo>
                    <a:lnTo>
                      <a:pt x="314" y="16425"/>
                    </a:lnTo>
                    <a:lnTo>
                      <a:pt x="314" y="16467"/>
                    </a:lnTo>
                    <a:lnTo>
                      <a:pt x="356" y="16530"/>
                    </a:lnTo>
                    <a:lnTo>
                      <a:pt x="356" y="16614"/>
                    </a:lnTo>
                    <a:lnTo>
                      <a:pt x="314" y="16655"/>
                    </a:lnTo>
                    <a:lnTo>
                      <a:pt x="272" y="16739"/>
                    </a:lnTo>
                    <a:lnTo>
                      <a:pt x="314" y="16823"/>
                    </a:lnTo>
                    <a:lnTo>
                      <a:pt x="335" y="16844"/>
                    </a:lnTo>
                    <a:lnTo>
                      <a:pt x="377" y="16969"/>
                    </a:lnTo>
                    <a:lnTo>
                      <a:pt x="419" y="17304"/>
                    </a:lnTo>
                    <a:lnTo>
                      <a:pt x="356" y="17451"/>
                    </a:lnTo>
                    <a:lnTo>
                      <a:pt x="482" y="17492"/>
                    </a:lnTo>
                    <a:lnTo>
                      <a:pt x="670" y="17471"/>
                    </a:lnTo>
                    <a:lnTo>
                      <a:pt x="670" y="17409"/>
                    </a:lnTo>
                    <a:lnTo>
                      <a:pt x="670" y="17283"/>
                    </a:lnTo>
                    <a:lnTo>
                      <a:pt x="733" y="17199"/>
                    </a:lnTo>
                    <a:lnTo>
                      <a:pt x="837" y="17241"/>
                    </a:lnTo>
                    <a:lnTo>
                      <a:pt x="858" y="17199"/>
                    </a:lnTo>
                    <a:lnTo>
                      <a:pt x="733" y="17095"/>
                    </a:lnTo>
                    <a:lnTo>
                      <a:pt x="775" y="17053"/>
                    </a:lnTo>
                    <a:lnTo>
                      <a:pt x="649" y="16927"/>
                    </a:lnTo>
                    <a:lnTo>
                      <a:pt x="649" y="16844"/>
                    </a:lnTo>
                    <a:lnTo>
                      <a:pt x="733" y="16844"/>
                    </a:lnTo>
                    <a:lnTo>
                      <a:pt x="837" y="16886"/>
                    </a:lnTo>
                    <a:lnTo>
                      <a:pt x="837" y="16865"/>
                    </a:lnTo>
                    <a:lnTo>
                      <a:pt x="775" y="16823"/>
                    </a:lnTo>
                    <a:lnTo>
                      <a:pt x="649" y="16718"/>
                    </a:lnTo>
                    <a:lnTo>
                      <a:pt x="775" y="16739"/>
                    </a:lnTo>
                    <a:lnTo>
                      <a:pt x="775" y="16634"/>
                    </a:lnTo>
                    <a:lnTo>
                      <a:pt x="754" y="16572"/>
                    </a:lnTo>
                    <a:lnTo>
                      <a:pt x="754" y="16425"/>
                    </a:lnTo>
                    <a:lnTo>
                      <a:pt x="733" y="16362"/>
                    </a:lnTo>
                    <a:cubicBezTo>
                      <a:pt x="733" y="16321"/>
                      <a:pt x="754" y="16258"/>
                      <a:pt x="775" y="16237"/>
                    </a:cubicBezTo>
                    <a:lnTo>
                      <a:pt x="837" y="16258"/>
                    </a:lnTo>
                    <a:lnTo>
                      <a:pt x="879" y="16237"/>
                    </a:lnTo>
                    <a:cubicBezTo>
                      <a:pt x="879" y="16342"/>
                      <a:pt x="900" y="16467"/>
                      <a:pt x="900" y="16572"/>
                    </a:cubicBezTo>
                    <a:lnTo>
                      <a:pt x="1068" y="17764"/>
                    </a:lnTo>
                    <a:lnTo>
                      <a:pt x="1047" y="17785"/>
                    </a:lnTo>
                    <a:lnTo>
                      <a:pt x="1068" y="17869"/>
                    </a:lnTo>
                    <a:lnTo>
                      <a:pt x="1068" y="18036"/>
                    </a:lnTo>
                    <a:lnTo>
                      <a:pt x="1005" y="18078"/>
                    </a:lnTo>
                    <a:lnTo>
                      <a:pt x="1047" y="18120"/>
                    </a:lnTo>
                    <a:lnTo>
                      <a:pt x="1047" y="18287"/>
                    </a:lnTo>
                    <a:lnTo>
                      <a:pt x="1005" y="18350"/>
                    </a:lnTo>
                    <a:lnTo>
                      <a:pt x="1047" y="18434"/>
                    </a:lnTo>
                    <a:lnTo>
                      <a:pt x="1047" y="18455"/>
                    </a:lnTo>
                    <a:cubicBezTo>
                      <a:pt x="1047" y="18643"/>
                      <a:pt x="1005" y="18852"/>
                      <a:pt x="963" y="19041"/>
                    </a:cubicBezTo>
                    <a:cubicBezTo>
                      <a:pt x="921" y="19187"/>
                      <a:pt x="900" y="19334"/>
                      <a:pt x="858" y="19459"/>
                    </a:cubicBezTo>
                    <a:lnTo>
                      <a:pt x="796" y="19480"/>
                    </a:lnTo>
                    <a:lnTo>
                      <a:pt x="691" y="19564"/>
                    </a:lnTo>
                    <a:lnTo>
                      <a:pt x="649" y="19564"/>
                    </a:lnTo>
                    <a:lnTo>
                      <a:pt x="649" y="19501"/>
                    </a:lnTo>
                    <a:lnTo>
                      <a:pt x="754" y="19480"/>
                    </a:lnTo>
                    <a:lnTo>
                      <a:pt x="837" y="19438"/>
                    </a:lnTo>
                    <a:lnTo>
                      <a:pt x="837" y="19271"/>
                    </a:lnTo>
                    <a:lnTo>
                      <a:pt x="775" y="19250"/>
                    </a:lnTo>
                    <a:lnTo>
                      <a:pt x="670" y="19292"/>
                    </a:lnTo>
                    <a:lnTo>
                      <a:pt x="461" y="19292"/>
                    </a:lnTo>
                    <a:lnTo>
                      <a:pt x="377" y="19271"/>
                    </a:lnTo>
                    <a:lnTo>
                      <a:pt x="293" y="19292"/>
                    </a:lnTo>
                    <a:lnTo>
                      <a:pt x="293" y="19375"/>
                    </a:lnTo>
                    <a:lnTo>
                      <a:pt x="356" y="19501"/>
                    </a:lnTo>
                    <a:lnTo>
                      <a:pt x="398" y="19501"/>
                    </a:lnTo>
                    <a:lnTo>
                      <a:pt x="440" y="19585"/>
                    </a:lnTo>
                    <a:lnTo>
                      <a:pt x="356" y="19585"/>
                    </a:lnTo>
                    <a:lnTo>
                      <a:pt x="335" y="19689"/>
                    </a:lnTo>
                    <a:lnTo>
                      <a:pt x="252" y="19752"/>
                    </a:lnTo>
                    <a:lnTo>
                      <a:pt x="189" y="19857"/>
                    </a:lnTo>
                    <a:lnTo>
                      <a:pt x="42" y="19919"/>
                    </a:lnTo>
                    <a:lnTo>
                      <a:pt x="42" y="20003"/>
                    </a:lnTo>
                    <a:lnTo>
                      <a:pt x="189" y="20192"/>
                    </a:lnTo>
                    <a:lnTo>
                      <a:pt x="272" y="20192"/>
                    </a:lnTo>
                    <a:lnTo>
                      <a:pt x="335" y="20129"/>
                    </a:lnTo>
                    <a:lnTo>
                      <a:pt x="335" y="20066"/>
                    </a:lnTo>
                    <a:lnTo>
                      <a:pt x="231" y="20024"/>
                    </a:lnTo>
                    <a:lnTo>
                      <a:pt x="231" y="19982"/>
                    </a:lnTo>
                    <a:lnTo>
                      <a:pt x="272" y="19878"/>
                    </a:lnTo>
                    <a:lnTo>
                      <a:pt x="440" y="19878"/>
                    </a:lnTo>
                    <a:lnTo>
                      <a:pt x="461" y="19857"/>
                    </a:lnTo>
                    <a:lnTo>
                      <a:pt x="482" y="19982"/>
                    </a:lnTo>
                    <a:lnTo>
                      <a:pt x="586" y="20066"/>
                    </a:lnTo>
                    <a:lnTo>
                      <a:pt x="712" y="20066"/>
                    </a:lnTo>
                    <a:lnTo>
                      <a:pt x="754" y="20003"/>
                    </a:lnTo>
                    <a:lnTo>
                      <a:pt x="754" y="20003"/>
                    </a:lnTo>
                    <a:cubicBezTo>
                      <a:pt x="670" y="20317"/>
                      <a:pt x="649" y="20631"/>
                      <a:pt x="649" y="20924"/>
                    </a:cubicBezTo>
                    <a:lnTo>
                      <a:pt x="586" y="20966"/>
                    </a:lnTo>
                    <a:lnTo>
                      <a:pt x="649" y="21008"/>
                    </a:lnTo>
                    <a:lnTo>
                      <a:pt x="649" y="21154"/>
                    </a:lnTo>
                    <a:lnTo>
                      <a:pt x="565" y="21028"/>
                    </a:lnTo>
                    <a:lnTo>
                      <a:pt x="461" y="21008"/>
                    </a:lnTo>
                    <a:lnTo>
                      <a:pt x="440" y="21049"/>
                    </a:lnTo>
                    <a:lnTo>
                      <a:pt x="440" y="21133"/>
                    </a:lnTo>
                    <a:lnTo>
                      <a:pt x="461" y="21259"/>
                    </a:lnTo>
                    <a:lnTo>
                      <a:pt x="565" y="21280"/>
                    </a:lnTo>
                    <a:lnTo>
                      <a:pt x="649" y="21342"/>
                    </a:lnTo>
                    <a:lnTo>
                      <a:pt x="649" y="21384"/>
                    </a:lnTo>
                    <a:lnTo>
                      <a:pt x="691" y="21552"/>
                    </a:lnTo>
                    <a:lnTo>
                      <a:pt x="754" y="21572"/>
                    </a:lnTo>
                    <a:cubicBezTo>
                      <a:pt x="754" y="21635"/>
                      <a:pt x="775" y="21656"/>
                      <a:pt x="796" y="21698"/>
                    </a:cubicBezTo>
                    <a:lnTo>
                      <a:pt x="670" y="21656"/>
                    </a:lnTo>
                    <a:lnTo>
                      <a:pt x="649" y="21635"/>
                    </a:lnTo>
                    <a:lnTo>
                      <a:pt x="586" y="21677"/>
                    </a:lnTo>
                    <a:lnTo>
                      <a:pt x="649" y="21865"/>
                    </a:lnTo>
                    <a:lnTo>
                      <a:pt x="649" y="21949"/>
                    </a:lnTo>
                    <a:lnTo>
                      <a:pt x="691" y="21970"/>
                    </a:lnTo>
                    <a:lnTo>
                      <a:pt x="796" y="21803"/>
                    </a:lnTo>
                    <a:lnTo>
                      <a:pt x="858" y="21782"/>
                    </a:lnTo>
                    <a:cubicBezTo>
                      <a:pt x="879" y="21844"/>
                      <a:pt x="900" y="21886"/>
                      <a:pt x="921" y="21970"/>
                    </a:cubicBezTo>
                    <a:lnTo>
                      <a:pt x="921" y="22012"/>
                    </a:lnTo>
                    <a:lnTo>
                      <a:pt x="816" y="22054"/>
                    </a:lnTo>
                    <a:lnTo>
                      <a:pt x="921" y="22284"/>
                    </a:lnTo>
                    <a:lnTo>
                      <a:pt x="963" y="22409"/>
                    </a:lnTo>
                    <a:cubicBezTo>
                      <a:pt x="963" y="22493"/>
                      <a:pt x="984" y="22577"/>
                      <a:pt x="1005" y="22640"/>
                    </a:cubicBezTo>
                    <a:lnTo>
                      <a:pt x="984" y="22681"/>
                    </a:lnTo>
                    <a:lnTo>
                      <a:pt x="984" y="22744"/>
                    </a:lnTo>
                    <a:lnTo>
                      <a:pt x="921" y="22807"/>
                    </a:lnTo>
                    <a:lnTo>
                      <a:pt x="1005" y="22849"/>
                    </a:lnTo>
                    <a:lnTo>
                      <a:pt x="1026" y="22932"/>
                    </a:lnTo>
                    <a:lnTo>
                      <a:pt x="1068" y="22932"/>
                    </a:lnTo>
                    <a:cubicBezTo>
                      <a:pt x="1068" y="22953"/>
                      <a:pt x="1068" y="22995"/>
                      <a:pt x="1088" y="23016"/>
                    </a:cubicBezTo>
                    <a:cubicBezTo>
                      <a:pt x="1130" y="23163"/>
                      <a:pt x="1193" y="23330"/>
                      <a:pt x="1235" y="23456"/>
                    </a:cubicBezTo>
                    <a:lnTo>
                      <a:pt x="1277" y="23518"/>
                    </a:lnTo>
                    <a:cubicBezTo>
                      <a:pt x="1277" y="23539"/>
                      <a:pt x="1277" y="23539"/>
                      <a:pt x="1298" y="23560"/>
                    </a:cubicBezTo>
                    <a:lnTo>
                      <a:pt x="1235" y="23665"/>
                    </a:lnTo>
                    <a:lnTo>
                      <a:pt x="1193" y="23728"/>
                    </a:lnTo>
                    <a:lnTo>
                      <a:pt x="1235" y="23749"/>
                    </a:lnTo>
                    <a:lnTo>
                      <a:pt x="1381" y="23728"/>
                    </a:lnTo>
                    <a:lnTo>
                      <a:pt x="1444" y="23874"/>
                    </a:lnTo>
                    <a:lnTo>
                      <a:pt x="1423" y="23874"/>
                    </a:lnTo>
                    <a:lnTo>
                      <a:pt x="1444" y="23937"/>
                    </a:lnTo>
                    <a:lnTo>
                      <a:pt x="1486" y="23958"/>
                    </a:lnTo>
                    <a:lnTo>
                      <a:pt x="1423" y="24000"/>
                    </a:lnTo>
                    <a:lnTo>
                      <a:pt x="1402" y="24062"/>
                    </a:lnTo>
                    <a:lnTo>
                      <a:pt x="1423" y="24146"/>
                    </a:lnTo>
                    <a:lnTo>
                      <a:pt x="1486" y="24167"/>
                    </a:lnTo>
                    <a:lnTo>
                      <a:pt x="1549" y="24188"/>
                    </a:lnTo>
                    <a:lnTo>
                      <a:pt x="1507" y="24104"/>
                    </a:lnTo>
                    <a:lnTo>
                      <a:pt x="1549" y="24083"/>
                    </a:lnTo>
                    <a:cubicBezTo>
                      <a:pt x="1612" y="24167"/>
                      <a:pt x="1653" y="24272"/>
                      <a:pt x="1716" y="24355"/>
                    </a:cubicBezTo>
                    <a:lnTo>
                      <a:pt x="1716" y="24397"/>
                    </a:lnTo>
                    <a:lnTo>
                      <a:pt x="1653" y="24460"/>
                    </a:lnTo>
                    <a:lnTo>
                      <a:pt x="1695" y="24481"/>
                    </a:lnTo>
                    <a:lnTo>
                      <a:pt x="1737" y="24460"/>
                    </a:lnTo>
                    <a:lnTo>
                      <a:pt x="1758" y="24418"/>
                    </a:lnTo>
                    <a:cubicBezTo>
                      <a:pt x="1967" y="24753"/>
                      <a:pt x="2218" y="25004"/>
                      <a:pt x="2469" y="25234"/>
                    </a:cubicBezTo>
                    <a:lnTo>
                      <a:pt x="2449" y="25234"/>
                    </a:lnTo>
                    <a:lnTo>
                      <a:pt x="2365" y="25192"/>
                    </a:lnTo>
                    <a:lnTo>
                      <a:pt x="2260" y="25150"/>
                    </a:lnTo>
                    <a:lnTo>
                      <a:pt x="2156" y="25150"/>
                    </a:lnTo>
                    <a:lnTo>
                      <a:pt x="2072" y="25109"/>
                    </a:lnTo>
                    <a:lnTo>
                      <a:pt x="1946" y="24983"/>
                    </a:lnTo>
                    <a:lnTo>
                      <a:pt x="1863" y="24920"/>
                    </a:lnTo>
                    <a:lnTo>
                      <a:pt x="1842" y="24983"/>
                    </a:lnTo>
                    <a:lnTo>
                      <a:pt x="1863" y="25088"/>
                    </a:lnTo>
                    <a:lnTo>
                      <a:pt x="1946" y="25213"/>
                    </a:lnTo>
                    <a:lnTo>
                      <a:pt x="2072" y="25234"/>
                    </a:lnTo>
                    <a:lnTo>
                      <a:pt x="2239" y="25318"/>
                    </a:lnTo>
                    <a:lnTo>
                      <a:pt x="2281" y="25401"/>
                    </a:lnTo>
                    <a:lnTo>
                      <a:pt x="2365" y="25401"/>
                    </a:lnTo>
                    <a:lnTo>
                      <a:pt x="2428" y="25360"/>
                    </a:lnTo>
                    <a:lnTo>
                      <a:pt x="2574" y="25422"/>
                    </a:lnTo>
                    <a:lnTo>
                      <a:pt x="2679" y="25464"/>
                    </a:lnTo>
                    <a:lnTo>
                      <a:pt x="2783" y="25464"/>
                    </a:lnTo>
                    <a:cubicBezTo>
                      <a:pt x="2804" y="25464"/>
                      <a:pt x="2846" y="25506"/>
                      <a:pt x="2846" y="25527"/>
                    </a:cubicBezTo>
                    <a:lnTo>
                      <a:pt x="2804" y="25527"/>
                    </a:lnTo>
                    <a:lnTo>
                      <a:pt x="2700" y="25569"/>
                    </a:lnTo>
                    <a:lnTo>
                      <a:pt x="2658" y="25548"/>
                    </a:lnTo>
                    <a:lnTo>
                      <a:pt x="2595" y="25506"/>
                    </a:lnTo>
                    <a:lnTo>
                      <a:pt x="2532" y="25506"/>
                    </a:lnTo>
                    <a:lnTo>
                      <a:pt x="2490" y="25548"/>
                    </a:lnTo>
                    <a:lnTo>
                      <a:pt x="2490" y="25611"/>
                    </a:lnTo>
                    <a:lnTo>
                      <a:pt x="2595" y="25653"/>
                    </a:lnTo>
                    <a:lnTo>
                      <a:pt x="2658" y="25757"/>
                    </a:lnTo>
                    <a:lnTo>
                      <a:pt x="2762" y="25799"/>
                    </a:lnTo>
                    <a:lnTo>
                      <a:pt x="2867" y="25925"/>
                    </a:lnTo>
                    <a:lnTo>
                      <a:pt x="2951" y="25945"/>
                    </a:lnTo>
                    <a:lnTo>
                      <a:pt x="3076" y="25925"/>
                    </a:lnTo>
                    <a:lnTo>
                      <a:pt x="3118" y="25945"/>
                    </a:lnTo>
                    <a:lnTo>
                      <a:pt x="3118" y="26029"/>
                    </a:lnTo>
                    <a:lnTo>
                      <a:pt x="3202" y="26092"/>
                    </a:lnTo>
                    <a:lnTo>
                      <a:pt x="3285" y="26071"/>
                    </a:lnTo>
                    <a:lnTo>
                      <a:pt x="3265" y="26029"/>
                    </a:lnTo>
                    <a:lnTo>
                      <a:pt x="3327" y="25945"/>
                    </a:lnTo>
                    <a:lnTo>
                      <a:pt x="3327" y="25883"/>
                    </a:lnTo>
                    <a:lnTo>
                      <a:pt x="3285" y="25862"/>
                    </a:lnTo>
                    <a:lnTo>
                      <a:pt x="3327" y="25841"/>
                    </a:lnTo>
                    <a:lnTo>
                      <a:pt x="3411" y="25841"/>
                    </a:lnTo>
                    <a:lnTo>
                      <a:pt x="3369" y="25757"/>
                    </a:lnTo>
                    <a:lnTo>
                      <a:pt x="3285" y="25736"/>
                    </a:lnTo>
                    <a:lnTo>
                      <a:pt x="3160" y="25757"/>
                    </a:lnTo>
                    <a:lnTo>
                      <a:pt x="3118" y="25715"/>
                    </a:lnTo>
                    <a:lnTo>
                      <a:pt x="3118" y="25715"/>
                    </a:lnTo>
                    <a:cubicBezTo>
                      <a:pt x="3141" y="25721"/>
                      <a:pt x="3164" y="25724"/>
                      <a:pt x="3189" y="25724"/>
                    </a:cubicBezTo>
                    <a:cubicBezTo>
                      <a:pt x="3256" y="25724"/>
                      <a:pt x="3329" y="25704"/>
                      <a:pt x="3390" y="25673"/>
                    </a:cubicBezTo>
                    <a:lnTo>
                      <a:pt x="3411" y="25715"/>
                    </a:lnTo>
                    <a:lnTo>
                      <a:pt x="3578" y="25736"/>
                    </a:lnTo>
                    <a:lnTo>
                      <a:pt x="3683" y="25778"/>
                    </a:lnTo>
                    <a:lnTo>
                      <a:pt x="3746" y="25778"/>
                    </a:lnTo>
                    <a:lnTo>
                      <a:pt x="3829" y="25841"/>
                    </a:lnTo>
                    <a:lnTo>
                      <a:pt x="3892" y="25778"/>
                    </a:lnTo>
                    <a:lnTo>
                      <a:pt x="3955" y="25653"/>
                    </a:lnTo>
                    <a:lnTo>
                      <a:pt x="3913" y="25464"/>
                    </a:lnTo>
                    <a:lnTo>
                      <a:pt x="3934" y="25401"/>
                    </a:lnTo>
                    <a:lnTo>
                      <a:pt x="3934" y="25318"/>
                    </a:lnTo>
                    <a:lnTo>
                      <a:pt x="3955" y="25150"/>
                    </a:lnTo>
                    <a:lnTo>
                      <a:pt x="3955" y="25109"/>
                    </a:lnTo>
                    <a:cubicBezTo>
                      <a:pt x="4018" y="25213"/>
                      <a:pt x="4060" y="25318"/>
                      <a:pt x="4143" y="25422"/>
                    </a:cubicBezTo>
                    <a:lnTo>
                      <a:pt x="4122" y="25527"/>
                    </a:lnTo>
                    <a:lnTo>
                      <a:pt x="4060" y="25632"/>
                    </a:lnTo>
                    <a:lnTo>
                      <a:pt x="4122" y="25736"/>
                    </a:lnTo>
                    <a:lnTo>
                      <a:pt x="4060" y="25820"/>
                    </a:lnTo>
                    <a:lnTo>
                      <a:pt x="4060" y="25883"/>
                    </a:lnTo>
                    <a:lnTo>
                      <a:pt x="4164" y="25945"/>
                    </a:lnTo>
                    <a:lnTo>
                      <a:pt x="4269" y="25966"/>
                    </a:lnTo>
                    <a:lnTo>
                      <a:pt x="4332" y="25987"/>
                    </a:lnTo>
                    <a:lnTo>
                      <a:pt x="4373" y="25945"/>
                    </a:lnTo>
                    <a:lnTo>
                      <a:pt x="4248" y="25841"/>
                    </a:lnTo>
                    <a:lnTo>
                      <a:pt x="4332" y="25757"/>
                    </a:lnTo>
                    <a:lnTo>
                      <a:pt x="4562" y="26155"/>
                    </a:lnTo>
                    <a:lnTo>
                      <a:pt x="4562" y="26155"/>
                    </a:lnTo>
                    <a:lnTo>
                      <a:pt x="4520" y="26134"/>
                    </a:lnTo>
                    <a:lnTo>
                      <a:pt x="4332" y="26050"/>
                    </a:lnTo>
                    <a:lnTo>
                      <a:pt x="4227" y="25987"/>
                    </a:lnTo>
                    <a:lnTo>
                      <a:pt x="4206" y="26029"/>
                    </a:lnTo>
                    <a:lnTo>
                      <a:pt x="4248" y="26071"/>
                    </a:lnTo>
                    <a:lnTo>
                      <a:pt x="4520" y="26197"/>
                    </a:lnTo>
                    <a:lnTo>
                      <a:pt x="4541" y="26259"/>
                    </a:lnTo>
                    <a:lnTo>
                      <a:pt x="4436" y="26259"/>
                    </a:lnTo>
                    <a:lnTo>
                      <a:pt x="4436" y="26322"/>
                    </a:lnTo>
                    <a:lnTo>
                      <a:pt x="4373" y="26322"/>
                    </a:lnTo>
                    <a:lnTo>
                      <a:pt x="4353" y="26238"/>
                    </a:lnTo>
                    <a:lnTo>
                      <a:pt x="4227" y="26155"/>
                    </a:lnTo>
                    <a:lnTo>
                      <a:pt x="4206" y="26176"/>
                    </a:lnTo>
                    <a:lnTo>
                      <a:pt x="4206" y="26259"/>
                    </a:lnTo>
                    <a:lnTo>
                      <a:pt x="4122" y="26259"/>
                    </a:lnTo>
                    <a:lnTo>
                      <a:pt x="3934" y="26280"/>
                    </a:lnTo>
                    <a:lnTo>
                      <a:pt x="3892" y="26322"/>
                    </a:lnTo>
                    <a:lnTo>
                      <a:pt x="3934" y="26364"/>
                    </a:lnTo>
                    <a:lnTo>
                      <a:pt x="3913" y="26385"/>
                    </a:lnTo>
                    <a:lnTo>
                      <a:pt x="3809" y="26364"/>
                    </a:lnTo>
                    <a:lnTo>
                      <a:pt x="3704" y="26385"/>
                    </a:lnTo>
                    <a:lnTo>
                      <a:pt x="3725" y="26448"/>
                    </a:lnTo>
                    <a:lnTo>
                      <a:pt x="3850" y="26469"/>
                    </a:lnTo>
                    <a:lnTo>
                      <a:pt x="3955" y="26469"/>
                    </a:lnTo>
                    <a:lnTo>
                      <a:pt x="3997" y="26427"/>
                    </a:lnTo>
                    <a:lnTo>
                      <a:pt x="4018" y="26385"/>
                    </a:lnTo>
                    <a:lnTo>
                      <a:pt x="4101" y="26427"/>
                    </a:lnTo>
                    <a:lnTo>
                      <a:pt x="4206" y="26490"/>
                    </a:lnTo>
                    <a:lnTo>
                      <a:pt x="4248" y="26469"/>
                    </a:lnTo>
                    <a:lnTo>
                      <a:pt x="4269" y="26531"/>
                    </a:lnTo>
                    <a:lnTo>
                      <a:pt x="4269" y="26573"/>
                    </a:lnTo>
                    <a:lnTo>
                      <a:pt x="4353" y="26636"/>
                    </a:lnTo>
                    <a:lnTo>
                      <a:pt x="4269" y="26678"/>
                    </a:lnTo>
                    <a:lnTo>
                      <a:pt x="4227" y="26782"/>
                    </a:lnTo>
                    <a:lnTo>
                      <a:pt x="4269" y="26866"/>
                    </a:lnTo>
                    <a:lnTo>
                      <a:pt x="4353" y="26866"/>
                    </a:lnTo>
                    <a:lnTo>
                      <a:pt x="4436" y="26887"/>
                    </a:lnTo>
                    <a:lnTo>
                      <a:pt x="4541" y="26992"/>
                    </a:lnTo>
                    <a:lnTo>
                      <a:pt x="4625" y="26992"/>
                    </a:lnTo>
                    <a:lnTo>
                      <a:pt x="4646" y="26971"/>
                    </a:lnTo>
                    <a:lnTo>
                      <a:pt x="4562" y="26908"/>
                    </a:lnTo>
                    <a:lnTo>
                      <a:pt x="4457" y="26845"/>
                    </a:lnTo>
                    <a:lnTo>
                      <a:pt x="4436" y="26782"/>
                    </a:lnTo>
                    <a:lnTo>
                      <a:pt x="4457" y="26782"/>
                    </a:lnTo>
                    <a:lnTo>
                      <a:pt x="4541" y="26803"/>
                    </a:lnTo>
                    <a:lnTo>
                      <a:pt x="4625" y="26762"/>
                    </a:lnTo>
                    <a:lnTo>
                      <a:pt x="4646" y="26699"/>
                    </a:lnTo>
                    <a:lnTo>
                      <a:pt x="4562" y="26678"/>
                    </a:lnTo>
                    <a:lnTo>
                      <a:pt x="4520" y="26636"/>
                    </a:lnTo>
                    <a:lnTo>
                      <a:pt x="4750" y="26531"/>
                    </a:lnTo>
                    <a:lnTo>
                      <a:pt x="4855" y="26469"/>
                    </a:lnTo>
                    <a:lnTo>
                      <a:pt x="4938" y="26490"/>
                    </a:lnTo>
                    <a:cubicBezTo>
                      <a:pt x="4959" y="26531"/>
                      <a:pt x="4959" y="26552"/>
                      <a:pt x="4980" y="26552"/>
                    </a:cubicBezTo>
                    <a:lnTo>
                      <a:pt x="5001" y="26552"/>
                    </a:lnTo>
                    <a:lnTo>
                      <a:pt x="5001" y="26531"/>
                    </a:lnTo>
                    <a:lnTo>
                      <a:pt x="5294" y="26594"/>
                    </a:lnTo>
                    <a:lnTo>
                      <a:pt x="5357" y="26573"/>
                    </a:lnTo>
                    <a:lnTo>
                      <a:pt x="5357" y="26510"/>
                    </a:lnTo>
                    <a:lnTo>
                      <a:pt x="5482" y="26510"/>
                    </a:lnTo>
                    <a:lnTo>
                      <a:pt x="5420" y="26322"/>
                    </a:lnTo>
                    <a:lnTo>
                      <a:pt x="5357" y="26322"/>
                    </a:lnTo>
                    <a:lnTo>
                      <a:pt x="5252" y="26238"/>
                    </a:lnTo>
                    <a:lnTo>
                      <a:pt x="5106" y="26176"/>
                    </a:lnTo>
                    <a:lnTo>
                      <a:pt x="5106" y="26113"/>
                    </a:lnTo>
                    <a:lnTo>
                      <a:pt x="5273" y="26218"/>
                    </a:lnTo>
                    <a:lnTo>
                      <a:pt x="5399" y="26238"/>
                    </a:lnTo>
                    <a:lnTo>
                      <a:pt x="5148" y="25171"/>
                    </a:lnTo>
                    <a:lnTo>
                      <a:pt x="5106" y="25171"/>
                    </a:lnTo>
                    <a:lnTo>
                      <a:pt x="5106" y="25129"/>
                    </a:lnTo>
                    <a:lnTo>
                      <a:pt x="4959" y="24481"/>
                    </a:lnTo>
                    <a:lnTo>
                      <a:pt x="4792" y="24544"/>
                    </a:lnTo>
                    <a:lnTo>
                      <a:pt x="4750" y="24585"/>
                    </a:lnTo>
                    <a:lnTo>
                      <a:pt x="4666" y="24502"/>
                    </a:lnTo>
                    <a:lnTo>
                      <a:pt x="4583" y="24481"/>
                    </a:lnTo>
                    <a:lnTo>
                      <a:pt x="4562" y="24544"/>
                    </a:lnTo>
                    <a:cubicBezTo>
                      <a:pt x="4562" y="24502"/>
                      <a:pt x="4541" y="24502"/>
                      <a:pt x="4541" y="24481"/>
                    </a:cubicBezTo>
                    <a:lnTo>
                      <a:pt x="4541" y="24334"/>
                    </a:lnTo>
                    <a:lnTo>
                      <a:pt x="4625" y="24272"/>
                    </a:lnTo>
                    <a:lnTo>
                      <a:pt x="4750" y="24251"/>
                    </a:lnTo>
                    <a:lnTo>
                      <a:pt x="4897" y="24334"/>
                    </a:lnTo>
                    <a:lnTo>
                      <a:pt x="4980" y="24272"/>
                    </a:lnTo>
                    <a:lnTo>
                      <a:pt x="5001" y="24272"/>
                    </a:lnTo>
                    <a:lnTo>
                      <a:pt x="4855" y="24146"/>
                    </a:lnTo>
                    <a:lnTo>
                      <a:pt x="4520" y="23937"/>
                    </a:lnTo>
                    <a:lnTo>
                      <a:pt x="4457" y="23874"/>
                    </a:lnTo>
                    <a:lnTo>
                      <a:pt x="3725" y="23874"/>
                    </a:lnTo>
                    <a:lnTo>
                      <a:pt x="3306" y="23958"/>
                    </a:lnTo>
                    <a:lnTo>
                      <a:pt x="3202" y="23895"/>
                    </a:lnTo>
                    <a:lnTo>
                      <a:pt x="2930" y="23874"/>
                    </a:lnTo>
                    <a:lnTo>
                      <a:pt x="2846" y="23644"/>
                    </a:lnTo>
                    <a:lnTo>
                      <a:pt x="2783" y="23435"/>
                    </a:lnTo>
                    <a:lnTo>
                      <a:pt x="2658" y="23330"/>
                    </a:lnTo>
                    <a:lnTo>
                      <a:pt x="2637" y="22995"/>
                    </a:lnTo>
                    <a:lnTo>
                      <a:pt x="2637" y="22828"/>
                    </a:lnTo>
                    <a:lnTo>
                      <a:pt x="2511" y="22828"/>
                    </a:lnTo>
                    <a:lnTo>
                      <a:pt x="2323" y="22912"/>
                    </a:lnTo>
                    <a:lnTo>
                      <a:pt x="2218" y="23016"/>
                    </a:lnTo>
                    <a:lnTo>
                      <a:pt x="2093" y="23016"/>
                    </a:lnTo>
                    <a:lnTo>
                      <a:pt x="1842" y="22577"/>
                    </a:lnTo>
                    <a:cubicBezTo>
                      <a:pt x="1821" y="22493"/>
                      <a:pt x="1800" y="22409"/>
                      <a:pt x="1800" y="22326"/>
                    </a:cubicBezTo>
                    <a:lnTo>
                      <a:pt x="1884" y="21844"/>
                    </a:lnTo>
                    <a:lnTo>
                      <a:pt x="2009" y="21656"/>
                    </a:lnTo>
                    <a:lnTo>
                      <a:pt x="2218" y="21447"/>
                    </a:lnTo>
                    <a:lnTo>
                      <a:pt x="2260" y="21154"/>
                    </a:lnTo>
                    <a:lnTo>
                      <a:pt x="2218" y="20840"/>
                    </a:lnTo>
                    <a:lnTo>
                      <a:pt x="2135" y="20610"/>
                    </a:lnTo>
                    <a:lnTo>
                      <a:pt x="2197" y="20338"/>
                    </a:lnTo>
                    <a:lnTo>
                      <a:pt x="2302" y="20212"/>
                    </a:lnTo>
                    <a:lnTo>
                      <a:pt x="2197" y="19961"/>
                    </a:lnTo>
                    <a:lnTo>
                      <a:pt x="2218" y="19815"/>
                    </a:lnTo>
                    <a:lnTo>
                      <a:pt x="2323" y="19710"/>
                    </a:lnTo>
                    <a:lnTo>
                      <a:pt x="2239" y="19480"/>
                    </a:lnTo>
                    <a:lnTo>
                      <a:pt x="2197" y="19166"/>
                    </a:lnTo>
                    <a:lnTo>
                      <a:pt x="2114" y="19020"/>
                    </a:lnTo>
                    <a:lnTo>
                      <a:pt x="2114" y="18915"/>
                    </a:lnTo>
                    <a:lnTo>
                      <a:pt x="2260" y="18769"/>
                    </a:lnTo>
                    <a:lnTo>
                      <a:pt x="2260" y="18643"/>
                    </a:lnTo>
                    <a:lnTo>
                      <a:pt x="2135" y="18434"/>
                    </a:lnTo>
                    <a:lnTo>
                      <a:pt x="1946" y="18308"/>
                    </a:lnTo>
                    <a:lnTo>
                      <a:pt x="1821" y="18308"/>
                    </a:lnTo>
                    <a:lnTo>
                      <a:pt x="1800" y="18329"/>
                    </a:lnTo>
                    <a:lnTo>
                      <a:pt x="1716" y="18246"/>
                    </a:lnTo>
                    <a:lnTo>
                      <a:pt x="1779" y="18141"/>
                    </a:lnTo>
                    <a:lnTo>
                      <a:pt x="2030" y="18141"/>
                    </a:lnTo>
                    <a:lnTo>
                      <a:pt x="2156" y="17995"/>
                    </a:lnTo>
                    <a:lnTo>
                      <a:pt x="2156" y="17869"/>
                    </a:lnTo>
                    <a:lnTo>
                      <a:pt x="2093" y="17827"/>
                    </a:lnTo>
                    <a:lnTo>
                      <a:pt x="2009" y="17890"/>
                    </a:lnTo>
                    <a:lnTo>
                      <a:pt x="1905" y="17869"/>
                    </a:lnTo>
                    <a:lnTo>
                      <a:pt x="1842" y="17597"/>
                    </a:lnTo>
                    <a:lnTo>
                      <a:pt x="1737" y="17367"/>
                    </a:lnTo>
                    <a:lnTo>
                      <a:pt x="1737" y="17199"/>
                    </a:lnTo>
                    <a:lnTo>
                      <a:pt x="1737" y="17032"/>
                    </a:lnTo>
                    <a:lnTo>
                      <a:pt x="1570" y="16969"/>
                    </a:lnTo>
                    <a:lnTo>
                      <a:pt x="1570" y="16948"/>
                    </a:lnTo>
                    <a:cubicBezTo>
                      <a:pt x="1528" y="16865"/>
                      <a:pt x="1528" y="16760"/>
                      <a:pt x="1507" y="16676"/>
                    </a:cubicBezTo>
                    <a:lnTo>
                      <a:pt x="1486" y="16362"/>
                    </a:lnTo>
                    <a:lnTo>
                      <a:pt x="1612" y="16300"/>
                    </a:lnTo>
                    <a:lnTo>
                      <a:pt x="1633" y="16132"/>
                    </a:lnTo>
                    <a:lnTo>
                      <a:pt x="1591" y="16028"/>
                    </a:lnTo>
                    <a:lnTo>
                      <a:pt x="1486" y="15986"/>
                    </a:lnTo>
                    <a:lnTo>
                      <a:pt x="1423" y="15714"/>
                    </a:lnTo>
                    <a:lnTo>
                      <a:pt x="1402" y="15358"/>
                    </a:lnTo>
                    <a:lnTo>
                      <a:pt x="1423" y="14940"/>
                    </a:lnTo>
                    <a:lnTo>
                      <a:pt x="1319" y="14751"/>
                    </a:lnTo>
                    <a:lnTo>
                      <a:pt x="1298" y="14542"/>
                    </a:lnTo>
                    <a:lnTo>
                      <a:pt x="1507" y="14249"/>
                    </a:lnTo>
                    <a:lnTo>
                      <a:pt x="1528" y="13935"/>
                    </a:lnTo>
                    <a:lnTo>
                      <a:pt x="1695" y="13852"/>
                    </a:lnTo>
                    <a:lnTo>
                      <a:pt x="1779" y="13747"/>
                    </a:lnTo>
                    <a:lnTo>
                      <a:pt x="1423" y="13077"/>
                    </a:lnTo>
                    <a:lnTo>
                      <a:pt x="1486" y="12847"/>
                    </a:lnTo>
                    <a:lnTo>
                      <a:pt x="1486" y="12680"/>
                    </a:lnTo>
                    <a:lnTo>
                      <a:pt x="1486" y="12282"/>
                    </a:lnTo>
                    <a:lnTo>
                      <a:pt x="1612" y="12052"/>
                    </a:lnTo>
                    <a:lnTo>
                      <a:pt x="1737" y="11927"/>
                    </a:lnTo>
                    <a:lnTo>
                      <a:pt x="1716" y="11717"/>
                    </a:lnTo>
                    <a:lnTo>
                      <a:pt x="1612" y="11529"/>
                    </a:lnTo>
                    <a:lnTo>
                      <a:pt x="1528" y="11445"/>
                    </a:lnTo>
                    <a:lnTo>
                      <a:pt x="1674" y="11278"/>
                    </a:lnTo>
                    <a:lnTo>
                      <a:pt x="1633" y="11027"/>
                    </a:lnTo>
                    <a:lnTo>
                      <a:pt x="1737" y="10797"/>
                    </a:lnTo>
                    <a:lnTo>
                      <a:pt x="1842" y="10776"/>
                    </a:lnTo>
                    <a:lnTo>
                      <a:pt x="1884" y="10504"/>
                    </a:lnTo>
                    <a:lnTo>
                      <a:pt x="1821" y="10064"/>
                    </a:lnTo>
                    <a:lnTo>
                      <a:pt x="1737" y="9981"/>
                    </a:lnTo>
                    <a:lnTo>
                      <a:pt x="1674" y="9646"/>
                    </a:lnTo>
                    <a:lnTo>
                      <a:pt x="1591" y="9458"/>
                    </a:lnTo>
                    <a:lnTo>
                      <a:pt x="1444" y="9248"/>
                    </a:lnTo>
                    <a:lnTo>
                      <a:pt x="1423" y="9144"/>
                    </a:lnTo>
                    <a:lnTo>
                      <a:pt x="1319" y="9018"/>
                    </a:lnTo>
                    <a:lnTo>
                      <a:pt x="1277" y="8725"/>
                    </a:lnTo>
                    <a:lnTo>
                      <a:pt x="1298" y="8516"/>
                    </a:lnTo>
                    <a:lnTo>
                      <a:pt x="1444" y="8453"/>
                    </a:lnTo>
                    <a:lnTo>
                      <a:pt x="1444" y="8160"/>
                    </a:lnTo>
                    <a:lnTo>
                      <a:pt x="1528" y="8056"/>
                    </a:lnTo>
                    <a:lnTo>
                      <a:pt x="1528" y="7784"/>
                    </a:lnTo>
                    <a:lnTo>
                      <a:pt x="1423" y="7616"/>
                    </a:lnTo>
                    <a:lnTo>
                      <a:pt x="1402" y="7240"/>
                    </a:lnTo>
                    <a:lnTo>
                      <a:pt x="1486" y="7156"/>
                    </a:lnTo>
                    <a:lnTo>
                      <a:pt x="1528" y="6738"/>
                    </a:lnTo>
                    <a:lnTo>
                      <a:pt x="1633" y="6591"/>
                    </a:lnTo>
                    <a:lnTo>
                      <a:pt x="1800" y="6194"/>
                    </a:lnTo>
                    <a:lnTo>
                      <a:pt x="1946" y="6047"/>
                    </a:lnTo>
                    <a:lnTo>
                      <a:pt x="2051" y="5984"/>
                    </a:lnTo>
                    <a:lnTo>
                      <a:pt x="2135" y="5880"/>
                    </a:lnTo>
                    <a:lnTo>
                      <a:pt x="2093" y="5838"/>
                    </a:lnTo>
                    <a:lnTo>
                      <a:pt x="2093" y="5671"/>
                    </a:lnTo>
                    <a:lnTo>
                      <a:pt x="2030" y="5587"/>
                    </a:lnTo>
                    <a:lnTo>
                      <a:pt x="1946" y="5545"/>
                    </a:lnTo>
                    <a:lnTo>
                      <a:pt x="1988" y="5440"/>
                    </a:lnTo>
                    <a:lnTo>
                      <a:pt x="2093" y="5357"/>
                    </a:lnTo>
                    <a:lnTo>
                      <a:pt x="2093" y="5210"/>
                    </a:lnTo>
                    <a:lnTo>
                      <a:pt x="1946" y="5043"/>
                    </a:lnTo>
                    <a:lnTo>
                      <a:pt x="1925" y="4854"/>
                    </a:lnTo>
                    <a:lnTo>
                      <a:pt x="2009" y="4729"/>
                    </a:lnTo>
                    <a:lnTo>
                      <a:pt x="1988" y="4624"/>
                    </a:lnTo>
                    <a:lnTo>
                      <a:pt x="1842" y="4520"/>
                    </a:lnTo>
                    <a:lnTo>
                      <a:pt x="1905" y="4373"/>
                    </a:lnTo>
                    <a:lnTo>
                      <a:pt x="2574" y="3997"/>
                    </a:lnTo>
                    <a:lnTo>
                      <a:pt x="2741" y="3348"/>
                    </a:lnTo>
                    <a:lnTo>
                      <a:pt x="2658" y="3181"/>
                    </a:lnTo>
                    <a:lnTo>
                      <a:pt x="2553" y="3222"/>
                    </a:lnTo>
                    <a:lnTo>
                      <a:pt x="2511" y="3285"/>
                    </a:lnTo>
                    <a:lnTo>
                      <a:pt x="2344" y="3285"/>
                    </a:lnTo>
                    <a:lnTo>
                      <a:pt x="1925" y="2134"/>
                    </a:lnTo>
                    <a:lnTo>
                      <a:pt x="1633" y="1883"/>
                    </a:lnTo>
                    <a:lnTo>
                      <a:pt x="1570" y="1779"/>
                    </a:lnTo>
                    <a:lnTo>
                      <a:pt x="1695" y="1465"/>
                    </a:lnTo>
                    <a:lnTo>
                      <a:pt x="1633" y="1360"/>
                    </a:lnTo>
                    <a:lnTo>
                      <a:pt x="1716" y="1193"/>
                    </a:lnTo>
                    <a:lnTo>
                      <a:pt x="1695" y="1130"/>
                    </a:lnTo>
                    <a:lnTo>
                      <a:pt x="1423" y="921"/>
                    </a:lnTo>
                    <a:lnTo>
                      <a:pt x="1360" y="774"/>
                    </a:lnTo>
                    <a:lnTo>
                      <a:pt x="1319" y="607"/>
                    </a:lnTo>
                    <a:lnTo>
                      <a:pt x="1298" y="544"/>
                    </a:lnTo>
                    <a:lnTo>
                      <a:pt x="1319" y="440"/>
                    </a:lnTo>
                    <a:lnTo>
                      <a:pt x="1298" y="335"/>
                    </a:lnTo>
                    <a:lnTo>
                      <a:pt x="1256" y="293"/>
                    </a:lnTo>
                    <a:lnTo>
                      <a:pt x="1151" y="189"/>
                    </a:lnTo>
                    <a:lnTo>
                      <a:pt x="1151" y="21"/>
                    </a:lnTo>
                    <a:lnTo>
                      <a:pt x="1109" y="21"/>
                    </a:lnTo>
                    <a:lnTo>
                      <a:pt x="104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9" name="Google Shape;2189;p36"/>
            <p:cNvGrpSpPr/>
            <p:nvPr/>
          </p:nvGrpSpPr>
          <p:grpSpPr>
            <a:xfrm>
              <a:off x="3918000" y="3561900"/>
              <a:ext cx="236225" cy="207100"/>
              <a:chOff x="3918000" y="3561900"/>
              <a:chExt cx="236225" cy="207100"/>
            </a:xfrm>
          </p:grpSpPr>
          <p:sp>
            <p:nvSpPr>
              <p:cNvPr id="2190" name="Google Shape;2190;p36"/>
              <p:cNvSpPr/>
              <p:nvPr/>
            </p:nvSpPr>
            <p:spPr>
              <a:xfrm>
                <a:off x="3925800" y="3561900"/>
                <a:ext cx="228425" cy="170000"/>
              </a:xfrm>
              <a:custGeom>
                <a:rect b="b" l="l" r="r" t="t"/>
                <a:pathLst>
                  <a:path extrusionOk="0" h="6800" w="9137">
                    <a:moveTo>
                      <a:pt x="0" y="4356"/>
                    </a:moveTo>
                    <a:lnTo>
                      <a:pt x="1381" y="1594"/>
                    </a:lnTo>
                    <a:lnTo>
                      <a:pt x="7012" y="0"/>
                    </a:lnTo>
                    <a:lnTo>
                      <a:pt x="9137" y="532"/>
                    </a:lnTo>
                    <a:lnTo>
                      <a:pt x="8500" y="2444"/>
                    </a:lnTo>
                    <a:lnTo>
                      <a:pt x="6906" y="5206"/>
                    </a:lnTo>
                    <a:lnTo>
                      <a:pt x="3719" y="6800"/>
                    </a:lnTo>
                    <a:close/>
                  </a:path>
                </a:pathLst>
              </a:custGeom>
              <a:solidFill>
                <a:schemeClr val="dk2"/>
              </a:solidFill>
              <a:ln>
                <a:noFill/>
              </a:ln>
            </p:spPr>
          </p:sp>
          <p:sp>
            <p:nvSpPr>
              <p:cNvPr id="2191" name="Google Shape;2191;p36"/>
              <p:cNvSpPr/>
              <p:nvPr/>
            </p:nvSpPr>
            <p:spPr>
              <a:xfrm>
                <a:off x="3918000" y="3569675"/>
                <a:ext cx="229150" cy="199325"/>
              </a:xfrm>
              <a:custGeom>
                <a:rect b="b" l="l" r="r" t="t"/>
                <a:pathLst>
                  <a:path extrusionOk="0" h="7973" w="9166">
                    <a:moveTo>
                      <a:pt x="6696" y="3976"/>
                    </a:moveTo>
                    <a:lnTo>
                      <a:pt x="6738" y="4018"/>
                    </a:lnTo>
                    <a:lnTo>
                      <a:pt x="6780" y="3997"/>
                    </a:lnTo>
                    <a:lnTo>
                      <a:pt x="6843" y="4039"/>
                    </a:lnTo>
                    <a:lnTo>
                      <a:pt x="6926" y="4018"/>
                    </a:lnTo>
                    <a:lnTo>
                      <a:pt x="7052" y="4122"/>
                    </a:lnTo>
                    <a:lnTo>
                      <a:pt x="7136" y="4353"/>
                    </a:lnTo>
                    <a:lnTo>
                      <a:pt x="7136" y="4499"/>
                    </a:lnTo>
                    <a:lnTo>
                      <a:pt x="7094" y="4583"/>
                    </a:lnTo>
                    <a:lnTo>
                      <a:pt x="6989" y="4625"/>
                    </a:lnTo>
                    <a:lnTo>
                      <a:pt x="6989" y="4708"/>
                    </a:lnTo>
                    <a:lnTo>
                      <a:pt x="7031" y="4750"/>
                    </a:lnTo>
                    <a:lnTo>
                      <a:pt x="7031" y="4834"/>
                    </a:lnTo>
                    <a:lnTo>
                      <a:pt x="6926" y="4918"/>
                    </a:lnTo>
                    <a:lnTo>
                      <a:pt x="6843" y="4876"/>
                    </a:lnTo>
                    <a:lnTo>
                      <a:pt x="6738" y="4918"/>
                    </a:lnTo>
                    <a:lnTo>
                      <a:pt x="6675" y="4959"/>
                    </a:lnTo>
                    <a:lnTo>
                      <a:pt x="6571" y="5001"/>
                    </a:lnTo>
                    <a:lnTo>
                      <a:pt x="6508" y="5127"/>
                    </a:lnTo>
                    <a:lnTo>
                      <a:pt x="6466" y="5169"/>
                    </a:lnTo>
                    <a:lnTo>
                      <a:pt x="6424" y="5231"/>
                    </a:lnTo>
                    <a:lnTo>
                      <a:pt x="6320" y="5231"/>
                    </a:lnTo>
                    <a:lnTo>
                      <a:pt x="6194" y="5169"/>
                    </a:lnTo>
                    <a:lnTo>
                      <a:pt x="6152" y="5106"/>
                    </a:lnTo>
                    <a:lnTo>
                      <a:pt x="6069" y="5022"/>
                    </a:lnTo>
                    <a:lnTo>
                      <a:pt x="6069" y="4918"/>
                    </a:lnTo>
                    <a:lnTo>
                      <a:pt x="5985" y="4834"/>
                    </a:lnTo>
                    <a:lnTo>
                      <a:pt x="5964" y="4771"/>
                    </a:lnTo>
                    <a:lnTo>
                      <a:pt x="5880" y="4708"/>
                    </a:lnTo>
                    <a:lnTo>
                      <a:pt x="5838" y="4604"/>
                    </a:lnTo>
                    <a:lnTo>
                      <a:pt x="5901" y="4541"/>
                    </a:lnTo>
                    <a:lnTo>
                      <a:pt x="6069" y="4415"/>
                    </a:lnTo>
                    <a:lnTo>
                      <a:pt x="6110" y="4248"/>
                    </a:lnTo>
                    <a:lnTo>
                      <a:pt x="6257" y="4164"/>
                    </a:lnTo>
                    <a:lnTo>
                      <a:pt x="6466" y="4122"/>
                    </a:lnTo>
                    <a:lnTo>
                      <a:pt x="6508" y="4081"/>
                    </a:lnTo>
                    <a:lnTo>
                      <a:pt x="6592" y="4018"/>
                    </a:lnTo>
                    <a:lnTo>
                      <a:pt x="6613" y="3976"/>
                    </a:lnTo>
                    <a:close/>
                    <a:moveTo>
                      <a:pt x="7659" y="1"/>
                    </a:moveTo>
                    <a:lnTo>
                      <a:pt x="7470" y="21"/>
                    </a:lnTo>
                    <a:lnTo>
                      <a:pt x="7387" y="21"/>
                    </a:lnTo>
                    <a:lnTo>
                      <a:pt x="7345" y="63"/>
                    </a:lnTo>
                    <a:lnTo>
                      <a:pt x="7240" y="63"/>
                    </a:lnTo>
                    <a:lnTo>
                      <a:pt x="7178" y="126"/>
                    </a:lnTo>
                    <a:lnTo>
                      <a:pt x="7178" y="168"/>
                    </a:lnTo>
                    <a:lnTo>
                      <a:pt x="7157" y="252"/>
                    </a:lnTo>
                    <a:lnTo>
                      <a:pt x="7073" y="273"/>
                    </a:lnTo>
                    <a:lnTo>
                      <a:pt x="7010" y="356"/>
                    </a:lnTo>
                    <a:lnTo>
                      <a:pt x="6843" y="356"/>
                    </a:lnTo>
                    <a:lnTo>
                      <a:pt x="6822" y="335"/>
                    </a:lnTo>
                    <a:lnTo>
                      <a:pt x="6717" y="356"/>
                    </a:lnTo>
                    <a:lnTo>
                      <a:pt x="6592" y="461"/>
                    </a:lnTo>
                    <a:lnTo>
                      <a:pt x="6529" y="524"/>
                    </a:lnTo>
                    <a:lnTo>
                      <a:pt x="6445" y="565"/>
                    </a:lnTo>
                    <a:lnTo>
                      <a:pt x="6424" y="628"/>
                    </a:lnTo>
                    <a:lnTo>
                      <a:pt x="6341" y="649"/>
                    </a:lnTo>
                    <a:lnTo>
                      <a:pt x="6299" y="691"/>
                    </a:lnTo>
                    <a:lnTo>
                      <a:pt x="6236" y="733"/>
                    </a:lnTo>
                    <a:lnTo>
                      <a:pt x="6173" y="754"/>
                    </a:lnTo>
                    <a:lnTo>
                      <a:pt x="6006" y="963"/>
                    </a:lnTo>
                    <a:lnTo>
                      <a:pt x="5985" y="1089"/>
                    </a:lnTo>
                    <a:lnTo>
                      <a:pt x="6006" y="1151"/>
                    </a:lnTo>
                    <a:lnTo>
                      <a:pt x="6006" y="1214"/>
                    </a:lnTo>
                    <a:lnTo>
                      <a:pt x="5922" y="1256"/>
                    </a:lnTo>
                    <a:lnTo>
                      <a:pt x="5901" y="1298"/>
                    </a:lnTo>
                    <a:lnTo>
                      <a:pt x="5859" y="1319"/>
                    </a:lnTo>
                    <a:lnTo>
                      <a:pt x="5776" y="1402"/>
                    </a:lnTo>
                    <a:lnTo>
                      <a:pt x="5755" y="1486"/>
                    </a:lnTo>
                    <a:lnTo>
                      <a:pt x="5713" y="1507"/>
                    </a:lnTo>
                    <a:lnTo>
                      <a:pt x="5692" y="1570"/>
                    </a:lnTo>
                    <a:lnTo>
                      <a:pt x="5608" y="1570"/>
                    </a:lnTo>
                    <a:lnTo>
                      <a:pt x="5545" y="1612"/>
                    </a:lnTo>
                    <a:lnTo>
                      <a:pt x="5399" y="1633"/>
                    </a:lnTo>
                    <a:lnTo>
                      <a:pt x="5357" y="1737"/>
                    </a:lnTo>
                    <a:lnTo>
                      <a:pt x="5357" y="1905"/>
                    </a:lnTo>
                    <a:lnTo>
                      <a:pt x="5294" y="1967"/>
                    </a:lnTo>
                    <a:lnTo>
                      <a:pt x="5294" y="2030"/>
                    </a:lnTo>
                    <a:lnTo>
                      <a:pt x="5273" y="2135"/>
                    </a:lnTo>
                    <a:lnTo>
                      <a:pt x="5294" y="2197"/>
                    </a:lnTo>
                    <a:lnTo>
                      <a:pt x="5169" y="2260"/>
                    </a:lnTo>
                    <a:lnTo>
                      <a:pt x="5085" y="2239"/>
                    </a:lnTo>
                    <a:lnTo>
                      <a:pt x="5043" y="2197"/>
                    </a:lnTo>
                    <a:lnTo>
                      <a:pt x="4834" y="2197"/>
                    </a:lnTo>
                    <a:lnTo>
                      <a:pt x="4709" y="2218"/>
                    </a:lnTo>
                    <a:lnTo>
                      <a:pt x="4604" y="2197"/>
                    </a:lnTo>
                    <a:lnTo>
                      <a:pt x="4520" y="2218"/>
                    </a:lnTo>
                    <a:lnTo>
                      <a:pt x="4311" y="2093"/>
                    </a:lnTo>
                    <a:lnTo>
                      <a:pt x="4227" y="2093"/>
                    </a:lnTo>
                    <a:lnTo>
                      <a:pt x="4185" y="2009"/>
                    </a:lnTo>
                    <a:lnTo>
                      <a:pt x="3997" y="1988"/>
                    </a:lnTo>
                    <a:lnTo>
                      <a:pt x="3872" y="2009"/>
                    </a:lnTo>
                    <a:lnTo>
                      <a:pt x="3704" y="2135"/>
                    </a:lnTo>
                    <a:lnTo>
                      <a:pt x="3621" y="2365"/>
                    </a:lnTo>
                    <a:lnTo>
                      <a:pt x="3516" y="2469"/>
                    </a:lnTo>
                    <a:lnTo>
                      <a:pt x="3349" y="2553"/>
                    </a:lnTo>
                    <a:lnTo>
                      <a:pt x="3286" y="2637"/>
                    </a:lnTo>
                    <a:lnTo>
                      <a:pt x="3181" y="2721"/>
                    </a:lnTo>
                    <a:lnTo>
                      <a:pt x="3056" y="2742"/>
                    </a:lnTo>
                    <a:lnTo>
                      <a:pt x="2972" y="2783"/>
                    </a:lnTo>
                    <a:lnTo>
                      <a:pt x="2846" y="2762"/>
                    </a:lnTo>
                    <a:lnTo>
                      <a:pt x="2763" y="2825"/>
                    </a:lnTo>
                    <a:lnTo>
                      <a:pt x="2616" y="2783"/>
                    </a:lnTo>
                    <a:lnTo>
                      <a:pt x="2449" y="2825"/>
                    </a:lnTo>
                    <a:lnTo>
                      <a:pt x="2449" y="2721"/>
                    </a:lnTo>
                    <a:lnTo>
                      <a:pt x="2532" y="2532"/>
                    </a:lnTo>
                    <a:lnTo>
                      <a:pt x="2532" y="2365"/>
                    </a:lnTo>
                    <a:lnTo>
                      <a:pt x="2365" y="2051"/>
                    </a:lnTo>
                    <a:lnTo>
                      <a:pt x="2323" y="1905"/>
                    </a:lnTo>
                    <a:lnTo>
                      <a:pt x="2135" y="1779"/>
                    </a:lnTo>
                    <a:lnTo>
                      <a:pt x="2051" y="3871"/>
                    </a:lnTo>
                    <a:lnTo>
                      <a:pt x="1821" y="3871"/>
                    </a:lnTo>
                    <a:lnTo>
                      <a:pt x="1675" y="3934"/>
                    </a:lnTo>
                    <a:lnTo>
                      <a:pt x="1612" y="4039"/>
                    </a:lnTo>
                    <a:lnTo>
                      <a:pt x="1528" y="4081"/>
                    </a:lnTo>
                    <a:lnTo>
                      <a:pt x="1486" y="4122"/>
                    </a:lnTo>
                    <a:lnTo>
                      <a:pt x="1486" y="4248"/>
                    </a:lnTo>
                    <a:lnTo>
                      <a:pt x="1403" y="4227"/>
                    </a:lnTo>
                    <a:lnTo>
                      <a:pt x="1319" y="4227"/>
                    </a:lnTo>
                    <a:lnTo>
                      <a:pt x="1277" y="4143"/>
                    </a:lnTo>
                    <a:lnTo>
                      <a:pt x="1193" y="4143"/>
                    </a:lnTo>
                    <a:lnTo>
                      <a:pt x="1152" y="4206"/>
                    </a:lnTo>
                    <a:lnTo>
                      <a:pt x="1047" y="4185"/>
                    </a:lnTo>
                    <a:lnTo>
                      <a:pt x="984" y="4143"/>
                    </a:lnTo>
                    <a:lnTo>
                      <a:pt x="880" y="4185"/>
                    </a:lnTo>
                    <a:lnTo>
                      <a:pt x="754" y="4102"/>
                    </a:lnTo>
                    <a:lnTo>
                      <a:pt x="566" y="4039"/>
                    </a:lnTo>
                    <a:lnTo>
                      <a:pt x="482" y="3871"/>
                    </a:lnTo>
                    <a:lnTo>
                      <a:pt x="545" y="3725"/>
                    </a:lnTo>
                    <a:lnTo>
                      <a:pt x="440" y="3725"/>
                    </a:lnTo>
                    <a:lnTo>
                      <a:pt x="356" y="3599"/>
                    </a:lnTo>
                    <a:lnTo>
                      <a:pt x="231" y="3662"/>
                    </a:lnTo>
                    <a:lnTo>
                      <a:pt x="168" y="3767"/>
                    </a:lnTo>
                    <a:lnTo>
                      <a:pt x="210" y="3788"/>
                    </a:lnTo>
                    <a:lnTo>
                      <a:pt x="210" y="3871"/>
                    </a:lnTo>
                    <a:lnTo>
                      <a:pt x="64" y="3892"/>
                    </a:lnTo>
                    <a:lnTo>
                      <a:pt x="1" y="3934"/>
                    </a:lnTo>
                    <a:lnTo>
                      <a:pt x="22" y="4122"/>
                    </a:lnTo>
                    <a:lnTo>
                      <a:pt x="210" y="4248"/>
                    </a:lnTo>
                    <a:lnTo>
                      <a:pt x="336" y="4625"/>
                    </a:lnTo>
                    <a:lnTo>
                      <a:pt x="336" y="4771"/>
                    </a:lnTo>
                    <a:lnTo>
                      <a:pt x="461" y="5085"/>
                    </a:lnTo>
                    <a:lnTo>
                      <a:pt x="545" y="5441"/>
                    </a:lnTo>
                    <a:lnTo>
                      <a:pt x="691" y="5650"/>
                    </a:lnTo>
                    <a:lnTo>
                      <a:pt x="691" y="5775"/>
                    </a:lnTo>
                    <a:lnTo>
                      <a:pt x="859" y="6027"/>
                    </a:lnTo>
                    <a:lnTo>
                      <a:pt x="859" y="6110"/>
                    </a:lnTo>
                    <a:lnTo>
                      <a:pt x="900" y="6299"/>
                    </a:lnTo>
                    <a:lnTo>
                      <a:pt x="880" y="6487"/>
                    </a:lnTo>
                    <a:lnTo>
                      <a:pt x="796" y="6550"/>
                    </a:lnTo>
                    <a:lnTo>
                      <a:pt x="754" y="6550"/>
                    </a:lnTo>
                    <a:lnTo>
                      <a:pt x="691" y="6508"/>
                    </a:lnTo>
                    <a:lnTo>
                      <a:pt x="649" y="6550"/>
                    </a:lnTo>
                    <a:lnTo>
                      <a:pt x="649" y="6717"/>
                    </a:lnTo>
                    <a:lnTo>
                      <a:pt x="733" y="6863"/>
                    </a:lnTo>
                    <a:lnTo>
                      <a:pt x="838" y="6968"/>
                    </a:lnTo>
                    <a:lnTo>
                      <a:pt x="942" y="7156"/>
                    </a:lnTo>
                    <a:lnTo>
                      <a:pt x="859" y="7282"/>
                    </a:lnTo>
                    <a:lnTo>
                      <a:pt x="880" y="7449"/>
                    </a:lnTo>
                    <a:lnTo>
                      <a:pt x="838" y="7554"/>
                    </a:lnTo>
                    <a:lnTo>
                      <a:pt x="838" y="7659"/>
                    </a:lnTo>
                    <a:lnTo>
                      <a:pt x="900" y="7700"/>
                    </a:lnTo>
                    <a:lnTo>
                      <a:pt x="900" y="7596"/>
                    </a:lnTo>
                    <a:lnTo>
                      <a:pt x="1005" y="7533"/>
                    </a:lnTo>
                    <a:lnTo>
                      <a:pt x="1152" y="7554"/>
                    </a:lnTo>
                    <a:lnTo>
                      <a:pt x="1172" y="7679"/>
                    </a:lnTo>
                    <a:lnTo>
                      <a:pt x="1110" y="7721"/>
                    </a:lnTo>
                    <a:lnTo>
                      <a:pt x="1172" y="7742"/>
                    </a:lnTo>
                    <a:lnTo>
                      <a:pt x="1256" y="7679"/>
                    </a:lnTo>
                    <a:lnTo>
                      <a:pt x="1361" y="7742"/>
                    </a:lnTo>
                    <a:lnTo>
                      <a:pt x="1361" y="7868"/>
                    </a:lnTo>
                    <a:lnTo>
                      <a:pt x="1403" y="7847"/>
                    </a:lnTo>
                    <a:lnTo>
                      <a:pt x="1696" y="7972"/>
                    </a:lnTo>
                    <a:lnTo>
                      <a:pt x="1737" y="7951"/>
                    </a:lnTo>
                    <a:lnTo>
                      <a:pt x="1800" y="7972"/>
                    </a:lnTo>
                    <a:lnTo>
                      <a:pt x="1821" y="7889"/>
                    </a:lnTo>
                    <a:lnTo>
                      <a:pt x="1926" y="7868"/>
                    </a:lnTo>
                    <a:lnTo>
                      <a:pt x="2051" y="7742"/>
                    </a:lnTo>
                    <a:lnTo>
                      <a:pt x="2198" y="7763"/>
                    </a:lnTo>
                    <a:lnTo>
                      <a:pt x="2219" y="7721"/>
                    </a:lnTo>
                    <a:lnTo>
                      <a:pt x="2344" y="7721"/>
                    </a:lnTo>
                    <a:lnTo>
                      <a:pt x="2512" y="7763"/>
                    </a:lnTo>
                    <a:lnTo>
                      <a:pt x="2574" y="7742"/>
                    </a:lnTo>
                    <a:lnTo>
                      <a:pt x="2721" y="7742"/>
                    </a:lnTo>
                    <a:lnTo>
                      <a:pt x="2742" y="7679"/>
                    </a:lnTo>
                    <a:lnTo>
                      <a:pt x="2784" y="7638"/>
                    </a:lnTo>
                    <a:lnTo>
                      <a:pt x="2867" y="7596"/>
                    </a:lnTo>
                    <a:lnTo>
                      <a:pt x="2930" y="7638"/>
                    </a:lnTo>
                    <a:lnTo>
                      <a:pt x="2951" y="7533"/>
                    </a:lnTo>
                    <a:lnTo>
                      <a:pt x="3035" y="7470"/>
                    </a:lnTo>
                    <a:lnTo>
                      <a:pt x="3349" y="7470"/>
                    </a:lnTo>
                    <a:lnTo>
                      <a:pt x="3474" y="7554"/>
                    </a:lnTo>
                    <a:lnTo>
                      <a:pt x="3558" y="7533"/>
                    </a:lnTo>
                    <a:lnTo>
                      <a:pt x="3558" y="7470"/>
                    </a:lnTo>
                    <a:lnTo>
                      <a:pt x="3725" y="7449"/>
                    </a:lnTo>
                    <a:lnTo>
                      <a:pt x="3997" y="7533"/>
                    </a:lnTo>
                    <a:lnTo>
                      <a:pt x="4081" y="7575"/>
                    </a:lnTo>
                    <a:lnTo>
                      <a:pt x="4353" y="7638"/>
                    </a:lnTo>
                    <a:lnTo>
                      <a:pt x="4395" y="7596"/>
                    </a:lnTo>
                    <a:lnTo>
                      <a:pt x="4353" y="7533"/>
                    </a:lnTo>
                    <a:lnTo>
                      <a:pt x="4437" y="7449"/>
                    </a:lnTo>
                    <a:lnTo>
                      <a:pt x="4541" y="7449"/>
                    </a:lnTo>
                    <a:lnTo>
                      <a:pt x="4667" y="7491"/>
                    </a:lnTo>
                    <a:lnTo>
                      <a:pt x="4876" y="7491"/>
                    </a:lnTo>
                    <a:lnTo>
                      <a:pt x="4876" y="7470"/>
                    </a:lnTo>
                    <a:lnTo>
                      <a:pt x="4813" y="7387"/>
                    </a:lnTo>
                    <a:lnTo>
                      <a:pt x="4855" y="7303"/>
                    </a:lnTo>
                    <a:lnTo>
                      <a:pt x="5022" y="7240"/>
                    </a:lnTo>
                    <a:lnTo>
                      <a:pt x="5190" y="7240"/>
                    </a:lnTo>
                    <a:lnTo>
                      <a:pt x="5253" y="7303"/>
                    </a:lnTo>
                    <a:lnTo>
                      <a:pt x="5378" y="7303"/>
                    </a:lnTo>
                    <a:lnTo>
                      <a:pt x="5504" y="7219"/>
                    </a:lnTo>
                    <a:lnTo>
                      <a:pt x="5713" y="7156"/>
                    </a:lnTo>
                    <a:lnTo>
                      <a:pt x="5713" y="7135"/>
                    </a:lnTo>
                    <a:lnTo>
                      <a:pt x="5859" y="7073"/>
                    </a:lnTo>
                    <a:lnTo>
                      <a:pt x="5922" y="6968"/>
                    </a:lnTo>
                    <a:lnTo>
                      <a:pt x="6320" y="6717"/>
                    </a:lnTo>
                    <a:lnTo>
                      <a:pt x="6424" y="6612"/>
                    </a:lnTo>
                    <a:lnTo>
                      <a:pt x="6424" y="6591"/>
                    </a:lnTo>
                    <a:lnTo>
                      <a:pt x="6508" y="6591"/>
                    </a:lnTo>
                    <a:lnTo>
                      <a:pt x="7115" y="5985"/>
                    </a:lnTo>
                    <a:lnTo>
                      <a:pt x="7136" y="5922"/>
                    </a:lnTo>
                    <a:lnTo>
                      <a:pt x="7198" y="5922"/>
                    </a:lnTo>
                    <a:lnTo>
                      <a:pt x="7282" y="5796"/>
                    </a:lnTo>
                    <a:lnTo>
                      <a:pt x="7387" y="5755"/>
                    </a:lnTo>
                    <a:lnTo>
                      <a:pt x="7429" y="5587"/>
                    </a:lnTo>
                    <a:lnTo>
                      <a:pt x="7596" y="5399"/>
                    </a:lnTo>
                    <a:lnTo>
                      <a:pt x="7847" y="5022"/>
                    </a:lnTo>
                    <a:lnTo>
                      <a:pt x="7910" y="4834"/>
                    </a:lnTo>
                    <a:lnTo>
                      <a:pt x="8014" y="4834"/>
                    </a:lnTo>
                    <a:lnTo>
                      <a:pt x="8077" y="4708"/>
                    </a:lnTo>
                    <a:lnTo>
                      <a:pt x="8077" y="4646"/>
                    </a:lnTo>
                    <a:lnTo>
                      <a:pt x="8182" y="4520"/>
                    </a:lnTo>
                    <a:lnTo>
                      <a:pt x="8266" y="4394"/>
                    </a:lnTo>
                    <a:lnTo>
                      <a:pt x="8391" y="4311"/>
                    </a:lnTo>
                    <a:lnTo>
                      <a:pt x="8433" y="4227"/>
                    </a:lnTo>
                    <a:lnTo>
                      <a:pt x="8538" y="4185"/>
                    </a:lnTo>
                    <a:lnTo>
                      <a:pt x="8579" y="4122"/>
                    </a:lnTo>
                    <a:lnTo>
                      <a:pt x="8621" y="4122"/>
                    </a:lnTo>
                    <a:lnTo>
                      <a:pt x="8789" y="3934"/>
                    </a:lnTo>
                    <a:lnTo>
                      <a:pt x="8810" y="3830"/>
                    </a:lnTo>
                    <a:lnTo>
                      <a:pt x="8893" y="3725"/>
                    </a:lnTo>
                    <a:lnTo>
                      <a:pt x="8935" y="3516"/>
                    </a:lnTo>
                    <a:lnTo>
                      <a:pt x="9019" y="3348"/>
                    </a:lnTo>
                    <a:lnTo>
                      <a:pt x="9040" y="3160"/>
                    </a:lnTo>
                    <a:lnTo>
                      <a:pt x="9123" y="2951"/>
                    </a:lnTo>
                    <a:lnTo>
                      <a:pt x="9103" y="2951"/>
                    </a:lnTo>
                    <a:lnTo>
                      <a:pt x="9165" y="2846"/>
                    </a:lnTo>
                    <a:lnTo>
                      <a:pt x="9165" y="2825"/>
                    </a:lnTo>
                    <a:lnTo>
                      <a:pt x="9061" y="2825"/>
                    </a:lnTo>
                    <a:lnTo>
                      <a:pt x="8935" y="2762"/>
                    </a:lnTo>
                    <a:lnTo>
                      <a:pt x="8830" y="2762"/>
                    </a:lnTo>
                    <a:lnTo>
                      <a:pt x="8768" y="2825"/>
                    </a:lnTo>
                    <a:lnTo>
                      <a:pt x="8768" y="2909"/>
                    </a:lnTo>
                    <a:lnTo>
                      <a:pt x="8726" y="3014"/>
                    </a:lnTo>
                    <a:lnTo>
                      <a:pt x="8663" y="3034"/>
                    </a:lnTo>
                    <a:lnTo>
                      <a:pt x="8454" y="3034"/>
                    </a:lnTo>
                    <a:lnTo>
                      <a:pt x="8266" y="2930"/>
                    </a:lnTo>
                    <a:lnTo>
                      <a:pt x="8182" y="2804"/>
                    </a:lnTo>
                    <a:lnTo>
                      <a:pt x="8140" y="2742"/>
                    </a:lnTo>
                    <a:lnTo>
                      <a:pt x="8098" y="2658"/>
                    </a:lnTo>
                    <a:lnTo>
                      <a:pt x="8161" y="2532"/>
                    </a:lnTo>
                    <a:lnTo>
                      <a:pt x="8286" y="2281"/>
                    </a:lnTo>
                    <a:lnTo>
                      <a:pt x="8307" y="2177"/>
                    </a:lnTo>
                    <a:lnTo>
                      <a:pt x="8412" y="2114"/>
                    </a:lnTo>
                    <a:lnTo>
                      <a:pt x="8579" y="2197"/>
                    </a:lnTo>
                    <a:lnTo>
                      <a:pt x="8663" y="2260"/>
                    </a:lnTo>
                    <a:lnTo>
                      <a:pt x="8768" y="2323"/>
                    </a:lnTo>
                    <a:lnTo>
                      <a:pt x="8768" y="2135"/>
                    </a:lnTo>
                    <a:lnTo>
                      <a:pt x="8768" y="1988"/>
                    </a:lnTo>
                    <a:lnTo>
                      <a:pt x="8810" y="1800"/>
                    </a:lnTo>
                    <a:lnTo>
                      <a:pt x="8810" y="1361"/>
                    </a:lnTo>
                    <a:lnTo>
                      <a:pt x="8789" y="1214"/>
                    </a:lnTo>
                    <a:lnTo>
                      <a:pt x="8747" y="1109"/>
                    </a:lnTo>
                    <a:lnTo>
                      <a:pt x="8747" y="1005"/>
                    </a:lnTo>
                    <a:lnTo>
                      <a:pt x="8747" y="984"/>
                    </a:lnTo>
                    <a:lnTo>
                      <a:pt x="8747" y="733"/>
                    </a:lnTo>
                    <a:lnTo>
                      <a:pt x="8684" y="586"/>
                    </a:lnTo>
                    <a:lnTo>
                      <a:pt x="8642" y="440"/>
                    </a:lnTo>
                    <a:lnTo>
                      <a:pt x="8621" y="273"/>
                    </a:lnTo>
                    <a:lnTo>
                      <a:pt x="8517" y="168"/>
                    </a:lnTo>
                    <a:lnTo>
                      <a:pt x="8328" y="126"/>
                    </a:lnTo>
                    <a:lnTo>
                      <a:pt x="8182" y="147"/>
                    </a:lnTo>
                    <a:lnTo>
                      <a:pt x="8098" y="168"/>
                    </a:lnTo>
                    <a:lnTo>
                      <a:pt x="8056" y="147"/>
                    </a:lnTo>
                    <a:lnTo>
                      <a:pt x="7910" y="105"/>
                    </a:lnTo>
                    <a:lnTo>
                      <a:pt x="7847" y="105"/>
                    </a:lnTo>
                    <a:lnTo>
                      <a:pt x="7784" y="21"/>
                    </a:lnTo>
                    <a:lnTo>
                      <a:pt x="76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2" name="Google Shape;2192;p36"/>
            <p:cNvSpPr/>
            <p:nvPr/>
          </p:nvSpPr>
          <p:spPr>
            <a:xfrm>
              <a:off x="2736350" y="2969700"/>
              <a:ext cx="39250" cy="12050"/>
            </a:xfrm>
            <a:custGeom>
              <a:rect b="b" l="l" r="r" t="t"/>
              <a:pathLst>
                <a:path extrusionOk="0" h="482" w="1570">
                  <a:moveTo>
                    <a:pt x="189" y="0"/>
                  </a:moveTo>
                  <a:lnTo>
                    <a:pt x="126" y="84"/>
                  </a:lnTo>
                  <a:lnTo>
                    <a:pt x="21" y="147"/>
                  </a:lnTo>
                  <a:lnTo>
                    <a:pt x="21" y="209"/>
                  </a:lnTo>
                  <a:lnTo>
                    <a:pt x="0" y="272"/>
                  </a:lnTo>
                  <a:lnTo>
                    <a:pt x="42" y="377"/>
                  </a:lnTo>
                  <a:lnTo>
                    <a:pt x="314" y="377"/>
                  </a:lnTo>
                  <a:lnTo>
                    <a:pt x="398" y="398"/>
                  </a:lnTo>
                  <a:lnTo>
                    <a:pt x="607" y="356"/>
                  </a:lnTo>
                  <a:lnTo>
                    <a:pt x="691" y="377"/>
                  </a:lnTo>
                  <a:lnTo>
                    <a:pt x="837" y="293"/>
                  </a:lnTo>
                  <a:cubicBezTo>
                    <a:pt x="1026" y="398"/>
                    <a:pt x="1235" y="356"/>
                    <a:pt x="1423" y="481"/>
                  </a:cubicBezTo>
                  <a:lnTo>
                    <a:pt x="1570" y="460"/>
                  </a:lnTo>
                  <a:lnTo>
                    <a:pt x="1528" y="398"/>
                  </a:lnTo>
                  <a:lnTo>
                    <a:pt x="1444" y="460"/>
                  </a:lnTo>
                  <a:lnTo>
                    <a:pt x="1444" y="440"/>
                  </a:lnTo>
                  <a:cubicBezTo>
                    <a:pt x="1360" y="377"/>
                    <a:pt x="1318" y="356"/>
                    <a:pt x="1235" y="335"/>
                  </a:cubicBezTo>
                  <a:lnTo>
                    <a:pt x="1277" y="293"/>
                  </a:lnTo>
                  <a:lnTo>
                    <a:pt x="1130" y="251"/>
                  </a:lnTo>
                  <a:lnTo>
                    <a:pt x="1046" y="335"/>
                  </a:lnTo>
                  <a:cubicBezTo>
                    <a:pt x="1005" y="335"/>
                    <a:pt x="942" y="335"/>
                    <a:pt x="921" y="293"/>
                  </a:cubicBezTo>
                  <a:lnTo>
                    <a:pt x="921" y="272"/>
                  </a:lnTo>
                  <a:lnTo>
                    <a:pt x="1046" y="147"/>
                  </a:lnTo>
                  <a:lnTo>
                    <a:pt x="942" y="105"/>
                  </a:lnTo>
                  <a:lnTo>
                    <a:pt x="921" y="42"/>
                  </a:lnTo>
                  <a:lnTo>
                    <a:pt x="837" y="0"/>
                  </a:lnTo>
                  <a:lnTo>
                    <a:pt x="607" y="42"/>
                  </a:lnTo>
                  <a:lnTo>
                    <a:pt x="1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36"/>
            <p:cNvSpPr/>
            <p:nvPr/>
          </p:nvSpPr>
          <p:spPr>
            <a:xfrm>
              <a:off x="2668350" y="2948250"/>
              <a:ext cx="55475" cy="36625"/>
            </a:xfrm>
            <a:custGeom>
              <a:rect b="b" l="l" r="r" t="t"/>
              <a:pathLst>
                <a:path extrusionOk="0" h="1465" w="2219">
                  <a:moveTo>
                    <a:pt x="481" y="0"/>
                  </a:moveTo>
                  <a:lnTo>
                    <a:pt x="293" y="42"/>
                  </a:lnTo>
                  <a:lnTo>
                    <a:pt x="230" y="147"/>
                  </a:lnTo>
                  <a:lnTo>
                    <a:pt x="230" y="209"/>
                  </a:lnTo>
                  <a:lnTo>
                    <a:pt x="189" y="314"/>
                  </a:lnTo>
                  <a:lnTo>
                    <a:pt x="230" y="398"/>
                  </a:lnTo>
                  <a:lnTo>
                    <a:pt x="189" y="523"/>
                  </a:lnTo>
                  <a:lnTo>
                    <a:pt x="105" y="586"/>
                  </a:lnTo>
                  <a:lnTo>
                    <a:pt x="84" y="607"/>
                  </a:lnTo>
                  <a:lnTo>
                    <a:pt x="126" y="733"/>
                  </a:lnTo>
                  <a:lnTo>
                    <a:pt x="126" y="837"/>
                  </a:lnTo>
                  <a:lnTo>
                    <a:pt x="126" y="900"/>
                  </a:lnTo>
                  <a:lnTo>
                    <a:pt x="0" y="1046"/>
                  </a:lnTo>
                  <a:lnTo>
                    <a:pt x="0" y="1109"/>
                  </a:lnTo>
                  <a:lnTo>
                    <a:pt x="63" y="1130"/>
                  </a:lnTo>
                  <a:lnTo>
                    <a:pt x="126" y="1256"/>
                  </a:lnTo>
                  <a:lnTo>
                    <a:pt x="84" y="1339"/>
                  </a:lnTo>
                  <a:lnTo>
                    <a:pt x="189" y="1402"/>
                  </a:lnTo>
                  <a:lnTo>
                    <a:pt x="230" y="1444"/>
                  </a:lnTo>
                  <a:lnTo>
                    <a:pt x="293" y="1465"/>
                  </a:lnTo>
                  <a:lnTo>
                    <a:pt x="377" y="1318"/>
                  </a:lnTo>
                  <a:lnTo>
                    <a:pt x="502" y="1130"/>
                  </a:lnTo>
                  <a:lnTo>
                    <a:pt x="502" y="1088"/>
                  </a:lnTo>
                  <a:lnTo>
                    <a:pt x="544" y="984"/>
                  </a:lnTo>
                  <a:lnTo>
                    <a:pt x="607" y="1046"/>
                  </a:lnTo>
                  <a:lnTo>
                    <a:pt x="691" y="1046"/>
                  </a:lnTo>
                  <a:lnTo>
                    <a:pt x="753" y="921"/>
                  </a:lnTo>
                  <a:lnTo>
                    <a:pt x="837" y="984"/>
                  </a:lnTo>
                  <a:lnTo>
                    <a:pt x="837" y="1088"/>
                  </a:lnTo>
                  <a:lnTo>
                    <a:pt x="921" y="1130"/>
                  </a:lnTo>
                  <a:lnTo>
                    <a:pt x="1067" y="1088"/>
                  </a:lnTo>
                  <a:lnTo>
                    <a:pt x="1235" y="942"/>
                  </a:lnTo>
                  <a:lnTo>
                    <a:pt x="1381" y="900"/>
                  </a:lnTo>
                  <a:lnTo>
                    <a:pt x="1569" y="921"/>
                  </a:lnTo>
                  <a:lnTo>
                    <a:pt x="1674" y="900"/>
                  </a:lnTo>
                  <a:lnTo>
                    <a:pt x="1758" y="942"/>
                  </a:lnTo>
                  <a:lnTo>
                    <a:pt x="1883" y="984"/>
                  </a:lnTo>
                  <a:lnTo>
                    <a:pt x="2072" y="1005"/>
                  </a:lnTo>
                  <a:lnTo>
                    <a:pt x="2093" y="921"/>
                  </a:lnTo>
                  <a:lnTo>
                    <a:pt x="2176" y="921"/>
                  </a:lnTo>
                  <a:lnTo>
                    <a:pt x="2218" y="816"/>
                  </a:lnTo>
                  <a:lnTo>
                    <a:pt x="2176" y="733"/>
                  </a:lnTo>
                  <a:lnTo>
                    <a:pt x="1946" y="607"/>
                  </a:lnTo>
                  <a:lnTo>
                    <a:pt x="1862" y="607"/>
                  </a:lnTo>
                  <a:lnTo>
                    <a:pt x="1695" y="565"/>
                  </a:lnTo>
                  <a:lnTo>
                    <a:pt x="1632" y="565"/>
                  </a:lnTo>
                  <a:lnTo>
                    <a:pt x="1465" y="502"/>
                  </a:lnTo>
                  <a:lnTo>
                    <a:pt x="1277" y="398"/>
                  </a:lnTo>
                  <a:lnTo>
                    <a:pt x="1172" y="398"/>
                  </a:lnTo>
                  <a:lnTo>
                    <a:pt x="1256" y="377"/>
                  </a:lnTo>
                  <a:lnTo>
                    <a:pt x="1423" y="419"/>
                  </a:lnTo>
                  <a:lnTo>
                    <a:pt x="1674" y="419"/>
                  </a:lnTo>
                  <a:lnTo>
                    <a:pt x="1779" y="398"/>
                  </a:lnTo>
                  <a:lnTo>
                    <a:pt x="1695" y="356"/>
                  </a:lnTo>
                  <a:lnTo>
                    <a:pt x="1632" y="356"/>
                  </a:lnTo>
                  <a:lnTo>
                    <a:pt x="1444" y="314"/>
                  </a:lnTo>
                  <a:lnTo>
                    <a:pt x="1360" y="147"/>
                  </a:lnTo>
                  <a:lnTo>
                    <a:pt x="1256" y="147"/>
                  </a:lnTo>
                  <a:lnTo>
                    <a:pt x="1214" y="168"/>
                  </a:lnTo>
                  <a:lnTo>
                    <a:pt x="1130" y="105"/>
                  </a:lnTo>
                  <a:lnTo>
                    <a:pt x="649" y="0"/>
                  </a:lnTo>
                  <a:lnTo>
                    <a:pt x="586" y="42"/>
                  </a:lnTo>
                  <a:lnTo>
                    <a:pt x="48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36"/>
            <p:cNvSpPr/>
            <p:nvPr/>
          </p:nvSpPr>
          <p:spPr>
            <a:xfrm>
              <a:off x="2980100" y="1451675"/>
              <a:ext cx="608375" cy="778925"/>
            </a:xfrm>
            <a:custGeom>
              <a:rect b="b" l="l" r="r" t="t"/>
              <a:pathLst>
                <a:path extrusionOk="0" h="31157" w="24335">
                  <a:moveTo>
                    <a:pt x="19167" y="16300"/>
                  </a:moveTo>
                  <a:lnTo>
                    <a:pt x="19161" y="16311"/>
                  </a:lnTo>
                  <a:lnTo>
                    <a:pt x="19167" y="16321"/>
                  </a:lnTo>
                  <a:lnTo>
                    <a:pt x="19167" y="16300"/>
                  </a:lnTo>
                  <a:close/>
                  <a:moveTo>
                    <a:pt x="16572" y="17849"/>
                  </a:moveTo>
                  <a:lnTo>
                    <a:pt x="16593" y="17870"/>
                  </a:lnTo>
                  <a:lnTo>
                    <a:pt x="16509" y="17870"/>
                  </a:lnTo>
                  <a:lnTo>
                    <a:pt x="16509" y="17849"/>
                  </a:lnTo>
                  <a:close/>
                  <a:moveTo>
                    <a:pt x="4771" y="22933"/>
                  </a:moveTo>
                  <a:lnTo>
                    <a:pt x="4813" y="22996"/>
                  </a:lnTo>
                  <a:lnTo>
                    <a:pt x="4792" y="23038"/>
                  </a:lnTo>
                  <a:lnTo>
                    <a:pt x="4750" y="23038"/>
                  </a:lnTo>
                  <a:lnTo>
                    <a:pt x="4688" y="23059"/>
                  </a:lnTo>
                  <a:lnTo>
                    <a:pt x="4709" y="23142"/>
                  </a:lnTo>
                  <a:lnTo>
                    <a:pt x="4792" y="23205"/>
                  </a:lnTo>
                  <a:lnTo>
                    <a:pt x="4960" y="23205"/>
                  </a:lnTo>
                  <a:lnTo>
                    <a:pt x="4981" y="23163"/>
                  </a:lnTo>
                  <a:lnTo>
                    <a:pt x="4960" y="23121"/>
                  </a:lnTo>
                  <a:lnTo>
                    <a:pt x="4960" y="23059"/>
                  </a:lnTo>
                  <a:lnTo>
                    <a:pt x="5001" y="23038"/>
                  </a:lnTo>
                  <a:lnTo>
                    <a:pt x="5127" y="23059"/>
                  </a:lnTo>
                  <a:lnTo>
                    <a:pt x="5169" y="23121"/>
                  </a:lnTo>
                  <a:lnTo>
                    <a:pt x="5106" y="23163"/>
                  </a:lnTo>
                  <a:lnTo>
                    <a:pt x="4960" y="23226"/>
                  </a:lnTo>
                  <a:lnTo>
                    <a:pt x="4750" y="23226"/>
                  </a:lnTo>
                  <a:lnTo>
                    <a:pt x="4750" y="23268"/>
                  </a:lnTo>
                  <a:lnTo>
                    <a:pt x="4855" y="23435"/>
                  </a:lnTo>
                  <a:lnTo>
                    <a:pt x="4981" y="23519"/>
                  </a:lnTo>
                  <a:lnTo>
                    <a:pt x="5064" y="23540"/>
                  </a:lnTo>
                  <a:lnTo>
                    <a:pt x="5085" y="23519"/>
                  </a:lnTo>
                  <a:lnTo>
                    <a:pt x="5190" y="23477"/>
                  </a:lnTo>
                  <a:lnTo>
                    <a:pt x="5211" y="23540"/>
                  </a:lnTo>
                  <a:lnTo>
                    <a:pt x="5190" y="23561"/>
                  </a:lnTo>
                  <a:lnTo>
                    <a:pt x="5127" y="23561"/>
                  </a:lnTo>
                  <a:lnTo>
                    <a:pt x="5064" y="23582"/>
                  </a:lnTo>
                  <a:lnTo>
                    <a:pt x="4897" y="23540"/>
                  </a:lnTo>
                  <a:lnTo>
                    <a:pt x="4771" y="23477"/>
                  </a:lnTo>
                  <a:lnTo>
                    <a:pt x="4646" y="23352"/>
                  </a:lnTo>
                  <a:lnTo>
                    <a:pt x="4541" y="23310"/>
                  </a:lnTo>
                  <a:lnTo>
                    <a:pt x="4436" y="23310"/>
                  </a:lnTo>
                  <a:lnTo>
                    <a:pt x="4332" y="23205"/>
                  </a:lnTo>
                  <a:lnTo>
                    <a:pt x="4185" y="23142"/>
                  </a:lnTo>
                  <a:lnTo>
                    <a:pt x="4164" y="23121"/>
                  </a:lnTo>
                  <a:lnTo>
                    <a:pt x="4081" y="23121"/>
                  </a:lnTo>
                  <a:lnTo>
                    <a:pt x="4018" y="23142"/>
                  </a:lnTo>
                  <a:lnTo>
                    <a:pt x="3913" y="23142"/>
                  </a:lnTo>
                  <a:lnTo>
                    <a:pt x="3892" y="23132"/>
                  </a:lnTo>
                  <a:lnTo>
                    <a:pt x="3892" y="23132"/>
                  </a:lnTo>
                  <a:lnTo>
                    <a:pt x="3913" y="23121"/>
                  </a:lnTo>
                  <a:lnTo>
                    <a:pt x="3976" y="23121"/>
                  </a:lnTo>
                  <a:lnTo>
                    <a:pt x="4123" y="23100"/>
                  </a:lnTo>
                  <a:lnTo>
                    <a:pt x="4164" y="23038"/>
                  </a:lnTo>
                  <a:lnTo>
                    <a:pt x="4185" y="23038"/>
                  </a:lnTo>
                  <a:lnTo>
                    <a:pt x="4185" y="23100"/>
                  </a:lnTo>
                  <a:lnTo>
                    <a:pt x="4248" y="23121"/>
                  </a:lnTo>
                  <a:lnTo>
                    <a:pt x="4332" y="23121"/>
                  </a:lnTo>
                  <a:lnTo>
                    <a:pt x="4436" y="23247"/>
                  </a:lnTo>
                  <a:lnTo>
                    <a:pt x="4478" y="23268"/>
                  </a:lnTo>
                  <a:lnTo>
                    <a:pt x="4562" y="23226"/>
                  </a:lnTo>
                  <a:lnTo>
                    <a:pt x="4604" y="23142"/>
                  </a:lnTo>
                  <a:lnTo>
                    <a:pt x="4604" y="23059"/>
                  </a:lnTo>
                  <a:lnTo>
                    <a:pt x="4583" y="23017"/>
                  </a:lnTo>
                  <a:lnTo>
                    <a:pt x="4583" y="22954"/>
                  </a:lnTo>
                  <a:lnTo>
                    <a:pt x="4688" y="22954"/>
                  </a:lnTo>
                  <a:lnTo>
                    <a:pt x="4709" y="22933"/>
                  </a:lnTo>
                  <a:close/>
                  <a:moveTo>
                    <a:pt x="4269" y="25193"/>
                  </a:moveTo>
                  <a:lnTo>
                    <a:pt x="4290" y="25277"/>
                  </a:lnTo>
                  <a:lnTo>
                    <a:pt x="4395" y="25297"/>
                  </a:lnTo>
                  <a:lnTo>
                    <a:pt x="4436" y="25339"/>
                  </a:lnTo>
                  <a:lnTo>
                    <a:pt x="4353" y="25339"/>
                  </a:lnTo>
                  <a:lnTo>
                    <a:pt x="4290" y="25318"/>
                  </a:lnTo>
                  <a:lnTo>
                    <a:pt x="4123" y="25318"/>
                  </a:lnTo>
                  <a:lnTo>
                    <a:pt x="4060" y="25381"/>
                  </a:lnTo>
                  <a:lnTo>
                    <a:pt x="4039" y="25318"/>
                  </a:lnTo>
                  <a:lnTo>
                    <a:pt x="3976" y="25339"/>
                  </a:lnTo>
                  <a:lnTo>
                    <a:pt x="3955" y="25444"/>
                  </a:lnTo>
                  <a:lnTo>
                    <a:pt x="3913" y="25486"/>
                  </a:lnTo>
                  <a:lnTo>
                    <a:pt x="3851" y="25528"/>
                  </a:lnTo>
                  <a:lnTo>
                    <a:pt x="3725" y="25549"/>
                  </a:lnTo>
                  <a:lnTo>
                    <a:pt x="3641" y="25611"/>
                  </a:lnTo>
                  <a:lnTo>
                    <a:pt x="3725" y="25528"/>
                  </a:lnTo>
                  <a:lnTo>
                    <a:pt x="3830" y="25507"/>
                  </a:lnTo>
                  <a:lnTo>
                    <a:pt x="3872" y="25444"/>
                  </a:lnTo>
                  <a:lnTo>
                    <a:pt x="3913" y="25381"/>
                  </a:lnTo>
                  <a:lnTo>
                    <a:pt x="3955" y="25318"/>
                  </a:lnTo>
                  <a:lnTo>
                    <a:pt x="4018" y="25318"/>
                  </a:lnTo>
                  <a:lnTo>
                    <a:pt x="4227" y="25193"/>
                  </a:lnTo>
                  <a:close/>
                  <a:moveTo>
                    <a:pt x="16614" y="1"/>
                  </a:moveTo>
                  <a:lnTo>
                    <a:pt x="16530" y="22"/>
                  </a:lnTo>
                  <a:lnTo>
                    <a:pt x="16489" y="84"/>
                  </a:lnTo>
                  <a:lnTo>
                    <a:pt x="16489" y="168"/>
                  </a:lnTo>
                  <a:lnTo>
                    <a:pt x="16509" y="273"/>
                  </a:lnTo>
                  <a:lnTo>
                    <a:pt x="16509" y="336"/>
                  </a:lnTo>
                  <a:lnTo>
                    <a:pt x="16468" y="398"/>
                  </a:lnTo>
                  <a:lnTo>
                    <a:pt x="16405" y="336"/>
                  </a:lnTo>
                  <a:lnTo>
                    <a:pt x="16384" y="210"/>
                  </a:lnTo>
                  <a:lnTo>
                    <a:pt x="16321" y="126"/>
                  </a:lnTo>
                  <a:lnTo>
                    <a:pt x="16279" y="126"/>
                  </a:lnTo>
                  <a:lnTo>
                    <a:pt x="16216" y="84"/>
                  </a:lnTo>
                  <a:lnTo>
                    <a:pt x="16175" y="64"/>
                  </a:lnTo>
                  <a:lnTo>
                    <a:pt x="16154" y="105"/>
                  </a:lnTo>
                  <a:lnTo>
                    <a:pt x="16112" y="210"/>
                  </a:lnTo>
                  <a:lnTo>
                    <a:pt x="16070" y="273"/>
                  </a:lnTo>
                  <a:lnTo>
                    <a:pt x="15986" y="231"/>
                  </a:lnTo>
                  <a:lnTo>
                    <a:pt x="15903" y="273"/>
                  </a:lnTo>
                  <a:lnTo>
                    <a:pt x="15882" y="377"/>
                  </a:lnTo>
                  <a:lnTo>
                    <a:pt x="15924" y="440"/>
                  </a:lnTo>
                  <a:lnTo>
                    <a:pt x="15965" y="503"/>
                  </a:lnTo>
                  <a:lnTo>
                    <a:pt x="15882" y="587"/>
                  </a:lnTo>
                  <a:lnTo>
                    <a:pt x="15777" y="712"/>
                  </a:lnTo>
                  <a:lnTo>
                    <a:pt x="15777" y="754"/>
                  </a:lnTo>
                  <a:lnTo>
                    <a:pt x="15861" y="796"/>
                  </a:lnTo>
                  <a:lnTo>
                    <a:pt x="15882" y="838"/>
                  </a:lnTo>
                  <a:lnTo>
                    <a:pt x="15840" y="901"/>
                  </a:lnTo>
                  <a:lnTo>
                    <a:pt x="15777" y="901"/>
                  </a:lnTo>
                  <a:lnTo>
                    <a:pt x="15631" y="817"/>
                  </a:lnTo>
                  <a:lnTo>
                    <a:pt x="15421" y="817"/>
                  </a:lnTo>
                  <a:lnTo>
                    <a:pt x="15380" y="963"/>
                  </a:lnTo>
                  <a:lnTo>
                    <a:pt x="15421" y="1131"/>
                  </a:lnTo>
                  <a:lnTo>
                    <a:pt x="15484" y="1277"/>
                  </a:lnTo>
                  <a:lnTo>
                    <a:pt x="15631" y="1340"/>
                  </a:lnTo>
                  <a:lnTo>
                    <a:pt x="15672" y="1382"/>
                  </a:lnTo>
                  <a:lnTo>
                    <a:pt x="15672" y="1445"/>
                  </a:lnTo>
                  <a:lnTo>
                    <a:pt x="15547" y="1403"/>
                  </a:lnTo>
                  <a:lnTo>
                    <a:pt x="15421" y="1340"/>
                  </a:lnTo>
                  <a:lnTo>
                    <a:pt x="15317" y="1152"/>
                  </a:lnTo>
                  <a:lnTo>
                    <a:pt x="15128" y="1026"/>
                  </a:lnTo>
                  <a:lnTo>
                    <a:pt x="15045" y="963"/>
                  </a:lnTo>
                  <a:lnTo>
                    <a:pt x="15024" y="1026"/>
                  </a:lnTo>
                  <a:lnTo>
                    <a:pt x="15045" y="1068"/>
                  </a:lnTo>
                  <a:lnTo>
                    <a:pt x="15045" y="1173"/>
                  </a:lnTo>
                  <a:lnTo>
                    <a:pt x="15066" y="1256"/>
                  </a:lnTo>
                  <a:lnTo>
                    <a:pt x="15128" y="1340"/>
                  </a:lnTo>
                  <a:lnTo>
                    <a:pt x="15128" y="1465"/>
                  </a:lnTo>
                  <a:lnTo>
                    <a:pt x="15045" y="1549"/>
                  </a:lnTo>
                  <a:lnTo>
                    <a:pt x="15045" y="1382"/>
                  </a:lnTo>
                  <a:lnTo>
                    <a:pt x="15003" y="1256"/>
                  </a:lnTo>
                  <a:lnTo>
                    <a:pt x="14919" y="1110"/>
                  </a:lnTo>
                  <a:lnTo>
                    <a:pt x="14919" y="1026"/>
                  </a:lnTo>
                  <a:lnTo>
                    <a:pt x="14836" y="921"/>
                  </a:lnTo>
                  <a:lnTo>
                    <a:pt x="14731" y="859"/>
                  </a:lnTo>
                  <a:lnTo>
                    <a:pt x="14647" y="984"/>
                  </a:lnTo>
                  <a:lnTo>
                    <a:pt x="14605" y="1068"/>
                  </a:lnTo>
                  <a:lnTo>
                    <a:pt x="14543" y="984"/>
                  </a:lnTo>
                  <a:lnTo>
                    <a:pt x="14605" y="921"/>
                  </a:lnTo>
                  <a:lnTo>
                    <a:pt x="14605" y="859"/>
                  </a:lnTo>
                  <a:lnTo>
                    <a:pt x="14522" y="817"/>
                  </a:lnTo>
                  <a:lnTo>
                    <a:pt x="14501" y="733"/>
                  </a:lnTo>
                  <a:lnTo>
                    <a:pt x="14480" y="691"/>
                  </a:lnTo>
                  <a:lnTo>
                    <a:pt x="14375" y="691"/>
                  </a:lnTo>
                  <a:lnTo>
                    <a:pt x="14292" y="733"/>
                  </a:lnTo>
                  <a:lnTo>
                    <a:pt x="14271" y="712"/>
                  </a:lnTo>
                  <a:lnTo>
                    <a:pt x="14292" y="628"/>
                  </a:lnTo>
                  <a:lnTo>
                    <a:pt x="14375" y="545"/>
                  </a:lnTo>
                  <a:lnTo>
                    <a:pt x="14271" y="566"/>
                  </a:lnTo>
                  <a:lnTo>
                    <a:pt x="14166" y="670"/>
                  </a:lnTo>
                  <a:lnTo>
                    <a:pt x="14124" y="754"/>
                  </a:lnTo>
                  <a:lnTo>
                    <a:pt x="14020" y="817"/>
                  </a:lnTo>
                  <a:lnTo>
                    <a:pt x="13957" y="838"/>
                  </a:lnTo>
                  <a:lnTo>
                    <a:pt x="13852" y="984"/>
                  </a:lnTo>
                  <a:lnTo>
                    <a:pt x="13810" y="984"/>
                  </a:lnTo>
                  <a:lnTo>
                    <a:pt x="13768" y="880"/>
                  </a:lnTo>
                  <a:lnTo>
                    <a:pt x="13685" y="817"/>
                  </a:lnTo>
                  <a:lnTo>
                    <a:pt x="13643" y="817"/>
                  </a:lnTo>
                  <a:lnTo>
                    <a:pt x="13601" y="880"/>
                  </a:lnTo>
                  <a:lnTo>
                    <a:pt x="13580" y="963"/>
                  </a:lnTo>
                  <a:lnTo>
                    <a:pt x="13601" y="1089"/>
                  </a:lnTo>
                  <a:lnTo>
                    <a:pt x="13768" y="1193"/>
                  </a:lnTo>
                  <a:lnTo>
                    <a:pt x="13768" y="1256"/>
                  </a:lnTo>
                  <a:lnTo>
                    <a:pt x="13685" y="1256"/>
                  </a:lnTo>
                  <a:lnTo>
                    <a:pt x="13643" y="1382"/>
                  </a:lnTo>
                  <a:lnTo>
                    <a:pt x="13643" y="1507"/>
                  </a:lnTo>
                  <a:lnTo>
                    <a:pt x="13768" y="1591"/>
                  </a:lnTo>
                  <a:lnTo>
                    <a:pt x="13852" y="1570"/>
                  </a:lnTo>
                  <a:lnTo>
                    <a:pt x="13915" y="1507"/>
                  </a:lnTo>
                  <a:lnTo>
                    <a:pt x="14103" y="1507"/>
                  </a:lnTo>
                  <a:lnTo>
                    <a:pt x="14229" y="1675"/>
                  </a:lnTo>
                  <a:lnTo>
                    <a:pt x="14333" y="1717"/>
                  </a:lnTo>
                  <a:lnTo>
                    <a:pt x="14396" y="1800"/>
                  </a:lnTo>
                  <a:lnTo>
                    <a:pt x="14375" y="1863"/>
                  </a:lnTo>
                  <a:lnTo>
                    <a:pt x="14375" y="1926"/>
                  </a:lnTo>
                  <a:lnTo>
                    <a:pt x="14396" y="2072"/>
                  </a:lnTo>
                  <a:lnTo>
                    <a:pt x="14333" y="2219"/>
                  </a:lnTo>
                  <a:lnTo>
                    <a:pt x="14333" y="2302"/>
                  </a:lnTo>
                  <a:lnTo>
                    <a:pt x="14417" y="2407"/>
                  </a:lnTo>
                  <a:lnTo>
                    <a:pt x="14417" y="2533"/>
                  </a:lnTo>
                  <a:lnTo>
                    <a:pt x="14438" y="2616"/>
                  </a:lnTo>
                  <a:lnTo>
                    <a:pt x="14543" y="2700"/>
                  </a:lnTo>
                  <a:lnTo>
                    <a:pt x="14626" y="2700"/>
                  </a:lnTo>
                  <a:lnTo>
                    <a:pt x="14710" y="2784"/>
                  </a:lnTo>
                  <a:lnTo>
                    <a:pt x="14836" y="2846"/>
                  </a:lnTo>
                  <a:lnTo>
                    <a:pt x="14836" y="2909"/>
                  </a:lnTo>
                  <a:lnTo>
                    <a:pt x="14856" y="2993"/>
                  </a:lnTo>
                  <a:lnTo>
                    <a:pt x="14731" y="2888"/>
                  </a:lnTo>
                  <a:lnTo>
                    <a:pt x="14584" y="2805"/>
                  </a:lnTo>
                  <a:lnTo>
                    <a:pt x="14417" y="2805"/>
                  </a:lnTo>
                  <a:lnTo>
                    <a:pt x="14333" y="2742"/>
                  </a:lnTo>
                  <a:lnTo>
                    <a:pt x="14312" y="2679"/>
                  </a:lnTo>
                  <a:lnTo>
                    <a:pt x="14312" y="2533"/>
                  </a:lnTo>
                  <a:lnTo>
                    <a:pt x="14271" y="2323"/>
                  </a:lnTo>
                  <a:lnTo>
                    <a:pt x="14312" y="2219"/>
                  </a:lnTo>
                  <a:lnTo>
                    <a:pt x="14312" y="2114"/>
                  </a:lnTo>
                  <a:lnTo>
                    <a:pt x="14208" y="2009"/>
                  </a:lnTo>
                  <a:lnTo>
                    <a:pt x="14208" y="1926"/>
                  </a:lnTo>
                  <a:lnTo>
                    <a:pt x="14166" y="1779"/>
                  </a:lnTo>
                  <a:lnTo>
                    <a:pt x="14103" y="1737"/>
                  </a:lnTo>
                  <a:lnTo>
                    <a:pt x="14020" y="1696"/>
                  </a:lnTo>
                  <a:lnTo>
                    <a:pt x="13957" y="1654"/>
                  </a:lnTo>
                  <a:lnTo>
                    <a:pt x="13852" y="1633"/>
                  </a:lnTo>
                  <a:lnTo>
                    <a:pt x="13748" y="1675"/>
                  </a:lnTo>
                  <a:lnTo>
                    <a:pt x="13601" y="1696"/>
                  </a:lnTo>
                  <a:lnTo>
                    <a:pt x="13538" y="1675"/>
                  </a:lnTo>
                  <a:lnTo>
                    <a:pt x="13476" y="1675"/>
                  </a:lnTo>
                  <a:lnTo>
                    <a:pt x="13434" y="1863"/>
                  </a:lnTo>
                  <a:lnTo>
                    <a:pt x="13476" y="1905"/>
                  </a:lnTo>
                  <a:lnTo>
                    <a:pt x="13476" y="2009"/>
                  </a:lnTo>
                  <a:lnTo>
                    <a:pt x="13434" y="2072"/>
                  </a:lnTo>
                  <a:lnTo>
                    <a:pt x="13266" y="1989"/>
                  </a:lnTo>
                  <a:lnTo>
                    <a:pt x="13078" y="1779"/>
                  </a:lnTo>
                  <a:lnTo>
                    <a:pt x="13036" y="1779"/>
                  </a:lnTo>
                  <a:lnTo>
                    <a:pt x="12973" y="1821"/>
                  </a:lnTo>
                  <a:lnTo>
                    <a:pt x="12931" y="1821"/>
                  </a:lnTo>
                  <a:lnTo>
                    <a:pt x="12869" y="1758"/>
                  </a:lnTo>
                  <a:lnTo>
                    <a:pt x="12701" y="1717"/>
                  </a:lnTo>
                  <a:lnTo>
                    <a:pt x="12639" y="1779"/>
                  </a:lnTo>
                  <a:lnTo>
                    <a:pt x="12639" y="1884"/>
                  </a:lnTo>
                  <a:lnTo>
                    <a:pt x="12701" y="2009"/>
                  </a:lnTo>
                  <a:lnTo>
                    <a:pt x="12639" y="2093"/>
                  </a:lnTo>
                  <a:lnTo>
                    <a:pt x="12701" y="2198"/>
                  </a:lnTo>
                  <a:lnTo>
                    <a:pt x="12743" y="2344"/>
                  </a:lnTo>
                  <a:lnTo>
                    <a:pt x="12722" y="2491"/>
                  </a:lnTo>
                  <a:lnTo>
                    <a:pt x="12743" y="2533"/>
                  </a:lnTo>
                  <a:lnTo>
                    <a:pt x="12764" y="2700"/>
                  </a:lnTo>
                  <a:lnTo>
                    <a:pt x="12743" y="2742"/>
                  </a:lnTo>
                  <a:lnTo>
                    <a:pt x="12743" y="2846"/>
                  </a:lnTo>
                  <a:lnTo>
                    <a:pt x="12827" y="3014"/>
                  </a:lnTo>
                  <a:lnTo>
                    <a:pt x="12848" y="3118"/>
                  </a:lnTo>
                  <a:lnTo>
                    <a:pt x="12827" y="3265"/>
                  </a:lnTo>
                  <a:lnTo>
                    <a:pt x="12827" y="3349"/>
                  </a:lnTo>
                  <a:lnTo>
                    <a:pt x="12911" y="3453"/>
                  </a:lnTo>
                  <a:lnTo>
                    <a:pt x="12931" y="3579"/>
                  </a:lnTo>
                  <a:lnTo>
                    <a:pt x="12931" y="3662"/>
                  </a:lnTo>
                  <a:lnTo>
                    <a:pt x="13057" y="3767"/>
                  </a:lnTo>
                  <a:lnTo>
                    <a:pt x="13120" y="3851"/>
                  </a:lnTo>
                  <a:lnTo>
                    <a:pt x="13120" y="3955"/>
                  </a:lnTo>
                  <a:lnTo>
                    <a:pt x="13162" y="3997"/>
                  </a:lnTo>
                  <a:lnTo>
                    <a:pt x="13245" y="3997"/>
                  </a:lnTo>
                  <a:lnTo>
                    <a:pt x="13245" y="4060"/>
                  </a:lnTo>
                  <a:lnTo>
                    <a:pt x="13266" y="4123"/>
                  </a:lnTo>
                  <a:lnTo>
                    <a:pt x="13371" y="4186"/>
                  </a:lnTo>
                  <a:lnTo>
                    <a:pt x="13392" y="4206"/>
                  </a:lnTo>
                  <a:lnTo>
                    <a:pt x="13371" y="4227"/>
                  </a:lnTo>
                  <a:lnTo>
                    <a:pt x="13266" y="4227"/>
                  </a:lnTo>
                  <a:lnTo>
                    <a:pt x="13224" y="4206"/>
                  </a:lnTo>
                  <a:lnTo>
                    <a:pt x="13141" y="4206"/>
                  </a:lnTo>
                  <a:lnTo>
                    <a:pt x="13078" y="4165"/>
                  </a:lnTo>
                  <a:lnTo>
                    <a:pt x="13078" y="4081"/>
                  </a:lnTo>
                  <a:lnTo>
                    <a:pt x="13057" y="4018"/>
                  </a:lnTo>
                  <a:lnTo>
                    <a:pt x="12973" y="3997"/>
                  </a:lnTo>
                  <a:lnTo>
                    <a:pt x="12911" y="4018"/>
                  </a:lnTo>
                  <a:lnTo>
                    <a:pt x="12848" y="4018"/>
                  </a:lnTo>
                  <a:lnTo>
                    <a:pt x="12827" y="3976"/>
                  </a:lnTo>
                  <a:lnTo>
                    <a:pt x="12827" y="3872"/>
                  </a:lnTo>
                  <a:lnTo>
                    <a:pt x="12806" y="3851"/>
                  </a:lnTo>
                  <a:lnTo>
                    <a:pt x="12743" y="3893"/>
                  </a:lnTo>
                  <a:lnTo>
                    <a:pt x="12659" y="4060"/>
                  </a:lnTo>
                  <a:lnTo>
                    <a:pt x="12534" y="4102"/>
                  </a:lnTo>
                  <a:lnTo>
                    <a:pt x="12450" y="4102"/>
                  </a:lnTo>
                  <a:lnTo>
                    <a:pt x="12325" y="3997"/>
                  </a:lnTo>
                  <a:lnTo>
                    <a:pt x="12220" y="3997"/>
                  </a:lnTo>
                  <a:lnTo>
                    <a:pt x="12178" y="3914"/>
                  </a:lnTo>
                  <a:lnTo>
                    <a:pt x="12178" y="3809"/>
                  </a:lnTo>
                  <a:lnTo>
                    <a:pt x="12199" y="3683"/>
                  </a:lnTo>
                  <a:lnTo>
                    <a:pt x="12115" y="3495"/>
                  </a:lnTo>
                  <a:lnTo>
                    <a:pt x="12074" y="3453"/>
                  </a:lnTo>
                  <a:lnTo>
                    <a:pt x="12032" y="3328"/>
                  </a:lnTo>
                  <a:lnTo>
                    <a:pt x="12032" y="3244"/>
                  </a:lnTo>
                  <a:lnTo>
                    <a:pt x="12095" y="3181"/>
                  </a:lnTo>
                  <a:lnTo>
                    <a:pt x="12115" y="3139"/>
                  </a:lnTo>
                  <a:lnTo>
                    <a:pt x="12095" y="2867"/>
                  </a:lnTo>
                  <a:lnTo>
                    <a:pt x="12011" y="2742"/>
                  </a:lnTo>
                  <a:lnTo>
                    <a:pt x="11906" y="2595"/>
                  </a:lnTo>
                  <a:lnTo>
                    <a:pt x="11906" y="2491"/>
                  </a:lnTo>
                  <a:lnTo>
                    <a:pt x="11802" y="2240"/>
                  </a:lnTo>
                  <a:lnTo>
                    <a:pt x="11760" y="2135"/>
                  </a:lnTo>
                  <a:lnTo>
                    <a:pt x="11676" y="2093"/>
                  </a:lnTo>
                  <a:lnTo>
                    <a:pt x="11655" y="2009"/>
                  </a:lnTo>
                  <a:lnTo>
                    <a:pt x="11571" y="1989"/>
                  </a:lnTo>
                  <a:lnTo>
                    <a:pt x="11467" y="1968"/>
                  </a:lnTo>
                  <a:lnTo>
                    <a:pt x="11383" y="1905"/>
                  </a:lnTo>
                  <a:lnTo>
                    <a:pt x="11279" y="1926"/>
                  </a:lnTo>
                  <a:lnTo>
                    <a:pt x="11237" y="1989"/>
                  </a:lnTo>
                  <a:lnTo>
                    <a:pt x="11237" y="2114"/>
                  </a:lnTo>
                  <a:lnTo>
                    <a:pt x="11195" y="2177"/>
                  </a:lnTo>
                  <a:lnTo>
                    <a:pt x="11237" y="2240"/>
                  </a:lnTo>
                  <a:lnTo>
                    <a:pt x="11195" y="2323"/>
                  </a:lnTo>
                  <a:lnTo>
                    <a:pt x="11132" y="2533"/>
                  </a:lnTo>
                  <a:lnTo>
                    <a:pt x="11132" y="2658"/>
                  </a:lnTo>
                  <a:lnTo>
                    <a:pt x="11153" y="2825"/>
                  </a:lnTo>
                  <a:lnTo>
                    <a:pt x="11195" y="2867"/>
                  </a:lnTo>
                  <a:lnTo>
                    <a:pt x="11174" y="3035"/>
                  </a:lnTo>
                  <a:lnTo>
                    <a:pt x="11132" y="3181"/>
                  </a:lnTo>
                  <a:lnTo>
                    <a:pt x="11153" y="3286"/>
                  </a:lnTo>
                  <a:lnTo>
                    <a:pt x="11153" y="3495"/>
                  </a:lnTo>
                  <a:lnTo>
                    <a:pt x="11090" y="3537"/>
                  </a:lnTo>
                  <a:lnTo>
                    <a:pt x="11048" y="3474"/>
                  </a:lnTo>
                  <a:lnTo>
                    <a:pt x="10986" y="3453"/>
                  </a:lnTo>
                  <a:lnTo>
                    <a:pt x="10944" y="3495"/>
                  </a:lnTo>
                  <a:lnTo>
                    <a:pt x="10860" y="3474"/>
                  </a:lnTo>
                  <a:lnTo>
                    <a:pt x="10839" y="3453"/>
                  </a:lnTo>
                  <a:lnTo>
                    <a:pt x="10755" y="3432"/>
                  </a:lnTo>
                  <a:lnTo>
                    <a:pt x="10630" y="3390"/>
                  </a:lnTo>
                  <a:lnTo>
                    <a:pt x="10546" y="3328"/>
                  </a:lnTo>
                  <a:lnTo>
                    <a:pt x="10504" y="3328"/>
                  </a:lnTo>
                  <a:lnTo>
                    <a:pt x="10462" y="3349"/>
                  </a:lnTo>
                  <a:lnTo>
                    <a:pt x="10504" y="3432"/>
                  </a:lnTo>
                  <a:lnTo>
                    <a:pt x="10567" y="3495"/>
                  </a:lnTo>
                  <a:lnTo>
                    <a:pt x="10567" y="3558"/>
                  </a:lnTo>
                  <a:lnTo>
                    <a:pt x="10546" y="3600"/>
                  </a:lnTo>
                  <a:lnTo>
                    <a:pt x="10525" y="3662"/>
                  </a:lnTo>
                  <a:lnTo>
                    <a:pt x="10462" y="3662"/>
                  </a:lnTo>
                  <a:lnTo>
                    <a:pt x="10442" y="3641"/>
                  </a:lnTo>
                  <a:lnTo>
                    <a:pt x="10358" y="3641"/>
                  </a:lnTo>
                  <a:lnTo>
                    <a:pt x="10316" y="3579"/>
                  </a:lnTo>
                  <a:lnTo>
                    <a:pt x="10316" y="3432"/>
                  </a:lnTo>
                  <a:lnTo>
                    <a:pt x="10232" y="3286"/>
                  </a:lnTo>
                  <a:lnTo>
                    <a:pt x="10211" y="3160"/>
                  </a:lnTo>
                  <a:lnTo>
                    <a:pt x="10190" y="3056"/>
                  </a:lnTo>
                  <a:lnTo>
                    <a:pt x="10107" y="2972"/>
                  </a:lnTo>
                  <a:lnTo>
                    <a:pt x="10107" y="2909"/>
                  </a:lnTo>
                  <a:lnTo>
                    <a:pt x="10044" y="2825"/>
                  </a:lnTo>
                  <a:lnTo>
                    <a:pt x="9981" y="2909"/>
                  </a:lnTo>
                  <a:lnTo>
                    <a:pt x="10023" y="2993"/>
                  </a:lnTo>
                  <a:lnTo>
                    <a:pt x="9981" y="3035"/>
                  </a:lnTo>
                  <a:lnTo>
                    <a:pt x="9981" y="3118"/>
                  </a:lnTo>
                  <a:lnTo>
                    <a:pt x="9939" y="3202"/>
                  </a:lnTo>
                  <a:lnTo>
                    <a:pt x="9898" y="3244"/>
                  </a:lnTo>
                  <a:lnTo>
                    <a:pt x="9814" y="3265"/>
                  </a:lnTo>
                  <a:lnTo>
                    <a:pt x="9772" y="3369"/>
                  </a:lnTo>
                  <a:lnTo>
                    <a:pt x="9667" y="3537"/>
                  </a:lnTo>
                  <a:lnTo>
                    <a:pt x="9584" y="3621"/>
                  </a:lnTo>
                  <a:lnTo>
                    <a:pt x="9584" y="3662"/>
                  </a:lnTo>
                  <a:lnTo>
                    <a:pt x="9521" y="3725"/>
                  </a:lnTo>
                  <a:lnTo>
                    <a:pt x="9458" y="3851"/>
                  </a:lnTo>
                  <a:lnTo>
                    <a:pt x="9395" y="3851"/>
                  </a:lnTo>
                  <a:lnTo>
                    <a:pt x="9374" y="3788"/>
                  </a:lnTo>
                  <a:lnTo>
                    <a:pt x="9395" y="3683"/>
                  </a:lnTo>
                  <a:lnTo>
                    <a:pt x="9479" y="3579"/>
                  </a:lnTo>
                  <a:lnTo>
                    <a:pt x="9500" y="3474"/>
                  </a:lnTo>
                  <a:lnTo>
                    <a:pt x="9563" y="3432"/>
                  </a:lnTo>
                  <a:lnTo>
                    <a:pt x="9667" y="3369"/>
                  </a:lnTo>
                  <a:lnTo>
                    <a:pt x="9709" y="3244"/>
                  </a:lnTo>
                  <a:lnTo>
                    <a:pt x="9793" y="3160"/>
                  </a:lnTo>
                  <a:lnTo>
                    <a:pt x="9814" y="3077"/>
                  </a:lnTo>
                  <a:lnTo>
                    <a:pt x="9814" y="3035"/>
                  </a:lnTo>
                  <a:lnTo>
                    <a:pt x="9772" y="2993"/>
                  </a:lnTo>
                  <a:lnTo>
                    <a:pt x="9793" y="2930"/>
                  </a:lnTo>
                  <a:lnTo>
                    <a:pt x="9877" y="2909"/>
                  </a:lnTo>
                  <a:lnTo>
                    <a:pt x="9898" y="2825"/>
                  </a:lnTo>
                  <a:lnTo>
                    <a:pt x="9898" y="2742"/>
                  </a:lnTo>
                  <a:lnTo>
                    <a:pt x="9939" y="2637"/>
                  </a:lnTo>
                  <a:lnTo>
                    <a:pt x="10023" y="2470"/>
                  </a:lnTo>
                  <a:lnTo>
                    <a:pt x="10023" y="2365"/>
                  </a:lnTo>
                  <a:lnTo>
                    <a:pt x="10086" y="2198"/>
                  </a:lnTo>
                  <a:lnTo>
                    <a:pt x="10107" y="1947"/>
                  </a:lnTo>
                  <a:lnTo>
                    <a:pt x="10086" y="1863"/>
                  </a:lnTo>
                  <a:lnTo>
                    <a:pt x="9918" y="1842"/>
                  </a:lnTo>
                  <a:lnTo>
                    <a:pt x="9814" y="1863"/>
                  </a:lnTo>
                  <a:lnTo>
                    <a:pt x="9709" y="1947"/>
                  </a:lnTo>
                  <a:lnTo>
                    <a:pt x="9605" y="1884"/>
                  </a:lnTo>
                  <a:lnTo>
                    <a:pt x="9521" y="1863"/>
                  </a:lnTo>
                  <a:lnTo>
                    <a:pt x="9479" y="1884"/>
                  </a:lnTo>
                  <a:lnTo>
                    <a:pt x="9500" y="1968"/>
                  </a:lnTo>
                  <a:lnTo>
                    <a:pt x="9584" y="2051"/>
                  </a:lnTo>
                  <a:lnTo>
                    <a:pt x="9584" y="2198"/>
                  </a:lnTo>
                  <a:lnTo>
                    <a:pt x="9563" y="2281"/>
                  </a:lnTo>
                  <a:lnTo>
                    <a:pt x="9500" y="2219"/>
                  </a:lnTo>
                  <a:lnTo>
                    <a:pt x="9479" y="2093"/>
                  </a:lnTo>
                  <a:lnTo>
                    <a:pt x="9395" y="2009"/>
                  </a:lnTo>
                  <a:lnTo>
                    <a:pt x="9312" y="1989"/>
                  </a:lnTo>
                  <a:lnTo>
                    <a:pt x="9165" y="2114"/>
                  </a:lnTo>
                  <a:lnTo>
                    <a:pt x="9165" y="2219"/>
                  </a:lnTo>
                  <a:lnTo>
                    <a:pt x="9207" y="2302"/>
                  </a:lnTo>
                  <a:lnTo>
                    <a:pt x="9165" y="2386"/>
                  </a:lnTo>
                  <a:lnTo>
                    <a:pt x="9061" y="2386"/>
                  </a:lnTo>
                  <a:lnTo>
                    <a:pt x="9061" y="2323"/>
                  </a:lnTo>
                  <a:lnTo>
                    <a:pt x="9061" y="2219"/>
                  </a:lnTo>
                  <a:lnTo>
                    <a:pt x="9040" y="2114"/>
                  </a:lnTo>
                  <a:lnTo>
                    <a:pt x="8956" y="2072"/>
                  </a:lnTo>
                  <a:lnTo>
                    <a:pt x="8747" y="2072"/>
                  </a:lnTo>
                  <a:lnTo>
                    <a:pt x="8538" y="2156"/>
                  </a:lnTo>
                  <a:lnTo>
                    <a:pt x="8307" y="2156"/>
                  </a:lnTo>
                  <a:lnTo>
                    <a:pt x="8140" y="2093"/>
                  </a:lnTo>
                  <a:lnTo>
                    <a:pt x="8056" y="2093"/>
                  </a:lnTo>
                  <a:lnTo>
                    <a:pt x="7994" y="2114"/>
                  </a:lnTo>
                  <a:lnTo>
                    <a:pt x="7910" y="2093"/>
                  </a:lnTo>
                  <a:lnTo>
                    <a:pt x="7805" y="2093"/>
                  </a:lnTo>
                  <a:lnTo>
                    <a:pt x="7701" y="2177"/>
                  </a:lnTo>
                  <a:lnTo>
                    <a:pt x="7680" y="2219"/>
                  </a:lnTo>
                  <a:lnTo>
                    <a:pt x="7722" y="2302"/>
                  </a:lnTo>
                  <a:lnTo>
                    <a:pt x="7722" y="2386"/>
                  </a:lnTo>
                  <a:lnTo>
                    <a:pt x="7784" y="2491"/>
                  </a:lnTo>
                  <a:lnTo>
                    <a:pt x="7805" y="2533"/>
                  </a:lnTo>
                  <a:lnTo>
                    <a:pt x="7784" y="2616"/>
                  </a:lnTo>
                  <a:lnTo>
                    <a:pt x="7722" y="2784"/>
                  </a:lnTo>
                  <a:lnTo>
                    <a:pt x="7742" y="2930"/>
                  </a:lnTo>
                  <a:lnTo>
                    <a:pt x="7889" y="3118"/>
                  </a:lnTo>
                  <a:lnTo>
                    <a:pt x="7889" y="3223"/>
                  </a:lnTo>
                  <a:lnTo>
                    <a:pt x="7910" y="3432"/>
                  </a:lnTo>
                  <a:lnTo>
                    <a:pt x="7889" y="3453"/>
                  </a:lnTo>
                  <a:lnTo>
                    <a:pt x="7826" y="3411"/>
                  </a:lnTo>
                  <a:lnTo>
                    <a:pt x="7784" y="3307"/>
                  </a:lnTo>
                  <a:lnTo>
                    <a:pt x="7638" y="3160"/>
                  </a:lnTo>
                  <a:lnTo>
                    <a:pt x="7596" y="3118"/>
                  </a:lnTo>
                  <a:lnTo>
                    <a:pt x="7596" y="2909"/>
                  </a:lnTo>
                  <a:lnTo>
                    <a:pt x="7617" y="2700"/>
                  </a:lnTo>
                  <a:lnTo>
                    <a:pt x="7617" y="2595"/>
                  </a:lnTo>
                  <a:lnTo>
                    <a:pt x="7512" y="2428"/>
                  </a:lnTo>
                  <a:lnTo>
                    <a:pt x="7512" y="2323"/>
                  </a:lnTo>
                  <a:lnTo>
                    <a:pt x="7491" y="2281"/>
                  </a:lnTo>
                  <a:lnTo>
                    <a:pt x="7429" y="2261"/>
                  </a:lnTo>
                  <a:lnTo>
                    <a:pt x="7303" y="2302"/>
                  </a:lnTo>
                  <a:lnTo>
                    <a:pt x="7177" y="2386"/>
                  </a:lnTo>
                  <a:lnTo>
                    <a:pt x="7010" y="2407"/>
                  </a:lnTo>
                  <a:lnTo>
                    <a:pt x="6947" y="2470"/>
                  </a:lnTo>
                  <a:lnTo>
                    <a:pt x="6905" y="2595"/>
                  </a:lnTo>
                  <a:lnTo>
                    <a:pt x="6947" y="2700"/>
                  </a:lnTo>
                  <a:lnTo>
                    <a:pt x="6905" y="2825"/>
                  </a:lnTo>
                  <a:lnTo>
                    <a:pt x="6843" y="2930"/>
                  </a:lnTo>
                  <a:lnTo>
                    <a:pt x="6801" y="2993"/>
                  </a:lnTo>
                  <a:lnTo>
                    <a:pt x="6843" y="3035"/>
                  </a:lnTo>
                  <a:lnTo>
                    <a:pt x="6885" y="3035"/>
                  </a:lnTo>
                  <a:lnTo>
                    <a:pt x="6947" y="3056"/>
                  </a:lnTo>
                  <a:lnTo>
                    <a:pt x="6947" y="3202"/>
                  </a:lnTo>
                  <a:lnTo>
                    <a:pt x="6885" y="3307"/>
                  </a:lnTo>
                  <a:lnTo>
                    <a:pt x="6738" y="3411"/>
                  </a:lnTo>
                  <a:lnTo>
                    <a:pt x="6633" y="3411"/>
                  </a:lnTo>
                  <a:lnTo>
                    <a:pt x="6592" y="3453"/>
                  </a:lnTo>
                  <a:lnTo>
                    <a:pt x="6571" y="3558"/>
                  </a:lnTo>
                  <a:lnTo>
                    <a:pt x="6529" y="3621"/>
                  </a:lnTo>
                  <a:lnTo>
                    <a:pt x="6487" y="3683"/>
                  </a:lnTo>
                  <a:lnTo>
                    <a:pt x="6529" y="3767"/>
                  </a:lnTo>
                  <a:lnTo>
                    <a:pt x="6487" y="3830"/>
                  </a:lnTo>
                  <a:lnTo>
                    <a:pt x="6424" y="3830"/>
                  </a:lnTo>
                  <a:lnTo>
                    <a:pt x="6382" y="3851"/>
                  </a:lnTo>
                  <a:lnTo>
                    <a:pt x="6236" y="3872"/>
                  </a:lnTo>
                  <a:lnTo>
                    <a:pt x="6131" y="3830"/>
                  </a:lnTo>
                  <a:lnTo>
                    <a:pt x="6089" y="3767"/>
                  </a:lnTo>
                  <a:lnTo>
                    <a:pt x="6089" y="3683"/>
                  </a:lnTo>
                  <a:lnTo>
                    <a:pt x="6048" y="3662"/>
                  </a:lnTo>
                  <a:lnTo>
                    <a:pt x="5985" y="3662"/>
                  </a:lnTo>
                  <a:lnTo>
                    <a:pt x="5964" y="3621"/>
                  </a:lnTo>
                  <a:lnTo>
                    <a:pt x="5943" y="3537"/>
                  </a:lnTo>
                  <a:lnTo>
                    <a:pt x="5838" y="3537"/>
                  </a:lnTo>
                  <a:lnTo>
                    <a:pt x="5797" y="3579"/>
                  </a:lnTo>
                  <a:lnTo>
                    <a:pt x="5755" y="3641"/>
                  </a:lnTo>
                  <a:lnTo>
                    <a:pt x="5671" y="3641"/>
                  </a:lnTo>
                  <a:lnTo>
                    <a:pt x="5629" y="3662"/>
                  </a:lnTo>
                  <a:lnTo>
                    <a:pt x="5629" y="3830"/>
                  </a:lnTo>
                  <a:lnTo>
                    <a:pt x="5608" y="3893"/>
                  </a:lnTo>
                  <a:lnTo>
                    <a:pt x="5608" y="3997"/>
                  </a:lnTo>
                  <a:lnTo>
                    <a:pt x="5650" y="4165"/>
                  </a:lnTo>
                  <a:lnTo>
                    <a:pt x="5629" y="4353"/>
                  </a:lnTo>
                  <a:lnTo>
                    <a:pt x="5566" y="4416"/>
                  </a:lnTo>
                  <a:lnTo>
                    <a:pt x="5525" y="4416"/>
                  </a:lnTo>
                  <a:lnTo>
                    <a:pt x="5545" y="4206"/>
                  </a:lnTo>
                  <a:lnTo>
                    <a:pt x="5545" y="4060"/>
                  </a:lnTo>
                  <a:lnTo>
                    <a:pt x="5525" y="3976"/>
                  </a:lnTo>
                  <a:lnTo>
                    <a:pt x="5525" y="3767"/>
                  </a:lnTo>
                  <a:lnTo>
                    <a:pt x="5504" y="3662"/>
                  </a:lnTo>
                  <a:lnTo>
                    <a:pt x="5462" y="3641"/>
                  </a:lnTo>
                  <a:lnTo>
                    <a:pt x="5420" y="3662"/>
                  </a:lnTo>
                  <a:lnTo>
                    <a:pt x="5336" y="3662"/>
                  </a:lnTo>
                  <a:lnTo>
                    <a:pt x="5253" y="3767"/>
                  </a:lnTo>
                  <a:lnTo>
                    <a:pt x="5190" y="3788"/>
                  </a:lnTo>
                  <a:lnTo>
                    <a:pt x="5085" y="3872"/>
                  </a:lnTo>
                  <a:lnTo>
                    <a:pt x="5043" y="3955"/>
                  </a:lnTo>
                  <a:lnTo>
                    <a:pt x="5043" y="4039"/>
                  </a:lnTo>
                  <a:lnTo>
                    <a:pt x="4918" y="4186"/>
                  </a:lnTo>
                  <a:lnTo>
                    <a:pt x="4876" y="4206"/>
                  </a:lnTo>
                  <a:lnTo>
                    <a:pt x="4834" y="4165"/>
                  </a:lnTo>
                  <a:lnTo>
                    <a:pt x="4729" y="4165"/>
                  </a:lnTo>
                  <a:lnTo>
                    <a:pt x="4688" y="4186"/>
                  </a:lnTo>
                  <a:lnTo>
                    <a:pt x="4688" y="4248"/>
                  </a:lnTo>
                  <a:lnTo>
                    <a:pt x="4771" y="4269"/>
                  </a:lnTo>
                  <a:lnTo>
                    <a:pt x="4792" y="4290"/>
                  </a:lnTo>
                  <a:lnTo>
                    <a:pt x="4709" y="4311"/>
                  </a:lnTo>
                  <a:lnTo>
                    <a:pt x="4562" y="4311"/>
                  </a:lnTo>
                  <a:lnTo>
                    <a:pt x="4478" y="4353"/>
                  </a:lnTo>
                  <a:lnTo>
                    <a:pt x="4416" y="4416"/>
                  </a:lnTo>
                  <a:lnTo>
                    <a:pt x="4248" y="4478"/>
                  </a:lnTo>
                  <a:lnTo>
                    <a:pt x="4248" y="4520"/>
                  </a:lnTo>
                  <a:lnTo>
                    <a:pt x="4185" y="4583"/>
                  </a:lnTo>
                  <a:lnTo>
                    <a:pt x="4081" y="4625"/>
                  </a:lnTo>
                  <a:lnTo>
                    <a:pt x="3997" y="4625"/>
                  </a:lnTo>
                  <a:lnTo>
                    <a:pt x="3976" y="4688"/>
                  </a:lnTo>
                  <a:lnTo>
                    <a:pt x="3976" y="4771"/>
                  </a:lnTo>
                  <a:lnTo>
                    <a:pt x="4039" y="4813"/>
                  </a:lnTo>
                  <a:lnTo>
                    <a:pt x="3997" y="4876"/>
                  </a:lnTo>
                  <a:lnTo>
                    <a:pt x="3955" y="4897"/>
                  </a:lnTo>
                  <a:lnTo>
                    <a:pt x="3892" y="4939"/>
                  </a:lnTo>
                  <a:lnTo>
                    <a:pt x="3851" y="5022"/>
                  </a:lnTo>
                  <a:lnTo>
                    <a:pt x="3767" y="5043"/>
                  </a:lnTo>
                  <a:lnTo>
                    <a:pt x="3746" y="5127"/>
                  </a:lnTo>
                  <a:lnTo>
                    <a:pt x="3746" y="5169"/>
                  </a:lnTo>
                  <a:lnTo>
                    <a:pt x="3767" y="5211"/>
                  </a:lnTo>
                  <a:lnTo>
                    <a:pt x="3767" y="5294"/>
                  </a:lnTo>
                  <a:lnTo>
                    <a:pt x="3767" y="5336"/>
                  </a:lnTo>
                  <a:lnTo>
                    <a:pt x="3830" y="5357"/>
                  </a:lnTo>
                  <a:lnTo>
                    <a:pt x="3892" y="5357"/>
                  </a:lnTo>
                  <a:lnTo>
                    <a:pt x="3976" y="5420"/>
                  </a:lnTo>
                  <a:lnTo>
                    <a:pt x="4039" y="5420"/>
                  </a:lnTo>
                  <a:lnTo>
                    <a:pt x="4081" y="5357"/>
                  </a:lnTo>
                  <a:lnTo>
                    <a:pt x="4144" y="5357"/>
                  </a:lnTo>
                  <a:lnTo>
                    <a:pt x="4248" y="5441"/>
                  </a:lnTo>
                  <a:lnTo>
                    <a:pt x="4269" y="5525"/>
                  </a:lnTo>
                  <a:lnTo>
                    <a:pt x="4353" y="5525"/>
                  </a:lnTo>
                  <a:lnTo>
                    <a:pt x="4457" y="5441"/>
                  </a:lnTo>
                  <a:lnTo>
                    <a:pt x="4499" y="5441"/>
                  </a:lnTo>
                  <a:lnTo>
                    <a:pt x="4604" y="5462"/>
                  </a:lnTo>
                  <a:lnTo>
                    <a:pt x="4792" y="5462"/>
                  </a:lnTo>
                  <a:lnTo>
                    <a:pt x="4834" y="5441"/>
                  </a:lnTo>
                  <a:lnTo>
                    <a:pt x="4834" y="5336"/>
                  </a:lnTo>
                  <a:lnTo>
                    <a:pt x="4918" y="5253"/>
                  </a:lnTo>
                  <a:lnTo>
                    <a:pt x="4939" y="5253"/>
                  </a:lnTo>
                  <a:lnTo>
                    <a:pt x="4939" y="5357"/>
                  </a:lnTo>
                  <a:lnTo>
                    <a:pt x="4981" y="5378"/>
                  </a:lnTo>
                  <a:lnTo>
                    <a:pt x="4939" y="5441"/>
                  </a:lnTo>
                  <a:lnTo>
                    <a:pt x="4813" y="5483"/>
                  </a:lnTo>
                  <a:lnTo>
                    <a:pt x="4709" y="5566"/>
                  </a:lnTo>
                  <a:lnTo>
                    <a:pt x="4562" y="5546"/>
                  </a:lnTo>
                  <a:lnTo>
                    <a:pt x="4457" y="5566"/>
                  </a:lnTo>
                  <a:lnTo>
                    <a:pt x="4416" y="5629"/>
                  </a:lnTo>
                  <a:lnTo>
                    <a:pt x="4416" y="5671"/>
                  </a:lnTo>
                  <a:lnTo>
                    <a:pt x="4520" y="5755"/>
                  </a:lnTo>
                  <a:lnTo>
                    <a:pt x="4667" y="5755"/>
                  </a:lnTo>
                  <a:lnTo>
                    <a:pt x="4688" y="5776"/>
                  </a:lnTo>
                  <a:lnTo>
                    <a:pt x="4667" y="5859"/>
                  </a:lnTo>
                  <a:lnTo>
                    <a:pt x="4520" y="5943"/>
                  </a:lnTo>
                  <a:lnTo>
                    <a:pt x="4290" y="5943"/>
                  </a:lnTo>
                  <a:lnTo>
                    <a:pt x="4206" y="6048"/>
                  </a:lnTo>
                  <a:lnTo>
                    <a:pt x="4206" y="6152"/>
                  </a:lnTo>
                  <a:lnTo>
                    <a:pt x="4290" y="6194"/>
                  </a:lnTo>
                  <a:lnTo>
                    <a:pt x="4269" y="6299"/>
                  </a:lnTo>
                  <a:lnTo>
                    <a:pt x="4185" y="6320"/>
                  </a:lnTo>
                  <a:lnTo>
                    <a:pt x="4081" y="6487"/>
                  </a:lnTo>
                  <a:lnTo>
                    <a:pt x="4039" y="6571"/>
                  </a:lnTo>
                  <a:lnTo>
                    <a:pt x="3892" y="6613"/>
                  </a:lnTo>
                  <a:lnTo>
                    <a:pt x="3788" y="6738"/>
                  </a:lnTo>
                  <a:lnTo>
                    <a:pt x="3725" y="6843"/>
                  </a:lnTo>
                  <a:lnTo>
                    <a:pt x="3620" y="6947"/>
                  </a:lnTo>
                  <a:lnTo>
                    <a:pt x="3620" y="7010"/>
                  </a:lnTo>
                  <a:lnTo>
                    <a:pt x="3537" y="7031"/>
                  </a:lnTo>
                  <a:lnTo>
                    <a:pt x="3453" y="7031"/>
                  </a:lnTo>
                  <a:lnTo>
                    <a:pt x="3348" y="6947"/>
                  </a:lnTo>
                  <a:lnTo>
                    <a:pt x="3307" y="6906"/>
                  </a:lnTo>
                  <a:lnTo>
                    <a:pt x="3202" y="6885"/>
                  </a:lnTo>
                  <a:lnTo>
                    <a:pt x="3139" y="6822"/>
                  </a:lnTo>
                  <a:lnTo>
                    <a:pt x="3014" y="6801"/>
                  </a:lnTo>
                  <a:lnTo>
                    <a:pt x="2888" y="6822"/>
                  </a:lnTo>
                  <a:lnTo>
                    <a:pt x="2784" y="6885"/>
                  </a:lnTo>
                  <a:lnTo>
                    <a:pt x="2679" y="6843"/>
                  </a:lnTo>
                  <a:lnTo>
                    <a:pt x="2616" y="6822"/>
                  </a:lnTo>
                  <a:lnTo>
                    <a:pt x="2512" y="6843"/>
                  </a:lnTo>
                  <a:lnTo>
                    <a:pt x="2344" y="6843"/>
                  </a:lnTo>
                  <a:lnTo>
                    <a:pt x="2177" y="6927"/>
                  </a:lnTo>
                  <a:lnTo>
                    <a:pt x="2156" y="7010"/>
                  </a:lnTo>
                  <a:lnTo>
                    <a:pt x="2198" y="7052"/>
                  </a:lnTo>
                  <a:lnTo>
                    <a:pt x="2177" y="7115"/>
                  </a:lnTo>
                  <a:lnTo>
                    <a:pt x="2156" y="7052"/>
                  </a:lnTo>
                  <a:lnTo>
                    <a:pt x="2072" y="7052"/>
                  </a:lnTo>
                  <a:lnTo>
                    <a:pt x="1654" y="7157"/>
                  </a:lnTo>
                  <a:lnTo>
                    <a:pt x="1549" y="7157"/>
                  </a:lnTo>
                  <a:lnTo>
                    <a:pt x="1486" y="7199"/>
                  </a:lnTo>
                  <a:lnTo>
                    <a:pt x="1465" y="7199"/>
                  </a:lnTo>
                  <a:lnTo>
                    <a:pt x="1382" y="7157"/>
                  </a:lnTo>
                  <a:lnTo>
                    <a:pt x="1319" y="7219"/>
                  </a:lnTo>
                  <a:lnTo>
                    <a:pt x="1277" y="7261"/>
                  </a:lnTo>
                  <a:lnTo>
                    <a:pt x="1214" y="7303"/>
                  </a:lnTo>
                  <a:lnTo>
                    <a:pt x="1172" y="7261"/>
                  </a:lnTo>
                  <a:lnTo>
                    <a:pt x="1172" y="7240"/>
                  </a:lnTo>
                  <a:lnTo>
                    <a:pt x="1110" y="7219"/>
                  </a:lnTo>
                  <a:lnTo>
                    <a:pt x="1026" y="7219"/>
                  </a:lnTo>
                  <a:lnTo>
                    <a:pt x="942" y="7261"/>
                  </a:lnTo>
                  <a:lnTo>
                    <a:pt x="859" y="7261"/>
                  </a:lnTo>
                  <a:lnTo>
                    <a:pt x="817" y="7240"/>
                  </a:lnTo>
                  <a:lnTo>
                    <a:pt x="733" y="7240"/>
                  </a:lnTo>
                  <a:lnTo>
                    <a:pt x="691" y="7303"/>
                  </a:lnTo>
                  <a:lnTo>
                    <a:pt x="607" y="7324"/>
                  </a:lnTo>
                  <a:lnTo>
                    <a:pt x="607" y="7366"/>
                  </a:lnTo>
                  <a:lnTo>
                    <a:pt x="607" y="7429"/>
                  </a:lnTo>
                  <a:lnTo>
                    <a:pt x="419" y="7512"/>
                  </a:lnTo>
                  <a:lnTo>
                    <a:pt x="315" y="7512"/>
                  </a:lnTo>
                  <a:lnTo>
                    <a:pt x="294" y="7554"/>
                  </a:lnTo>
                  <a:lnTo>
                    <a:pt x="335" y="7638"/>
                  </a:lnTo>
                  <a:lnTo>
                    <a:pt x="419" y="7638"/>
                  </a:lnTo>
                  <a:lnTo>
                    <a:pt x="482" y="7659"/>
                  </a:lnTo>
                  <a:lnTo>
                    <a:pt x="482" y="7722"/>
                  </a:lnTo>
                  <a:lnTo>
                    <a:pt x="398" y="7722"/>
                  </a:lnTo>
                  <a:lnTo>
                    <a:pt x="377" y="7680"/>
                  </a:lnTo>
                  <a:lnTo>
                    <a:pt x="335" y="7722"/>
                  </a:lnTo>
                  <a:lnTo>
                    <a:pt x="294" y="7784"/>
                  </a:lnTo>
                  <a:lnTo>
                    <a:pt x="189" y="7847"/>
                  </a:lnTo>
                  <a:lnTo>
                    <a:pt x="105" y="7868"/>
                  </a:lnTo>
                  <a:lnTo>
                    <a:pt x="168" y="7931"/>
                  </a:lnTo>
                  <a:lnTo>
                    <a:pt x="273" y="7973"/>
                  </a:lnTo>
                  <a:lnTo>
                    <a:pt x="315" y="8035"/>
                  </a:lnTo>
                  <a:lnTo>
                    <a:pt x="419" y="8266"/>
                  </a:lnTo>
                  <a:lnTo>
                    <a:pt x="482" y="8307"/>
                  </a:lnTo>
                  <a:lnTo>
                    <a:pt x="587" y="8307"/>
                  </a:lnTo>
                  <a:lnTo>
                    <a:pt x="628" y="8349"/>
                  </a:lnTo>
                  <a:lnTo>
                    <a:pt x="649" y="8391"/>
                  </a:lnTo>
                  <a:lnTo>
                    <a:pt x="607" y="8454"/>
                  </a:lnTo>
                  <a:lnTo>
                    <a:pt x="545" y="8496"/>
                  </a:lnTo>
                  <a:lnTo>
                    <a:pt x="524" y="8559"/>
                  </a:lnTo>
                  <a:lnTo>
                    <a:pt x="587" y="8621"/>
                  </a:lnTo>
                  <a:lnTo>
                    <a:pt x="691" y="8663"/>
                  </a:lnTo>
                  <a:lnTo>
                    <a:pt x="817" y="8621"/>
                  </a:lnTo>
                  <a:lnTo>
                    <a:pt x="921" y="8559"/>
                  </a:lnTo>
                  <a:lnTo>
                    <a:pt x="963" y="8496"/>
                  </a:lnTo>
                  <a:lnTo>
                    <a:pt x="1005" y="8475"/>
                  </a:lnTo>
                  <a:lnTo>
                    <a:pt x="1047" y="8496"/>
                  </a:lnTo>
                  <a:lnTo>
                    <a:pt x="1068" y="8559"/>
                  </a:lnTo>
                  <a:lnTo>
                    <a:pt x="1005" y="8684"/>
                  </a:lnTo>
                  <a:lnTo>
                    <a:pt x="900" y="8726"/>
                  </a:lnTo>
                  <a:lnTo>
                    <a:pt x="796" y="8768"/>
                  </a:lnTo>
                  <a:lnTo>
                    <a:pt x="754" y="8810"/>
                  </a:lnTo>
                  <a:lnTo>
                    <a:pt x="796" y="8893"/>
                  </a:lnTo>
                  <a:lnTo>
                    <a:pt x="900" y="8914"/>
                  </a:lnTo>
                  <a:lnTo>
                    <a:pt x="963" y="8872"/>
                  </a:lnTo>
                  <a:lnTo>
                    <a:pt x="1110" y="8810"/>
                  </a:lnTo>
                  <a:lnTo>
                    <a:pt x="1151" y="8831"/>
                  </a:lnTo>
                  <a:lnTo>
                    <a:pt x="1151" y="8872"/>
                  </a:lnTo>
                  <a:lnTo>
                    <a:pt x="963" y="8935"/>
                  </a:lnTo>
                  <a:lnTo>
                    <a:pt x="838" y="8998"/>
                  </a:lnTo>
                  <a:lnTo>
                    <a:pt x="817" y="9040"/>
                  </a:lnTo>
                  <a:lnTo>
                    <a:pt x="1005" y="9228"/>
                  </a:lnTo>
                  <a:lnTo>
                    <a:pt x="1131" y="9291"/>
                  </a:lnTo>
                  <a:lnTo>
                    <a:pt x="1277" y="9291"/>
                  </a:lnTo>
                  <a:lnTo>
                    <a:pt x="1340" y="9228"/>
                  </a:lnTo>
                  <a:lnTo>
                    <a:pt x="1361" y="9103"/>
                  </a:lnTo>
                  <a:lnTo>
                    <a:pt x="1319" y="9040"/>
                  </a:lnTo>
                  <a:lnTo>
                    <a:pt x="1277" y="8998"/>
                  </a:lnTo>
                  <a:lnTo>
                    <a:pt x="1319" y="8977"/>
                  </a:lnTo>
                  <a:lnTo>
                    <a:pt x="1361" y="8977"/>
                  </a:lnTo>
                  <a:lnTo>
                    <a:pt x="1444" y="9082"/>
                  </a:lnTo>
                  <a:lnTo>
                    <a:pt x="1465" y="9103"/>
                  </a:lnTo>
                  <a:lnTo>
                    <a:pt x="1465" y="9144"/>
                  </a:lnTo>
                  <a:lnTo>
                    <a:pt x="1570" y="9207"/>
                  </a:lnTo>
                  <a:lnTo>
                    <a:pt x="1758" y="9228"/>
                  </a:lnTo>
                  <a:lnTo>
                    <a:pt x="1884" y="9228"/>
                  </a:lnTo>
                  <a:lnTo>
                    <a:pt x="1988" y="9144"/>
                  </a:lnTo>
                  <a:lnTo>
                    <a:pt x="2051" y="9123"/>
                  </a:lnTo>
                  <a:lnTo>
                    <a:pt x="2114" y="9144"/>
                  </a:lnTo>
                  <a:lnTo>
                    <a:pt x="2114" y="9228"/>
                  </a:lnTo>
                  <a:lnTo>
                    <a:pt x="2177" y="9291"/>
                  </a:lnTo>
                  <a:lnTo>
                    <a:pt x="2219" y="9291"/>
                  </a:lnTo>
                  <a:lnTo>
                    <a:pt x="2281" y="9312"/>
                  </a:lnTo>
                  <a:lnTo>
                    <a:pt x="2302" y="9458"/>
                  </a:lnTo>
                  <a:lnTo>
                    <a:pt x="2260" y="9458"/>
                  </a:lnTo>
                  <a:lnTo>
                    <a:pt x="2114" y="9542"/>
                  </a:lnTo>
                  <a:lnTo>
                    <a:pt x="2114" y="9626"/>
                  </a:lnTo>
                  <a:lnTo>
                    <a:pt x="2156" y="9667"/>
                  </a:lnTo>
                  <a:lnTo>
                    <a:pt x="2156" y="9730"/>
                  </a:lnTo>
                  <a:lnTo>
                    <a:pt x="2072" y="9667"/>
                  </a:lnTo>
                  <a:lnTo>
                    <a:pt x="2051" y="9647"/>
                  </a:lnTo>
                  <a:lnTo>
                    <a:pt x="1968" y="9626"/>
                  </a:lnTo>
                  <a:lnTo>
                    <a:pt x="1884" y="9542"/>
                  </a:lnTo>
                  <a:lnTo>
                    <a:pt x="1696" y="9458"/>
                  </a:lnTo>
                  <a:lnTo>
                    <a:pt x="1465" y="9458"/>
                  </a:lnTo>
                  <a:lnTo>
                    <a:pt x="1319" y="9437"/>
                  </a:lnTo>
                  <a:lnTo>
                    <a:pt x="1110" y="9500"/>
                  </a:lnTo>
                  <a:lnTo>
                    <a:pt x="1110" y="9542"/>
                  </a:lnTo>
                  <a:lnTo>
                    <a:pt x="1214" y="9626"/>
                  </a:lnTo>
                  <a:lnTo>
                    <a:pt x="1361" y="9647"/>
                  </a:lnTo>
                  <a:lnTo>
                    <a:pt x="1486" y="9667"/>
                  </a:lnTo>
                  <a:lnTo>
                    <a:pt x="1654" y="9772"/>
                  </a:lnTo>
                  <a:lnTo>
                    <a:pt x="1842" y="9856"/>
                  </a:lnTo>
                  <a:lnTo>
                    <a:pt x="1947" y="9856"/>
                  </a:lnTo>
                  <a:lnTo>
                    <a:pt x="2009" y="9877"/>
                  </a:lnTo>
                  <a:lnTo>
                    <a:pt x="1884" y="9940"/>
                  </a:lnTo>
                  <a:lnTo>
                    <a:pt x="1654" y="9940"/>
                  </a:lnTo>
                  <a:lnTo>
                    <a:pt x="1444" y="9814"/>
                  </a:lnTo>
                  <a:lnTo>
                    <a:pt x="1361" y="9751"/>
                  </a:lnTo>
                  <a:lnTo>
                    <a:pt x="1214" y="9751"/>
                  </a:lnTo>
                  <a:lnTo>
                    <a:pt x="1005" y="9647"/>
                  </a:lnTo>
                  <a:lnTo>
                    <a:pt x="796" y="9647"/>
                  </a:lnTo>
                  <a:lnTo>
                    <a:pt x="649" y="9563"/>
                  </a:lnTo>
                  <a:lnTo>
                    <a:pt x="482" y="9521"/>
                  </a:lnTo>
                  <a:lnTo>
                    <a:pt x="294" y="9605"/>
                  </a:lnTo>
                  <a:lnTo>
                    <a:pt x="294" y="9730"/>
                  </a:lnTo>
                  <a:lnTo>
                    <a:pt x="231" y="9667"/>
                  </a:lnTo>
                  <a:lnTo>
                    <a:pt x="168" y="9667"/>
                  </a:lnTo>
                  <a:lnTo>
                    <a:pt x="105" y="9730"/>
                  </a:lnTo>
                  <a:lnTo>
                    <a:pt x="63" y="9730"/>
                  </a:lnTo>
                  <a:lnTo>
                    <a:pt x="1" y="9814"/>
                  </a:lnTo>
                  <a:lnTo>
                    <a:pt x="1" y="9877"/>
                  </a:lnTo>
                  <a:lnTo>
                    <a:pt x="1" y="9960"/>
                  </a:lnTo>
                  <a:lnTo>
                    <a:pt x="63" y="9940"/>
                  </a:lnTo>
                  <a:lnTo>
                    <a:pt x="105" y="9940"/>
                  </a:lnTo>
                  <a:lnTo>
                    <a:pt x="147" y="9960"/>
                  </a:lnTo>
                  <a:lnTo>
                    <a:pt x="63" y="10023"/>
                  </a:lnTo>
                  <a:lnTo>
                    <a:pt x="22" y="10086"/>
                  </a:lnTo>
                  <a:lnTo>
                    <a:pt x="63" y="10191"/>
                  </a:lnTo>
                  <a:lnTo>
                    <a:pt x="189" y="10253"/>
                  </a:lnTo>
                  <a:lnTo>
                    <a:pt x="273" y="10170"/>
                  </a:lnTo>
                  <a:lnTo>
                    <a:pt x="315" y="10149"/>
                  </a:lnTo>
                  <a:lnTo>
                    <a:pt x="377" y="10149"/>
                  </a:lnTo>
                  <a:lnTo>
                    <a:pt x="440" y="10023"/>
                  </a:lnTo>
                  <a:lnTo>
                    <a:pt x="503" y="9981"/>
                  </a:lnTo>
                  <a:lnTo>
                    <a:pt x="587" y="9981"/>
                  </a:lnTo>
                  <a:lnTo>
                    <a:pt x="524" y="10044"/>
                  </a:lnTo>
                  <a:lnTo>
                    <a:pt x="482" y="10170"/>
                  </a:lnTo>
                  <a:lnTo>
                    <a:pt x="398" y="10232"/>
                  </a:lnTo>
                  <a:lnTo>
                    <a:pt x="315" y="10274"/>
                  </a:lnTo>
                  <a:lnTo>
                    <a:pt x="356" y="10442"/>
                  </a:lnTo>
                  <a:lnTo>
                    <a:pt x="503" y="10588"/>
                  </a:lnTo>
                  <a:lnTo>
                    <a:pt x="566" y="10546"/>
                  </a:lnTo>
                  <a:lnTo>
                    <a:pt x="607" y="10546"/>
                  </a:lnTo>
                  <a:lnTo>
                    <a:pt x="775" y="10609"/>
                  </a:lnTo>
                  <a:lnTo>
                    <a:pt x="879" y="10609"/>
                  </a:lnTo>
                  <a:lnTo>
                    <a:pt x="879" y="10672"/>
                  </a:lnTo>
                  <a:lnTo>
                    <a:pt x="817" y="10756"/>
                  </a:lnTo>
                  <a:lnTo>
                    <a:pt x="733" y="10797"/>
                  </a:lnTo>
                  <a:lnTo>
                    <a:pt x="712" y="10776"/>
                  </a:lnTo>
                  <a:lnTo>
                    <a:pt x="545" y="10776"/>
                  </a:lnTo>
                  <a:lnTo>
                    <a:pt x="482" y="10797"/>
                  </a:lnTo>
                  <a:lnTo>
                    <a:pt x="419" y="10881"/>
                  </a:lnTo>
                  <a:lnTo>
                    <a:pt x="273" y="10881"/>
                  </a:lnTo>
                  <a:lnTo>
                    <a:pt x="210" y="10923"/>
                  </a:lnTo>
                  <a:lnTo>
                    <a:pt x="210" y="11069"/>
                  </a:lnTo>
                  <a:lnTo>
                    <a:pt x="294" y="11174"/>
                  </a:lnTo>
                  <a:lnTo>
                    <a:pt x="335" y="11237"/>
                  </a:lnTo>
                  <a:lnTo>
                    <a:pt x="419" y="11425"/>
                  </a:lnTo>
                  <a:lnTo>
                    <a:pt x="545" y="11488"/>
                  </a:lnTo>
                  <a:lnTo>
                    <a:pt x="503" y="11509"/>
                  </a:lnTo>
                  <a:lnTo>
                    <a:pt x="503" y="11530"/>
                  </a:lnTo>
                  <a:lnTo>
                    <a:pt x="587" y="11592"/>
                  </a:lnTo>
                  <a:lnTo>
                    <a:pt x="670" y="11697"/>
                  </a:lnTo>
                  <a:lnTo>
                    <a:pt x="754" y="11760"/>
                  </a:lnTo>
                  <a:lnTo>
                    <a:pt x="859" y="11823"/>
                  </a:lnTo>
                  <a:lnTo>
                    <a:pt x="963" y="11927"/>
                  </a:lnTo>
                  <a:lnTo>
                    <a:pt x="1047" y="11969"/>
                  </a:lnTo>
                  <a:lnTo>
                    <a:pt x="1068" y="11948"/>
                  </a:lnTo>
                  <a:lnTo>
                    <a:pt x="1068" y="11864"/>
                  </a:lnTo>
                  <a:lnTo>
                    <a:pt x="1047" y="11718"/>
                  </a:lnTo>
                  <a:lnTo>
                    <a:pt x="1047" y="11634"/>
                  </a:lnTo>
                  <a:lnTo>
                    <a:pt x="1110" y="11592"/>
                  </a:lnTo>
                  <a:lnTo>
                    <a:pt x="1131" y="11488"/>
                  </a:lnTo>
                  <a:lnTo>
                    <a:pt x="1131" y="11404"/>
                  </a:lnTo>
                  <a:lnTo>
                    <a:pt x="1172" y="11383"/>
                  </a:lnTo>
                  <a:lnTo>
                    <a:pt x="1214" y="11383"/>
                  </a:lnTo>
                  <a:lnTo>
                    <a:pt x="1235" y="11488"/>
                  </a:lnTo>
                  <a:lnTo>
                    <a:pt x="1277" y="11592"/>
                  </a:lnTo>
                  <a:lnTo>
                    <a:pt x="1277" y="11655"/>
                  </a:lnTo>
                  <a:lnTo>
                    <a:pt x="1319" y="11718"/>
                  </a:lnTo>
                  <a:lnTo>
                    <a:pt x="1340" y="11697"/>
                  </a:lnTo>
                  <a:lnTo>
                    <a:pt x="1361" y="11634"/>
                  </a:lnTo>
                  <a:lnTo>
                    <a:pt x="1444" y="11634"/>
                  </a:lnTo>
                  <a:lnTo>
                    <a:pt x="1549" y="11551"/>
                  </a:lnTo>
                  <a:lnTo>
                    <a:pt x="1570" y="11592"/>
                  </a:lnTo>
                  <a:lnTo>
                    <a:pt x="1654" y="11592"/>
                  </a:lnTo>
                  <a:lnTo>
                    <a:pt x="1675" y="11634"/>
                  </a:lnTo>
                  <a:lnTo>
                    <a:pt x="1612" y="11718"/>
                  </a:lnTo>
                  <a:lnTo>
                    <a:pt x="1549" y="11823"/>
                  </a:lnTo>
                  <a:lnTo>
                    <a:pt x="1549" y="11927"/>
                  </a:lnTo>
                  <a:lnTo>
                    <a:pt x="1633" y="11948"/>
                  </a:lnTo>
                  <a:lnTo>
                    <a:pt x="1675" y="11927"/>
                  </a:lnTo>
                  <a:lnTo>
                    <a:pt x="1737" y="11739"/>
                  </a:lnTo>
                  <a:lnTo>
                    <a:pt x="1758" y="11655"/>
                  </a:lnTo>
                  <a:lnTo>
                    <a:pt x="1842" y="11697"/>
                  </a:lnTo>
                  <a:lnTo>
                    <a:pt x="1926" y="11823"/>
                  </a:lnTo>
                  <a:lnTo>
                    <a:pt x="1968" y="11844"/>
                  </a:lnTo>
                  <a:lnTo>
                    <a:pt x="2051" y="11802"/>
                  </a:lnTo>
                  <a:lnTo>
                    <a:pt x="2051" y="11718"/>
                  </a:lnTo>
                  <a:lnTo>
                    <a:pt x="2093" y="11634"/>
                  </a:lnTo>
                  <a:lnTo>
                    <a:pt x="2198" y="11634"/>
                  </a:lnTo>
                  <a:lnTo>
                    <a:pt x="2240" y="11655"/>
                  </a:lnTo>
                  <a:lnTo>
                    <a:pt x="2240" y="11760"/>
                  </a:lnTo>
                  <a:lnTo>
                    <a:pt x="2177" y="11864"/>
                  </a:lnTo>
                  <a:lnTo>
                    <a:pt x="2177" y="11969"/>
                  </a:lnTo>
                  <a:lnTo>
                    <a:pt x="2240" y="11927"/>
                  </a:lnTo>
                  <a:lnTo>
                    <a:pt x="2344" y="11844"/>
                  </a:lnTo>
                  <a:lnTo>
                    <a:pt x="2386" y="11739"/>
                  </a:lnTo>
                  <a:lnTo>
                    <a:pt x="2470" y="11655"/>
                  </a:lnTo>
                  <a:lnTo>
                    <a:pt x="2595" y="11634"/>
                  </a:lnTo>
                  <a:lnTo>
                    <a:pt x="2700" y="11655"/>
                  </a:lnTo>
                  <a:lnTo>
                    <a:pt x="2784" y="11739"/>
                  </a:lnTo>
                  <a:lnTo>
                    <a:pt x="2909" y="11802"/>
                  </a:lnTo>
                  <a:lnTo>
                    <a:pt x="3076" y="11927"/>
                  </a:lnTo>
                  <a:lnTo>
                    <a:pt x="3181" y="11948"/>
                  </a:lnTo>
                  <a:lnTo>
                    <a:pt x="3223" y="11906"/>
                  </a:lnTo>
                  <a:lnTo>
                    <a:pt x="3286" y="11906"/>
                  </a:lnTo>
                  <a:lnTo>
                    <a:pt x="3390" y="12011"/>
                  </a:lnTo>
                  <a:lnTo>
                    <a:pt x="3516" y="12116"/>
                  </a:lnTo>
                  <a:lnTo>
                    <a:pt x="3495" y="12220"/>
                  </a:lnTo>
                  <a:lnTo>
                    <a:pt x="3495" y="12241"/>
                  </a:lnTo>
                  <a:lnTo>
                    <a:pt x="3537" y="12241"/>
                  </a:lnTo>
                  <a:lnTo>
                    <a:pt x="3558" y="12220"/>
                  </a:lnTo>
                  <a:lnTo>
                    <a:pt x="3620" y="12241"/>
                  </a:lnTo>
                  <a:lnTo>
                    <a:pt x="3662" y="12325"/>
                  </a:lnTo>
                  <a:lnTo>
                    <a:pt x="3746" y="12367"/>
                  </a:lnTo>
                  <a:lnTo>
                    <a:pt x="3809" y="12429"/>
                  </a:lnTo>
                  <a:lnTo>
                    <a:pt x="3830" y="12492"/>
                  </a:lnTo>
                  <a:lnTo>
                    <a:pt x="3851" y="12534"/>
                  </a:lnTo>
                  <a:lnTo>
                    <a:pt x="3913" y="12534"/>
                  </a:lnTo>
                  <a:lnTo>
                    <a:pt x="3913" y="12471"/>
                  </a:lnTo>
                  <a:lnTo>
                    <a:pt x="3955" y="12471"/>
                  </a:lnTo>
                  <a:lnTo>
                    <a:pt x="4018" y="12492"/>
                  </a:lnTo>
                  <a:lnTo>
                    <a:pt x="4039" y="12576"/>
                  </a:lnTo>
                  <a:lnTo>
                    <a:pt x="4164" y="12681"/>
                  </a:lnTo>
                  <a:lnTo>
                    <a:pt x="4248" y="12785"/>
                  </a:lnTo>
                  <a:lnTo>
                    <a:pt x="4290" y="12806"/>
                  </a:lnTo>
                  <a:lnTo>
                    <a:pt x="4353" y="12869"/>
                  </a:lnTo>
                  <a:lnTo>
                    <a:pt x="4332" y="12953"/>
                  </a:lnTo>
                  <a:lnTo>
                    <a:pt x="4353" y="12973"/>
                  </a:lnTo>
                  <a:lnTo>
                    <a:pt x="4353" y="13015"/>
                  </a:lnTo>
                  <a:lnTo>
                    <a:pt x="4290" y="13078"/>
                  </a:lnTo>
                  <a:lnTo>
                    <a:pt x="4248" y="13183"/>
                  </a:lnTo>
                  <a:lnTo>
                    <a:pt x="4164" y="13225"/>
                  </a:lnTo>
                  <a:lnTo>
                    <a:pt x="4164" y="13266"/>
                  </a:lnTo>
                  <a:lnTo>
                    <a:pt x="4269" y="13266"/>
                  </a:lnTo>
                  <a:lnTo>
                    <a:pt x="4290" y="13287"/>
                  </a:lnTo>
                  <a:lnTo>
                    <a:pt x="4269" y="13329"/>
                  </a:lnTo>
                  <a:lnTo>
                    <a:pt x="4227" y="13371"/>
                  </a:lnTo>
                  <a:lnTo>
                    <a:pt x="4123" y="13476"/>
                  </a:lnTo>
                  <a:lnTo>
                    <a:pt x="4081" y="13497"/>
                  </a:lnTo>
                  <a:lnTo>
                    <a:pt x="4081" y="13538"/>
                  </a:lnTo>
                  <a:lnTo>
                    <a:pt x="4144" y="13601"/>
                  </a:lnTo>
                  <a:lnTo>
                    <a:pt x="4185" y="13685"/>
                  </a:lnTo>
                  <a:lnTo>
                    <a:pt x="4185" y="13727"/>
                  </a:lnTo>
                  <a:lnTo>
                    <a:pt x="4374" y="13894"/>
                  </a:lnTo>
                  <a:lnTo>
                    <a:pt x="4416" y="13957"/>
                  </a:lnTo>
                  <a:lnTo>
                    <a:pt x="4416" y="14061"/>
                  </a:lnTo>
                  <a:lnTo>
                    <a:pt x="4457" y="14124"/>
                  </a:lnTo>
                  <a:lnTo>
                    <a:pt x="4416" y="14166"/>
                  </a:lnTo>
                  <a:lnTo>
                    <a:pt x="4416" y="14250"/>
                  </a:lnTo>
                  <a:lnTo>
                    <a:pt x="4478" y="14333"/>
                  </a:lnTo>
                  <a:lnTo>
                    <a:pt x="4520" y="14333"/>
                  </a:lnTo>
                  <a:lnTo>
                    <a:pt x="4562" y="14354"/>
                  </a:lnTo>
                  <a:lnTo>
                    <a:pt x="4583" y="14438"/>
                  </a:lnTo>
                  <a:lnTo>
                    <a:pt x="4667" y="14543"/>
                  </a:lnTo>
                  <a:lnTo>
                    <a:pt x="4709" y="14585"/>
                  </a:lnTo>
                  <a:lnTo>
                    <a:pt x="4709" y="14668"/>
                  </a:lnTo>
                  <a:lnTo>
                    <a:pt x="4688" y="14752"/>
                  </a:lnTo>
                  <a:lnTo>
                    <a:pt x="4604" y="14773"/>
                  </a:lnTo>
                  <a:lnTo>
                    <a:pt x="4520" y="14857"/>
                  </a:lnTo>
                  <a:lnTo>
                    <a:pt x="4499" y="14940"/>
                  </a:lnTo>
                  <a:lnTo>
                    <a:pt x="4457" y="15003"/>
                  </a:lnTo>
                  <a:lnTo>
                    <a:pt x="4395" y="15003"/>
                  </a:lnTo>
                  <a:lnTo>
                    <a:pt x="4290" y="15087"/>
                  </a:lnTo>
                  <a:lnTo>
                    <a:pt x="4269" y="15149"/>
                  </a:lnTo>
                  <a:lnTo>
                    <a:pt x="4311" y="15170"/>
                  </a:lnTo>
                  <a:lnTo>
                    <a:pt x="4374" y="15149"/>
                  </a:lnTo>
                  <a:lnTo>
                    <a:pt x="4416" y="15087"/>
                  </a:lnTo>
                  <a:lnTo>
                    <a:pt x="4478" y="15087"/>
                  </a:lnTo>
                  <a:lnTo>
                    <a:pt x="4583" y="14982"/>
                  </a:lnTo>
                  <a:lnTo>
                    <a:pt x="4688" y="14982"/>
                  </a:lnTo>
                  <a:lnTo>
                    <a:pt x="4667" y="15108"/>
                  </a:lnTo>
                  <a:lnTo>
                    <a:pt x="4625" y="15170"/>
                  </a:lnTo>
                  <a:lnTo>
                    <a:pt x="4667" y="15254"/>
                  </a:lnTo>
                  <a:lnTo>
                    <a:pt x="4667" y="15317"/>
                  </a:lnTo>
                  <a:lnTo>
                    <a:pt x="4709" y="15421"/>
                  </a:lnTo>
                  <a:lnTo>
                    <a:pt x="4729" y="15526"/>
                  </a:lnTo>
                  <a:lnTo>
                    <a:pt x="4688" y="15631"/>
                  </a:lnTo>
                  <a:lnTo>
                    <a:pt x="4688" y="15694"/>
                  </a:lnTo>
                  <a:lnTo>
                    <a:pt x="4709" y="15777"/>
                  </a:lnTo>
                  <a:lnTo>
                    <a:pt x="4709" y="15798"/>
                  </a:lnTo>
                  <a:lnTo>
                    <a:pt x="4667" y="15735"/>
                  </a:lnTo>
                  <a:lnTo>
                    <a:pt x="4604" y="15777"/>
                  </a:lnTo>
                  <a:lnTo>
                    <a:pt x="4625" y="15903"/>
                  </a:lnTo>
                  <a:lnTo>
                    <a:pt x="4688" y="16007"/>
                  </a:lnTo>
                  <a:lnTo>
                    <a:pt x="4688" y="16049"/>
                  </a:lnTo>
                  <a:lnTo>
                    <a:pt x="4667" y="16049"/>
                  </a:lnTo>
                  <a:lnTo>
                    <a:pt x="4604" y="16112"/>
                  </a:lnTo>
                  <a:lnTo>
                    <a:pt x="4625" y="16196"/>
                  </a:lnTo>
                  <a:lnTo>
                    <a:pt x="4667" y="16238"/>
                  </a:lnTo>
                  <a:lnTo>
                    <a:pt x="4729" y="16238"/>
                  </a:lnTo>
                  <a:lnTo>
                    <a:pt x="4792" y="16300"/>
                  </a:lnTo>
                  <a:lnTo>
                    <a:pt x="4792" y="16342"/>
                  </a:lnTo>
                  <a:lnTo>
                    <a:pt x="4729" y="16405"/>
                  </a:lnTo>
                  <a:lnTo>
                    <a:pt x="4729" y="16468"/>
                  </a:lnTo>
                  <a:lnTo>
                    <a:pt x="4667" y="16551"/>
                  </a:lnTo>
                  <a:lnTo>
                    <a:pt x="4604" y="16572"/>
                  </a:lnTo>
                  <a:lnTo>
                    <a:pt x="4520" y="16551"/>
                  </a:lnTo>
                  <a:lnTo>
                    <a:pt x="4478" y="16572"/>
                  </a:lnTo>
                  <a:lnTo>
                    <a:pt x="4478" y="16635"/>
                  </a:lnTo>
                  <a:lnTo>
                    <a:pt x="4562" y="16656"/>
                  </a:lnTo>
                  <a:lnTo>
                    <a:pt x="4625" y="16656"/>
                  </a:lnTo>
                  <a:lnTo>
                    <a:pt x="4688" y="16719"/>
                  </a:lnTo>
                  <a:lnTo>
                    <a:pt x="4729" y="16719"/>
                  </a:lnTo>
                  <a:lnTo>
                    <a:pt x="4813" y="16740"/>
                  </a:lnTo>
                  <a:lnTo>
                    <a:pt x="4855" y="16782"/>
                  </a:lnTo>
                  <a:lnTo>
                    <a:pt x="4855" y="16886"/>
                  </a:lnTo>
                  <a:lnTo>
                    <a:pt x="4876" y="17033"/>
                  </a:lnTo>
                  <a:lnTo>
                    <a:pt x="4771" y="17137"/>
                  </a:lnTo>
                  <a:lnTo>
                    <a:pt x="4750" y="17200"/>
                  </a:lnTo>
                  <a:lnTo>
                    <a:pt x="4792" y="17263"/>
                  </a:lnTo>
                  <a:lnTo>
                    <a:pt x="4709" y="17409"/>
                  </a:lnTo>
                  <a:lnTo>
                    <a:pt x="4604" y="17472"/>
                  </a:lnTo>
                  <a:lnTo>
                    <a:pt x="4541" y="17472"/>
                  </a:lnTo>
                  <a:lnTo>
                    <a:pt x="4478" y="17409"/>
                  </a:lnTo>
                  <a:lnTo>
                    <a:pt x="4436" y="17409"/>
                  </a:lnTo>
                  <a:lnTo>
                    <a:pt x="4332" y="17493"/>
                  </a:lnTo>
                  <a:lnTo>
                    <a:pt x="4290" y="17577"/>
                  </a:lnTo>
                  <a:lnTo>
                    <a:pt x="4332" y="17598"/>
                  </a:lnTo>
                  <a:lnTo>
                    <a:pt x="4374" y="17598"/>
                  </a:lnTo>
                  <a:lnTo>
                    <a:pt x="4541" y="17618"/>
                  </a:lnTo>
                  <a:lnTo>
                    <a:pt x="4583" y="17577"/>
                  </a:lnTo>
                  <a:lnTo>
                    <a:pt x="4604" y="17556"/>
                  </a:lnTo>
                  <a:lnTo>
                    <a:pt x="4646" y="17577"/>
                  </a:lnTo>
                  <a:lnTo>
                    <a:pt x="4646" y="17618"/>
                  </a:lnTo>
                  <a:lnTo>
                    <a:pt x="4667" y="17660"/>
                  </a:lnTo>
                  <a:lnTo>
                    <a:pt x="4604" y="17702"/>
                  </a:lnTo>
                  <a:lnTo>
                    <a:pt x="4562" y="17702"/>
                  </a:lnTo>
                  <a:lnTo>
                    <a:pt x="4541" y="17723"/>
                  </a:lnTo>
                  <a:lnTo>
                    <a:pt x="4541" y="17807"/>
                  </a:lnTo>
                  <a:lnTo>
                    <a:pt x="4499" y="17828"/>
                  </a:lnTo>
                  <a:lnTo>
                    <a:pt x="4436" y="17828"/>
                  </a:lnTo>
                  <a:lnTo>
                    <a:pt x="4290" y="17932"/>
                  </a:lnTo>
                  <a:lnTo>
                    <a:pt x="4185" y="17995"/>
                  </a:lnTo>
                  <a:lnTo>
                    <a:pt x="4185" y="18037"/>
                  </a:lnTo>
                  <a:lnTo>
                    <a:pt x="4269" y="18121"/>
                  </a:lnTo>
                  <a:lnTo>
                    <a:pt x="4395" y="18142"/>
                  </a:lnTo>
                  <a:lnTo>
                    <a:pt x="4499" y="18121"/>
                  </a:lnTo>
                  <a:lnTo>
                    <a:pt x="4583" y="18016"/>
                  </a:lnTo>
                  <a:lnTo>
                    <a:pt x="4646" y="17911"/>
                  </a:lnTo>
                  <a:lnTo>
                    <a:pt x="4688" y="17870"/>
                  </a:lnTo>
                  <a:lnTo>
                    <a:pt x="4709" y="17870"/>
                  </a:lnTo>
                  <a:lnTo>
                    <a:pt x="4709" y="17911"/>
                  </a:lnTo>
                  <a:lnTo>
                    <a:pt x="4604" y="18079"/>
                  </a:lnTo>
                  <a:lnTo>
                    <a:pt x="4478" y="18204"/>
                  </a:lnTo>
                  <a:lnTo>
                    <a:pt x="4436" y="18183"/>
                  </a:lnTo>
                  <a:lnTo>
                    <a:pt x="4269" y="18204"/>
                  </a:lnTo>
                  <a:lnTo>
                    <a:pt x="4227" y="18225"/>
                  </a:lnTo>
                  <a:lnTo>
                    <a:pt x="4164" y="18309"/>
                  </a:lnTo>
                  <a:lnTo>
                    <a:pt x="4144" y="18288"/>
                  </a:lnTo>
                  <a:lnTo>
                    <a:pt x="4039" y="18288"/>
                  </a:lnTo>
                  <a:lnTo>
                    <a:pt x="3934" y="18330"/>
                  </a:lnTo>
                  <a:lnTo>
                    <a:pt x="3934" y="18393"/>
                  </a:lnTo>
                  <a:lnTo>
                    <a:pt x="3955" y="18414"/>
                  </a:lnTo>
                  <a:lnTo>
                    <a:pt x="3976" y="18455"/>
                  </a:lnTo>
                  <a:lnTo>
                    <a:pt x="3955" y="18539"/>
                  </a:lnTo>
                  <a:lnTo>
                    <a:pt x="4018" y="18665"/>
                  </a:lnTo>
                  <a:lnTo>
                    <a:pt x="4039" y="18665"/>
                  </a:lnTo>
                  <a:lnTo>
                    <a:pt x="4060" y="18602"/>
                  </a:lnTo>
                  <a:lnTo>
                    <a:pt x="4123" y="18602"/>
                  </a:lnTo>
                  <a:lnTo>
                    <a:pt x="4164" y="18644"/>
                  </a:lnTo>
                  <a:lnTo>
                    <a:pt x="4185" y="18707"/>
                  </a:lnTo>
                  <a:lnTo>
                    <a:pt x="4185" y="18769"/>
                  </a:lnTo>
                  <a:lnTo>
                    <a:pt x="4248" y="18832"/>
                  </a:lnTo>
                  <a:lnTo>
                    <a:pt x="4374" y="18832"/>
                  </a:lnTo>
                  <a:lnTo>
                    <a:pt x="4457" y="18769"/>
                  </a:lnTo>
                  <a:lnTo>
                    <a:pt x="4478" y="18748"/>
                  </a:lnTo>
                  <a:lnTo>
                    <a:pt x="4541" y="18748"/>
                  </a:lnTo>
                  <a:lnTo>
                    <a:pt x="4646" y="18727"/>
                  </a:lnTo>
                  <a:lnTo>
                    <a:pt x="4688" y="18665"/>
                  </a:lnTo>
                  <a:lnTo>
                    <a:pt x="4709" y="18560"/>
                  </a:lnTo>
                  <a:lnTo>
                    <a:pt x="4688" y="18497"/>
                  </a:lnTo>
                  <a:lnTo>
                    <a:pt x="4646" y="18434"/>
                  </a:lnTo>
                  <a:lnTo>
                    <a:pt x="4750" y="18434"/>
                  </a:lnTo>
                  <a:lnTo>
                    <a:pt x="4750" y="18393"/>
                  </a:lnTo>
                  <a:lnTo>
                    <a:pt x="4771" y="18225"/>
                  </a:lnTo>
                  <a:lnTo>
                    <a:pt x="4813" y="18309"/>
                  </a:lnTo>
                  <a:lnTo>
                    <a:pt x="4876" y="18351"/>
                  </a:lnTo>
                  <a:lnTo>
                    <a:pt x="4918" y="18351"/>
                  </a:lnTo>
                  <a:lnTo>
                    <a:pt x="4981" y="18288"/>
                  </a:lnTo>
                  <a:lnTo>
                    <a:pt x="4981" y="18121"/>
                  </a:lnTo>
                  <a:lnTo>
                    <a:pt x="4981" y="18016"/>
                  </a:lnTo>
                  <a:lnTo>
                    <a:pt x="4918" y="17911"/>
                  </a:lnTo>
                  <a:lnTo>
                    <a:pt x="4897" y="17828"/>
                  </a:lnTo>
                  <a:lnTo>
                    <a:pt x="4918" y="17618"/>
                  </a:lnTo>
                  <a:lnTo>
                    <a:pt x="4960" y="17577"/>
                  </a:lnTo>
                  <a:lnTo>
                    <a:pt x="4981" y="17577"/>
                  </a:lnTo>
                  <a:lnTo>
                    <a:pt x="4981" y="17660"/>
                  </a:lnTo>
                  <a:lnTo>
                    <a:pt x="4960" y="17723"/>
                  </a:lnTo>
                  <a:lnTo>
                    <a:pt x="4981" y="17828"/>
                  </a:lnTo>
                  <a:lnTo>
                    <a:pt x="5022" y="17932"/>
                  </a:lnTo>
                  <a:lnTo>
                    <a:pt x="5022" y="18079"/>
                  </a:lnTo>
                  <a:lnTo>
                    <a:pt x="5001" y="18204"/>
                  </a:lnTo>
                  <a:lnTo>
                    <a:pt x="5001" y="18309"/>
                  </a:lnTo>
                  <a:lnTo>
                    <a:pt x="5064" y="18309"/>
                  </a:lnTo>
                  <a:lnTo>
                    <a:pt x="5085" y="18288"/>
                  </a:lnTo>
                  <a:lnTo>
                    <a:pt x="5169" y="18225"/>
                  </a:lnTo>
                  <a:lnTo>
                    <a:pt x="5169" y="18183"/>
                  </a:lnTo>
                  <a:lnTo>
                    <a:pt x="5273" y="18037"/>
                  </a:lnTo>
                  <a:lnTo>
                    <a:pt x="5378" y="17995"/>
                  </a:lnTo>
                  <a:lnTo>
                    <a:pt x="5420" y="17995"/>
                  </a:lnTo>
                  <a:lnTo>
                    <a:pt x="5420" y="18016"/>
                  </a:lnTo>
                  <a:lnTo>
                    <a:pt x="5336" y="18079"/>
                  </a:lnTo>
                  <a:lnTo>
                    <a:pt x="5294" y="18121"/>
                  </a:lnTo>
                  <a:lnTo>
                    <a:pt x="5232" y="18246"/>
                  </a:lnTo>
                  <a:lnTo>
                    <a:pt x="5169" y="18330"/>
                  </a:lnTo>
                  <a:lnTo>
                    <a:pt x="5169" y="18393"/>
                  </a:lnTo>
                  <a:lnTo>
                    <a:pt x="5211" y="18414"/>
                  </a:lnTo>
                  <a:lnTo>
                    <a:pt x="5294" y="18414"/>
                  </a:lnTo>
                  <a:lnTo>
                    <a:pt x="5336" y="18434"/>
                  </a:lnTo>
                  <a:lnTo>
                    <a:pt x="5399" y="18518"/>
                  </a:lnTo>
                  <a:lnTo>
                    <a:pt x="5483" y="18539"/>
                  </a:lnTo>
                  <a:lnTo>
                    <a:pt x="5587" y="18518"/>
                  </a:lnTo>
                  <a:lnTo>
                    <a:pt x="5650" y="18455"/>
                  </a:lnTo>
                  <a:lnTo>
                    <a:pt x="5713" y="18455"/>
                  </a:lnTo>
                  <a:lnTo>
                    <a:pt x="5734" y="18497"/>
                  </a:lnTo>
                  <a:lnTo>
                    <a:pt x="5734" y="18539"/>
                  </a:lnTo>
                  <a:lnTo>
                    <a:pt x="5608" y="18623"/>
                  </a:lnTo>
                  <a:lnTo>
                    <a:pt x="5420" y="18665"/>
                  </a:lnTo>
                  <a:lnTo>
                    <a:pt x="5294" y="18665"/>
                  </a:lnTo>
                  <a:lnTo>
                    <a:pt x="5211" y="18727"/>
                  </a:lnTo>
                  <a:lnTo>
                    <a:pt x="5169" y="18769"/>
                  </a:lnTo>
                  <a:lnTo>
                    <a:pt x="5169" y="18832"/>
                  </a:lnTo>
                  <a:lnTo>
                    <a:pt x="5190" y="18853"/>
                  </a:lnTo>
                  <a:lnTo>
                    <a:pt x="5315" y="18832"/>
                  </a:lnTo>
                  <a:lnTo>
                    <a:pt x="5378" y="18853"/>
                  </a:lnTo>
                  <a:lnTo>
                    <a:pt x="5420" y="18832"/>
                  </a:lnTo>
                  <a:lnTo>
                    <a:pt x="5504" y="18769"/>
                  </a:lnTo>
                  <a:lnTo>
                    <a:pt x="5629" y="18769"/>
                  </a:lnTo>
                  <a:lnTo>
                    <a:pt x="5650" y="18811"/>
                  </a:lnTo>
                  <a:lnTo>
                    <a:pt x="5629" y="18853"/>
                  </a:lnTo>
                  <a:lnTo>
                    <a:pt x="5545" y="18874"/>
                  </a:lnTo>
                  <a:lnTo>
                    <a:pt x="5483" y="18937"/>
                  </a:lnTo>
                  <a:lnTo>
                    <a:pt x="5336" y="18937"/>
                  </a:lnTo>
                  <a:lnTo>
                    <a:pt x="5294" y="19020"/>
                  </a:lnTo>
                  <a:lnTo>
                    <a:pt x="5273" y="19083"/>
                  </a:lnTo>
                  <a:lnTo>
                    <a:pt x="5211" y="19146"/>
                  </a:lnTo>
                  <a:lnTo>
                    <a:pt x="5211" y="19188"/>
                  </a:lnTo>
                  <a:lnTo>
                    <a:pt x="5273" y="19188"/>
                  </a:lnTo>
                  <a:lnTo>
                    <a:pt x="5420" y="19062"/>
                  </a:lnTo>
                  <a:lnTo>
                    <a:pt x="5483" y="19041"/>
                  </a:lnTo>
                  <a:lnTo>
                    <a:pt x="5545" y="19041"/>
                  </a:lnTo>
                  <a:lnTo>
                    <a:pt x="5587" y="19020"/>
                  </a:lnTo>
                  <a:lnTo>
                    <a:pt x="5629" y="19020"/>
                  </a:lnTo>
                  <a:lnTo>
                    <a:pt x="5692" y="19083"/>
                  </a:lnTo>
                  <a:lnTo>
                    <a:pt x="5692" y="19146"/>
                  </a:lnTo>
                  <a:lnTo>
                    <a:pt x="5650" y="19188"/>
                  </a:lnTo>
                  <a:lnTo>
                    <a:pt x="5587" y="19146"/>
                  </a:lnTo>
                  <a:lnTo>
                    <a:pt x="5525" y="19125"/>
                  </a:lnTo>
                  <a:lnTo>
                    <a:pt x="5399" y="19167"/>
                  </a:lnTo>
                  <a:lnTo>
                    <a:pt x="5378" y="19230"/>
                  </a:lnTo>
                  <a:lnTo>
                    <a:pt x="5399" y="19271"/>
                  </a:lnTo>
                  <a:lnTo>
                    <a:pt x="5587" y="19271"/>
                  </a:lnTo>
                  <a:lnTo>
                    <a:pt x="5650" y="19230"/>
                  </a:lnTo>
                  <a:lnTo>
                    <a:pt x="5713" y="19230"/>
                  </a:lnTo>
                  <a:lnTo>
                    <a:pt x="5797" y="19334"/>
                  </a:lnTo>
                  <a:lnTo>
                    <a:pt x="5797" y="19397"/>
                  </a:lnTo>
                  <a:lnTo>
                    <a:pt x="5734" y="19439"/>
                  </a:lnTo>
                  <a:lnTo>
                    <a:pt x="5525" y="19355"/>
                  </a:lnTo>
                  <a:lnTo>
                    <a:pt x="5420" y="19292"/>
                  </a:lnTo>
                  <a:lnTo>
                    <a:pt x="5399" y="19355"/>
                  </a:lnTo>
                  <a:lnTo>
                    <a:pt x="5420" y="19439"/>
                  </a:lnTo>
                  <a:lnTo>
                    <a:pt x="5525" y="19502"/>
                  </a:lnTo>
                  <a:lnTo>
                    <a:pt x="5629" y="19648"/>
                  </a:lnTo>
                  <a:lnTo>
                    <a:pt x="5692" y="19753"/>
                  </a:lnTo>
                  <a:lnTo>
                    <a:pt x="5629" y="19753"/>
                  </a:lnTo>
                  <a:lnTo>
                    <a:pt x="5545" y="19648"/>
                  </a:lnTo>
                  <a:lnTo>
                    <a:pt x="5525" y="19648"/>
                  </a:lnTo>
                  <a:lnTo>
                    <a:pt x="5504" y="19690"/>
                  </a:lnTo>
                  <a:lnTo>
                    <a:pt x="5525" y="19774"/>
                  </a:lnTo>
                  <a:lnTo>
                    <a:pt x="5650" y="19878"/>
                  </a:lnTo>
                  <a:lnTo>
                    <a:pt x="5797" y="19983"/>
                  </a:lnTo>
                  <a:lnTo>
                    <a:pt x="5797" y="20025"/>
                  </a:lnTo>
                  <a:lnTo>
                    <a:pt x="5734" y="20025"/>
                  </a:lnTo>
                  <a:lnTo>
                    <a:pt x="5734" y="20087"/>
                  </a:lnTo>
                  <a:lnTo>
                    <a:pt x="5692" y="20087"/>
                  </a:lnTo>
                  <a:lnTo>
                    <a:pt x="5587" y="19983"/>
                  </a:lnTo>
                  <a:lnTo>
                    <a:pt x="5545" y="19983"/>
                  </a:lnTo>
                  <a:lnTo>
                    <a:pt x="5545" y="20025"/>
                  </a:lnTo>
                  <a:lnTo>
                    <a:pt x="5650" y="20171"/>
                  </a:lnTo>
                  <a:lnTo>
                    <a:pt x="5713" y="20213"/>
                  </a:lnTo>
                  <a:lnTo>
                    <a:pt x="5755" y="20213"/>
                  </a:lnTo>
                  <a:lnTo>
                    <a:pt x="5817" y="20192"/>
                  </a:lnTo>
                  <a:lnTo>
                    <a:pt x="5838" y="20213"/>
                  </a:lnTo>
                  <a:lnTo>
                    <a:pt x="5797" y="20297"/>
                  </a:lnTo>
                  <a:lnTo>
                    <a:pt x="5734" y="20318"/>
                  </a:lnTo>
                  <a:lnTo>
                    <a:pt x="5629" y="20276"/>
                  </a:lnTo>
                  <a:lnTo>
                    <a:pt x="5545" y="20192"/>
                  </a:lnTo>
                  <a:lnTo>
                    <a:pt x="5441" y="20108"/>
                  </a:lnTo>
                  <a:lnTo>
                    <a:pt x="5378" y="20004"/>
                  </a:lnTo>
                  <a:lnTo>
                    <a:pt x="5294" y="19795"/>
                  </a:lnTo>
                  <a:lnTo>
                    <a:pt x="5232" y="19711"/>
                  </a:lnTo>
                  <a:lnTo>
                    <a:pt x="5169" y="19690"/>
                  </a:lnTo>
                  <a:lnTo>
                    <a:pt x="5085" y="19648"/>
                  </a:lnTo>
                  <a:lnTo>
                    <a:pt x="4981" y="19606"/>
                  </a:lnTo>
                  <a:lnTo>
                    <a:pt x="4876" y="19606"/>
                  </a:lnTo>
                  <a:lnTo>
                    <a:pt x="4813" y="19585"/>
                  </a:lnTo>
                  <a:lnTo>
                    <a:pt x="4750" y="19585"/>
                  </a:lnTo>
                  <a:lnTo>
                    <a:pt x="4646" y="19564"/>
                  </a:lnTo>
                  <a:lnTo>
                    <a:pt x="4541" y="19460"/>
                  </a:lnTo>
                  <a:lnTo>
                    <a:pt x="4436" y="19460"/>
                  </a:lnTo>
                  <a:lnTo>
                    <a:pt x="4353" y="19439"/>
                  </a:lnTo>
                  <a:lnTo>
                    <a:pt x="4290" y="19460"/>
                  </a:lnTo>
                  <a:lnTo>
                    <a:pt x="4185" y="19460"/>
                  </a:lnTo>
                  <a:lnTo>
                    <a:pt x="4060" y="19564"/>
                  </a:lnTo>
                  <a:lnTo>
                    <a:pt x="4060" y="19606"/>
                  </a:lnTo>
                  <a:lnTo>
                    <a:pt x="4123" y="19669"/>
                  </a:lnTo>
                  <a:lnTo>
                    <a:pt x="4185" y="19753"/>
                  </a:lnTo>
                  <a:lnTo>
                    <a:pt x="4248" y="19878"/>
                  </a:lnTo>
                  <a:lnTo>
                    <a:pt x="4248" y="19962"/>
                  </a:lnTo>
                  <a:lnTo>
                    <a:pt x="4353" y="20067"/>
                  </a:lnTo>
                  <a:lnTo>
                    <a:pt x="4499" y="20108"/>
                  </a:lnTo>
                  <a:lnTo>
                    <a:pt x="4709" y="20192"/>
                  </a:lnTo>
                  <a:lnTo>
                    <a:pt x="4855" y="20276"/>
                  </a:lnTo>
                  <a:lnTo>
                    <a:pt x="4897" y="20380"/>
                  </a:lnTo>
                  <a:lnTo>
                    <a:pt x="4897" y="20422"/>
                  </a:lnTo>
                  <a:lnTo>
                    <a:pt x="4981" y="20443"/>
                  </a:lnTo>
                  <a:lnTo>
                    <a:pt x="5064" y="20443"/>
                  </a:lnTo>
                  <a:lnTo>
                    <a:pt x="5127" y="20527"/>
                  </a:lnTo>
                  <a:lnTo>
                    <a:pt x="5211" y="20548"/>
                  </a:lnTo>
                  <a:lnTo>
                    <a:pt x="5273" y="20527"/>
                  </a:lnTo>
                  <a:lnTo>
                    <a:pt x="5315" y="20590"/>
                  </a:lnTo>
                  <a:lnTo>
                    <a:pt x="5399" y="20590"/>
                  </a:lnTo>
                  <a:lnTo>
                    <a:pt x="5441" y="20548"/>
                  </a:lnTo>
                  <a:lnTo>
                    <a:pt x="5504" y="20631"/>
                  </a:lnTo>
                  <a:lnTo>
                    <a:pt x="5608" y="20631"/>
                  </a:lnTo>
                  <a:lnTo>
                    <a:pt x="5692" y="20548"/>
                  </a:lnTo>
                  <a:lnTo>
                    <a:pt x="5797" y="20548"/>
                  </a:lnTo>
                  <a:lnTo>
                    <a:pt x="5838" y="20590"/>
                  </a:lnTo>
                  <a:lnTo>
                    <a:pt x="5838" y="20652"/>
                  </a:lnTo>
                  <a:lnTo>
                    <a:pt x="5755" y="20652"/>
                  </a:lnTo>
                  <a:lnTo>
                    <a:pt x="5692" y="20694"/>
                  </a:lnTo>
                  <a:lnTo>
                    <a:pt x="5692" y="20736"/>
                  </a:lnTo>
                  <a:lnTo>
                    <a:pt x="5755" y="20736"/>
                  </a:lnTo>
                  <a:lnTo>
                    <a:pt x="5817" y="20820"/>
                  </a:lnTo>
                  <a:lnTo>
                    <a:pt x="5734" y="20862"/>
                  </a:lnTo>
                  <a:lnTo>
                    <a:pt x="5734" y="20903"/>
                  </a:lnTo>
                  <a:lnTo>
                    <a:pt x="5650" y="20924"/>
                  </a:lnTo>
                  <a:lnTo>
                    <a:pt x="5608" y="20966"/>
                  </a:lnTo>
                  <a:lnTo>
                    <a:pt x="5504" y="21029"/>
                  </a:lnTo>
                  <a:lnTo>
                    <a:pt x="5483" y="21071"/>
                  </a:lnTo>
                  <a:lnTo>
                    <a:pt x="5504" y="21113"/>
                  </a:lnTo>
                  <a:lnTo>
                    <a:pt x="5608" y="21113"/>
                  </a:lnTo>
                  <a:lnTo>
                    <a:pt x="5692" y="21134"/>
                  </a:lnTo>
                  <a:lnTo>
                    <a:pt x="5713" y="21175"/>
                  </a:lnTo>
                  <a:lnTo>
                    <a:pt x="5629" y="21175"/>
                  </a:lnTo>
                  <a:lnTo>
                    <a:pt x="5587" y="21217"/>
                  </a:lnTo>
                  <a:lnTo>
                    <a:pt x="5545" y="21175"/>
                  </a:lnTo>
                  <a:lnTo>
                    <a:pt x="5504" y="21238"/>
                  </a:lnTo>
                  <a:lnTo>
                    <a:pt x="5420" y="21364"/>
                  </a:lnTo>
                  <a:lnTo>
                    <a:pt x="5378" y="21364"/>
                  </a:lnTo>
                  <a:lnTo>
                    <a:pt x="5315" y="21427"/>
                  </a:lnTo>
                  <a:lnTo>
                    <a:pt x="5315" y="21468"/>
                  </a:lnTo>
                  <a:lnTo>
                    <a:pt x="5399" y="21489"/>
                  </a:lnTo>
                  <a:lnTo>
                    <a:pt x="5441" y="21489"/>
                  </a:lnTo>
                  <a:lnTo>
                    <a:pt x="5504" y="21468"/>
                  </a:lnTo>
                  <a:lnTo>
                    <a:pt x="5525" y="21489"/>
                  </a:lnTo>
                  <a:lnTo>
                    <a:pt x="5545" y="21552"/>
                  </a:lnTo>
                  <a:lnTo>
                    <a:pt x="5608" y="21552"/>
                  </a:lnTo>
                  <a:lnTo>
                    <a:pt x="5650" y="21573"/>
                  </a:lnTo>
                  <a:lnTo>
                    <a:pt x="5650" y="21636"/>
                  </a:lnTo>
                  <a:lnTo>
                    <a:pt x="5545" y="21657"/>
                  </a:lnTo>
                  <a:lnTo>
                    <a:pt x="5483" y="21678"/>
                  </a:lnTo>
                  <a:lnTo>
                    <a:pt x="5483" y="21699"/>
                  </a:lnTo>
                  <a:lnTo>
                    <a:pt x="5608" y="21699"/>
                  </a:lnTo>
                  <a:lnTo>
                    <a:pt x="5650" y="21761"/>
                  </a:lnTo>
                  <a:lnTo>
                    <a:pt x="5650" y="21803"/>
                  </a:lnTo>
                  <a:lnTo>
                    <a:pt x="5608" y="21803"/>
                  </a:lnTo>
                  <a:lnTo>
                    <a:pt x="5545" y="21782"/>
                  </a:lnTo>
                  <a:lnTo>
                    <a:pt x="5525" y="21803"/>
                  </a:lnTo>
                  <a:lnTo>
                    <a:pt x="5483" y="21803"/>
                  </a:lnTo>
                  <a:lnTo>
                    <a:pt x="5420" y="21761"/>
                  </a:lnTo>
                  <a:lnTo>
                    <a:pt x="5336" y="21761"/>
                  </a:lnTo>
                  <a:lnTo>
                    <a:pt x="5232" y="21740"/>
                  </a:lnTo>
                  <a:lnTo>
                    <a:pt x="5232" y="21678"/>
                  </a:lnTo>
                  <a:lnTo>
                    <a:pt x="5273" y="21657"/>
                  </a:lnTo>
                  <a:lnTo>
                    <a:pt x="5211" y="21552"/>
                  </a:lnTo>
                  <a:lnTo>
                    <a:pt x="5190" y="21531"/>
                  </a:lnTo>
                  <a:lnTo>
                    <a:pt x="5127" y="21552"/>
                  </a:lnTo>
                  <a:lnTo>
                    <a:pt x="5127" y="21657"/>
                  </a:lnTo>
                  <a:lnTo>
                    <a:pt x="5064" y="21866"/>
                  </a:lnTo>
                  <a:lnTo>
                    <a:pt x="5001" y="21950"/>
                  </a:lnTo>
                  <a:lnTo>
                    <a:pt x="5022" y="21992"/>
                  </a:lnTo>
                  <a:lnTo>
                    <a:pt x="5085" y="21992"/>
                  </a:lnTo>
                  <a:lnTo>
                    <a:pt x="5169" y="21950"/>
                  </a:lnTo>
                  <a:lnTo>
                    <a:pt x="5190" y="21950"/>
                  </a:lnTo>
                  <a:lnTo>
                    <a:pt x="5169" y="21992"/>
                  </a:lnTo>
                  <a:lnTo>
                    <a:pt x="5085" y="22054"/>
                  </a:lnTo>
                  <a:lnTo>
                    <a:pt x="5022" y="22096"/>
                  </a:lnTo>
                  <a:lnTo>
                    <a:pt x="4981" y="22117"/>
                  </a:lnTo>
                  <a:lnTo>
                    <a:pt x="4981" y="22180"/>
                  </a:lnTo>
                  <a:lnTo>
                    <a:pt x="4855" y="22159"/>
                  </a:lnTo>
                  <a:lnTo>
                    <a:pt x="4750" y="22159"/>
                  </a:lnTo>
                  <a:lnTo>
                    <a:pt x="4646" y="22180"/>
                  </a:lnTo>
                  <a:lnTo>
                    <a:pt x="4604" y="22159"/>
                  </a:lnTo>
                  <a:lnTo>
                    <a:pt x="4478" y="22159"/>
                  </a:lnTo>
                  <a:lnTo>
                    <a:pt x="4395" y="22180"/>
                  </a:lnTo>
                  <a:lnTo>
                    <a:pt x="4248" y="22264"/>
                  </a:lnTo>
                  <a:lnTo>
                    <a:pt x="4123" y="22284"/>
                  </a:lnTo>
                  <a:lnTo>
                    <a:pt x="4144" y="22305"/>
                  </a:lnTo>
                  <a:lnTo>
                    <a:pt x="4248" y="22284"/>
                  </a:lnTo>
                  <a:lnTo>
                    <a:pt x="4290" y="22284"/>
                  </a:lnTo>
                  <a:lnTo>
                    <a:pt x="4248" y="22326"/>
                  </a:lnTo>
                  <a:lnTo>
                    <a:pt x="4185" y="22368"/>
                  </a:lnTo>
                  <a:lnTo>
                    <a:pt x="4227" y="22410"/>
                  </a:lnTo>
                  <a:lnTo>
                    <a:pt x="4290" y="22431"/>
                  </a:lnTo>
                  <a:lnTo>
                    <a:pt x="4353" y="22515"/>
                  </a:lnTo>
                  <a:lnTo>
                    <a:pt x="4457" y="22494"/>
                  </a:lnTo>
                  <a:lnTo>
                    <a:pt x="4541" y="22515"/>
                  </a:lnTo>
                  <a:lnTo>
                    <a:pt x="4583" y="22494"/>
                  </a:lnTo>
                  <a:lnTo>
                    <a:pt x="4709" y="22494"/>
                  </a:lnTo>
                  <a:lnTo>
                    <a:pt x="4750" y="22473"/>
                  </a:lnTo>
                  <a:lnTo>
                    <a:pt x="4667" y="22410"/>
                  </a:lnTo>
                  <a:lnTo>
                    <a:pt x="4646" y="22389"/>
                  </a:lnTo>
                  <a:lnTo>
                    <a:pt x="4688" y="22326"/>
                  </a:lnTo>
                  <a:lnTo>
                    <a:pt x="4855" y="22326"/>
                  </a:lnTo>
                  <a:lnTo>
                    <a:pt x="4918" y="22305"/>
                  </a:lnTo>
                  <a:lnTo>
                    <a:pt x="5001" y="22305"/>
                  </a:lnTo>
                  <a:lnTo>
                    <a:pt x="5001" y="22326"/>
                  </a:lnTo>
                  <a:lnTo>
                    <a:pt x="4960" y="22368"/>
                  </a:lnTo>
                  <a:lnTo>
                    <a:pt x="4918" y="22431"/>
                  </a:lnTo>
                  <a:lnTo>
                    <a:pt x="4918" y="22515"/>
                  </a:lnTo>
                  <a:lnTo>
                    <a:pt x="4792" y="22577"/>
                  </a:lnTo>
                  <a:lnTo>
                    <a:pt x="4792" y="22619"/>
                  </a:lnTo>
                  <a:lnTo>
                    <a:pt x="4813" y="22682"/>
                  </a:lnTo>
                  <a:lnTo>
                    <a:pt x="5064" y="22849"/>
                  </a:lnTo>
                  <a:lnTo>
                    <a:pt x="5169" y="22933"/>
                  </a:lnTo>
                  <a:lnTo>
                    <a:pt x="5169" y="22954"/>
                  </a:lnTo>
                  <a:lnTo>
                    <a:pt x="5085" y="22954"/>
                  </a:lnTo>
                  <a:lnTo>
                    <a:pt x="5064" y="22933"/>
                  </a:lnTo>
                  <a:lnTo>
                    <a:pt x="4960" y="22891"/>
                  </a:lnTo>
                  <a:lnTo>
                    <a:pt x="4813" y="22808"/>
                  </a:lnTo>
                  <a:lnTo>
                    <a:pt x="4771" y="22745"/>
                  </a:lnTo>
                  <a:lnTo>
                    <a:pt x="4667" y="22745"/>
                  </a:lnTo>
                  <a:lnTo>
                    <a:pt x="4604" y="22787"/>
                  </a:lnTo>
                  <a:lnTo>
                    <a:pt x="4541" y="22808"/>
                  </a:lnTo>
                  <a:lnTo>
                    <a:pt x="4332" y="22682"/>
                  </a:lnTo>
                  <a:lnTo>
                    <a:pt x="4290" y="22598"/>
                  </a:lnTo>
                  <a:lnTo>
                    <a:pt x="4248" y="22515"/>
                  </a:lnTo>
                  <a:lnTo>
                    <a:pt x="4227" y="22515"/>
                  </a:lnTo>
                  <a:lnTo>
                    <a:pt x="4248" y="22619"/>
                  </a:lnTo>
                  <a:lnTo>
                    <a:pt x="4269" y="22703"/>
                  </a:lnTo>
                  <a:lnTo>
                    <a:pt x="4248" y="22724"/>
                  </a:lnTo>
                  <a:lnTo>
                    <a:pt x="4144" y="22619"/>
                  </a:lnTo>
                  <a:lnTo>
                    <a:pt x="4039" y="22494"/>
                  </a:lnTo>
                  <a:lnTo>
                    <a:pt x="3913" y="22431"/>
                  </a:lnTo>
                  <a:lnTo>
                    <a:pt x="3851" y="22473"/>
                  </a:lnTo>
                  <a:lnTo>
                    <a:pt x="3872" y="22515"/>
                  </a:lnTo>
                  <a:lnTo>
                    <a:pt x="3955" y="22536"/>
                  </a:lnTo>
                  <a:lnTo>
                    <a:pt x="3976" y="22619"/>
                  </a:lnTo>
                  <a:lnTo>
                    <a:pt x="4123" y="22745"/>
                  </a:lnTo>
                  <a:lnTo>
                    <a:pt x="4164" y="22808"/>
                  </a:lnTo>
                  <a:lnTo>
                    <a:pt x="4227" y="22808"/>
                  </a:lnTo>
                  <a:lnTo>
                    <a:pt x="4290" y="22828"/>
                  </a:lnTo>
                  <a:lnTo>
                    <a:pt x="4332" y="22891"/>
                  </a:lnTo>
                  <a:lnTo>
                    <a:pt x="4164" y="22891"/>
                  </a:lnTo>
                  <a:lnTo>
                    <a:pt x="4060" y="22828"/>
                  </a:lnTo>
                  <a:lnTo>
                    <a:pt x="3976" y="22787"/>
                  </a:lnTo>
                  <a:lnTo>
                    <a:pt x="3934" y="22787"/>
                  </a:lnTo>
                  <a:lnTo>
                    <a:pt x="3913" y="22849"/>
                  </a:lnTo>
                  <a:lnTo>
                    <a:pt x="3913" y="22912"/>
                  </a:lnTo>
                  <a:lnTo>
                    <a:pt x="3851" y="22954"/>
                  </a:lnTo>
                  <a:lnTo>
                    <a:pt x="3830" y="22954"/>
                  </a:lnTo>
                  <a:lnTo>
                    <a:pt x="3830" y="23017"/>
                  </a:lnTo>
                  <a:lnTo>
                    <a:pt x="3767" y="23059"/>
                  </a:lnTo>
                  <a:lnTo>
                    <a:pt x="3725" y="23100"/>
                  </a:lnTo>
                  <a:lnTo>
                    <a:pt x="3600" y="23247"/>
                  </a:lnTo>
                  <a:lnTo>
                    <a:pt x="3600" y="23310"/>
                  </a:lnTo>
                  <a:lnTo>
                    <a:pt x="3627" y="23324"/>
                  </a:lnTo>
                  <a:lnTo>
                    <a:pt x="3627" y="23324"/>
                  </a:lnTo>
                  <a:lnTo>
                    <a:pt x="3558" y="23352"/>
                  </a:lnTo>
                  <a:lnTo>
                    <a:pt x="3495" y="23414"/>
                  </a:lnTo>
                  <a:lnTo>
                    <a:pt x="3390" y="23456"/>
                  </a:lnTo>
                  <a:lnTo>
                    <a:pt x="3328" y="23561"/>
                  </a:lnTo>
                  <a:lnTo>
                    <a:pt x="3328" y="23644"/>
                  </a:lnTo>
                  <a:lnTo>
                    <a:pt x="3348" y="23665"/>
                  </a:lnTo>
                  <a:lnTo>
                    <a:pt x="3432" y="23624"/>
                  </a:lnTo>
                  <a:lnTo>
                    <a:pt x="3537" y="23582"/>
                  </a:lnTo>
                  <a:lnTo>
                    <a:pt x="3600" y="23624"/>
                  </a:lnTo>
                  <a:lnTo>
                    <a:pt x="3620" y="23644"/>
                  </a:lnTo>
                  <a:lnTo>
                    <a:pt x="3725" y="23644"/>
                  </a:lnTo>
                  <a:lnTo>
                    <a:pt x="3913" y="23582"/>
                  </a:lnTo>
                  <a:lnTo>
                    <a:pt x="4060" y="23582"/>
                  </a:lnTo>
                  <a:lnTo>
                    <a:pt x="4185" y="23644"/>
                  </a:lnTo>
                  <a:lnTo>
                    <a:pt x="4185" y="23686"/>
                  </a:lnTo>
                  <a:lnTo>
                    <a:pt x="4144" y="23728"/>
                  </a:lnTo>
                  <a:lnTo>
                    <a:pt x="4018" y="23686"/>
                  </a:lnTo>
                  <a:lnTo>
                    <a:pt x="3934" y="23728"/>
                  </a:lnTo>
                  <a:lnTo>
                    <a:pt x="3558" y="23686"/>
                  </a:lnTo>
                  <a:lnTo>
                    <a:pt x="3453" y="23686"/>
                  </a:lnTo>
                  <a:lnTo>
                    <a:pt x="3432" y="23728"/>
                  </a:lnTo>
                  <a:lnTo>
                    <a:pt x="3286" y="23728"/>
                  </a:lnTo>
                  <a:lnTo>
                    <a:pt x="3286" y="23770"/>
                  </a:lnTo>
                  <a:lnTo>
                    <a:pt x="3307" y="23791"/>
                  </a:lnTo>
                  <a:lnTo>
                    <a:pt x="3411" y="23791"/>
                  </a:lnTo>
                  <a:lnTo>
                    <a:pt x="3432" y="23833"/>
                  </a:lnTo>
                  <a:lnTo>
                    <a:pt x="3390" y="23854"/>
                  </a:lnTo>
                  <a:lnTo>
                    <a:pt x="3307" y="23833"/>
                  </a:lnTo>
                  <a:lnTo>
                    <a:pt x="3202" y="23833"/>
                  </a:lnTo>
                  <a:lnTo>
                    <a:pt x="3202" y="23854"/>
                  </a:lnTo>
                  <a:lnTo>
                    <a:pt x="3244" y="23896"/>
                  </a:lnTo>
                  <a:lnTo>
                    <a:pt x="3348" y="23896"/>
                  </a:lnTo>
                  <a:lnTo>
                    <a:pt x="3620" y="23979"/>
                  </a:lnTo>
                  <a:lnTo>
                    <a:pt x="3704" y="23979"/>
                  </a:lnTo>
                  <a:lnTo>
                    <a:pt x="3746" y="23958"/>
                  </a:lnTo>
                  <a:lnTo>
                    <a:pt x="3830" y="23958"/>
                  </a:lnTo>
                  <a:lnTo>
                    <a:pt x="3851" y="23979"/>
                  </a:lnTo>
                  <a:lnTo>
                    <a:pt x="3851" y="24063"/>
                  </a:lnTo>
                  <a:lnTo>
                    <a:pt x="3872" y="24147"/>
                  </a:lnTo>
                  <a:lnTo>
                    <a:pt x="3830" y="24168"/>
                  </a:lnTo>
                  <a:lnTo>
                    <a:pt x="3746" y="24147"/>
                  </a:lnTo>
                  <a:lnTo>
                    <a:pt x="3725" y="24168"/>
                  </a:lnTo>
                  <a:lnTo>
                    <a:pt x="3704" y="24147"/>
                  </a:lnTo>
                  <a:lnTo>
                    <a:pt x="3600" y="24168"/>
                  </a:lnTo>
                  <a:lnTo>
                    <a:pt x="3600" y="24209"/>
                  </a:lnTo>
                  <a:lnTo>
                    <a:pt x="3620" y="24251"/>
                  </a:lnTo>
                  <a:lnTo>
                    <a:pt x="3662" y="24251"/>
                  </a:lnTo>
                  <a:lnTo>
                    <a:pt x="3746" y="24272"/>
                  </a:lnTo>
                  <a:lnTo>
                    <a:pt x="3767" y="24293"/>
                  </a:lnTo>
                  <a:lnTo>
                    <a:pt x="3662" y="24356"/>
                  </a:lnTo>
                  <a:lnTo>
                    <a:pt x="3600" y="24356"/>
                  </a:lnTo>
                  <a:lnTo>
                    <a:pt x="3495" y="24293"/>
                  </a:lnTo>
                  <a:lnTo>
                    <a:pt x="3390" y="24335"/>
                  </a:lnTo>
                  <a:lnTo>
                    <a:pt x="3390" y="24377"/>
                  </a:lnTo>
                  <a:lnTo>
                    <a:pt x="3411" y="24460"/>
                  </a:lnTo>
                  <a:lnTo>
                    <a:pt x="3453" y="24481"/>
                  </a:lnTo>
                  <a:lnTo>
                    <a:pt x="3516" y="24460"/>
                  </a:lnTo>
                  <a:lnTo>
                    <a:pt x="3620" y="24460"/>
                  </a:lnTo>
                  <a:lnTo>
                    <a:pt x="3704" y="24502"/>
                  </a:lnTo>
                  <a:lnTo>
                    <a:pt x="3725" y="24565"/>
                  </a:lnTo>
                  <a:lnTo>
                    <a:pt x="3495" y="24565"/>
                  </a:lnTo>
                  <a:lnTo>
                    <a:pt x="3432" y="24586"/>
                  </a:lnTo>
                  <a:lnTo>
                    <a:pt x="3348" y="24544"/>
                  </a:lnTo>
                  <a:lnTo>
                    <a:pt x="3307" y="24544"/>
                  </a:lnTo>
                  <a:lnTo>
                    <a:pt x="3244" y="24607"/>
                  </a:lnTo>
                  <a:lnTo>
                    <a:pt x="3244" y="24816"/>
                  </a:lnTo>
                  <a:lnTo>
                    <a:pt x="3223" y="24879"/>
                  </a:lnTo>
                  <a:lnTo>
                    <a:pt x="3244" y="24921"/>
                  </a:lnTo>
                  <a:lnTo>
                    <a:pt x="3328" y="24921"/>
                  </a:lnTo>
                  <a:lnTo>
                    <a:pt x="3558" y="24816"/>
                  </a:lnTo>
                  <a:lnTo>
                    <a:pt x="3620" y="24774"/>
                  </a:lnTo>
                  <a:lnTo>
                    <a:pt x="3809" y="24712"/>
                  </a:lnTo>
                  <a:lnTo>
                    <a:pt x="3913" y="24670"/>
                  </a:lnTo>
                  <a:lnTo>
                    <a:pt x="3976" y="24544"/>
                  </a:lnTo>
                  <a:lnTo>
                    <a:pt x="4123" y="24398"/>
                  </a:lnTo>
                  <a:lnTo>
                    <a:pt x="4395" y="24272"/>
                  </a:lnTo>
                  <a:lnTo>
                    <a:pt x="4541" y="24230"/>
                  </a:lnTo>
                  <a:lnTo>
                    <a:pt x="4604" y="24251"/>
                  </a:lnTo>
                  <a:lnTo>
                    <a:pt x="4604" y="24293"/>
                  </a:lnTo>
                  <a:lnTo>
                    <a:pt x="4562" y="24335"/>
                  </a:lnTo>
                  <a:lnTo>
                    <a:pt x="4478" y="24335"/>
                  </a:lnTo>
                  <a:lnTo>
                    <a:pt x="4332" y="24377"/>
                  </a:lnTo>
                  <a:lnTo>
                    <a:pt x="4144" y="24460"/>
                  </a:lnTo>
                  <a:lnTo>
                    <a:pt x="3955" y="24670"/>
                  </a:lnTo>
                  <a:lnTo>
                    <a:pt x="3872" y="24774"/>
                  </a:lnTo>
                  <a:lnTo>
                    <a:pt x="3725" y="24795"/>
                  </a:lnTo>
                  <a:lnTo>
                    <a:pt x="3641" y="24816"/>
                  </a:lnTo>
                  <a:lnTo>
                    <a:pt x="3495" y="24921"/>
                  </a:lnTo>
                  <a:lnTo>
                    <a:pt x="3328" y="24984"/>
                  </a:lnTo>
                  <a:lnTo>
                    <a:pt x="3244" y="25005"/>
                  </a:lnTo>
                  <a:lnTo>
                    <a:pt x="3223" y="25067"/>
                  </a:lnTo>
                  <a:lnTo>
                    <a:pt x="3307" y="25067"/>
                  </a:lnTo>
                  <a:lnTo>
                    <a:pt x="3348" y="25025"/>
                  </a:lnTo>
                  <a:lnTo>
                    <a:pt x="3411" y="25067"/>
                  </a:lnTo>
                  <a:lnTo>
                    <a:pt x="3411" y="25109"/>
                  </a:lnTo>
                  <a:lnTo>
                    <a:pt x="3516" y="25067"/>
                  </a:lnTo>
                  <a:lnTo>
                    <a:pt x="3558" y="25005"/>
                  </a:lnTo>
                  <a:lnTo>
                    <a:pt x="3620" y="25005"/>
                  </a:lnTo>
                  <a:lnTo>
                    <a:pt x="3704" y="25088"/>
                  </a:lnTo>
                  <a:lnTo>
                    <a:pt x="3746" y="25088"/>
                  </a:lnTo>
                  <a:lnTo>
                    <a:pt x="3830" y="25025"/>
                  </a:lnTo>
                  <a:lnTo>
                    <a:pt x="3934" y="24963"/>
                  </a:lnTo>
                  <a:lnTo>
                    <a:pt x="4018" y="24963"/>
                  </a:lnTo>
                  <a:lnTo>
                    <a:pt x="4039" y="24984"/>
                  </a:lnTo>
                  <a:lnTo>
                    <a:pt x="4018" y="25025"/>
                  </a:lnTo>
                  <a:lnTo>
                    <a:pt x="3934" y="25025"/>
                  </a:lnTo>
                  <a:lnTo>
                    <a:pt x="3851" y="25109"/>
                  </a:lnTo>
                  <a:lnTo>
                    <a:pt x="3767" y="25130"/>
                  </a:lnTo>
                  <a:lnTo>
                    <a:pt x="3662" y="25130"/>
                  </a:lnTo>
                  <a:lnTo>
                    <a:pt x="3620" y="25088"/>
                  </a:lnTo>
                  <a:lnTo>
                    <a:pt x="3558" y="25109"/>
                  </a:lnTo>
                  <a:lnTo>
                    <a:pt x="3516" y="25172"/>
                  </a:lnTo>
                  <a:lnTo>
                    <a:pt x="3390" y="25214"/>
                  </a:lnTo>
                  <a:lnTo>
                    <a:pt x="3348" y="25235"/>
                  </a:lnTo>
                  <a:lnTo>
                    <a:pt x="3432" y="25297"/>
                  </a:lnTo>
                  <a:lnTo>
                    <a:pt x="3495" y="25297"/>
                  </a:lnTo>
                  <a:lnTo>
                    <a:pt x="3600" y="25339"/>
                  </a:lnTo>
                  <a:lnTo>
                    <a:pt x="3516" y="25423"/>
                  </a:lnTo>
                  <a:lnTo>
                    <a:pt x="3516" y="25486"/>
                  </a:lnTo>
                  <a:lnTo>
                    <a:pt x="3600" y="25507"/>
                  </a:lnTo>
                  <a:lnTo>
                    <a:pt x="3558" y="25549"/>
                  </a:lnTo>
                  <a:lnTo>
                    <a:pt x="3600" y="25611"/>
                  </a:lnTo>
                  <a:lnTo>
                    <a:pt x="3537" y="25611"/>
                  </a:lnTo>
                  <a:lnTo>
                    <a:pt x="3453" y="25695"/>
                  </a:lnTo>
                  <a:lnTo>
                    <a:pt x="3495" y="25758"/>
                  </a:lnTo>
                  <a:lnTo>
                    <a:pt x="3537" y="25758"/>
                  </a:lnTo>
                  <a:lnTo>
                    <a:pt x="3600" y="25716"/>
                  </a:lnTo>
                  <a:lnTo>
                    <a:pt x="3620" y="25716"/>
                  </a:lnTo>
                  <a:lnTo>
                    <a:pt x="3641" y="25821"/>
                  </a:lnTo>
                  <a:lnTo>
                    <a:pt x="3641" y="25904"/>
                  </a:lnTo>
                  <a:lnTo>
                    <a:pt x="3558" y="25946"/>
                  </a:lnTo>
                  <a:lnTo>
                    <a:pt x="3558" y="26113"/>
                  </a:lnTo>
                  <a:lnTo>
                    <a:pt x="3620" y="26176"/>
                  </a:lnTo>
                  <a:lnTo>
                    <a:pt x="3704" y="26176"/>
                  </a:lnTo>
                  <a:lnTo>
                    <a:pt x="3767" y="26134"/>
                  </a:lnTo>
                  <a:lnTo>
                    <a:pt x="3809" y="26051"/>
                  </a:lnTo>
                  <a:lnTo>
                    <a:pt x="3851" y="26072"/>
                  </a:lnTo>
                  <a:lnTo>
                    <a:pt x="3913" y="26030"/>
                  </a:lnTo>
                  <a:lnTo>
                    <a:pt x="3955" y="26030"/>
                  </a:lnTo>
                  <a:lnTo>
                    <a:pt x="4018" y="26072"/>
                  </a:lnTo>
                  <a:lnTo>
                    <a:pt x="3976" y="26113"/>
                  </a:lnTo>
                  <a:lnTo>
                    <a:pt x="3872" y="26176"/>
                  </a:lnTo>
                  <a:lnTo>
                    <a:pt x="3809" y="26176"/>
                  </a:lnTo>
                  <a:lnTo>
                    <a:pt x="3641" y="26239"/>
                  </a:lnTo>
                  <a:lnTo>
                    <a:pt x="3558" y="26281"/>
                  </a:lnTo>
                  <a:lnTo>
                    <a:pt x="3558" y="26365"/>
                  </a:lnTo>
                  <a:lnTo>
                    <a:pt x="3537" y="26448"/>
                  </a:lnTo>
                  <a:lnTo>
                    <a:pt x="3620" y="26490"/>
                  </a:lnTo>
                  <a:lnTo>
                    <a:pt x="3558" y="26553"/>
                  </a:lnTo>
                  <a:lnTo>
                    <a:pt x="3537" y="26657"/>
                  </a:lnTo>
                  <a:lnTo>
                    <a:pt x="3558" y="26783"/>
                  </a:lnTo>
                  <a:lnTo>
                    <a:pt x="3620" y="26783"/>
                  </a:lnTo>
                  <a:lnTo>
                    <a:pt x="3704" y="26637"/>
                  </a:lnTo>
                  <a:lnTo>
                    <a:pt x="3746" y="26595"/>
                  </a:lnTo>
                  <a:lnTo>
                    <a:pt x="3872" y="26469"/>
                  </a:lnTo>
                  <a:lnTo>
                    <a:pt x="3934" y="26469"/>
                  </a:lnTo>
                  <a:lnTo>
                    <a:pt x="3976" y="26385"/>
                  </a:lnTo>
                  <a:lnTo>
                    <a:pt x="4060" y="26365"/>
                  </a:lnTo>
                  <a:lnTo>
                    <a:pt x="4060" y="26385"/>
                  </a:lnTo>
                  <a:lnTo>
                    <a:pt x="4018" y="26448"/>
                  </a:lnTo>
                  <a:lnTo>
                    <a:pt x="4018" y="26490"/>
                  </a:lnTo>
                  <a:lnTo>
                    <a:pt x="4039" y="26532"/>
                  </a:lnTo>
                  <a:lnTo>
                    <a:pt x="4123" y="26490"/>
                  </a:lnTo>
                  <a:lnTo>
                    <a:pt x="4248" y="26365"/>
                  </a:lnTo>
                  <a:lnTo>
                    <a:pt x="4269" y="26323"/>
                  </a:lnTo>
                  <a:lnTo>
                    <a:pt x="4332" y="26385"/>
                  </a:lnTo>
                  <a:lnTo>
                    <a:pt x="4374" y="26385"/>
                  </a:lnTo>
                  <a:lnTo>
                    <a:pt x="4436" y="26344"/>
                  </a:lnTo>
                  <a:lnTo>
                    <a:pt x="4499" y="26344"/>
                  </a:lnTo>
                  <a:lnTo>
                    <a:pt x="4499" y="26365"/>
                  </a:lnTo>
                  <a:lnTo>
                    <a:pt x="4436" y="26448"/>
                  </a:lnTo>
                  <a:lnTo>
                    <a:pt x="4436" y="26637"/>
                  </a:lnTo>
                  <a:lnTo>
                    <a:pt x="4478" y="26657"/>
                  </a:lnTo>
                  <a:lnTo>
                    <a:pt x="4541" y="26741"/>
                  </a:lnTo>
                  <a:lnTo>
                    <a:pt x="4499" y="26762"/>
                  </a:lnTo>
                  <a:lnTo>
                    <a:pt x="4436" y="26741"/>
                  </a:lnTo>
                  <a:lnTo>
                    <a:pt x="4332" y="26637"/>
                  </a:lnTo>
                  <a:lnTo>
                    <a:pt x="4269" y="26553"/>
                  </a:lnTo>
                  <a:lnTo>
                    <a:pt x="4227" y="26553"/>
                  </a:lnTo>
                  <a:lnTo>
                    <a:pt x="4164" y="26574"/>
                  </a:lnTo>
                  <a:lnTo>
                    <a:pt x="4081" y="26574"/>
                  </a:lnTo>
                  <a:lnTo>
                    <a:pt x="4060" y="26637"/>
                  </a:lnTo>
                  <a:lnTo>
                    <a:pt x="4123" y="26678"/>
                  </a:lnTo>
                  <a:lnTo>
                    <a:pt x="4164" y="26678"/>
                  </a:lnTo>
                  <a:lnTo>
                    <a:pt x="4248" y="26783"/>
                  </a:lnTo>
                  <a:lnTo>
                    <a:pt x="4290" y="26804"/>
                  </a:lnTo>
                  <a:lnTo>
                    <a:pt x="4269" y="26867"/>
                  </a:lnTo>
                  <a:lnTo>
                    <a:pt x="4185" y="26783"/>
                  </a:lnTo>
                  <a:lnTo>
                    <a:pt x="4144" y="26762"/>
                  </a:lnTo>
                  <a:lnTo>
                    <a:pt x="4060" y="26762"/>
                  </a:lnTo>
                  <a:lnTo>
                    <a:pt x="3955" y="26888"/>
                  </a:lnTo>
                  <a:lnTo>
                    <a:pt x="3872" y="26950"/>
                  </a:lnTo>
                  <a:lnTo>
                    <a:pt x="3704" y="26950"/>
                  </a:lnTo>
                  <a:lnTo>
                    <a:pt x="3662" y="26971"/>
                  </a:lnTo>
                  <a:lnTo>
                    <a:pt x="3725" y="26992"/>
                  </a:lnTo>
                  <a:lnTo>
                    <a:pt x="3830" y="26992"/>
                  </a:lnTo>
                  <a:lnTo>
                    <a:pt x="3892" y="26971"/>
                  </a:lnTo>
                  <a:lnTo>
                    <a:pt x="4060" y="26950"/>
                  </a:lnTo>
                  <a:lnTo>
                    <a:pt x="4164" y="26888"/>
                  </a:lnTo>
                  <a:lnTo>
                    <a:pt x="4248" y="26909"/>
                  </a:lnTo>
                  <a:lnTo>
                    <a:pt x="4353" y="26909"/>
                  </a:lnTo>
                  <a:lnTo>
                    <a:pt x="4311" y="26950"/>
                  </a:lnTo>
                  <a:lnTo>
                    <a:pt x="4248" y="27013"/>
                  </a:lnTo>
                  <a:lnTo>
                    <a:pt x="4102" y="27013"/>
                  </a:lnTo>
                  <a:lnTo>
                    <a:pt x="3976" y="27055"/>
                  </a:lnTo>
                  <a:lnTo>
                    <a:pt x="3767" y="27055"/>
                  </a:lnTo>
                  <a:lnTo>
                    <a:pt x="3662" y="27076"/>
                  </a:lnTo>
                  <a:lnTo>
                    <a:pt x="3641" y="27160"/>
                  </a:lnTo>
                  <a:lnTo>
                    <a:pt x="3662" y="27222"/>
                  </a:lnTo>
                  <a:lnTo>
                    <a:pt x="3767" y="27264"/>
                  </a:lnTo>
                  <a:lnTo>
                    <a:pt x="3872" y="27222"/>
                  </a:lnTo>
                  <a:lnTo>
                    <a:pt x="3892" y="27264"/>
                  </a:lnTo>
                  <a:lnTo>
                    <a:pt x="3830" y="27306"/>
                  </a:lnTo>
                  <a:lnTo>
                    <a:pt x="3725" y="27306"/>
                  </a:lnTo>
                  <a:lnTo>
                    <a:pt x="3662" y="27390"/>
                  </a:lnTo>
                  <a:lnTo>
                    <a:pt x="3683" y="27473"/>
                  </a:lnTo>
                  <a:lnTo>
                    <a:pt x="3767" y="27515"/>
                  </a:lnTo>
                  <a:lnTo>
                    <a:pt x="3830" y="27473"/>
                  </a:lnTo>
                  <a:lnTo>
                    <a:pt x="3851" y="27411"/>
                  </a:lnTo>
                  <a:lnTo>
                    <a:pt x="3934" y="27411"/>
                  </a:lnTo>
                  <a:lnTo>
                    <a:pt x="3976" y="27432"/>
                  </a:lnTo>
                  <a:lnTo>
                    <a:pt x="4060" y="27432"/>
                  </a:lnTo>
                  <a:lnTo>
                    <a:pt x="4144" y="27411"/>
                  </a:lnTo>
                  <a:lnTo>
                    <a:pt x="4185" y="27390"/>
                  </a:lnTo>
                  <a:lnTo>
                    <a:pt x="4227" y="27411"/>
                  </a:lnTo>
                  <a:lnTo>
                    <a:pt x="4164" y="27473"/>
                  </a:lnTo>
                  <a:lnTo>
                    <a:pt x="4039" y="27515"/>
                  </a:lnTo>
                  <a:lnTo>
                    <a:pt x="3976" y="27494"/>
                  </a:lnTo>
                  <a:lnTo>
                    <a:pt x="3913" y="27473"/>
                  </a:lnTo>
                  <a:lnTo>
                    <a:pt x="3851" y="27473"/>
                  </a:lnTo>
                  <a:lnTo>
                    <a:pt x="3913" y="27515"/>
                  </a:lnTo>
                  <a:lnTo>
                    <a:pt x="3976" y="27515"/>
                  </a:lnTo>
                  <a:lnTo>
                    <a:pt x="4039" y="27536"/>
                  </a:lnTo>
                  <a:lnTo>
                    <a:pt x="3976" y="27578"/>
                  </a:lnTo>
                  <a:lnTo>
                    <a:pt x="3851" y="27578"/>
                  </a:lnTo>
                  <a:lnTo>
                    <a:pt x="3746" y="27641"/>
                  </a:lnTo>
                  <a:lnTo>
                    <a:pt x="3809" y="27704"/>
                  </a:lnTo>
                  <a:lnTo>
                    <a:pt x="3851" y="27704"/>
                  </a:lnTo>
                  <a:lnTo>
                    <a:pt x="3913" y="27683"/>
                  </a:lnTo>
                  <a:lnTo>
                    <a:pt x="4039" y="27683"/>
                  </a:lnTo>
                  <a:lnTo>
                    <a:pt x="4081" y="27704"/>
                  </a:lnTo>
                  <a:lnTo>
                    <a:pt x="4144" y="27704"/>
                  </a:lnTo>
                  <a:lnTo>
                    <a:pt x="4081" y="27746"/>
                  </a:lnTo>
                  <a:lnTo>
                    <a:pt x="3955" y="27787"/>
                  </a:lnTo>
                  <a:lnTo>
                    <a:pt x="3872" y="27746"/>
                  </a:lnTo>
                  <a:lnTo>
                    <a:pt x="3809" y="27787"/>
                  </a:lnTo>
                  <a:lnTo>
                    <a:pt x="3767" y="27829"/>
                  </a:lnTo>
                  <a:lnTo>
                    <a:pt x="3809" y="27892"/>
                  </a:lnTo>
                  <a:lnTo>
                    <a:pt x="3851" y="27892"/>
                  </a:lnTo>
                  <a:lnTo>
                    <a:pt x="3934" y="27829"/>
                  </a:lnTo>
                  <a:lnTo>
                    <a:pt x="4018" y="27829"/>
                  </a:lnTo>
                  <a:lnTo>
                    <a:pt x="4081" y="27892"/>
                  </a:lnTo>
                  <a:lnTo>
                    <a:pt x="4081" y="27934"/>
                  </a:lnTo>
                  <a:lnTo>
                    <a:pt x="3934" y="27997"/>
                  </a:lnTo>
                  <a:lnTo>
                    <a:pt x="3892" y="28038"/>
                  </a:lnTo>
                  <a:lnTo>
                    <a:pt x="3955" y="28143"/>
                  </a:lnTo>
                  <a:lnTo>
                    <a:pt x="3997" y="28143"/>
                  </a:lnTo>
                  <a:lnTo>
                    <a:pt x="4039" y="28122"/>
                  </a:lnTo>
                  <a:lnTo>
                    <a:pt x="4102" y="28122"/>
                  </a:lnTo>
                  <a:lnTo>
                    <a:pt x="4164" y="28206"/>
                  </a:lnTo>
                  <a:lnTo>
                    <a:pt x="4185" y="28143"/>
                  </a:lnTo>
                  <a:lnTo>
                    <a:pt x="4227" y="28122"/>
                  </a:lnTo>
                  <a:lnTo>
                    <a:pt x="4269" y="28143"/>
                  </a:lnTo>
                  <a:lnTo>
                    <a:pt x="4248" y="28206"/>
                  </a:lnTo>
                  <a:lnTo>
                    <a:pt x="4206" y="28248"/>
                  </a:lnTo>
                  <a:lnTo>
                    <a:pt x="4269" y="28310"/>
                  </a:lnTo>
                  <a:lnTo>
                    <a:pt x="4164" y="28436"/>
                  </a:lnTo>
                  <a:lnTo>
                    <a:pt x="4144" y="28436"/>
                  </a:lnTo>
                  <a:lnTo>
                    <a:pt x="4081" y="28520"/>
                  </a:lnTo>
                  <a:lnTo>
                    <a:pt x="4039" y="28582"/>
                  </a:lnTo>
                  <a:lnTo>
                    <a:pt x="4039" y="28624"/>
                  </a:lnTo>
                  <a:lnTo>
                    <a:pt x="4102" y="28624"/>
                  </a:lnTo>
                  <a:lnTo>
                    <a:pt x="4164" y="28582"/>
                  </a:lnTo>
                  <a:lnTo>
                    <a:pt x="4248" y="28624"/>
                  </a:lnTo>
                  <a:lnTo>
                    <a:pt x="4269" y="28687"/>
                  </a:lnTo>
                  <a:lnTo>
                    <a:pt x="4227" y="28750"/>
                  </a:lnTo>
                  <a:lnTo>
                    <a:pt x="4227" y="28771"/>
                  </a:lnTo>
                  <a:lnTo>
                    <a:pt x="4290" y="28771"/>
                  </a:lnTo>
                  <a:lnTo>
                    <a:pt x="4353" y="28792"/>
                  </a:lnTo>
                  <a:lnTo>
                    <a:pt x="4353" y="28854"/>
                  </a:lnTo>
                  <a:lnTo>
                    <a:pt x="4290" y="28896"/>
                  </a:lnTo>
                  <a:lnTo>
                    <a:pt x="4353" y="28959"/>
                  </a:lnTo>
                  <a:lnTo>
                    <a:pt x="4332" y="29043"/>
                  </a:lnTo>
                  <a:lnTo>
                    <a:pt x="4248" y="29085"/>
                  </a:lnTo>
                  <a:lnTo>
                    <a:pt x="4206" y="29147"/>
                  </a:lnTo>
                  <a:lnTo>
                    <a:pt x="4311" y="29147"/>
                  </a:lnTo>
                  <a:lnTo>
                    <a:pt x="4374" y="29085"/>
                  </a:lnTo>
                  <a:lnTo>
                    <a:pt x="4395" y="29043"/>
                  </a:lnTo>
                  <a:lnTo>
                    <a:pt x="4520" y="28980"/>
                  </a:lnTo>
                  <a:lnTo>
                    <a:pt x="4562" y="29001"/>
                  </a:lnTo>
                  <a:lnTo>
                    <a:pt x="4499" y="29064"/>
                  </a:lnTo>
                  <a:lnTo>
                    <a:pt x="4541" y="29106"/>
                  </a:lnTo>
                  <a:lnTo>
                    <a:pt x="4457" y="29168"/>
                  </a:lnTo>
                  <a:lnTo>
                    <a:pt x="4395" y="29210"/>
                  </a:lnTo>
                  <a:lnTo>
                    <a:pt x="4332" y="29210"/>
                  </a:lnTo>
                  <a:lnTo>
                    <a:pt x="4248" y="29252"/>
                  </a:lnTo>
                  <a:lnTo>
                    <a:pt x="4185" y="29294"/>
                  </a:lnTo>
                  <a:lnTo>
                    <a:pt x="4248" y="29357"/>
                  </a:lnTo>
                  <a:lnTo>
                    <a:pt x="4332" y="29294"/>
                  </a:lnTo>
                  <a:lnTo>
                    <a:pt x="4374" y="29252"/>
                  </a:lnTo>
                  <a:lnTo>
                    <a:pt x="4478" y="29273"/>
                  </a:lnTo>
                  <a:lnTo>
                    <a:pt x="4499" y="29294"/>
                  </a:lnTo>
                  <a:lnTo>
                    <a:pt x="4457" y="29357"/>
                  </a:lnTo>
                  <a:lnTo>
                    <a:pt x="4332" y="29398"/>
                  </a:lnTo>
                  <a:lnTo>
                    <a:pt x="4332" y="29503"/>
                  </a:lnTo>
                  <a:lnTo>
                    <a:pt x="4269" y="29566"/>
                  </a:lnTo>
                  <a:lnTo>
                    <a:pt x="4185" y="29587"/>
                  </a:lnTo>
                  <a:lnTo>
                    <a:pt x="4164" y="29629"/>
                  </a:lnTo>
                  <a:lnTo>
                    <a:pt x="4248" y="29691"/>
                  </a:lnTo>
                  <a:lnTo>
                    <a:pt x="4374" y="29670"/>
                  </a:lnTo>
                  <a:lnTo>
                    <a:pt x="4457" y="29608"/>
                  </a:lnTo>
                  <a:lnTo>
                    <a:pt x="4562" y="29587"/>
                  </a:lnTo>
                  <a:lnTo>
                    <a:pt x="4625" y="29587"/>
                  </a:lnTo>
                  <a:lnTo>
                    <a:pt x="4667" y="29629"/>
                  </a:lnTo>
                  <a:lnTo>
                    <a:pt x="4625" y="29691"/>
                  </a:lnTo>
                  <a:lnTo>
                    <a:pt x="4562" y="29691"/>
                  </a:lnTo>
                  <a:lnTo>
                    <a:pt x="4416" y="29733"/>
                  </a:lnTo>
                  <a:lnTo>
                    <a:pt x="4416" y="29775"/>
                  </a:lnTo>
                  <a:lnTo>
                    <a:pt x="4499" y="29775"/>
                  </a:lnTo>
                  <a:lnTo>
                    <a:pt x="4541" y="29817"/>
                  </a:lnTo>
                  <a:lnTo>
                    <a:pt x="4457" y="29901"/>
                  </a:lnTo>
                  <a:lnTo>
                    <a:pt x="4478" y="29984"/>
                  </a:lnTo>
                  <a:lnTo>
                    <a:pt x="4562" y="30005"/>
                  </a:lnTo>
                  <a:lnTo>
                    <a:pt x="4688" y="29901"/>
                  </a:lnTo>
                  <a:lnTo>
                    <a:pt x="4750" y="29880"/>
                  </a:lnTo>
                  <a:lnTo>
                    <a:pt x="4771" y="29901"/>
                  </a:lnTo>
                  <a:lnTo>
                    <a:pt x="4855" y="29984"/>
                  </a:lnTo>
                  <a:lnTo>
                    <a:pt x="4855" y="30089"/>
                  </a:lnTo>
                  <a:lnTo>
                    <a:pt x="4918" y="30131"/>
                  </a:lnTo>
                  <a:lnTo>
                    <a:pt x="4918" y="30152"/>
                  </a:lnTo>
                  <a:lnTo>
                    <a:pt x="4876" y="30214"/>
                  </a:lnTo>
                  <a:lnTo>
                    <a:pt x="4792" y="30214"/>
                  </a:lnTo>
                  <a:lnTo>
                    <a:pt x="4750" y="30298"/>
                  </a:lnTo>
                  <a:lnTo>
                    <a:pt x="4771" y="30340"/>
                  </a:lnTo>
                  <a:lnTo>
                    <a:pt x="4918" y="30361"/>
                  </a:lnTo>
                  <a:lnTo>
                    <a:pt x="4981" y="30340"/>
                  </a:lnTo>
                  <a:lnTo>
                    <a:pt x="4960" y="30298"/>
                  </a:lnTo>
                  <a:lnTo>
                    <a:pt x="4960" y="30235"/>
                  </a:lnTo>
                  <a:lnTo>
                    <a:pt x="5001" y="30214"/>
                  </a:lnTo>
                  <a:lnTo>
                    <a:pt x="5064" y="30235"/>
                  </a:lnTo>
                  <a:lnTo>
                    <a:pt x="5127" y="30194"/>
                  </a:lnTo>
                  <a:lnTo>
                    <a:pt x="5211" y="30152"/>
                  </a:lnTo>
                  <a:lnTo>
                    <a:pt x="5273" y="30214"/>
                  </a:lnTo>
                  <a:lnTo>
                    <a:pt x="5315" y="30235"/>
                  </a:lnTo>
                  <a:lnTo>
                    <a:pt x="5378" y="30214"/>
                  </a:lnTo>
                  <a:lnTo>
                    <a:pt x="5420" y="30131"/>
                  </a:lnTo>
                  <a:lnTo>
                    <a:pt x="5483" y="30089"/>
                  </a:lnTo>
                  <a:lnTo>
                    <a:pt x="5545" y="30089"/>
                  </a:lnTo>
                  <a:lnTo>
                    <a:pt x="5629" y="30047"/>
                  </a:lnTo>
                  <a:lnTo>
                    <a:pt x="5713" y="30089"/>
                  </a:lnTo>
                  <a:lnTo>
                    <a:pt x="5755" y="30026"/>
                  </a:lnTo>
                  <a:lnTo>
                    <a:pt x="5755" y="29984"/>
                  </a:lnTo>
                  <a:lnTo>
                    <a:pt x="5713" y="29922"/>
                  </a:lnTo>
                  <a:lnTo>
                    <a:pt x="5713" y="29880"/>
                  </a:lnTo>
                  <a:lnTo>
                    <a:pt x="5755" y="29838"/>
                  </a:lnTo>
                  <a:lnTo>
                    <a:pt x="5817" y="29880"/>
                  </a:lnTo>
                  <a:lnTo>
                    <a:pt x="5859" y="29942"/>
                  </a:lnTo>
                  <a:lnTo>
                    <a:pt x="5859" y="30047"/>
                  </a:lnTo>
                  <a:lnTo>
                    <a:pt x="5797" y="30131"/>
                  </a:lnTo>
                  <a:lnTo>
                    <a:pt x="5734" y="30152"/>
                  </a:lnTo>
                  <a:lnTo>
                    <a:pt x="5692" y="30214"/>
                  </a:lnTo>
                  <a:lnTo>
                    <a:pt x="5713" y="30235"/>
                  </a:lnTo>
                  <a:lnTo>
                    <a:pt x="5838" y="30194"/>
                  </a:lnTo>
                  <a:lnTo>
                    <a:pt x="6027" y="30089"/>
                  </a:lnTo>
                  <a:lnTo>
                    <a:pt x="6131" y="29922"/>
                  </a:lnTo>
                  <a:lnTo>
                    <a:pt x="6173" y="29922"/>
                  </a:lnTo>
                  <a:lnTo>
                    <a:pt x="6215" y="30005"/>
                  </a:lnTo>
                  <a:lnTo>
                    <a:pt x="6215" y="30110"/>
                  </a:lnTo>
                  <a:lnTo>
                    <a:pt x="6131" y="30131"/>
                  </a:lnTo>
                  <a:lnTo>
                    <a:pt x="6048" y="30194"/>
                  </a:lnTo>
                  <a:lnTo>
                    <a:pt x="5964" y="30256"/>
                  </a:lnTo>
                  <a:lnTo>
                    <a:pt x="5859" y="30298"/>
                  </a:lnTo>
                  <a:lnTo>
                    <a:pt x="5838" y="30319"/>
                  </a:lnTo>
                  <a:lnTo>
                    <a:pt x="5859" y="30340"/>
                  </a:lnTo>
                  <a:lnTo>
                    <a:pt x="5964" y="30319"/>
                  </a:lnTo>
                  <a:lnTo>
                    <a:pt x="6110" y="30235"/>
                  </a:lnTo>
                  <a:lnTo>
                    <a:pt x="6131" y="30256"/>
                  </a:lnTo>
                  <a:lnTo>
                    <a:pt x="6027" y="30361"/>
                  </a:lnTo>
                  <a:lnTo>
                    <a:pt x="5943" y="30403"/>
                  </a:lnTo>
                  <a:lnTo>
                    <a:pt x="5943" y="30507"/>
                  </a:lnTo>
                  <a:lnTo>
                    <a:pt x="5797" y="30612"/>
                  </a:lnTo>
                  <a:lnTo>
                    <a:pt x="5755" y="30654"/>
                  </a:lnTo>
                  <a:lnTo>
                    <a:pt x="5817" y="30654"/>
                  </a:lnTo>
                  <a:lnTo>
                    <a:pt x="5859" y="30612"/>
                  </a:lnTo>
                  <a:lnTo>
                    <a:pt x="5901" y="30612"/>
                  </a:lnTo>
                  <a:lnTo>
                    <a:pt x="5901" y="30633"/>
                  </a:lnTo>
                  <a:lnTo>
                    <a:pt x="5922" y="30738"/>
                  </a:lnTo>
                  <a:lnTo>
                    <a:pt x="5943" y="30654"/>
                  </a:lnTo>
                  <a:lnTo>
                    <a:pt x="6027" y="30612"/>
                  </a:lnTo>
                  <a:lnTo>
                    <a:pt x="6048" y="30549"/>
                  </a:lnTo>
                  <a:lnTo>
                    <a:pt x="6110" y="30549"/>
                  </a:lnTo>
                  <a:lnTo>
                    <a:pt x="6131" y="30570"/>
                  </a:lnTo>
                  <a:lnTo>
                    <a:pt x="6048" y="30654"/>
                  </a:lnTo>
                  <a:lnTo>
                    <a:pt x="6027" y="30738"/>
                  </a:lnTo>
                  <a:lnTo>
                    <a:pt x="6048" y="30759"/>
                  </a:lnTo>
                  <a:lnTo>
                    <a:pt x="6131" y="30738"/>
                  </a:lnTo>
                  <a:lnTo>
                    <a:pt x="6173" y="30654"/>
                  </a:lnTo>
                  <a:lnTo>
                    <a:pt x="6236" y="30654"/>
                  </a:lnTo>
                  <a:lnTo>
                    <a:pt x="6320" y="30633"/>
                  </a:lnTo>
                  <a:lnTo>
                    <a:pt x="6236" y="30738"/>
                  </a:lnTo>
                  <a:lnTo>
                    <a:pt x="6215" y="30842"/>
                  </a:lnTo>
                  <a:lnTo>
                    <a:pt x="6110" y="30926"/>
                  </a:lnTo>
                  <a:lnTo>
                    <a:pt x="6110" y="30989"/>
                  </a:lnTo>
                  <a:lnTo>
                    <a:pt x="6131" y="31031"/>
                  </a:lnTo>
                  <a:lnTo>
                    <a:pt x="6236" y="30947"/>
                  </a:lnTo>
                  <a:lnTo>
                    <a:pt x="6320" y="30738"/>
                  </a:lnTo>
                  <a:lnTo>
                    <a:pt x="6382" y="30675"/>
                  </a:lnTo>
                  <a:lnTo>
                    <a:pt x="6424" y="30717"/>
                  </a:lnTo>
                  <a:lnTo>
                    <a:pt x="6320" y="30863"/>
                  </a:lnTo>
                  <a:lnTo>
                    <a:pt x="6320" y="30947"/>
                  </a:lnTo>
                  <a:lnTo>
                    <a:pt x="6257" y="31031"/>
                  </a:lnTo>
                  <a:lnTo>
                    <a:pt x="6236" y="31135"/>
                  </a:lnTo>
                  <a:lnTo>
                    <a:pt x="6278" y="31156"/>
                  </a:lnTo>
                  <a:lnTo>
                    <a:pt x="6341" y="31093"/>
                  </a:lnTo>
                  <a:lnTo>
                    <a:pt x="6341" y="31031"/>
                  </a:lnTo>
                  <a:lnTo>
                    <a:pt x="6361" y="30968"/>
                  </a:lnTo>
                  <a:lnTo>
                    <a:pt x="6424" y="30968"/>
                  </a:lnTo>
                  <a:lnTo>
                    <a:pt x="6487" y="30989"/>
                  </a:lnTo>
                  <a:lnTo>
                    <a:pt x="6487" y="30842"/>
                  </a:lnTo>
                  <a:lnTo>
                    <a:pt x="6550" y="30842"/>
                  </a:lnTo>
                  <a:lnTo>
                    <a:pt x="6592" y="30759"/>
                  </a:lnTo>
                  <a:lnTo>
                    <a:pt x="6654" y="30759"/>
                  </a:lnTo>
                  <a:lnTo>
                    <a:pt x="6654" y="30821"/>
                  </a:lnTo>
                  <a:lnTo>
                    <a:pt x="6633" y="30821"/>
                  </a:lnTo>
                  <a:lnTo>
                    <a:pt x="6592" y="30926"/>
                  </a:lnTo>
                  <a:lnTo>
                    <a:pt x="6592" y="30968"/>
                  </a:lnTo>
                  <a:lnTo>
                    <a:pt x="6759" y="30968"/>
                  </a:lnTo>
                  <a:lnTo>
                    <a:pt x="7010" y="31093"/>
                  </a:lnTo>
                  <a:lnTo>
                    <a:pt x="7052" y="31093"/>
                  </a:lnTo>
                  <a:lnTo>
                    <a:pt x="7052" y="31051"/>
                  </a:lnTo>
                  <a:lnTo>
                    <a:pt x="7094" y="30989"/>
                  </a:lnTo>
                  <a:lnTo>
                    <a:pt x="7157" y="30968"/>
                  </a:lnTo>
                  <a:lnTo>
                    <a:pt x="7157" y="30926"/>
                  </a:lnTo>
                  <a:lnTo>
                    <a:pt x="7094" y="30884"/>
                  </a:lnTo>
                  <a:lnTo>
                    <a:pt x="7073" y="30863"/>
                  </a:lnTo>
                  <a:lnTo>
                    <a:pt x="6989" y="30863"/>
                  </a:lnTo>
                  <a:lnTo>
                    <a:pt x="6968" y="30884"/>
                  </a:lnTo>
                  <a:lnTo>
                    <a:pt x="6968" y="30842"/>
                  </a:lnTo>
                  <a:lnTo>
                    <a:pt x="6989" y="30821"/>
                  </a:lnTo>
                  <a:lnTo>
                    <a:pt x="6989" y="30759"/>
                  </a:lnTo>
                  <a:lnTo>
                    <a:pt x="6885" y="30717"/>
                  </a:lnTo>
                  <a:lnTo>
                    <a:pt x="6696" y="30633"/>
                  </a:lnTo>
                  <a:lnTo>
                    <a:pt x="6675" y="30570"/>
                  </a:lnTo>
                  <a:lnTo>
                    <a:pt x="6696" y="30549"/>
                  </a:lnTo>
                  <a:lnTo>
                    <a:pt x="6780" y="30570"/>
                  </a:lnTo>
                  <a:lnTo>
                    <a:pt x="6843" y="30549"/>
                  </a:lnTo>
                  <a:lnTo>
                    <a:pt x="6864" y="30549"/>
                  </a:lnTo>
                  <a:lnTo>
                    <a:pt x="6885" y="30612"/>
                  </a:lnTo>
                  <a:lnTo>
                    <a:pt x="6968" y="30675"/>
                  </a:lnTo>
                  <a:lnTo>
                    <a:pt x="7052" y="30738"/>
                  </a:lnTo>
                  <a:lnTo>
                    <a:pt x="7115" y="30738"/>
                  </a:lnTo>
                  <a:lnTo>
                    <a:pt x="7219" y="30675"/>
                  </a:lnTo>
                  <a:lnTo>
                    <a:pt x="7303" y="30633"/>
                  </a:lnTo>
                  <a:lnTo>
                    <a:pt x="7324" y="30570"/>
                  </a:lnTo>
                  <a:lnTo>
                    <a:pt x="7261" y="30549"/>
                  </a:lnTo>
                  <a:lnTo>
                    <a:pt x="7157" y="30549"/>
                  </a:lnTo>
                  <a:lnTo>
                    <a:pt x="7094" y="30528"/>
                  </a:lnTo>
                  <a:lnTo>
                    <a:pt x="7094" y="30466"/>
                  </a:lnTo>
                  <a:lnTo>
                    <a:pt x="7219" y="30466"/>
                  </a:lnTo>
                  <a:lnTo>
                    <a:pt x="7303" y="30424"/>
                  </a:lnTo>
                  <a:lnTo>
                    <a:pt x="7303" y="30403"/>
                  </a:lnTo>
                  <a:lnTo>
                    <a:pt x="7219" y="30340"/>
                  </a:lnTo>
                  <a:lnTo>
                    <a:pt x="7157" y="30319"/>
                  </a:lnTo>
                  <a:lnTo>
                    <a:pt x="7157" y="30298"/>
                  </a:lnTo>
                  <a:lnTo>
                    <a:pt x="7198" y="30298"/>
                  </a:lnTo>
                  <a:lnTo>
                    <a:pt x="7219" y="30256"/>
                  </a:lnTo>
                  <a:lnTo>
                    <a:pt x="7198" y="30235"/>
                  </a:lnTo>
                  <a:lnTo>
                    <a:pt x="7094" y="30214"/>
                  </a:lnTo>
                  <a:lnTo>
                    <a:pt x="7052" y="30152"/>
                  </a:lnTo>
                  <a:lnTo>
                    <a:pt x="7073" y="30131"/>
                  </a:lnTo>
                  <a:lnTo>
                    <a:pt x="7157" y="30152"/>
                  </a:lnTo>
                  <a:lnTo>
                    <a:pt x="7261" y="30194"/>
                  </a:lnTo>
                  <a:lnTo>
                    <a:pt x="7408" y="30152"/>
                  </a:lnTo>
                  <a:lnTo>
                    <a:pt x="7491" y="30110"/>
                  </a:lnTo>
                  <a:lnTo>
                    <a:pt x="7512" y="30047"/>
                  </a:lnTo>
                  <a:lnTo>
                    <a:pt x="7491" y="30005"/>
                  </a:lnTo>
                  <a:lnTo>
                    <a:pt x="7387" y="29984"/>
                  </a:lnTo>
                  <a:lnTo>
                    <a:pt x="7198" y="29942"/>
                  </a:lnTo>
                  <a:lnTo>
                    <a:pt x="7115" y="29901"/>
                  </a:lnTo>
                  <a:lnTo>
                    <a:pt x="7115" y="29880"/>
                  </a:lnTo>
                  <a:lnTo>
                    <a:pt x="7177" y="29880"/>
                  </a:lnTo>
                  <a:lnTo>
                    <a:pt x="7261" y="29901"/>
                  </a:lnTo>
                  <a:lnTo>
                    <a:pt x="7408" y="29901"/>
                  </a:lnTo>
                  <a:lnTo>
                    <a:pt x="7491" y="29838"/>
                  </a:lnTo>
                  <a:lnTo>
                    <a:pt x="7491" y="29775"/>
                  </a:lnTo>
                  <a:lnTo>
                    <a:pt x="7408" y="29712"/>
                  </a:lnTo>
                  <a:lnTo>
                    <a:pt x="7324" y="29691"/>
                  </a:lnTo>
                  <a:lnTo>
                    <a:pt x="7303" y="29629"/>
                  </a:lnTo>
                  <a:lnTo>
                    <a:pt x="7366" y="29629"/>
                  </a:lnTo>
                  <a:lnTo>
                    <a:pt x="7408" y="29670"/>
                  </a:lnTo>
                  <a:lnTo>
                    <a:pt x="7429" y="29712"/>
                  </a:lnTo>
                  <a:lnTo>
                    <a:pt x="7512" y="29691"/>
                  </a:lnTo>
                  <a:lnTo>
                    <a:pt x="7575" y="29629"/>
                  </a:lnTo>
                  <a:lnTo>
                    <a:pt x="7575" y="29587"/>
                  </a:lnTo>
                  <a:lnTo>
                    <a:pt x="7512" y="29566"/>
                  </a:lnTo>
                  <a:lnTo>
                    <a:pt x="7429" y="29503"/>
                  </a:lnTo>
                  <a:lnTo>
                    <a:pt x="7429" y="29482"/>
                  </a:lnTo>
                  <a:lnTo>
                    <a:pt x="7491" y="29461"/>
                  </a:lnTo>
                  <a:lnTo>
                    <a:pt x="7512" y="29503"/>
                  </a:lnTo>
                  <a:lnTo>
                    <a:pt x="7575" y="29524"/>
                  </a:lnTo>
                  <a:lnTo>
                    <a:pt x="7638" y="29461"/>
                  </a:lnTo>
                  <a:lnTo>
                    <a:pt x="7638" y="29419"/>
                  </a:lnTo>
                  <a:lnTo>
                    <a:pt x="7533" y="29398"/>
                  </a:lnTo>
                  <a:lnTo>
                    <a:pt x="7470" y="29357"/>
                  </a:lnTo>
                  <a:lnTo>
                    <a:pt x="7429" y="29294"/>
                  </a:lnTo>
                  <a:lnTo>
                    <a:pt x="7491" y="29294"/>
                  </a:lnTo>
                  <a:lnTo>
                    <a:pt x="7575" y="29357"/>
                  </a:lnTo>
                  <a:lnTo>
                    <a:pt x="7638" y="29357"/>
                  </a:lnTo>
                  <a:lnTo>
                    <a:pt x="7701" y="29398"/>
                  </a:lnTo>
                  <a:lnTo>
                    <a:pt x="7742" y="29398"/>
                  </a:lnTo>
                  <a:lnTo>
                    <a:pt x="7784" y="29315"/>
                  </a:lnTo>
                  <a:lnTo>
                    <a:pt x="7784" y="29273"/>
                  </a:lnTo>
                  <a:lnTo>
                    <a:pt x="7826" y="29210"/>
                  </a:lnTo>
                  <a:lnTo>
                    <a:pt x="7826" y="29168"/>
                  </a:lnTo>
                  <a:lnTo>
                    <a:pt x="7805" y="29106"/>
                  </a:lnTo>
                  <a:lnTo>
                    <a:pt x="7826" y="29001"/>
                  </a:lnTo>
                  <a:lnTo>
                    <a:pt x="7826" y="28959"/>
                  </a:lnTo>
                  <a:lnTo>
                    <a:pt x="7742" y="28854"/>
                  </a:lnTo>
                  <a:lnTo>
                    <a:pt x="7617" y="28750"/>
                  </a:lnTo>
                  <a:lnTo>
                    <a:pt x="7512" y="28729"/>
                  </a:lnTo>
                  <a:lnTo>
                    <a:pt x="7470" y="28666"/>
                  </a:lnTo>
                  <a:lnTo>
                    <a:pt x="7470" y="28645"/>
                  </a:lnTo>
                  <a:lnTo>
                    <a:pt x="7533" y="28645"/>
                  </a:lnTo>
                  <a:lnTo>
                    <a:pt x="7596" y="28666"/>
                  </a:lnTo>
                  <a:lnTo>
                    <a:pt x="7722" y="28771"/>
                  </a:lnTo>
                  <a:lnTo>
                    <a:pt x="7805" y="28854"/>
                  </a:lnTo>
                  <a:lnTo>
                    <a:pt x="7889" y="28854"/>
                  </a:lnTo>
                  <a:lnTo>
                    <a:pt x="7910" y="28834"/>
                  </a:lnTo>
                  <a:lnTo>
                    <a:pt x="7889" y="28687"/>
                  </a:lnTo>
                  <a:lnTo>
                    <a:pt x="7826" y="28582"/>
                  </a:lnTo>
                  <a:lnTo>
                    <a:pt x="7701" y="28562"/>
                  </a:lnTo>
                  <a:lnTo>
                    <a:pt x="7533" y="28478"/>
                  </a:lnTo>
                  <a:lnTo>
                    <a:pt x="7491" y="28457"/>
                  </a:lnTo>
                  <a:lnTo>
                    <a:pt x="7491" y="28415"/>
                  </a:lnTo>
                  <a:lnTo>
                    <a:pt x="7533" y="28415"/>
                  </a:lnTo>
                  <a:lnTo>
                    <a:pt x="7596" y="28436"/>
                  </a:lnTo>
                  <a:lnTo>
                    <a:pt x="7638" y="28478"/>
                  </a:lnTo>
                  <a:lnTo>
                    <a:pt x="7742" y="28478"/>
                  </a:lnTo>
                  <a:lnTo>
                    <a:pt x="7805" y="28415"/>
                  </a:lnTo>
                  <a:lnTo>
                    <a:pt x="7826" y="28352"/>
                  </a:lnTo>
                  <a:lnTo>
                    <a:pt x="7826" y="28269"/>
                  </a:lnTo>
                  <a:lnTo>
                    <a:pt x="7847" y="28269"/>
                  </a:lnTo>
                  <a:lnTo>
                    <a:pt x="7910" y="28310"/>
                  </a:lnTo>
                  <a:lnTo>
                    <a:pt x="7910" y="28331"/>
                  </a:lnTo>
                  <a:lnTo>
                    <a:pt x="7910" y="28373"/>
                  </a:lnTo>
                  <a:lnTo>
                    <a:pt x="8014" y="28436"/>
                  </a:lnTo>
                  <a:lnTo>
                    <a:pt x="8056" y="28436"/>
                  </a:lnTo>
                  <a:lnTo>
                    <a:pt x="8119" y="28478"/>
                  </a:lnTo>
                  <a:lnTo>
                    <a:pt x="8161" y="28478"/>
                  </a:lnTo>
                  <a:lnTo>
                    <a:pt x="8203" y="28436"/>
                  </a:lnTo>
                  <a:lnTo>
                    <a:pt x="8245" y="28373"/>
                  </a:lnTo>
                  <a:lnTo>
                    <a:pt x="8266" y="28352"/>
                  </a:lnTo>
                  <a:lnTo>
                    <a:pt x="8245" y="28310"/>
                  </a:lnTo>
                  <a:lnTo>
                    <a:pt x="8161" y="28269"/>
                  </a:lnTo>
                  <a:lnTo>
                    <a:pt x="8014" y="28269"/>
                  </a:lnTo>
                  <a:lnTo>
                    <a:pt x="7994" y="28248"/>
                  </a:lnTo>
                  <a:lnTo>
                    <a:pt x="7994" y="28227"/>
                  </a:lnTo>
                  <a:lnTo>
                    <a:pt x="7994" y="28164"/>
                  </a:lnTo>
                  <a:lnTo>
                    <a:pt x="7931" y="28122"/>
                  </a:lnTo>
                  <a:lnTo>
                    <a:pt x="7931" y="28059"/>
                  </a:lnTo>
                  <a:lnTo>
                    <a:pt x="7994" y="28018"/>
                  </a:lnTo>
                  <a:lnTo>
                    <a:pt x="8014" y="28018"/>
                  </a:lnTo>
                  <a:lnTo>
                    <a:pt x="8056" y="28059"/>
                  </a:lnTo>
                  <a:lnTo>
                    <a:pt x="8056" y="28143"/>
                  </a:lnTo>
                  <a:lnTo>
                    <a:pt x="8119" y="28206"/>
                  </a:lnTo>
                  <a:lnTo>
                    <a:pt x="8245" y="28206"/>
                  </a:lnTo>
                  <a:lnTo>
                    <a:pt x="8307" y="28164"/>
                  </a:lnTo>
                  <a:lnTo>
                    <a:pt x="8307" y="28122"/>
                  </a:lnTo>
                  <a:lnTo>
                    <a:pt x="8266" y="28059"/>
                  </a:lnTo>
                  <a:lnTo>
                    <a:pt x="8161" y="28018"/>
                  </a:lnTo>
                  <a:lnTo>
                    <a:pt x="8098" y="27955"/>
                  </a:lnTo>
                  <a:lnTo>
                    <a:pt x="8056" y="27850"/>
                  </a:lnTo>
                  <a:lnTo>
                    <a:pt x="8098" y="27850"/>
                  </a:lnTo>
                  <a:lnTo>
                    <a:pt x="8140" y="27913"/>
                  </a:lnTo>
                  <a:lnTo>
                    <a:pt x="8245" y="27955"/>
                  </a:lnTo>
                  <a:lnTo>
                    <a:pt x="8307" y="27997"/>
                  </a:lnTo>
                  <a:lnTo>
                    <a:pt x="8370" y="28059"/>
                  </a:lnTo>
                  <a:lnTo>
                    <a:pt x="8412" y="28038"/>
                  </a:lnTo>
                  <a:lnTo>
                    <a:pt x="8412" y="27997"/>
                  </a:lnTo>
                  <a:lnTo>
                    <a:pt x="8370" y="27934"/>
                  </a:lnTo>
                  <a:lnTo>
                    <a:pt x="8266" y="27892"/>
                  </a:lnTo>
                  <a:lnTo>
                    <a:pt x="8203" y="27829"/>
                  </a:lnTo>
                  <a:lnTo>
                    <a:pt x="8203" y="27746"/>
                  </a:lnTo>
                  <a:lnTo>
                    <a:pt x="8245" y="27704"/>
                  </a:lnTo>
                  <a:lnTo>
                    <a:pt x="8266" y="27641"/>
                  </a:lnTo>
                  <a:lnTo>
                    <a:pt x="8328" y="27641"/>
                  </a:lnTo>
                  <a:lnTo>
                    <a:pt x="8349" y="27704"/>
                  </a:lnTo>
                  <a:lnTo>
                    <a:pt x="8475" y="27808"/>
                  </a:lnTo>
                  <a:lnTo>
                    <a:pt x="8558" y="27808"/>
                  </a:lnTo>
                  <a:lnTo>
                    <a:pt x="8621" y="27787"/>
                  </a:lnTo>
                  <a:lnTo>
                    <a:pt x="8684" y="27787"/>
                  </a:lnTo>
                  <a:lnTo>
                    <a:pt x="8768" y="27746"/>
                  </a:lnTo>
                  <a:lnTo>
                    <a:pt x="8789" y="27683"/>
                  </a:lnTo>
                  <a:lnTo>
                    <a:pt x="8768" y="27641"/>
                  </a:lnTo>
                  <a:lnTo>
                    <a:pt x="8684" y="27620"/>
                  </a:lnTo>
                  <a:lnTo>
                    <a:pt x="8621" y="27578"/>
                  </a:lnTo>
                  <a:lnTo>
                    <a:pt x="8517" y="27515"/>
                  </a:lnTo>
                  <a:lnTo>
                    <a:pt x="8454" y="27515"/>
                  </a:lnTo>
                  <a:lnTo>
                    <a:pt x="8370" y="27494"/>
                  </a:lnTo>
                  <a:lnTo>
                    <a:pt x="8412" y="27432"/>
                  </a:lnTo>
                  <a:lnTo>
                    <a:pt x="8433" y="27411"/>
                  </a:lnTo>
                  <a:lnTo>
                    <a:pt x="8517" y="27411"/>
                  </a:lnTo>
                  <a:lnTo>
                    <a:pt x="8579" y="27494"/>
                  </a:lnTo>
                  <a:lnTo>
                    <a:pt x="8642" y="27515"/>
                  </a:lnTo>
                  <a:lnTo>
                    <a:pt x="8684" y="27515"/>
                  </a:lnTo>
                  <a:lnTo>
                    <a:pt x="8768" y="27620"/>
                  </a:lnTo>
                  <a:lnTo>
                    <a:pt x="8851" y="27641"/>
                  </a:lnTo>
                  <a:lnTo>
                    <a:pt x="8893" y="27620"/>
                  </a:lnTo>
                  <a:lnTo>
                    <a:pt x="8935" y="27578"/>
                  </a:lnTo>
                  <a:lnTo>
                    <a:pt x="8935" y="27515"/>
                  </a:lnTo>
                  <a:lnTo>
                    <a:pt x="8935" y="27411"/>
                  </a:lnTo>
                  <a:lnTo>
                    <a:pt x="8893" y="27369"/>
                  </a:lnTo>
                  <a:lnTo>
                    <a:pt x="8851" y="27327"/>
                  </a:lnTo>
                  <a:lnTo>
                    <a:pt x="8851" y="27306"/>
                  </a:lnTo>
                  <a:lnTo>
                    <a:pt x="8956" y="27306"/>
                  </a:lnTo>
                  <a:lnTo>
                    <a:pt x="8977" y="27222"/>
                  </a:lnTo>
                  <a:lnTo>
                    <a:pt x="8977" y="27181"/>
                  </a:lnTo>
                  <a:lnTo>
                    <a:pt x="8935" y="27181"/>
                  </a:lnTo>
                  <a:lnTo>
                    <a:pt x="8872" y="27201"/>
                  </a:lnTo>
                  <a:lnTo>
                    <a:pt x="8830" y="27160"/>
                  </a:lnTo>
                  <a:lnTo>
                    <a:pt x="8768" y="27097"/>
                  </a:lnTo>
                  <a:lnTo>
                    <a:pt x="8684" y="27097"/>
                  </a:lnTo>
                  <a:lnTo>
                    <a:pt x="8558" y="27013"/>
                  </a:lnTo>
                  <a:lnTo>
                    <a:pt x="8538" y="26992"/>
                  </a:lnTo>
                  <a:lnTo>
                    <a:pt x="8579" y="26950"/>
                  </a:lnTo>
                  <a:lnTo>
                    <a:pt x="8684" y="26950"/>
                  </a:lnTo>
                  <a:lnTo>
                    <a:pt x="8789" y="26971"/>
                  </a:lnTo>
                  <a:lnTo>
                    <a:pt x="8872" y="26971"/>
                  </a:lnTo>
                  <a:lnTo>
                    <a:pt x="8893" y="26909"/>
                  </a:lnTo>
                  <a:lnTo>
                    <a:pt x="8956" y="26909"/>
                  </a:lnTo>
                  <a:lnTo>
                    <a:pt x="9040" y="26971"/>
                  </a:lnTo>
                  <a:lnTo>
                    <a:pt x="9061" y="26867"/>
                  </a:lnTo>
                  <a:lnTo>
                    <a:pt x="9040" y="26699"/>
                  </a:lnTo>
                  <a:lnTo>
                    <a:pt x="8998" y="26595"/>
                  </a:lnTo>
                  <a:lnTo>
                    <a:pt x="8956" y="26553"/>
                  </a:lnTo>
                  <a:lnTo>
                    <a:pt x="8935" y="26469"/>
                  </a:lnTo>
                  <a:lnTo>
                    <a:pt x="8935" y="26427"/>
                  </a:lnTo>
                  <a:lnTo>
                    <a:pt x="8977" y="26365"/>
                  </a:lnTo>
                  <a:lnTo>
                    <a:pt x="8956" y="26260"/>
                  </a:lnTo>
                  <a:lnTo>
                    <a:pt x="8956" y="26218"/>
                  </a:lnTo>
                  <a:lnTo>
                    <a:pt x="8977" y="26155"/>
                  </a:lnTo>
                  <a:lnTo>
                    <a:pt x="8998" y="26176"/>
                  </a:lnTo>
                  <a:lnTo>
                    <a:pt x="9040" y="26239"/>
                  </a:lnTo>
                  <a:lnTo>
                    <a:pt x="9102" y="26260"/>
                  </a:lnTo>
                  <a:lnTo>
                    <a:pt x="9102" y="26218"/>
                  </a:lnTo>
                  <a:lnTo>
                    <a:pt x="9165" y="26176"/>
                  </a:lnTo>
                  <a:lnTo>
                    <a:pt x="9207" y="26218"/>
                  </a:lnTo>
                  <a:lnTo>
                    <a:pt x="9249" y="26344"/>
                  </a:lnTo>
                  <a:lnTo>
                    <a:pt x="9291" y="26365"/>
                  </a:lnTo>
                  <a:lnTo>
                    <a:pt x="9374" y="26365"/>
                  </a:lnTo>
                  <a:lnTo>
                    <a:pt x="9479" y="26239"/>
                  </a:lnTo>
                  <a:lnTo>
                    <a:pt x="9521" y="26113"/>
                  </a:lnTo>
                  <a:lnTo>
                    <a:pt x="9521" y="26009"/>
                  </a:lnTo>
                  <a:lnTo>
                    <a:pt x="9500" y="25925"/>
                  </a:lnTo>
                  <a:lnTo>
                    <a:pt x="9500" y="25862"/>
                  </a:lnTo>
                  <a:lnTo>
                    <a:pt x="9563" y="25841"/>
                  </a:lnTo>
                  <a:lnTo>
                    <a:pt x="9605" y="25841"/>
                  </a:lnTo>
                  <a:lnTo>
                    <a:pt x="9626" y="25800"/>
                  </a:lnTo>
                  <a:lnTo>
                    <a:pt x="9667" y="25758"/>
                  </a:lnTo>
                  <a:lnTo>
                    <a:pt x="9688" y="25821"/>
                  </a:lnTo>
                  <a:lnTo>
                    <a:pt x="9730" y="25883"/>
                  </a:lnTo>
                  <a:lnTo>
                    <a:pt x="9814" y="25883"/>
                  </a:lnTo>
                  <a:lnTo>
                    <a:pt x="9877" y="25841"/>
                  </a:lnTo>
                  <a:lnTo>
                    <a:pt x="9877" y="25800"/>
                  </a:lnTo>
                  <a:lnTo>
                    <a:pt x="9877" y="25737"/>
                  </a:lnTo>
                  <a:lnTo>
                    <a:pt x="9898" y="25737"/>
                  </a:lnTo>
                  <a:lnTo>
                    <a:pt x="9918" y="25800"/>
                  </a:lnTo>
                  <a:lnTo>
                    <a:pt x="9939" y="25883"/>
                  </a:lnTo>
                  <a:lnTo>
                    <a:pt x="9981" y="25925"/>
                  </a:lnTo>
                  <a:lnTo>
                    <a:pt x="10044" y="25862"/>
                  </a:lnTo>
                  <a:lnTo>
                    <a:pt x="10107" y="25821"/>
                  </a:lnTo>
                  <a:lnTo>
                    <a:pt x="10149" y="25800"/>
                  </a:lnTo>
                  <a:lnTo>
                    <a:pt x="10211" y="25841"/>
                  </a:lnTo>
                  <a:lnTo>
                    <a:pt x="10295" y="25841"/>
                  </a:lnTo>
                  <a:lnTo>
                    <a:pt x="10358" y="25800"/>
                  </a:lnTo>
                  <a:lnTo>
                    <a:pt x="10400" y="25716"/>
                  </a:lnTo>
                  <a:lnTo>
                    <a:pt x="10421" y="25674"/>
                  </a:lnTo>
                  <a:lnTo>
                    <a:pt x="10421" y="25632"/>
                  </a:lnTo>
                  <a:lnTo>
                    <a:pt x="10358" y="25549"/>
                  </a:lnTo>
                  <a:lnTo>
                    <a:pt x="10316" y="25423"/>
                  </a:lnTo>
                  <a:lnTo>
                    <a:pt x="10295" y="25339"/>
                  </a:lnTo>
                  <a:lnTo>
                    <a:pt x="10337" y="25297"/>
                  </a:lnTo>
                  <a:lnTo>
                    <a:pt x="10358" y="25318"/>
                  </a:lnTo>
                  <a:lnTo>
                    <a:pt x="10400" y="25423"/>
                  </a:lnTo>
                  <a:lnTo>
                    <a:pt x="10442" y="25423"/>
                  </a:lnTo>
                  <a:lnTo>
                    <a:pt x="10525" y="25339"/>
                  </a:lnTo>
                  <a:lnTo>
                    <a:pt x="10546" y="25256"/>
                  </a:lnTo>
                  <a:lnTo>
                    <a:pt x="10609" y="25193"/>
                  </a:lnTo>
                  <a:lnTo>
                    <a:pt x="10630" y="25130"/>
                  </a:lnTo>
                  <a:lnTo>
                    <a:pt x="10546" y="25046"/>
                  </a:lnTo>
                  <a:lnTo>
                    <a:pt x="10546" y="25005"/>
                  </a:lnTo>
                  <a:lnTo>
                    <a:pt x="10609" y="24942"/>
                  </a:lnTo>
                  <a:lnTo>
                    <a:pt x="10651" y="24921"/>
                  </a:lnTo>
                  <a:lnTo>
                    <a:pt x="10672" y="24942"/>
                  </a:lnTo>
                  <a:lnTo>
                    <a:pt x="10672" y="24984"/>
                  </a:lnTo>
                  <a:lnTo>
                    <a:pt x="10735" y="25046"/>
                  </a:lnTo>
                  <a:lnTo>
                    <a:pt x="10839" y="25088"/>
                  </a:lnTo>
                  <a:lnTo>
                    <a:pt x="10881" y="25109"/>
                  </a:lnTo>
                  <a:lnTo>
                    <a:pt x="10839" y="25172"/>
                  </a:lnTo>
                  <a:lnTo>
                    <a:pt x="10755" y="25214"/>
                  </a:lnTo>
                  <a:lnTo>
                    <a:pt x="10714" y="25318"/>
                  </a:lnTo>
                  <a:lnTo>
                    <a:pt x="10714" y="25402"/>
                  </a:lnTo>
                  <a:lnTo>
                    <a:pt x="10839" y="25549"/>
                  </a:lnTo>
                  <a:lnTo>
                    <a:pt x="10881" y="25590"/>
                  </a:lnTo>
                  <a:lnTo>
                    <a:pt x="10923" y="25507"/>
                  </a:lnTo>
                  <a:lnTo>
                    <a:pt x="10923" y="25444"/>
                  </a:lnTo>
                  <a:lnTo>
                    <a:pt x="10944" y="25381"/>
                  </a:lnTo>
                  <a:lnTo>
                    <a:pt x="10965" y="25277"/>
                  </a:lnTo>
                  <a:lnTo>
                    <a:pt x="10986" y="25277"/>
                  </a:lnTo>
                  <a:lnTo>
                    <a:pt x="11027" y="25318"/>
                  </a:lnTo>
                  <a:lnTo>
                    <a:pt x="10986" y="25402"/>
                  </a:lnTo>
                  <a:lnTo>
                    <a:pt x="10986" y="25444"/>
                  </a:lnTo>
                  <a:lnTo>
                    <a:pt x="11048" y="25549"/>
                  </a:lnTo>
                  <a:lnTo>
                    <a:pt x="11132" y="25590"/>
                  </a:lnTo>
                  <a:lnTo>
                    <a:pt x="11195" y="25528"/>
                  </a:lnTo>
                  <a:lnTo>
                    <a:pt x="11279" y="25528"/>
                  </a:lnTo>
                  <a:lnTo>
                    <a:pt x="11299" y="25486"/>
                  </a:lnTo>
                  <a:lnTo>
                    <a:pt x="11299" y="25423"/>
                  </a:lnTo>
                  <a:lnTo>
                    <a:pt x="11341" y="25381"/>
                  </a:lnTo>
                  <a:lnTo>
                    <a:pt x="11362" y="25381"/>
                  </a:lnTo>
                  <a:lnTo>
                    <a:pt x="11383" y="25402"/>
                  </a:lnTo>
                  <a:lnTo>
                    <a:pt x="11362" y="25444"/>
                  </a:lnTo>
                  <a:lnTo>
                    <a:pt x="11362" y="25507"/>
                  </a:lnTo>
                  <a:lnTo>
                    <a:pt x="11404" y="25549"/>
                  </a:lnTo>
                  <a:lnTo>
                    <a:pt x="11488" y="25549"/>
                  </a:lnTo>
                  <a:lnTo>
                    <a:pt x="11571" y="25444"/>
                  </a:lnTo>
                  <a:lnTo>
                    <a:pt x="11718" y="25339"/>
                  </a:lnTo>
                  <a:lnTo>
                    <a:pt x="11781" y="25339"/>
                  </a:lnTo>
                  <a:lnTo>
                    <a:pt x="11823" y="25318"/>
                  </a:lnTo>
                  <a:lnTo>
                    <a:pt x="11823" y="25235"/>
                  </a:lnTo>
                  <a:lnTo>
                    <a:pt x="11781" y="25172"/>
                  </a:lnTo>
                  <a:lnTo>
                    <a:pt x="11718" y="25130"/>
                  </a:lnTo>
                  <a:lnTo>
                    <a:pt x="11676" y="25088"/>
                  </a:lnTo>
                  <a:lnTo>
                    <a:pt x="11697" y="25067"/>
                  </a:lnTo>
                  <a:lnTo>
                    <a:pt x="11760" y="25067"/>
                  </a:lnTo>
                  <a:lnTo>
                    <a:pt x="11781" y="25109"/>
                  </a:lnTo>
                  <a:lnTo>
                    <a:pt x="11885" y="25172"/>
                  </a:lnTo>
                  <a:lnTo>
                    <a:pt x="11927" y="25172"/>
                  </a:lnTo>
                  <a:lnTo>
                    <a:pt x="11927" y="25088"/>
                  </a:lnTo>
                  <a:lnTo>
                    <a:pt x="11990" y="25088"/>
                  </a:lnTo>
                  <a:lnTo>
                    <a:pt x="12011" y="25130"/>
                  </a:lnTo>
                  <a:lnTo>
                    <a:pt x="12011" y="25193"/>
                  </a:lnTo>
                  <a:lnTo>
                    <a:pt x="12032" y="25214"/>
                  </a:lnTo>
                  <a:lnTo>
                    <a:pt x="12095" y="25193"/>
                  </a:lnTo>
                  <a:lnTo>
                    <a:pt x="12220" y="25046"/>
                  </a:lnTo>
                  <a:lnTo>
                    <a:pt x="12241" y="25025"/>
                  </a:lnTo>
                  <a:lnTo>
                    <a:pt x="12241" y="25005"/>
                  </a:lnTo>
                  <a:lnTo>
                    <a:pt x="12283" y="24921"/>
                  </a:lnTo>
                  <a:lnTo>
                    <a:pt x="12304" y="24879"/>
                  </a:lnTo>
                  <a:lnTo>
                    <a:pt x="12346" y="24837"/>
                  </a:lnTo>
                  <a:lnTo>
                    <a:pt x="12346" y="24837"/>
                  </a:lnTo>
                  <a:lnTo>
                    <a:pt x="12325" y="24900"/>
                  </a:lnTo>
                  <a:lnTo>
                    <a:pt x="12346" y="24942"/>
                  </a:lnTo>
                  <a:lnTo>
                    <a:pt x="12387" y="24984"/>
                  </a:lnTo>
                  <a:lnTo>
                    <a:pt x="12429" y="24942"/>
                  </a:lnTo>
                  <a:lnTo>
                    <a:pt x="12513" y="24837"/>
                  </a:lnTo>
                  <a:lnTo>
                    <a:pt x="12534" y="24774"/>
                  </a:lnTo>
                  <a:lnTo>
                    <a:pt x="12513" y="24691"/>
                  </a:lnTo>
                  <a:lnTo>
                    <a:pt x="12513" y="24607"/>
                  </a:lnTo>
                  <a:lnTo>
                    <a:pt x="12639" y="24481"/>
                  </a:lnTo>
                  <a:lnTo>
                    <a:pt x="12722" y="24460"/>
                  </a:lnTo>
                  <a:lnTo>
                    <a:pt x="12764" y="24398"/>
                  </a:lnTo>
                  <a:lnTo>
                    <a:pt x="12743" y="24356"/>
                  </a:lnTo>
                  <a:lnTo>
                    <a:pt x="12722" y="24293"/>
                  </a:lnTo>
                  <a:lnTo>
                    <a:pt x="12722" y="24272"/>
                  </a:lnTo>
                  <a:lnTo>
                    <a:pt x="12764" y="24293"/>
                  </a:lnTo>
                  <a:lnTo>
                    <a:pt x="12827" y="24314"/>
                  </a:lnTo>
                  <a:lnTo>
                    <a:pt x="12869" y="24314"/>
                  </a:lnTo>
                  <a:lnTo>
                    <a:pt x="12911" y="24251"/>
                  </a:lnTo>
                  <a:lnTo>
                    <a:pt x="12869" y="24188"/>
                  </a:lnTo>
                  <a:lnTo>
                    <a:pt x="12827" y="24147"/>
                  </a:lnTo>
                  <a:lnTo>
                    <a:pt x="12869" y="24168"/>
                  </a:lnTo>
                  <a:lnTo>
                    <a:pt x="12931" y="24209"/>
                  </a:lnTo>
                  <a:lnTo>
                    <a:pt x="12931" y="24168"/>
                  </a:lnTo>
                  <a:lnTo>
                    <a:pt x="12952" y="24084"/>
                  </a:lnTo>
                  <a:lnTo>
                    <a:pt x="13036" y="24084"/>
                  </a:lnTo>
                  <a:lnTo>
                    <a:pt x="13120" y="24042"/>
                  </a:lnTo>
                  <a:lnTo>
                    <a:pt x="13120" y="23958"/>
                  </a:lnTo>
                  <a:lnTo>
                    <a:pt x="13120" y="23937"/>
                  </a:lnTo>
                  <a:lnTo>
                    <a:pt x="13141" y="23875"/>
                  </a:lnTo>
                  <a:lnTo>
                    <a:pt x="13224" y="23875"/>
                  </a:lnTo>
                  <a:lnTo>
                    <a:pt x="13266" y="23854"/>
                  </a:lnTo>
                  <a:lnTo>
                    <a:pt x="13350" y="23749"/>
                  </a:lnTo>
                  <a:lnTo>
                    <a:pt x="13434" y="23707"/>
                  </a:lnTo>
                  <a:lnTo>
                    <a:pt x="13476" y="23707"/>
                  </a:lnTo>
                  <a:lnTo>
                    <a:pt x="13496" y="23728"/>
                  </a:lnTo>
                  <a:lnTo>
                    <a:pt x="13580" y="23707"/>
                  </a:lnTo>
                  <a:lnTo>
                    <a:pt x="13643" y="23624"/>
                  </a:lnTo>
                  <a:lnTo>
                    <a:pt x="13664" y="23477"/>
                  </a:lnTo>
                  <a:lnTo>
                    <a:pt x="13643" y="23352"/>
                  </a:lnTo>
                  <a:lnTo>
                    <a:pt x="13580" y="23352"/>
                  </a:lnTo>
                  <a:lnTo>
                    <a:pt x="13559" y="23331"/>
                  </a:lnTo>
                  <a:lnTo>
                    <a:pt x="13580" y="23247"/>
                  </a:lnTo>
                  <a:lnTo>
                    <a:pt x="13580" y="23142"/>
                  </a:lnTo>
                  <a:lnTo>
                    <a:pt x="13559" y="23059"/>
                  </a:lnTo>
                  <a:lnTo>
                    <a:pt x="13496" y="23017"/>
                  </a:lnTo>
                  <a:lnTo>
                    <a:pt x="13476" y="22912"/>
                  </a:lnTo>
                  <a:lnTo>
                    <a:pt x="13455" y="22870"/>
                  </a:lnTo>
                  <a:lnTo>
                    <a:pt x="13455" y="22787"/>
                  </a:lnTo>
                  <a:lnTo>
                    <a:pt x="13496" y="22787"/>
                  </a:lnTo>
                  <a:lnTo>
                    <a:pt x="13559" y="22808"/>
                  </a:lnTo>
                  <a:lnTo>
                    <a:pt x="13580" y="22912"/>
                  </a:lnTo>
                  <a:lnTo>
                    <a:pt x="13643" y="22996"/>
                  </a:lnTo>
                  <a:lnTo>
                    <a:pt x="13643" y="23080"/>
                  </a:lnTo>
                  <a:lnTo>
                    <a:pt x="13685" y="23184"/>
                  </a:lnTo>
                  <a:lnTo>
                    <a:pt x="13748" y="23205"/>
                  </a:lnTo>
                  <a:lnTo>
                    <a:pt x="13789" y="23247"/>
                  </a:lnTo>
                  <a:lnTo>
                    <a:pt x="13768" y="23331"/>
                  </a:lnTo>
                  <a:lnTo>
                    <a:pt x="13789" y="23414"/>
                  </a:lnTo>
                  <a:lnTo>
                    <a:pt x="13873" y="23456"/>
                  </a:lnTo>
                  <a:lnTo>
                    <a:pt x="13915" y="23456"/>
                  </a:lnTo>
                  <a:lnTo>
                    <a:pt x="13915" y="23414"/>
                  </a:lnTo>
                  <a:lnTo>
                    <a:pt x="13957" y="23352"/>
                  </a:lnTo>
                  <a:lnTo>
                    <a:pt x="13999" y="23352"/>
                  </a:lnTo>
                  <a:lnTo>
                    <a:pt x="14061" y="23435"/>
                  </a:lnTo>
                  <a:lnTo>
                    <a:pt x="14229" y="23435"/>
                  </a:lnTo>
                  <a:lnTo>
                    <a:pt x="14292" y="23393"/>
                  </a:lnTo>
                  <a:lnTo>
                    <a:pt x="14312" y="23414"/>
                  </a:lnTo>
                  <a:lnTo>
                    <a:pt x="14375" y="23414"/>
                  </a:lnTo>
                  <a:lnTo>
                    <a:pt x="14438" y="23352"/>
                  </a:lnTo>
                  <a:lnTo>
                    <a:pt x="14480" y="23289"/>
                  </a:lnTo>
                  <a:lnTo>
                    <a:pt x="14522" y="23289"/>
                  </a:lnTo>
                  <a:lnTo>
                    <a:pt x="14522" y="23226"/>
                  </a:lnTo>
                  <a:lnTo>
                    <a:pt x="14584" y="23205"/>
                  </a:lnTo>
                  <a:lnTo>
                    <a:pt x="14626" y="23226"/>
                  </a:lnTo>
                  <a:lnTo>
                    <a:pt x="14731" y="23352"/>
                  </a:lnTo>
                  <a:lnTo>
                    <a:pt x="14752" y="23414"/>
                  </a:lnTo>
                  <a:lnTo>
                    <a:pt x="14815" y="23414"/>
                  </a:lnTo>
                  <a:lnTo>
                    <a:pt x="14856" y="23352"/>
                  </a:lnTo>
                  <a:lnTo>
                    <a:pt x="14919" y="23331"/>
                  </a:lnTo>
                  <a:lnTo>
                    <a:pt x="14919" y="23226"/>
                  </a:lnTo>
                  <a:lnTo>
                    <a:pt x="14940" y="23226"/>
                  </a:lnTo>
                  <a:lnTo>
                    <a:pt x="14961" y="23247"/>
                  </a:lnTo>
                  <a:lnTo>
                    <a:pt x="15024" y="23247"/>
                  </a:lnTo>
                  <a:lnTo>
                    <a:pt x="15024" y="23205"/>
                  </a:lnTo>
                  <a:lnTo>
                    <a:pt x="15066" y="23205"/>
                  </a:lnTo>
                  <a:lnTo>
                    <a:pt x="15108" y="23226"/>
                  </a:lnTo>
                  <a:lnTo>
                    <a:pt x="15170" y="23226"/>
                  </a:lnTo>
                  <a:lnTo>
                    <a:pt x="15212" y="23184"/>
                  </a:lnTo>
                  <a:lnTo>
                    <a:pt x="15212" y="23121"/>
                  </a:lnTo>
                  <a:lnTo>
                    <a:pt x="15254" y="23100"/>
                  </a:lnTo>
                  <a:lnTo>
                    <a:pt x="15338" y="23100"/>
                  </a:lnTo>
                  <a:lnTo>
                    <a:pt x="15359" y="23080"/>
                  </a:lnTo>
                  <a:lnTo>
                    <a:pt x="15359" y="23017"/>
                  </a:lnTo>
                  <a:lnTo>
                    <a:pt x="15380" y="23017"/>
                  </a:lnTo>
                  <a:lnTo>
                    <a:pt x="15380" y="23080"/>
                  </a:lnTo>
                  <a:lnTo>
                    <a:pt x="15442" y="23100"/>
                  </a:lnTo>
                  <a:lnTo>
                    <a:pt x="15484" y="23038"/>
                  </a:lnTo>
                  <a:lnTo>
                    <a:pt x="15526" y="22975"/>
                  </a:lnTo>
                  <a:lnTo>
                    <a:pt x="15547" y="22975"/>
                  </a:lnTo>
                  <a:lnTo>
                    <a:pt x="15589" y="23038"/>
                  </a:lnTo>
                  <a:lnTo>
                    <a:pt x="15652" y="23080"/>
                  </a:lnTo>
                  <a:lnTo>
                    <a:pt x="15693" y="22975"/>
                  </a:lnTo>
                  <a:lnTo>
                    <a:pt x="15735" y="22975"/>
                  </a:lnTo>
                  <a:lnTo>
                    <a:pt x="15756" y="23017"/>
                  </a:lnTo>
                  <a:lnTo>
                    <a:pt x="15798" y="23038"/>
                  </a:lnTo>
                  <a:lnTo>
                    <a:pt x="15861" y="23038"/>
                  </a:lnTo>
                  <a:lnTo>
                    <a:pt x="15882" y="22975"/>
                  </a:lnTo>
                  <a:lnTo>
                    <a:pt x="15944" y="22933"/>
                  </a:lnTo>
                  <a:lnTo>
                    <a:pt x="16007" y="22933"/>
                  </a:lnTo>
                  <a:lnTo>
                    <a:pt x="16112" y="22891"/>
                  </a:lnTo>
                  <a:lnTo>
                    <a:pt x="16175" y="22891"/>
                  </a:lnTo>
                  <a:lnTo>
                    <a:pt x="16196" y="22933"/>
                  </a:lnTo>
                  <a:lnTo>
                    <a:pt x="16258" y="22933"/>
                  </a:lnTo>
                  <a:lnTo>
                    <a:pt x="16279" y="22870"/>
                  </a:lnTo>
                  <a:lnTo>
                    <a:pt x="16321" y="22808"/>
                  </a:lnTo>
                  <a:lnTo>
                    <a:pt x="16426" y="22808"/>
                  </a:lnTo>
                  <a:lnTo>
                    <a:pt x="16468" y="22766"/>
                  </a:lnTo>
                  <a:lnTo>
                    <a:pt x="16572" y="22724"/>
                  </a:lnTo>
                  <a:lnTo>
                    <a:pt x="16614" y="22703"/>
                  </a:lnTo>
                  <a:lnTo>
                    <a:pt x="16614" y="22661"/>
                  </a:lnTo>
                  <a:lnTo>
                    <a:pt x="16572" y="22577"/>
                  </a:lnTo>
                  <a:lnTo>
                    <a:pt x="16572" y="22515"/>
                  </a:lnTo>
                  <a:lnTo>
                    <a:pt x="16719" y="22577"/>
                  </a:lnTo>
                  <a:lnTo>
                    <a:pt x="16802" y="22619"/>
                  </a:lnTo>
                  <a:lnTo>
                    <a:pt x="16823" y="22682"/>
                  </a:lnTo>
                  <a:lnTo>
                    <a:pt x="16886" y="22703"/>
                  </a:lnTo>
                  <a:lnTo>
                    <a:pt x="16991" y="22619"/>
                  </a:lnTo>
                  <a:lnTo>
                    <a:pt x="16991" y="22536"/>
                  </a:lnTo>
                  <a:lnTo>
                    <a:pt x="16928" y="22515"/>
                  </a:lnTo>
                  <a:lnTo>
                    <a:pt x="16928" y="22473"/>
                  </a:lnTo>
                  <a:lnTo>
                    <a:pt x="17012" y="22431"/>
                  </a:lnTo>
                  <a:lnTo>
                    <a:pt x="17033" y="22494"/>
                  </a:lnTo>
                  <a:lnTo>
                    <a:pt x="17116" y="22515"/>
                  </a:lnTo>
                  <a:lnTo>
                    <a:pt x="17158" y="22410"/>
                  </a:lnTo>
                  <a:lnTo>
                    <a:pt x="17137" y="22326"/>
                  </a:lnTo>
                  <a:lnTo>
                    <a:pt x="17137" y="22264"/>
                  </a:lnTo>
                  <a:lnTo>
                    <a:pt x="17200" y="22264"/>
                  </a:lnTo>
                  <a:lnTo>
                    <a:pt x="17221" y="22305"/>
                  </a:lnTo>
                  <a:lnTo>
                    <a:pt x="17305" y="22326"/>
                  </a:lnTo>
                  <a:lnTo>
                    <a:pt x="17346" y="22284"/>
                  </a:lnTo>
                  <a:lnTo>
                    <a:pt x="17409" y="22264"/>
                  </a:lnTo>
                  <a:lnTo>
                    <a:pt x="17451" y="22264"/>
                  </a:lnTo>
                  <a:lnTo>
                    <a:pt x="17451" y="22180"/>
                  </a:lnTo>
                  <a:lnTo>
                    <a:pt x="17430" y="22117"/>
                  </a:lnTo>
                  <a:lnTo>
                    <a:pt x="17451" y="22096"/>
                  </a:lnTo>
                  <a:lnTo>
                    <a:pt x="17514" y="22117"/>
                  </a:lnTo>
                  <a:lnTo>
                    <a:pt x="17556" y="22180"/>
                  </a:lnTo>
                  <a:lnTo>
                    <a:pt x="17639" y="22159"/>
                  </a:lnTo>
                  <a:lnTo>
                    <a:pt x="17681" y="22096"/>
                  </a:lnTo>
                  <a:lnTo>
                    <a:pt x="17681" y="22012"/>
                  </a:lnTo>
                  <a:lnTo>
                    <a:pt x="17660" y="21992"/>
                  </a:lnTo>
                  <a:lnTo>
                    <a:pt x="17660" y="21950"/>
                  </a:lnTo>
                  <a:lnTo>
                    <a:pt x="17681" y="21908"/>
                  </a:lnTo>
                  <a:lnTo>
                    <a:pt x="17786" y="21908"/>
                  </a:lnTo>
                  <a:lnTo>
                    <a:pt x="17849" y="21950"/>
                  </a:lnTo>
                  <a:lnTo>
                    <a:pt x="17869" y="21887"/>
                  </a:lnTo>
                  <a:lnTo>
                    <a:pt x="17890" y="21845"/>
                  </a:lnTo>
                  <a:lnTo>
                    <a:pt x="17953" y="21866"/>
                  </a:lnTo>
                  <a:lnTo>
                    <a:pt x="17995" y="21908"/>
                  </a:lnTo>
                  <a:lnTo>
                    <a:pt x="18058" y="21950"/>
                  </a:lnTo>
                  <a:lnTo>
                    <a:pt x="18079" y="21908"/>
                  </a:lnTo>
                  <a:lnTo>
                    <a:pt x="18079" y="21866"/>
                  </a:lnTo>
                  <a:lnTo>
                    <a:pt x="18037" y="21803"/>
                  </a:lnTo>
                  <a:lnTo>
                    <a:pt x="18037" y="21761"/>
                  </a:lnTo>
                  <a:lnTo>
                    <a:pt x="18100" y="21699"/>
                  </a:lnTo>
                  <a:lnTo>
                    <a:pt x="18162" y="21740"/>
                  </a:lnTo>
                  <a:lnTo>
                    <a:pt x="18288" y="21699"/>
                  </a:lnTo>
                  <a:lnTo>
                    <a:pt x="18393" y="21636"/>
                  </a:lnTo>
                  <a:lnTo>
                    <a:pt x="18455" y="21531"/>
                  </a:lnTo>
                  <a:lnTo>
                    <a:pt x="18455" y="21489"/>
                  </a:lnTo>
                  <a:lnTo>
                    <a:pt x="18309" y="21552"/>
                  </a:lnTo>
                  <a:lnTo>
                    <a:pt x="18183" y="21552"/>
                  </a:lnTo>
                  <a:lnTo>
                    <a:pt x="18141" y="21531"/>
                  </a:lnTo>
                  <a:lnTo>
                    <a:pt x="17890" y="21531"/>
                  </a:lnTo>
                  <a:lnTo>
                    <a:pt x="17765" y="21489"/>
                  </a:lnTo>
                  <a:lnTo>
                    <a:pt x="17639" y="21447"/>
                  </a:lnTo>
                  <a:lnTo>
                    <a:pt x="17472" y="21427"/>
                  </a:lnTo>
                  <a:lnTo>
                    <a:pt x="17325" y="21280"/>
                  </a:lnTo>
                  <a:lnTo>
                    <a:pt x="17263" y="21238"/>
                  </a:lnTo>
                  <a:lnTo>
                    <a:pt x="17221" y="21238"/>
                  </a:lnTo>
                  <a:lnTo>
                    <a:pt x="17095" y="21301"/>
                  </a:lnTo>
                  <a:lnTo>
                    <a:pt x="17053" y="21259"/>
                  </a:lnTo>
                  <a:lnTo>
                    <a:pt x="17095" y="21217"/>
                  </a:lnTo>
                  <a:lnTo>
                    <a:pt x="17095" y="21175"/>
                  </a:lnTo>
                  <a:lnTo>
                    <a:pt x="17033" y="21238"/>
                  </a:lnTo>
                  <a:lnTo>
                    <a:pt x="16886" y="21343"/>
                  </a:lnTo>
                  <a:lnTo>
                    <a:pt x="16802" y="21385"/>
                  </a:lnTo>
                  <a:lnTo>
                    <a:pt x="16635" y="21385"/>
                  </a:lnTo>
                  <a:lnTo>
                    <a:pt x="16593" y="21427"/>
                  </a:lnTo>
                  <a:lnTo>
                    <a:pt x="16530" y="21385"/>
                  </a:lnTo>
                  <a:lnTo>
                    <a:pt x="16489" y="21364"/>
                  </a:lnTo>
                  <a:cubicBezTo>
                    <a:pt x="16489" y="21364"/>
                    <a:pt x="16426" y="21385"/>
                    <a:pt x="16405" y="21385"/>
                  </a:cubicBezTo>
                  <a:lnTo>
                    <a:pt x="16321" y="21385"/>
                  </a:lnTo>
                  <a:lnTo>
                    <a:pt x="16196" y="21531"/>
                  </a:lnTo>
                  <a:lnTo>
                    <a:pt x="16154" y="21594"/>
                  </a:lnTo>
                  <a:lnTo>
                    <a:pt x="16091" y="21531"/>
                  </a:lnTo>
                  <a:lnTo>
                    <a:pt x="16049" y="21489"/>
                  </a:lnTo>
                  <a:lnTo>
                    <a:pt x="15861" y="21489"/>
                  </a:lnTo>
                  <a:lnTo>
                    <a:pt x="15777" y="21468"/>
                  </a:lnTo>
                  <a:lnTo>
                    <a:pt x="15735" y="21489"/>
                  </a:lnTo>
                  <a:lnTo>
                    <a:pt x="15672" y="21447"/>
                  </a:lnTo>
                  <a:lnTo>
                    <a:pt x="15735" y="21364"/>
                  </a:lnTo>
                  <a:lnTo>
                    <a:pt x="15840" y="21364"/>
                  </a:lnTo>
                  <a:lnTo>
                    <a:pt x="15882" y="21427"/>
                  </a:lnTo>
                  <a:lnTo>
                    <a:pt x="15965" y="21447"/>
                  </a:lnTo>
                  <a:lnTo>
                    <a:pt x="16049" y="21385"/>
                  </a:lnTo>
                  <a:lnTo>
                    <a:pt x="16175" y="21364"/>
                  </a:lnTo>
                  <a:lnTo>
                    <a:pt x="16258" y="21280"/>
                  </a:lnTo>
                  <a:lnTo>
                    <a:pt x="16321" y="21280"/>
                  </a:lnTo>
                  <a:lnTo>
                    <a:pt x="16426" y="21322"/>
                  </a:lnTo>
                  <a:lnTo>
                    <a:pt x="16530" y="21280"/>
                  </a:lnTo>
                  <a:lnTo>
                    <a:pt x="16572" y="21238"/>
                  </a:lnTo>
                  <a:lnTo>
                    <a:pt x="16530" y="21175"/>
                  </a:lnTo>
                  <a:lnTo>
                    <a:pt x="16489" y="21175"/>
                  </a:lnTo>
                  <a:lnTo>
                    <a:pt x="16468" y="21134"/>
                  </a:lnTo>
                  <a:lnTo>
                    <a:pt x="16405" y="21134"/>
                  </a:lnTo>
                  <a:lnTo>
                    <a:pt x="16300" y="21155"/>
                  </a:lnTo>
                  <a:lnTo>
                    <a:pt x="16216" y="21134"/>
                  </a:lnTo>
                  <a:lnTo>
                    <a:pt x="16049" y="21134"/>
                  </a:lnTo>
                  <a:lnTo>
                    <a:pt x="15944" y="21155"/>
                  </a:lnTo>
                  <a:lnTo>
                    <a:pt x="15840" y="21155"/>
                  </a:lnTo>
                  <a:lnTo>
                    <a:pt x="15693" y="21134"/>
                  </a:lnTo>
                  <a:lnTo>
                    <a:pt x="15672" y="21071"/>
                  </a:lnTo>
                  <a:lnTo>
                    <a:pt x="15631" y="21050"/>
                  </a:lnTo>
                  <a:lnTo>
                    <a:pt x="15526" y="21071"/>
                  </a:lnTo>
                  <a:lnTo>
                    <a:pt x="15380" y="21071"/>
                  </a:lnTo>
                  <a:lnTo>
                    <a:pt x="15212" y="21175"/>
                  </a:lnTo>
                  <a:lnTo>
                    <a:pt x="15170" y="21155"/>
                  </a:lnTo>
                  <a:lnTo>
                    <a:pt x="15212" y="21071"/>
                  </a:lnTo>
                  <a:lnTo>
                    <a:pt x="15275" y="21008"/>
                  </a:lnTo>
                  <a:lnTo>
                    <a:pt x="15463" y="21008"/>
                  </a:lnTo>
                  <a:lnTo>
                    <a:pt x="15672" y="20903"/>
                  </a:lnTo>
                  <a:lnTo>
                    <a:pt x="15756" y="20841"/>
                  </a:lnTo>
                  <a:lnTo>
                    <a:pt x="15756" y="20757"/>
                  </a:lnTo>
                  <a:lnTo>
                    <a:pt x="15777" y="20715"/>
                  </a:lnTo>
                  <a:lnTo>
                    <a:pt x="15861" y="20715"/>
                  </a:lnTo>
                  <a:lnTo>
                    <a:pt x="15903" y="20694"/>
                  </a:lnTo>
                  <a:lnTo>
                    <a:pt x="15965" y="20611"/>
                  </a:lnTo>
                  <a:lnTo>
                    <a:pt x="15944" y="20548"/>
                  </a:lnTo>
                  <a:lnTo>
                    <a:pt x="15882" y="20506"/>
                  </a:lnTo>
                  <a:lnTo>
                    <a:pt x="15798" y="20485"/>
                  </a:lnTo>
                  <a:lnTo>
                    <a:pt x="15777" y="20443"/>
                  </a:lnTo>
                  <a:lnTo>
                    <a:pt x="15861" y="20401"/>
                  </a:lnTo>
                  <a:lnTo>
                    <a:pt x="15903" y="20401"/>
                  </a:lnTo>
                  <a:lnTo>
                    <a:pt x="15903" y="20422"/>
                  </a:lnTo>
                  <a:lnTo>
                    <a:pt x="15986" y="20443"/>
                  </a:lnTo>
                  <a:lnTo>
                    <a:pt x="16007" y="20422"/>
                  </a:lnTo>
                  <a:lnTo>
                    <a:pt x="15986" y="20380"/>
                  </a:lnTo>
                  <a:lnTo>
                    <a:pt x="15965" y="20339"/>
                  </a:lnTo>
                  <a:lnTo>
                    <a:pt x="15965" y="20234"/>
                  </a:lnTo>
                  <a:lnTo>
                    <a:pt x="16007" y="20276"/>
                  </a:lnTo>
                  <a:lnTo>
                    <a:pt x="16049" y="20318"/>
                  </a:lnTo>
                  <a:lnTo>
                    <a:pt x="16049" y="20401"/>
                  </a:lnTo>
                  <a:lnTo>
                    <a:pt x="16091" y="20506"/>
                  </a:lnTo>
                  <a:lnTo>
                    <a:pt x="16175" y="20548"/>
                  </a:lnTo>
                  <a:lnTo>
                    <a:pt x="16279" y="20527"/>
                  </a:lnTo>
                  <a:lnTo>
                    <a:pt x="16405" y="20527"/>
                  </a:lnTo>
                  <a:lnTo>
                    <a:pt x="16698" y="20401"/>
                  </a:lnTo>
                  <a:lnTo>
                    <a:pt x="16781" y="20401"/>
                  </a:lnTo>
                  <a:lnTo>
                    <a:pt x="16844" y="20380"/>
                  </a:lnTo>
                  <a:lnTo>
                    <a:pt x="16907" y="20297"/>
                  </a:lnTo>
                  <a:lnTo>
                    <a:pt x="16991" y="20276"/>
                  </a:lnTo>
                  <a:lnTo>
                    <a:pt x="17033" y="20171"/>
                  </a:lnTo>
                  <a:lnTo>
                    <a:pt x="16991" y="20067"/>
                  </a:lnTo>
                  <a:lnTo>
                    <a:pt x="16949" y="19983"/>
                  </a:lnTo>
                  <a:lnTo>
                    <a:pt x="16907" y="19983"/>
                  </a:lnTo>
                  <a:lnTo>
                    <a:pt x="16802" y="19920"/>
                  </a:lnTo>
                  <a:lnTo>
                    <a:pt x="16530" y="19857"/>
                  </a:lnTo>
                  <a:lnTo>
                    <a:pt x="16489" y="19857"/>
                  </a:lnTo>
                  <a:lnTo>
                    <a:pt x="16384" y="19899"/>
                  </a:lnTo>
                  <a:lnTo>
                    <a:pt x="16321" y="19857"/>
                  </a:lnTo>
                  <a:lnTo>
                    <a:pt x="16321" y="19732"/>
                  </a:lnTo>
                  <a:lnTo>
                    <a:pt x="16300" y="19690"/>
                  </a:lnTo>
                  <a:lnTo>
                    <a:pt x="16196" y="19753"/>
                  </a:lnTo>
                  <a:lnTo>
                    <a:pt x="16112" y="19753"/>
                  </a:lnTo>
                  <a:lnTo>
                    <a:pt x="16007" y="19815"/>
                  </a:lnTo>
                  <a:lnTo>
                    <a:pt x="15944" y="19815"/>
                  </a:lnTo>
                  <a:lnTo>
                    <a:pt x="15861" y="19774"/>
                  </a:lnTo>
                  <a:lnTo>
                    <a:pt x="15861" y="19690"/>
                  </a:lnTo>
                  <a:lnTo>
                    <a:pt x="15944" y="19753"/>
                  </a:lnTo>
                  <a:lnTo>
                    <a:pt x="16007" y="19690"/>
                  </a:lnTo>
                  <a:lnTo>
                    <a:pt x="16070" y="19648"/>
                  </a:lnTo>
                  <a:lnTo>
                    <a:pt x="16196" y="19648"/>
                  </a:lnTo>
                  <a:lnTo>
                    <a:pt x="16216" y="19585"/>
                  </a:lnTo>
                  <a:lnTo>
                    <a:pt x="16175" y="19523"/>
                  </a:lnTo>
                  <a:lnTo>
                    <a:pt x="16091" y="19418"/>
                  </a:lnTo>
                  <a:lnTo>
                    <a:pt x="16049" y="19376"/>
                  </a:lnTo>
                  <a:lnTo>
                    <a:pt x="15944" y="19376"/>
                  </a:lnTo>
                  <a:lnTo>
                    <a:pt x="15965" y="19355"/>
                  </a:lnTo>
                  <a:lnTo>
                    <a:pt x="16070" y="19292"/>
                  </a:lnTo>
                  <a:lnTo>
                    <a:pt x="16070" y="19251"/>
                  </a:lnTo>
                  <a:lnTo>
                    <a:pt x="16070" y="19146"/>
                  </a:lnTo>
                  <a:lnTo>
                    <a:pt x="16091" y="19104"/>
                  </a:lnTo>
                  <a:lnTo>
                    <a:pt x="16154" y="19167"/>
                  </a:lnTo>
                  <a:lnTo>
                    <a:pt x="16175" y="19313"/>
                  </a:lnTo>
                  <a:lnTo>
                    <a:pt x="16216" y="19355"/>
                  </a:lnTo>
                  <a:lnTo>
                    <a:pt x="16216" y="19418"/>
                  </a:lnTo>
                  <a:lnTo>
                    <a:pt x="16363" y="19543"/>
                  </a:lnTo>
                  <a:lnTo>
                    <a:pt x="16363" y="19585"/>
                  </a:lnTo>
                  <a:lnTo>
                    <a:pt x="16426" y="19669"/>
                  </a:lnTo>
                  <a:lnTo>
                    <a:pt x="16489" y="19690"/>
                  </a:lnTo>
                  <a:lnTo>
                    <a:pt x="16572" y="19669"/>
                  </a:lnTo>
                  <a:lnTo>
                    <a:pt x="16614" y="19648"/>
                  </a:lnTo>
                  <a:lnTo>
                    <a:pt x="16698" y="19690"/>
                  </a:lnTo>
                  <a:lnTo>
                    <a:pt x="16802" y="19669"/>
                  </a:lnTo>
                  <a:lnTo>
                    <a:pt x="16886" y="19648"/>
                  </a:lnTo>
                  <a:lnTo>
                    <a:pt x="16928" y="19690"/>
                  </a:lnTo>
                  <a:lnTo>
                    <a:pt x="16928" y="19774"/>
                  </a:lnTo>
                  <a:lnTo>
                    <a:pt x="17116" y="20004"/>
                  </a:lnTo>
                  <a:lnTo>
                    <a:pt x="17200" y="20067"/>
                  </a:lnTo>
                  <a:lnTo>
                    <a:pt x="17221" y="20004"/>
                  </a:lnTo>
                  <a:lnTo>
                    <a:pt x="17325" y="19983"/>
                  </a:lnTo>
                  <a:lnTo>
                    <a:pt x="17346" y="19983"/>
                  </a:lnTo>
                  <a:lnTo>
                    <a:pt x="17367" y="20025"/>
                  </a:lnTo>
                  <a:lnTo>
                    <a:pt x="17346" y="20108"/>
                  </a:lnTo>
                  <a:lnTo>
                    <a:pt x="17325" y="20213"/>
                  </a:lnTo>
                  <a:lnTo>
                    <a:pt x="17346" y="20339"/>
                  </a:lnTo>
                  <a:lnTo>
                    <a:pt x="17409" y="20422"/>
                  </a:lnTo>
                  <a:lnTo>
                    <a:pt x="17451" y="20527"/>
                  </a:lnTo>
                  <a:lnTo>
                    <a:pt x="17472" y="20715"/>
                  </a:lnTo>
                  <a:lnTo>
                    <a:pt x="17535" y="20757"/>
                  </a:lnTo>
                  <a:lnTo>
                    <a:pt x="17618" y="20841"/>
                  </a:lnTo>
                  <a:lnTo>
                    <a:pt x="17681" y="21029"/>
                  </a:lnTo>
                  <a:lnTo>
                    <a:pt x="17828" y="21134"/>
                  </a:lnTo>
                  <a:lnTo>
                    <a:pt x="17869" y="21175"/>
                  </a:lnTo>
                  <a:lnTo>
                    <a:pt x="17953" y="21155"/>
                  </a:lnTo>
                  <a:lnTo>
                    <a:pt x="18037" y="21134"/>
                  </a:lnTo>
                  <a:lnTo>
                    <a:pt x="18100" y="21134"/>
                  </a:lnTo>
                  <a:lnTo>
                    <a:pt x="18141" y="21113"/>
                  </a:lnTo>
                  <a:lnTo>
                    <a:pt x="18141" y="21029"/>
                  </a:lnTo>
                  <a:lnTo>
                    <a:pt x="18141" y="20903"/>
                  </a:lnTo>
                  <a:lnTo>
                    <a:pt x="18141" y="20757"/>
                  </a:lnTo>
                  <a:lnTo>
                    <a:pt x="18162" y="20652"/>
                  </a:lnTo>
                  <a:lnTo>
                    <a:pt x="18183" y="20611"/>
                  </a:lnTo>
                  <a:lnTo>
                    <a:pt x="18204" y="20611"/>
                  </a:lnTo>
                  <a:lnTo>
                    <a:pt x="18246" y="20652"/>
                  </a:lnTo>
                  <a:lnTo>
                    <a:pt x="18204" y="20736"/>
                  </a:lnTo>
                  <a:lnTo>
                    <a:pt x="18204" y="20820"/>
                  </a:lnTo>
                  <a:lnTo>
                    <a:pt x="18267" y="20924"/>
                  </a:lnTo>
                  <a:lnTo>
                    <a:pt x="18204" y="21008"/>
                  </a:lnTo>
                  <a:lnTo>
                    <a:pt x="18204" y="21071"/>
                  </a:lnTo>
                  <a:lnTo>
                    <a:pt x="18267" y="21113"/>
                  </a:lnTo>
                  <a:lnTo>
                    <a:pt x="18309" y="21071"/>
                  </a:lnTo>
                  <a:lnTo>
                    <a:pt x="18393" y="21050"/>
                  </a:lnTo>
                  <a:lnTo>
                    <a:pt x="18455" y="21071"/>
                  </a:lnTo>
                  <a:lnTo>
                    <a:pt x="18476" y="21134"/>
                  </a:lnTo>
                  <a:lnTo>
                    <a:pt x="18455" y="21175"/>
                  </a:lnTo>
                  <a:lnTo>
                    <a:pt x="18476" y="21217"/>
                  </a:lnTo>
                  <a:lnTo>
                    <a:pt x="18581" y="21217"/>
                  </a:lnTo>
                  <a:lnTo>
                    <a:pt x="18623" y="21155"/>
                  </a:lnTo>
                  <a:lnTo>
                    <a:pt x="18623" y="21071"/>
                  </a:lnTo>
                  <a:lnTo>
                    <a:pt x="18602" y="21008"/>
                  </a:lnTo>
                  <a:lnTo>
                    <a:pt x="18602" y="20820"/>
                  </a:lnTo>
                  <a:lnTo>
                    <a:pt x="18623" y="20736"/>
                  </a:lnTo>
                  <a:lnTo>
                    <a:pt x="18623" y="20631"/>
                  </a:lnTo>
                  <a:lnTo>
                    <a:pt x="18665" y="20590"/>
                  </a:lnTo>
                  <a:lnTo>
                    <a:pt x="18623" y="20527"/>
                  </a:lnTo>
                  <a:lnTo>
                    <a:pt x="18581" y="20527"/>
                  </a:lnTo>
                  <a:lnTo>
                    <a:pt x="18602" y="20485"/>
                  </a:lnTo>
                  <a:lnTo>
                    <a:pt x="18623" y="20422"/>
                  </a:lnTo>
                  <a:lnTo>
                    <a:pt x="18602" y="20401"/>
                  </a:lnTo>
                  <a:lnTo>
                    <a:pt x="18497" y="20443"/>
                  </a:lnTo>
                  <a:lnTo>
                    <a:pt x="18497" y="20401"/>
                  </a:lnTo>
                  <a:lnTo>
                    <a:pt x="18518" y="20339"/>
                  </a:lnTo>
                  <a:lnTo>
                    <a:pt x="18623" y="20318"/>
                  </a:lnTo>
                  <a:lnTo>
                    <a:pt x="18685" y="20276"/>
                  </a:lnTo>
                  <a:lnTo>
                    <a:pt x="18685" y="20171"/>
                  </a:lnTo>
                  <a:lnTo>
                    <a:pt x="18665" y="20108"/>
                  </a:lnTo>
                  <a:lnTo>
                    <a:pt x="18602" y="20129"/>
                  </a:lnTo>
                  <a:lnTo>
                    <a:pt x="18581" y="20087"/>
                  </a:lnTo>
                  <a:lnTo>
                    <a:pt x="18623" y="20004"/>
                  </a:lnTo>
                  <a:lnTo>
                    <a:pt x="18685" y="19899"/>
                  </a:lnTo>
                  <a:lnTo>
                    <a:pt x="18685" y="19857"/>
                  </a:lnTo>
                  <a:lnTo>
                    <a:pt x="18623" y="19857"/>
                  </a:lnTo>
                  <a:lnTo>
                    <a:pt x="18560" y="19899"/>
                  </a:lnTo>
                  <a:lnTo>
                    <a:pt x="18476" y="20025"/>
                  </a:lnTo>
                  <a:lnTo>
                    <a:pt x="18455" y="20171"/>
                  </a:lnTo>
                  <a:lnTo>
                    <a:pt x="18393" y="20192"/>
                  </a:lnTo>
                  <a:lnTo>
                    <a:pt x="18393" y="20129"/>
                  </a:lnTo>
                  <a:lnTo>
                    <a:pt x="18413" y="20004"/>
                  </a:lnTo>
                  <a:lnTo>
                    <a:pt x="18413" y="19962"/>
                  </a:lnTo>
                  <a:lnTo>
                    <a:pt x="18393" y="19899"/>
                  </a:lnTo>
                  <a:lnTo>
                    <a:pt x="18393" y="19857"/>
                  </a:lnTo>
                  <a:lnTo>
                    <a:pt x="18413" y="19774"/>
                  </a:lnTo>
                  <a:lnTo>
                    <a:pt x="18497" y="19690"/>
                  </a:lnTo>
                  <a:lnTo>
                    <a:pt x="18581" y="19648"/>
                  </a:lnTo>
                  <a:lnTo>
                    <a:pt x="18602" y="19564"/>
                  </a:lnTo>
                  <a:lnTo>
                    <a:pt x="18560" y="19502"/>
                  </a:lnTo>
                  <a:lnTo>
                    <a:pt x="18476" y="19502"/>
                  </a:lnTo>
                  <a:lnTo>
                    <a:pt x="18413" y="19564"/>
                  </a:lnTo>
                  <a:lnTo>
                    <a:pt x="18393" y="19606"/>
                  </a:lnTo>
                  <a:lnTo>
                    <a:pt x="18372" y="19648"/>
                  </a:lnTo>
                  <a:lnTo>
                    <a:pt x="18393" y="19543"/>
                  </a:lnTo>
                  <a:lnTo>
                    <a:pt x="18413" y="19481"/>
                  </a:lnTo>
                  <a:lnTo>
                    <a:pt x="18393" y="19460"/>
                  </a:lnTo>
                  <a:lnTo>
                    <a:pt x="18351" y="19481"/>
                  </a:lnTo>
                  <a:lnTo>
                    <a:pt x="18246" y="19564"/>
                  </a:lnTo>
                  <a:lnTo>
                    <a:pt x="18162" y="19648"/>
                  </a:lnTo>
                  <a:lnTo>
                    <a:pt x="18162" y="19606"/>
                  </a:lnTo>
                  <a:lnTo>
                    <a:pt x="18183" y="19543"/>
                  </a:lnTo>
                  <a:lnTo>
                    <a:pt x="18246" y="19460"/>
                  </a:lnTo>
                  <a:lnTo>
                    <a:pt x="18288" y="19397"/>
                  </a:lnTo>
                  <a:lnTo>
                    <a:pt x="18351" y="19292"/>
                  </a:lnTo>
                  <a:lnTo>
                    <a:pt x="18351" y="19271"/>
                  </a:lnTo>
                  <a:lnTo>
                    <a:pt x="18288" y="19230"/>
                  </a:lnTo>
                  <a:lnTo>
                    <a:pt x="18267" y="19167"/>
                  </a:lnTo>
                  <a:lnTo>
                    <a:pt x="18204" y="19167"/>
                  </a:lnTo>
                  <a:lnTo>
                    <a:pt x="18162" y="19125"/>
                  </a:lnTo>
                  <a:lnTo>
                    <a:pt x="18141" y="19041"/>
                  </a:lnTo>
                  <a:lnTo>
                    <a:pt x="18079" y="19020"/>
                  </a:lnTo>
                  <a:lnTo>
                    <a:pt x="17995" y="18937"/>
                  </a:lnTo>
                  <a:lnTo>
                    <a:pt x="17953" y="18937"/>
                  </a:lnTo>
                  <a:lnTo>
                    <a:pt x="17932" y="18916"/>
                  </a:lnTo>
                  <a:lnTo>
                    <a:pt x="17869" y="18916"/>
                  </a:lnTo>
                  <a:lnTo>
                    <a:pt x="17869" y="18853"/>
                  </a:lnTo>
                  <a:lnTo>
                    <a:pt x="17849" y="18811"/>
                  </a:lnTo>
                  <a:lnTo>
                    <a:pt x="17660" y="18665"/>
                  </a:lnTo>
                  <a:lnTo>
                    <a:pt x="17639" y="18623"/>
                  </a:lnTo>
                  <a:lnTo>
                    <a:pt x="17535" y="18560"/>
                  </a:lnTo>
                  <a:lnTo>
                    <a:pt x="17430" y="18560"/>
                  </a:lnTo>
                  <a:lnTo>
                    <a:pt x="17325" y="18602"/>
                  </a:lnTo>
                  <a:lnTo>
                    <a:pt x="17242" y="18707"/>
                  </a:lnTo>
                  <a:lnTo>
                    <a:pt x="17242" y="18644"/>
                  </a:lnTo>
                  <a:lnTo>
                    <a:pt x="17221" y="18560"/>
                  </a:lnTo>
                  <a:lnTo>
                    <a:pt x="17053" y="18518"/>
                  </a:lnTo>
                  <a:lnTo>
                    <a:pt x="16949" y="18518"/>
                  </a:lnTo>
                  <a:lnTo>
                    <a:pt x="16844" y="18539"/>
                  </a:lnTo>
                  <a:lnTo>
                    <a:pt x="16823" y="18518"/>
                  </a:lnTo>
                  <a:lnTo>
                    <a:pt x="16907" y="18434"/>
                  </a:lnTo>
                  <a:lnTo>
                    <a:pt x="16949" y="18476"/>
                  </a:lnTo>
                  <a:lnTo>
                    <a:pt x="17137" y="18476"/>
                  </a:lnTo>
                  <a:lnTo>
                    <a:pt x="17221" y="18497"/>
                  </a:lnTo>
                  <a:lnTo>
                    <a:pt x="17325" y="18497"/>
                  </a:lnTo>
                  <a:lnTo>
                    <a:pt x="17430" y="18476"/>
                  </a:lnTo>
                  <a:lnTo>
                    <a:pt x="17472" y="18393"/>
                  </a:lnTo>
                  <a:lnTo>
                    <a:pt x="17514" y="18204"/>
                  </a:lnTo>
                  <a:lnTo>
                    <a:pt x="17472" y="18121"/>
                  </a:lnTo>
                  <a:lnTo>
                    <a:pt x="17451" y="18100"/>
                  </a:lnTo>
                  <a:lnTo>
                    <a:pt x="17409" y="18100"/>
                  </a:lnTo>
                  <a:lnTo>
                    <a:pt x="17263" y="17995"/>
                  </a:lnTo>
                  <a:lnTo>
                    <a:pt x="17221" y="17974"/>
                  </a:lnTo>
                  <a:lnTo>
                    <a:pt x="17158" y="17974"/>
                  </a:lnTo>
                  <a:lnTo>
                    <a:pt x="17053" y="18058"/>
                  </a:lnTo>
                  <a:lnTo>
                    <a:pt x="17012" y="18058"/>
                  </a:lnTo>
                  <a:lnTo>
                    <a:pt x="16928" y="18079"/>
                  </a:lnTo>
                  <a:lnTo>
                    <a:pt x="16886" y="18162"/>
                  </a:lnTo>
                  <a:lnTo>
                    <a:pt x="16844" y="18162"/>
                  </a:lnTo>
                  <a:lnTo>
                    <a:pt x="16844" y="18079"/>
                  </a:lnTo>
                  <a:lnTo>
                    <a:pt x="16823" y="18016"/>
                  </a:lnTo>
                  <a:lnTo>
                    <a:pt x="16781" y="18016"/>
                  </a:lnTo>
                  <a:lnTo>
                    <a:pt x="16635" y="18058"/>
                  </a:lnTo>
                  <a:lnTo>
                    <a:pt x="16593" y="18079"/>
                  </a:lnTo>
                  <a:lnTo>
                    <a:pt x="16530" y="18079"/>
                  </a:lnTo>
                  <a:lnTo>
                    <a:pt x="16572" y="18058"/>
                  </a:lnTo>
                  <a:lnTo>
                    <a:pt x="16677" y="17995"/>
                  </a:lnTo>
                  <a:lnTo>
                    <a:pt x="16781" y="17974"/>
                  </a:lnTo>
                  <a:lnTo>
                    <a:pt x="16802" y="17911"/>
                  </a:lnTo>
                  <a:lnTo>
                    <a:pt x="16781" y="17870"/>
                  </a:lnTo>
                  <a:lnTo>
                    <a:pt x="16719" y="17849"/>
                  </a:lnTo>
                  <a:lnTo>
                    <a:pt x="16677" y="17870"/>
                  </a:lnTo>
                  <a:lnTo>
                    <a:pt x="16719" y="17807"/>
                  </a:lnTo>
                  <a:lnTo>
                    <a:pt x="16781" y="17807"/>
                  </a:lnTo>
                  <a:lnTo>
                    <a:pt x="16823" y="17849"/>
                  </a:lnTo>
                  <a:lnTo>
                    <a:pt x="16928" y="17953"/>
                  </a:lnTo>
                  <a:lnTo>
                    <a:pt x="17012" y="17974"/>
                  </a:lnTo>
                  <a:lnTo>
                    <a:pt x="17095" y="17953"/>
                  </a:lnTo>
                  <a:lnTo>
                    <a:pt x="17200" y="17870"/>
                  </a:lnTo>
                  <a:lnTo>
                    <a:pt x="17367" y="17870"/>
                  </a:lnTo>
                  <a:lnTo>
                    <a:pt x="17430" y="17786"/>
                  </a:lnTo>
                  <a:lnTo>
                    <a:pt x="17472" y="17765"/>
                  </a:lnTo>
                  <a:lnTo>
                    <a:pt x="17514" y="17702"/>
                  </a:lnTo>
                  <a:lnTo>
                    <a:pt x="17472" y="17639"/>
                  </a:lnTo>
                  <a:lnTo>
                    <a:pt x="17409" y="17577"/>
                  </a:lnTo>
                  <a:lnTo>
                    <a:pt x="17263" y="17556"/>
                  </a:lnTo>
                  <a:lnTo>
                    <a:pt x="17200" y="17493"/>
                  </a:lnTo>
                  <a:lnTo>
                    <a:pt x="17137" y="17451"/>
                  </a:lnTo>
                  <a:lnTo>
                    <a:pt x="17033" y="17451"/>
                  </a:lnTo>
                  <a:lnTo>
                    <a:pt x="16928" y="17430"/>
                  </a:lnTo>
                  <a:lnTo>
                    <a:pt x="16844" y="17451"/>
                  </a:lnTo>
                  <a:lnTo>
                    <a:pt x="16823" y="17493"/>
                  </a:lnTo>
                  <a:lnTo>
                    <a:pt x="16740" y="17556"/>
                  </a:lnTo>
                  <a:lnTo>
                    <a:pt x="16677" y="17535"/>
                  </a:lnTo>
                  <a:lnTo>
                    <a:pt x="16593" y="17493"/>
                  </a:lnTo>
                  <a:lnTo>
                    <a:pt x="16489" y="17493"/>
                  </a:lnTo>
                  <a:lnTo>
                    <a:pt x="16468" y="17556"/>
                  </a:lnTo>
                  <a:lnTo>
                    <a:pt x="16426" y="17598"/>
                  </a:lnTo>
                  <a:lnTo>
                    <a:pt x="16384" y="17577"/>
                  </a:lnTo>
                  <a:lnTo>
                    <a:pt x="16321" y="17535"/>
                  </a:lnTo>
                  <a:lnTo>
                    <a:pt x="16300" y="17535"/>
                  </a:lnTo>
                  <a:lnTo>
                    <a:pt x="16279" y="17472"/>
                  </a:lnTo>
                  <a:lnTo>
                    <a:pt x="16321" y="17430"/>
                  </a:lnTo>
                  <a:lnTo>
                    <a:pt x="16426" y="17388"/>
                  </a:lnTo>
                  <a:lnTo>
                    <a:pt x="16572" y="17430"/>
                  </a:lnTo>
                  <a:lnTo>
                    <a:pt x="16740" y="17430"/>
                  </a:lnTo>
                  <a:lnTo>
                    <a:pt x="16802" y="17367"/>
                  </a:lnTo>
                  <a:lnTo>
                    <a:pt x="16802" y="17326"/>
                  </a:lnTo>
                  <a:lnTo>
                    <a:pt x="16740" y="17221"/>
                  </a:lnTo>
                  <a:lnTo>
                    <a:pt x="16635" y="17137"/>
                  </a:lnTo>
                  <a:lnTo>
                    <a:pt x="16530" y="17074"/>
                  </a:lnTo>
                  <a:lnTo>
                    <a:pt x="16489" y="17012"/>
                  </a:lnTo>
                  <a:lnTo>
                    <a:pt x="16489" y="16907"/>
                  </a:lnTo>
                  <a:lnTo>
                    <a:pt x="16509" y="16865"/>
                  </a:lnTo>
                  <a:lnTo>
                    <a:pt x="16572" y="16907"/>
                  </a:lnTo>
                  <a:lnTo>
                    <a:pt x="16593" y="16949"/>
                  </a:lnTo>
                  <a:lnTo>
                    <a:pt x="16593" y="17012"/>
                  </a:lnTo>
                  <a:lnTo>
                    <a:pt x="16677" y="17054"/>
                  </a:lnTo>
                  <a:lnTo>
                    <a:pt x="16802" y="17158"/>
                  </a:lnTo>
                  <a:lnTo>
                    <a:pt x="16823" y="17221"/>
                  </a:lnTo>
                  <a:lnTo>
                    <a:pt x="16886" y="17242"/>
                  </a:lnTo>
                  <a:lnTo>
                    <a:pt x="16928" y="17242"/>
                  </a:lnTo>
                  <a:lnTo>
                    <a:pt x="17012" y="17326"/>
                  </a:lnTo>
                  <a:lnTo>
                    <a:pt x="17095" y="17326"/>
                  </a:lnTo>
                  <a:lnTo>
                    <a:pt x="17200" y="17284"/>
                  </a:lnTo>
                  <a:lnTo>
                    <a:pt x="17263" y="17242"/>
                  </a:lnTo>
                  <a:lnTo>
                    <a:pt x="17346" y="17221"/>
                  </a:lnTo>
                  <a:lnTo>
                    <a:pt x="17409" y="17158"/>
                  </a:lnTo>
                  <a:lnTo>
                    <a:pt x="17472" y="17116"/>
                  </a:lnTo>
                  <a:lnTo>
                    <a:pt x="17556" y="17074"/>
                  </a:lnTo>
                  <a:lnTo>
                    <a:pt x="17606" y="17074"/>
                  </a:lnTo>
                  <a:lnTo>
                    <a:pt x="17618" y="17116"/>
                  </a:lnTo>
                  <a:lnTo>
                    <a:pt x="17618" y="17074"/>
                  </a:lnTo>
                  <a:lnTo>
                    <a:pt x="17618" y="17033"/>
                  </a:lnTo>
                  <a:lnTo>
                    <a:pt x="17577" y="16970"/>
                  </a:lnTo>
                  <a:lnTo>
                    <a:pt x="17588" y="17010"/>
                  </a:lnTo>
                  <a:lnTo>
                    <a:pt x="17472" y="16844"/>
                  </a:lnTo>
                  <a:lnTo>
                    <a:pt x="17409" y="16802"/>
                  </a:lnTo>
                  <a:lnTo>
                    <a:pt x="17409" y="16740"/>
                  </a:lnTo>
                  <a:lnTo>
                    <a:pt x="17430" y="16719"/>
                  </a:lnTo>
                  <a:lnTo>
                    <a:pt x="17472" y="16719"/>
                  </a:lnTo>
                  <a:lnTo>
                    <a:pt x="17535" y="16761"/>
                  </a:lnTo>
                  <a:lnTo>
                    <a:pt x="17535" y="16823"/>
                  </a:lnTo>
                  <a:lnTo>
                    <a:pt x="17577" y="16865"/>
                  </a:lnTo>
                  <a:lnTo>
                    <a:pt x="17681" y="17074"/>
                  </a:lnTo>
                  <a:lnTo>
                    <a:pt x="17869" y="17284"/>
                  </a:lnTo>
                  <a:lnTo>
                    <a:pt x="17890" y="17326"/>
                  </a:lnTo>
                  <a:lnTo>
                    <a:pt x="17932" y="17263"/>
                  </a:lnTo>
                  <a:lnTo>
                    <a:pt x="17932" y="17179"/>
                  </a:lnTo>
                  <a:lnTo>
                    <a:pt x="17953" y="17012"/>
                  </a:lnTo>
                  <a:lnTo>
                    <a:pt x="17953" y="16907"/>
                  </a:lnTo>
                  <a:lnTo>
                    <a:pt x="17995" y="16844"/>
                  </a:lnTo>
                  <a:lnTo>
                    <a:pt x="18058" y="16844"/>
                  </a:lnTo>
                  <a:lnTo>
                    <a:pt x="18100" y="16865"/>
                  </a:lnTo>
                  <a:lnTo>
                    <a:pt x="18100" y="16949"/>
                  </a:lnTo>
                  <a:lnTo>
                    <a:pt x="18141" y="17012"/>
                  </a:lnTo>
                  <a:lnTo>
                    <a:pt x="18183" y="17012"/>
                  </a:lnTo>
                  <a:lnTo>
                    <a:pt x="18372" y="17074"/>
                  </a:lnTo>
                  <a:lnTo>
                    <a:pt x="18518" y="17179"/>
                  </a:lnTo>
                  <a:lnTo>
                    <a:pt x="18602" y="17221"/>
                  </a:lnTo>
                  <a:lnTo>
                    <a:pt x="18665" y="17179"/>
                  </a:lnTo>
                  <a:lnTo>
                    <a:pt x="18706" y="17179"/>
                  </a:lnTo>
                  <a:lnTo>
                    <a:pt x="18769" y="17221"/>
                  </a:lnTo>
                  <a:lnTo>
                    <a:pt x="18769" y="17263"/>
                  </a:lnTo>
                  <a:lnTo>
                    <a:pt x="18602" y="17284"/>
                  </a:lnTo>
                  <a:lnTo>
                    <a:pt x="18581" y="17326"/>
                  </a:lnTo>
                  <a:lnTo>
                    <a:pt x="18476" y="17221"/>
                  </a:lnTo>
                  <a:lnTo>
                    <a:pt x="18288" y="17116"/>
                  </a:lnTo>
                  <a:lnTo>
                    <a:pt x="18246" y="17074"/>
                  </a:lnTo>
                  <a:lnTo>
                    <a:pt x="18204" y="17054"/>
                  </a:lnTo>
                  <a:lnTo>
                    <a:pt x="18162" y="17054"/>
                  </a:lnTo>
                  <a:lnTo>
                    <a:pt x="18121" y="17074"/>
                  </a:lnTo>
                  <a:lnTo>
                    <a:pt x="18121" y="17137"/>
                  </a:lnTo>
                  <a:lnTo>
                    <a:pt x="18183" y="17221"/>
                  </a:lnTo>
                  <a:lnTo>
                    <a:pt x="18413" y="17430"/>
                  </a:lnTo>
                  <a:lnTo>
                    <a:pt x="18518" y="17535"/>
                  </a:lnTo>
                  <a:lnTo>
                    <a:pt x="18685" y="17598"/>
                  </a:lnTo>
                  <a:lnTo>
                    <a:pt x="18790" y="17681"/>
                  </a:lnTo>
                  <a:lnTo>
                    <a:pt x="18832" y="17702"/>
                  </a:lnTo>
                  <a:lnTo>
                    <a:pt x="18916" y="17681"/>
                  </a:lnTo>
                  <a:lnTo>
                    <a:pt x="18937" y="17639"/>
                  </a:lnTo>
                  <a:lnTo>
                    <a:pt x="18999" y="17556"/>
                  </a:lnTo>
                  <a:lnTo>
                    <a:pt x="19125" y="17556"/>
                  </a:lnTo>
                  <a:lnTo>
                    <a:pt x="19167" y="17493"/>
                  </a:lnTo>
                  <a:lnTo>
                    <a:pt x="19167" y="17430"/>
                  </a:lnTo>
                  <a:lnTo>
                    <a:pt x="19250" y="17367"/>
                  </a:lnTo>
                  <a:lnTo>
                    <a:pt x="19313" y="17367"/>
                  </a:lnTo>
                  <a:lnTo>
                    <a:pt x="19376" y="17388"/>
                  </a:lnTo>
                  <a:lnTo>
                    <a:pt x="19460" y="17430"/>
                  </a:lnTo>
                  <a:lnTo>
                    <a:pt x="19564" y="17388"/>
                  </a:lnTo>
                  <a:lnTo>
                    <a:pt x="19669" y="17388"/>
                  </a:lnTo>
                  <a:lnTo>
                    <a:pt x="19690" y="17346"/>
                  </a:lnTo>
                  <a:lnTo>
                    <a:pt x="19732" y="17221"/>
                  </a:lnTo>
                  <a:lnTo>
                    <a:pt x="19732" y="17116"/>
                  </a:lnTo>
                  <a:lnTo>
                    <a:pt x="19774" y="17033"/>
                  </a:lnTo>
                  <a:lnTo>
                    <a:pt x="19857" y="16907"/>
                  </a:lnTo>
                  <a:lnTo>
                    <a:pt x="19857" y="16823"/>
                  </a:lnTo>
                  <a:lnTo>
                    <a:pt x="19836" y="16761"/>
                  </a:lnTo>
                  <a:lnTo>
                    <a:pt x="19753" y="16740"/>
                  </a:lnTo>
                  <a:lnTo>
                    <a:pt x="19648" y="16761"/>
                  </a:lnTo>
                  <a:lnTo>
                    <a:pt x="19627" y="16802"/>
                  </a:lnTo>
                  <a:lnTo>
                    <a:pt x="19585" y="16761"/>
                  </a:lnTo>
                  <a:lnTo>
                    <a:pt x="19543" y="16761"/>
                  </a:lnTo>
                  <a:lnTo>
                    <a:pt x="19522" y="16802"/>
                  </a:lnTo>
                  <a:lnTo>
                    <a:pt x="19439" y="16740"/>
                  </a:lnTo>
                  <a:lnTo>
                    <a:pt x="19376" y="16656"/>
                  </a:lnTo>
                  <a:lnTo>
                    <a:pt x="19334" y="16614"/>
                  </a:lnTo>
                  <a:lnTo>
                    <a:pt x="19313" y="16530"/>
                  </a:lnTo>
                  <a:lnTo>
                    <a:pt x="19271" y="16530"/>
                  </a:lnTo>
                  <a:lnTo>
                    <a:pt x="19250" y="16614"/>
                  </a:lnTo>
                  <a:lnTo>
                    <a:pt x="19250" y="16719"/>
                  </a:lnTo>
                  <a:lnTo>
                    <a:pt x="19313" y="16740"/>
                  </a:lnTo>
                  <a:lnTo>
                    <a:pt x="19313" y="16823"/>
                  </a:lnTo>
                  <a:lnTo>
                    <a:pt x="19250" y="16907"/>
                  </a:lnTo>
                  <a:lnTo>
                    <a:pt x="19229" y="17012"/>
                  </a:lnTo>
                  <a:lnTo>
                    <a:pt x="19209" y="16949"/>
                  </a:lnTo>
                  <a:lnTo>
                    <a:pt x="19229" y="16823"/>
                  </a:lnTo>
                  <a:lnTo>
                    <a:pt x="19209" y="16719"/>
                  </a:lnTo>
                  <a:lnTo>
                    <a:pt x="19146" y="16698"/>
                  </a:lnTo>
                  <a:lnTo>
                    <a:pt x="19125" y="16551"/>
                  </a:lnTo>
                  <a:lnTo>
                    <a:pt x="19062" y="16530"/>
                  </a:lnTo>
                  <a:lnTo>
                    <a:pt x="19041" y="16489"/>
                  </a:lnTo>
                  <a:lnTo>
                    <a:pt x="19041" y="16447"/>
                  </a:lnTo>
                  <a:lnTo>
                    <a:pt x="19104" y="16426"/>
                  </a:lnTo>
                  <a:lnTo>
                    <a:pt x="19161" y="16311"/>
                  </a:lnTo>
                  <a:lnTo>
                    <a:pt x="19146" y="16279"/>
                  </a:lnTo>
                  <a:lnTo>
                    <a:pt x="19104" y="16238"/>
                  </a:lnTo>
                  <a:lnTo>
                    <a:pt x="19146" y="16217"/>
                  </a:lnTo>
                  <a:lnTo>
                    <a:pt x="19229" y="16217"/>
                  </a:lnTo>
                  <a:lnTo>
                    <a:pt x="19271" y="16175"/>
                  </a:lnTo>
                  <a:lnTo>
                    <a:pt x="19313" y="16091"/>
                  </a:lnTo>
                  <a:lnTo>
                    <a:pt x="19313" y="15966"/>
                  </a:lnTo>
                  <a:lnTo>
                    <a:pt x="19271" y="15903"/>
                  </a:lnTo>
                  <a:lnTo>
                    <a:pt x="19271" y="15861"/>
                  </a:lnTo>
                  <a:lnTo>
                    <a:pt x="19334" y="15861"/>
                  </a:lnTo>
                  <a:lnTo>
                    <a:pt x="19376" y="15903"/>
                  </a:lnTo>
                  <a:lnTo>
                    <a:pt x="19439" y="15986"/>
                  </a:lnTo>
                  <a:lnTo>
                    <a:pt x="19481" y="16007"/>
                  </a:lnTo>
                  <a:lnTo>
                    <a:pt x="19564" y="16007"/>
                  </a:lnTo>
                  <a:lnTo>
                    <a:pt x="19648" y="15966"/>
                  </a:lnTo>
                  <a:lnTo>
                    <a:pt x="19732" y="15986"/>
                  </a:lnTo>
                  <a:lnTo>
                    <a:pt x="19794" y="16028"/>
                  </a:lnTo>
                  <a:lnTo>
                    <a:pt x="19899" y="16070"/>
                  </a:lnTo>
                  <a:lnTo>
                    <a:pt x="20046" y="16175"/>
                  </a:lnTo>
                  <a:lnTo>
                    <a:pt x="20046" y="16238"/>
                  </a:lnTo>
                  <a:lnTo>
                    <a:pt x="20066" y="16321"/>
                  </a:lnTo>
                  <a:lnTo>
                    <a:pt x="20108" y="16384"/>
                  </a:lnTo>
                  <a:lnTo>
                    <a:pt x="20150" y="16447"/>
                  </a:lnTo>
                  <a:lnTo>
                    <a:pt x="20192" y="16489"/>
                  </a:lnTo>
                  <a:lnTo>
                    <a:pt x="20318" y="16405"/>
                  </a:lnTo>
                  <a:lnTo>
                    <a:pt x="20422" y="16238"/>
                  </a:lnTo>
                  <a:lnTo>
                    <a:pt x="20485" y="16133"/>
                  </a:lnTo>
                  <a:lnTo>
                    <a:pt x="20422" y="16091"/>
                  </a:lnTo>
                  <a:lnTo>
                    <a:pt x="20401" y="15986"/>
                  </a:lnTo>
                  <a:lnTo>
                    <a:pt x="20464" y="15924"/>
                  </a:lnTo>
                  <a:lnTo>
                    <a:pt x="20464" y="15882"/>
                  </a:lnTo>
                  <a:lnTo>
                    <a:pt x="20359" y="15861"/>
                  </a:lnTo>
                  <a:lnTo>
                    <a:pt x="20276" y="15903"/>
                  </a:lnTo>
                  <a:lnTo>
                    <a:pt x="20255" y="15966"/>
                  </a:lnTo>
                  <a:lnTo>
                    <a:pt x="20108" y="15882"/>
                  </a:lnTo>
                  <a:lnTo>
                    <a:pt x="20046" y="15777"/>
                  </a:lnTo>
                  <a:lnTo>
                    <a:pt x="19899" y="15756"/>
                  </a:lnTo>
                  <a:lnTo>
                    <a:pt x="19857" y="15777"/>
                  </a:lnTo>
                  <a:lnTo>
                    <a:pt x="19794" y="15714"/>
                  </a:lnTo>
                  <a:lnTo>
                    <a:pt x="19794" y="15673"/>
                  </a:lnTo>
                  <a:lnTo>
                    <a:pt x="19857" y="15673"/>
                  </a:lnTo>
                  <a:lnTo>
                    <a:pt x="19899" y="15589"/>
                  </a:lnTo>
                  <a:lnTo>
                    <a:pt x="19941" y="15401"/>
                  </a:lnTo>
                  <a:lnTo>
                    <a:pt x="19962" y="15380"/>
                  </a:lnTo>
                  <a:lnTo>
                    <a:pt x="19962" y="15296"/>
                  </a:lnTo>
                  <a:lnTo>
                    <a:pt x="19836" y="15254"/>
                  </a:lnTo>
                  <a:lnTo>
                    <a:pt x="19774" y="15254"/>
                  </a:lnTo>
                  <a:lnTo>
                    <a:pt x="19669" y="15359"/>
                  </a:lnTo>
                  <a:lnTo>
                    <a:pt x="19564" y="15380"/>
                  </a:lnTo>
                  <a:lnTo>
                    <a:pt x="19460" y="15359"/>
                  </a:lnTo>
                  <a:lnTo>
                    <a:pt x="19439" y="15296"/>
                  </a:lnTo>
                  <a:lnTo>
                    <a:pt x="19418" y="15191"/>
                  </a:lnTo>
                  <a:lnTo>
                    <a:pt x="19376" y="15149"/>
                  </a:lnTo>
                  <a:lnTo>
                    <a:pt x="19376" y="15066"/>
                  </a:lnTo>
                  <a:lnTo>
                    <a:pt x="19460" y="15129"/>
                  </a:lnTo>
                  <a:lnTo>
                    <a:pt x="19481" y="15170"/>
                  </a:lnTo>
                  <a:lnTo>
                    <a:pt x="19460" y="15233"/>
                  </a:lnTo>
                  <a:lnTo>
                    <a:pt x="19481" y="15296"/>
                  </a:lnTo>
                  <a:lnTo>
                    <a:pt x="19564" y="15359"/>
                  </a:lnTo>
                  <a:lnTo>
                    <a:pt x="19648" y="15359"/>
                  </a:lnTo>
                  <a:lnTo>
                    <a:pt x="19753" y="15254"/>
                  </a:lnTo>
                  <a:lnTo>
                    <a:pt x="19836" y="15233"/>
                  </a:lnTo>
                  <a:lnTo>
                    <a:pt x="19941" y="15233"/>
                  </a:lnTo>
                  <a:lnTo>
                    <a:pt x="19983" y="15275"/>
                  </a:lnTo>
                  <a:lnTo>
                    <a:pt x="20046" y="15275"/>
                  </a:lnTo>
                  <a:lnTo>
                    <a:pt x="20066" y="15233"/>
                  </a:lnTo>
                  <a:lnTo>
                    <a:pt x="20046" y="15170"/>
                  </a:lnTo>
                  <a:lnTo>
                    <a:pt x="19836" y="14961"/>
                  </a:lnTo>
                  <a:lnTo>
                    <a:pt x="19669" y="14836"/>
                  </a:lnTo>
                  <a:lnTo>
                    <a:pt x="19522" y="14836"/>
                  </a:lnTo>
                  <a:lnTo>
                    <a:pt x="19355" y="14752"/>
                  </a:lnTo>
                  <a:lnTo>
                    <a:pt x="19271" y="14647"/>
                  </a:lnTo>
                  <a:lnTo>
                    <a:pt x="19271" y="14564"/>
                  </a:lnTo>
                  <a:lnTo>
                    <a:pt x="19271" y="14522"/>
                  </a:lnTo>
                  <a:lnTo>
                    <a:pt x="19334" y="14564"/>
                  </a:lnTo>
                  <a:lnTo>
                    <a:pt x="19376" y="14668"/>
                  </a:lnTo>
                  <a:lnTo>
                    <a:pt x="19460" y="14731"/>
                  </a:lnTo>
                  <a:lnTo>
                    <a:pt x="19585" y="14731"/>
                  </a:lnTo>
                  <a:lnTo>
                    <a:pt x="19627" y="14668"/>
                  </a:lnTo>
                  <a:lnTo>
                    <a:pt x="19627" y="14626"/>
                  </a:lnTo>
                  <a:lnTo>
                    <a:pt x="19522" y="14522"/>
                  </a:lnTo>
                  <a:lnTo>
                    <a:pt x="19481" y="14459"/>
                  </a:lnTo>
                  <a:lnTo>
                    <a:pt x="19481" y="14438"/>
                  </a:lnTo>
                  <a:lnTo>
                    <a:pt x="19522" y="14438"/>
                  </a:lnTo>
                  <a:lnTo>
                    <a:pt x="19564" y="14459"/>
                  </a:lnTo>
                  <a:lnTo>
                    <a:pt x="19690" y="14626"/>
                  </a:lnTo>
                  <a:lnTo>
                    <a:pt x="19753" y="14731"/>
                  </a:lnTo>
                  <a:lnTo>
                    <a:pt x="19753" y="14773"/>
                  </a:lnTo>
                  <a:lnTo>
                    <a:pt x="19857" y="14857"/>
                  </a:lnTo>
                  <a:lnTo>
                    <a:pt x="19962" y="14940"/>
                  </a:lnTo>
                  <a:lnTo>
                    <a:pt x="20087" y="15087"/>
                  </a:lnTo>
                  <a:lnTo>
                    <a:pt x="20171" y="15129"/>
                  </a:lnTo>
                  <a:lnTo>
                    <a:pt x="20213" y="15087"/>
                  </a:lnTo>
                  <a:lnTo>
                    <a:pt x="20276" y="15129"/>
                  </a:lnTo>
                  <a:lnTo>
                    <a:pt x="20297" y="15170"/>
                  </a:lnTo>
                  <a:lnTo>
                    <a:pt x="20213" y="15233"/>
                  </a:lnTo>
                  <a:lnTo>
                    <a:pt x="20276" y="15296"/>
                  </a:lnTo>
                  <a:lnTo>
                    <a:pt x="20318" y="15359"/>
                  </a:lnTo>
                  <a:lnTo>
                    <a:pt x="20380" y="15359"/>
                  </a:lnTo>
                  <a:lnTo>
                    <a:pt x="20422" y="15275"/>
                  </a:lnTo>
                  <a:lnTo>
                    <a:pt x="20485" y="15087"/>
                  </a:lnTo>
                  <a:lnTo>
                    <a:pt x="20506" y="15045"/>
                  </a:lnTo>
                  <a:lnTo>
                    <a:pt x="20527" y="14982"/>
                  </a:lnTo>
                  <a:lnTo>
                    <a:pt x="20506" y="14877"/>
                  </a:lnTo>
                  <a:lnTo>
                    <a:pt x="20506" y="14836"/>
                  </a:lnTo>
                  <a:lnTo>
                    <a:pt x="20506" y="14710"/>
                  </a:lnTo>
                  <a:lnTo>
                    <a:pt x="20464" y="14626"/>
                  </a:lnTo>
                  <a:lnTo>
                    <a:pt x="20464" y="14564"/>
                  </a:lnTo>
                  <a:lnTo>
                    <a:pt x="20464" y="14543"/>
                  </a:lnTo>
                  <a:lnTo>
                    <a:pt x="20506" y="14564"/>
                  </a:lnTo>
                  <a:lnTo>
                    <a:pt x="20590" y="14605"/>
                  </a:lnTo>
                  <a:lnTo>
                    <a:pt x="20610" y="14605"/>
                  </a:lnTo>
                  <a:lnTo>
                    <a:pt x="20590" y="14543"/>
                  </a:lnTo>
                  <a:lnTo>
                    <a:pt x="20506" y="14459"/>
                  </a:lnTo>
                  <a:lnTo>
                    <a:pt x="20464" y="14354"/>
                  </a:lnTo>
                  <a:lnTo>
                    <a:pt x="20401" y="14313"/>
                  </a:lnTo>
                  <a:lnTo>
                    <a:pt x="20318" y="14292"/>
                  </a:lnTo>
                  <a:lnTo>
                    <a:pt x="19962" y="14292"/>
                  </a:lnTo>
                  <a:lnTo>
                    <a:pt x="19920" y="14208"/>
                  </a:lnTo>
                  <a:lnTo>
                    <a:pt x="19836" y="14145"/>
                  </a:lnTo>
                  <a:lnTo>
                    <a:pt x="19648" y="14145"/>
                  </a:lnTo>
                  <a:lnTo>
                    <a:pt x="19564" y="14187"/>
                  </a:lnTo>
                  <a:lnTo>
                    <a:pt x="19502" y="14187"/>
                  </a:lnTo>
                  <a:lnTo>
                    <a:pt x="19460" y="14124"/>
                  </a:lnTo>
                  <a:lnTo>
                    <a:pt x="19439" y="14103"/>
                  </a:lnTo>
                  <a:lnTo>
                    <a:pt x="19460" y="14041"/>
                  </a:lnTo>
                  <a:lnTo>
                    <a:pt x="19502" y="14103"/>
                  </a:lnTo>
                  <a:lnTo>
                    <a:pt x="19543" y="14124"/>
                  </a:lnTo>
                  <a:lnTo>
                    <a:pt x="19669" y="14103"/>
                  </a:lnTo>
                  <a:lnTo>
                    <a:pt x="19836" y="14082"/>
                  </a:lnTo>
                  <a:lnTo>
                    <a:pt x="19878" y="14124"/>
                  </a:lnTo>
                  <a:lnTo>
                    <a:pt x="19941" y="14103"/>
                  </a:lnTo>
                  <a:lnTo>
                    <a:pt x="20025" y="14082"/>
                  </a:lnTo>
                  <a:lnTo>
                    <a:pt x="20087" y="14103"/>
                  </a:lnTo>
                  <a:lnTo>
                    <a:pt x="20150" y="14124"/>
                  </a:lnTo>
                  <a:lnTo>
                    <a:pt x="20192" y="14103"/>
                  </a:lnTo>
                  <a:lnTo>
                    <a:pt x="20234" y="14082"/>
                  </a:lnTo>
                  <a:lnTo>
                    <a:pt x="20234" y="14020"/>
                  </a:lnTo>
                  <a:lnTo>
                    <a:pt x="20234" y="13915"/>
                  </a:lnTo>
                  <a:lnTo>
                    <a:pt x="20234" y="13873"/>
                  </a:lnTo>
                  <a:lnTo>
                    <a:pt x="20171" y="13831"/>
                  </a:lnTo>
                  <a:lnTo>
                    <a:pt x="20129" y="13873"/>
                  </a:lnTo>
                  <a:lnTo>
                    <a:pt x="20066" y="13894"/>
                  </a:lnTo>
                  <a:lnTo>
                    <a:pt x="19983" y="13873"/>
                  </a:lnTo>
                  <a:lnTo>
                    <a:pt x="19857" y="13873"/>
                  </a:lnTo>
                  <a:lnTo>
                    <a:pt x="19815" y="13810"/>
                  </a:lnTo>
                  <a:lnTo>
                    <a:pt x="19711" y="13706"/>
                  </a:lnTo>
                  <a:lnTo>
                    <a:pt x="19606" y="13727"/>
                  </a:lnTo>
                  <a:lnTo>
                    <a:pt x="19564" y="13789"/>
                  </a:lnTo>
                  <a:lnTo>
                    <a:pt x="19543" y="13789"/>
                  </a:lnTo>
                  <a:lnTo>
                    <a:pt x="19543" y="13685"/>
                  </a:lnTo>
                  <a:lnTo>
                    <a:pt x="19543" y="13601"/>
                  </a:lnTo>
                  <a:lnTo>
                    <a:pt x="19522" y="13538"/>
                  </a:lnTo>
                  <a:lnTo>
                    <a:pt x="19313" y="13538"/>
                  </a:lnTo>
                  <a:lnTo>
                    <a:pt x="19229" y="13497"/>
                  </a:lnTo>
                  <a:lnTo>
                    <a:pt x="19250" y="13455"/>
                  </a:lnTo>
                  <a:lnTo>
                    <a:pt x="19313" y="13455"/>
                  </a:lnTo>
                  <a:lnTo>
                    <a:pt x="19418" y="13476"/>
                  </a:lnTo>
                  <a:lnTo>
                    <a:pt x="19460" y="13455"/>
                  </a:lnTo>
                  <a:lnTo>
                    <a:pt x="19460" y="13392"/>
                  </a:lnTo>
                  <a:lnTo>
                    <a:pt x="19439" y="13371"/>
                  </a:lnTo>
                  <a:lnTo>
                    <a:pt x="19481" y="13308"/>
                  </a:lnTo>
                  <a:lnTo>
                    <a:pt x="19460" y="13266"/>
                  </a:lnTo>
                  <a:lnTo>
                    <a:pt x="19439" y="13204"/>
                  </a:lnTo>
                  <a:lnTo>
                    <a:pt x="19481" y="13162"/>
                  </a:lnTo>
                  <a:lnTo>
                    <a:pt x="19460" y="13078"/>
                  </a:lnTo>
                  <a:lnTo>
                    <a:pt x="19460" y="12994"/>
                  </a:lnTo>
                  <a:lnTo>
                    <a:pt x="19522" y="12973"/>
                  </a:lnTo>
                  <a:lnTo>
                    <a:pt x="19543" y="12994"/>
                  </a:lnTo>
                  <a:lnTo>
                    <a:pt x="19543" y="13078"/>
                  </a:lnTo>
                  <a:lnTo>
                    <a:pt x="19585" y="13141"/>
                  </a:lnTo>
                  <a:lnTo>
                    <a:pt x="19648" y="13162"/>
                  </a:lnTo>
                  <a:lnTo>
                    <a:pt x="19732" y="13078"/>
                  </a:lnTo>
                  <a:lnTo>
                    <a:pt x="19857" y="12953"/>
                  </a:lnTo>
                  <a:lnTo>
                    <a:pt x="19941" y="12932"/>
                  </a:lnTo>
                  <a:lnTo>
                    <a:pt x="19941" y="12890"/>
                  </a:lnTo>
                  <a:lnTo>
                    <a:pt x="19899" y="12869"/>
                  </a:lnTo>
                  <a:lnTo>
                    <a:pt x="19794" y="12848"/>
                  </a:lnTo>
                  <a:lnTo>
                    <a:pt x="19732" y="12848"/>
                  </a:lnTo>
                  <a:lnTo>
                    <a:pt x="19690" y="12827"/>
                  </a:lnTo>
                  <a:lnTo>
                    <a:pt x="19774" y="12785"/>
                  </a:lnTo>
                  <a:lnTo>
                    <a:pt x="19878" y="12785"/>
                  </a:lnTo>
                  <a:lnTo>
                    <a:pt x="19941" y="12827"/>
                  </a:lnTo>
                  <a:lnTo>
                    <a:pt x="19983" y="12827"/>
                  </a:lnTo>
                  <a:lnTo>
                    <a:pt x="19983" y="12764"/>
                  </a:lnTo>
                  <a:lnTo>
                    <a:pt x="19962" y="12743"/>
                  </a:lnTo>
                  <a:lnTo>
                    <a:pt x="20046" y="12722"/>
                  </a:lnTo>
                  <a:lnTo>
                    <a:pt x="20150" y="12722"/>
                  </a:lnTo>
                  <a:lnTo>
                    <a:pt x="20213" y="12785"/>
                  </a:lnTo>
                  <a:lnTo>
                    <a:pt x="20276" y="12827"/>
                  </a:lnTo>
                  <a:lnTo>
                    <a:pt x="20318" y="12785"/>
                  </a:lnTo>
                  <a:lnTo>
                    <a:pt x="20380" y="12827"/>
                  </a:lnTo>
                  <a:lnTo>
                    <a:pt x="20422" y="12890"/>
                  </a:lnTo>
                  <a:lnTo>
                    <a:pt x="20401" y="12973"/>
                  </a:lnTo>
                  <a:lnTo>
                    <a:pt x="20422" y="13036"/>
                  </a:lnTo>
                  <a:lnTo>
                    <a:pt x="20506" y="13057"/>
                  </a:lnTo>
                  <a:lnTo>
                    <a:pt x="20527" y="13036"/>
                  </a:lnTo>
                  <a:lnTo>
                    <a:pt x="20590" y="13057"/>
                  </a:lnTo>
                  <a:lnTo>
                    <a:pt x="20631" y="13141"/>
                  </a:lnTo>
                  <a:lnTo>
                    <a:pt x="20778" y="13183"/>
                  </a:lnTo>
                  <a:lnTo>
                    <a:pt x="20820" y="13266"/>
                  </a:lnTo>
                  <a:lnTo>
                    <a:pt x="20841" y="13287"/>
                  </a:lnTo>
                  <a:lnTo>
                    <a:pt x="20882" y="13245"/>
                  </a:lnTo>
                  <a:lnTo>
                    <a:pt x="20903" y="13141"/>
                  </a:lnTo>
                  <a:lnTo>
                    <a:pt x="20945" y="13057"/>
                  </a:lnTo>
                  <a:lnTo>
                    <a:pt x="21008" y="12890"/>
                  </a:lnTo>
                  <a:lnTo>
                    <a:pt x="21008" y="12848"/>
                  </a:lnTo>
                  <a:lnTo>
                    <a:pt x="21029" y="12722"/>
                  </a:lnTo>
                  <a:lnTo>
                    <a:pt x="21050" y="12555"/>
                  </a:lnTo>
                  <a:lnTo>
                    <a:pt x="21092" y="12513"/>
                  </a:lnTo>
                  <a:lnTo>
                    <a:pt x="21092" y="12429"/>
                  </a:lnTo>
                  <a:lnTo>
                    <a:pt x="21050" y="12346"/>
                  </a:lnTo>
                  <a:lnTo>
                    <a:pt x="20987" y="12304"/>
                  </a:lnTo>
                  <a:lnTo>
                    <a:pt x="20924" y="12241"/>
                  </a:lnTo>
                  <a:lnTo>
                    <a:pt x="20882" y="12241"/>
                  </a:lnTo>
                  <a:lnTo>
                    <a:pt x="20841" y="12199"/>
                  </a:lnTo>
                  <a:lnTo>
                    <a:pt x="20841" y="12136"/>
                  </a:lnTo>
                  <a:lnTo>
                    <a:pt x="20757" y="12136"/>
                  </a:lnTo>
                  <a:lnTo>
                    <a:pt x="20694" y="12220"/>
                  </a:lnTo>
                  <a:lnTo>
                    <a:pt x="20590" y="12325"/>
                  </a:lnTo>
                  <a:lnTo>
                    <a:pt x="20506" y="12346"/>
                  </a:lnTo>
                  <a:lnTo>
                    <a:pt x="20464" y="12304"/>
                  </a:lnTo>
                  <a:lnTo>
                    <a:pt x="20485" y="12241"/>
                  </a:lnTo>
                  <a:lnTo>
                    <a:pt x="20485" y="12157"/>
                  </a:lnTo>
                  <a:lnTo>
                    <a:pt x="20485" y="12136"/>
                  </a:lnTo>
                  <a:lnTo>
                    <a:pt x="20380" y="12116"/>
                  </a:lnTo>
                  <a:lnTo>
                    <a:pt x="20297" y="12116"/>
                  </a:lnTo>
                  <a:lnTo>
                    <a:pt x="20276" y="12053"/>
                  </a:lnTo>
                  <a:lnTo>
                    <a:pt x="20338" y="12032"/>
                  </a:lnTo>
                  <a:lnTo>
                    <a:pt x="20338" y="12011"/>
                  </a:lnTo>
                  <a:lnTo>
                    <a:pt x="20255" y="11948"/>
                  </a:lnTo>
                  <a:lnTo>
                    <a:pt x="20213" y="11906"/>
                  </a:lnTo>
                  <a:lnTo>
                    <a:pt x="20255" y="11885"/>
                  </a:lnTo>
                  <a:lnTo>
                    <a:pt x="20276" y="11906"/>
                  </a:lnTo>
                  <a:lnTo>
                    <a:pt x="20359" y="11927"/>
                  </a:lnTo>
                  <a:lnTo>
                    <a:pt x="20359" y="11885"/>
                  </a:lnTo>
                  <a:lnTo>
                    <a:pt x="20297" y="11802"/>
                  </a:lnTo>
                  <a:lnTo>
                    <a:pt x="20276" y="11718"/>
                  </a:lnTo>
                  <a:lnTo>
                    <a:pt x="20297" y="11676"/>
                  </a:lnTo>
                  <a:lnTo>
                    <a:pt x="20359" y="11634"/>
                  </a:lnTo>
                  <a:lnTo>
                    <a:pt x="20380" y="11676"/>
                  </a:lnTo>
                  <a:lnTo>
                    <a:pt x="20443" y="11697"/>
                  </a:lnTo>
                  <a:lnTo>
                    <a:pt x="20464" y="11739"/>
                  </a:lnTo>
                  <a:lnTo>
                    <a:pt x="20590" y="11885"/>
                  </a:lnTo>
                  <a:lnTo>
                    <a:pt x="20673" y="11927"/>
                  </a:lnTo>
                  <a:lnTo>
                    <a:pt x="20757" y="11906"/>
                  </a:lnTo>
                  <a:lnTo>
                    <a:pt x="20799" y="11844"/>
                  </a:lnTo>
                  <a:lnTo>
                    <a:pt x="20757" y="11718"/>
                  </a:lnTo>
                  <a:lnTo>
                    <a:pt x="20652" y="11613"/>
                  </a:lnTo>
                  <a:lnTo>
                    <a:pt x="20569" y="11572"/>
                  </a:lnTo>
                  <a:lnTo>
                    <a:pt x="20464" y="11530"/>
                  </a:lnTo>
                  <a:lnTo>
                    <a:pt x="20443" y="11404"/>
                  </a:lnTo>
                  <a:lnTo>
                    <a:pt x="20380" y="11320"/>
                  </a:lnTo>
                  <a:lnTo>
                    <a:pt x="20338" y="11258"/>
                  </a:lnTo>
                  <a:lnTo>
                    <a:pt x="20255" y="11216"/>
                  </a:lnTo>
                  <a:lnTo>
                    <a:pt x="20171" y="11174"/>
                  </a:lnTo>
                  <a:lnTo>
                    <a:pt x="20171" y="11111"/>
                  </a:lnTo>
                  <a:lnTo>
                    <a:pt x="20234" y="11069"/>
                  </a:lnTo>
                  <a:lnTo>
                    <a:pt x="20234" y="11007"/>
                  </a:lnTo>
                  <a:lnTo>
                    <a:pt x="20192" y="10986"/>
                  </a:lnTo>
                  <a:lnTo>
                    <a:pt x="20192" y="10944"/>
                  </a:lnTo>
                  <a:lnTo>
                    <a:pt x="20255" y="10881"/>
                  </a:lnTo>
                  <a:lnTo>
                    <a:pt x="20297" y="10881"/>
                  </a:lnTo>
                  <a:lnTo>
                    <a:pt x="20359" y="10860"/>
                  </a:lnTo>
                  <a:lnTo>
                    <a:pt x="20443" y="10881"/>
                  </a:lnTo>
                  <a:lnTo>
                    <a:pt x="20485" y="10944"/>
                  </a:lnTo>
                  <a:lnTo>
                    <a:pt x="20401" y="10986"/>
                  </a:lnTo>
                  <a:lnTo>
                    <a:pt x="20464" y="10986"/>
                  </a:lnTo>
                  <a:lnTo>
                    <a:pt x="20548" y="11048"/>
                  </a:lnTo>
                  <a:lnTo>
                    <a:pt x="20548" y="11090"/>
                  </a:lnTo>
                  <a:lnTo>
                    <a:pt x="20569" y="11174"/>
                  </a:lnTo>
                  <a:lnTo>
                    <a:pt x="20652" y="11195"/>
                  </a:lnTo>
                  <a:lnTo>
                    <a:pt x="20757" y="11111"/>
                  </a:lnTo>
                  <a:lnTo>
                    <a:pt x="20799" y="10986"/>
                  </a:lnTo>
                  <a:lnTo>
                    <a:pt x="20820" y="10860"/>
                  </a:lnTo>
                  <a:lnTo>
                    <a:pt x="20882" y="10776"/>
                  </a:lnTo>
                  <a:lnTo>
                    <a:pt x="20903" y="10735"/>
                  </a:lnTo>
                  <a:lnTo>
                    <a:pt x="20882" y="10588"/>
                  </a:lnTo>
                  <a:lnTo>
                    <a:pt x="20966" y="10525"/>
                  </a:lnTo>
                  <a:lnTo>
                    <a:pt x="21029" y="10463"/>
                  </a:lnTo>
                  <a:lnTo>
                    <a:pt x="21071" y="10316"/>
                  </a:lnTo>
                  <a:lnTo>
                    <a:pt x="21029" y="10212"/>
                  </a:lnTo>
                  <a:lnTo>
                    <a:pt x="20987" y="10128"/>
                  </a:lnTo>
                  <a:lnTo>
                    <a:pt x="21029" y="9919"/>
                  </a:lnTo>
                  <a:lnTo>
                    <a:pt x="21092" y="9751"/>
                  </a:lnTo>
                  <a:lnTo>
                    <a:pt x="21092" y="9605"/>
                  </a:lnTo>
                  <a:lnTo>
                    <a:pt x="21175" y="9521"/>
                  </a:lnTo>
                  <a:lnTo>
                    <a:pt x="21175" y="9437"/>
                  </a:lnTo>
                  <a:lnTo>
                    <a:pt x="21196" y="9312"/>
                  </a:lnTo>
                  <a:lnTo>
                    <a:pt x="21196" y="9165"/>
                  </a:lnTo>
                  <a:lnTo>
                    <a:pt x="21280" y="9082"/>
                  </a:lnTo>
                  <a:lnTo>
                    <a:pt x="21343" y="8956"/>
                  </a:lnTo>
                  <a:lnTo>
                    <a:pt x="21531" y="8684"/>
                  </a:lnTo>
                  <a:lnTo>
                    <a:pt x="21615" y="8538"/>
                  </a:lnTo>
                  <a:lnTo>
                    <a:pt x="21761" y="8391"/>
                  </a:lnTo>
                  <a:lnTo>
                    <a:pt x="21824" y="8287"/>
                  </a:lnTo>
                  <a:lnTo>
                    <a:pt x="21908" y="8224"/>
                  </a:lnTo>
                  <a:lnTo>
                    <a:pt x="21950" y="8077"/>
                  </a:lnTo>
                  <a:lnTo>
                    <a:pt x="22075" y="7973"/>
                  </a:lnTo>
                  <a:lnTo>
                    <a:pt x="22117" y="7952"/>
                  </a:lnTo>
                  <a:lnTo>
                    <a:pt x="22075" y="7910"/>
                  </a:lnTo>
                  <a:lnTo>
                    <a:pt x="22012" y="7847"/>
                  </a:lnTo>
                  <a:lnTo>
                    <a:pt x="21908" y="7826"/>
                  </a:lnTo>
                  <a:lnTo>
                    <a:pt x="21845" y="7763"/>
                  </a:lnTo>
                  <a:lnTo>
                    <a:pt x="21803" y="7722"/>
                  </a:lnTo>
                  <a:lnTo>
                    <a:pt x="21719" y="7743"/>
                  </a:lnTo>
                  <a:lnTo>
                    <a:pt x="21552" y="7805"/>
                  </a:lnTo>
                  <a:lnTo>
                    <a:pt x="21406" y="7847"/>
                  </a:lnTo>
                  <a:lnTo>
                    <a:pt x="21280" y="7910"/>
                  </a:lnTo>
                  <a:lnTo>
                    <a:pt x="21196" y="8015"/>
                  </a:lnTo>
                  <a:lnTo>
                    <a:pt x="21092" y="8056"/>
                  </a:lnTo>
                  <a:lnTo>
                    <a:pt x="21071" y="8119"/>
                  </a:lnTo>
                  <a:lnTo>
                    <a:pt x="21008" y="8140"/>
                  </a:lnTo>
                  <a:lnTo>
                    <a:pt x="20903" y="8077"/>
                  </a:lnTo>
                  <a:lnTo>
                    <a:pt x="20862" y="8035"/>
                  </a:lnTo>
                  <a:lnTo>
                    <a:pt x="20862" y="7973"/>
                  </a:lnTo>
                  <a:lnTo>
                    <a:pt x="20924" y="7973"/>
                  </a:lnTo>
                  <a:lnTo>
                    <a:pt x="20987" y="7952"/>
                  </a:lnTo>
                  <a:lnTo>
                    <a:pt x="20987" y="7847"/>
                  </a:lnTo>
                  <a:lnTo>
                    <a:pt x="20966" y="7805"/>
                  </a:lnTo>
                  <a:lnTo>
                    <a:pt x="20882" y="7805"/>
                  </a:lnTo>
                  <a:lnTo>
                    <a:pt x="20820" y="7763"/>
                  </a:lnTo>
                  <a:lnTo>
                    <a:pt x="20903" y="7743"/>
                  </a:lnTo>
                  <a:lnTo>
                    <a:pt x="20966" y="7701"/>
                  </a:lnTo>
                  <a:lnTo>
                    <a:pt x="21071" y="7617"/>
                  </a:lnTo>
                  <a:lnTo>
                    <a:pt x="21134" y="7491"/>
                  </a:lnTo>
                  <a:lnTo>
                    <a:pt x="21238" y="7408"/>
                  </a:lnTo>
                  <a:lnTo>
                    <a:pt x="21322" y="7408"/>
                  </a:lnTo>
                  <a:lnTo>
                    <a:pt x="21447" y="7429"/>
                  </a:lnTo>
                  <a:lnTo>
                    <a:pt x="21698" y="7617"/>
                  </a:lnTo>
                  <a:lnTo>
                    <a:pt x="21761" y="7659"/>
                  </a:lnTo>
                  <a:lnTo>
                    <a:pt x="21970" y="7659"/>
                  </a:lnTo>
                  <a:lnTo>
                    <a:pt x="22075" y="7638"/>
                  </a:lnTo>
                  <a:lnTo>
                    <a:pt x="22180" y="7659"/>
                  </a:lnTo>
                  <a:lnTo>
                    <a:pt x="22389" y="7617"/>
                  </a:lnTo>
                  <a:lnTo>
                    <a:pt x="22494" y="7554"/>
                  </a:lnTo>
                  <a:lnTo>
                    <a:pt x="22494" y="7491"/>
                  </a:lnTo>
                  <a:lnTo>
                    <a:pt x="22473" y="7429"/>
                  </a:lnTo>
                  <a:lnTo>
                    <a:pt x="22515" y="7429"/>
                  </a:lnTo>
                  <a:lnTo>
                    <a:pt x="22598" y="7408"/>
                  </a:lnTo>
                  <a:lnTo>
                    <a:pt x="22682" y="7324"/>
                  </a:lnTo>
                  <a:lnTo>
                    <a:pt x="22682" y="7240"/>
                  </a:lnTo>
                  <a:lnTo>
                    <a:pt x="22640" y="7178"/>
                  </a:lnTo>
                  <a:lnTo>
                    <a:pt x="22535" y="7136"/>
                  </a:lnTo>
                  <a:lnTo>
                    <a:pt x="22473" y="7094"/>
                  </a:lnTo>
                  <a:lnTo>
                    <a:pt x="22431" y="7073"/>
                  </a:lnTo>
                  <a:lnTo>
                    <a:pt x="22347" y="7073"/>
                  </a:lnTo>
                  <a:lnTo>
                    <a:pt x="22263" y="7136"/>
                  </a:lnTo>
                  <a:lnTo>
                    <a:pt x="22222" y="7136"/>
                  </a:lnTo>
                  <a:lnTo>
                    <a:pt x="22138" y="7073"/>
                  </a:lnTo>
                  <a:lnTo>
                    <a:pt x="21908" y="7073"/>
                  </a:lnTo>
                  <a:lnTo>
                    <a:pt x="21761" y="7031"/>
                  </a:lnTo>
                  <a:lnTo>
                    <a:pt x="21657" y="6989"/>
                  </a:lnTo>
                  <a:lnTo>
                    <a:pt x="21594" y="6989"/>
                  </a:lnTo>
                  <a:lnTo>
                    <a:pt x="21510" y="7010"/>
                  </a:lnTo>
                  <a:lnTo>
                    <a:pt x="21196" y="7010"/>
                  </a:lnTo>
                  <a:lnTo>
                    <a:pt x="21092" y="6968"/>
                  </a:lnTo>
                  <a:lnTo>
                    <a:pt x="21196" y="6968"/>
                  </a:lnTo>
                  <a:lnTo>
                    <a:pt x="21301" y="6989"/>
                  </a:lnTo>
                  <a:lnTo>
                    <a:pt x="21406" y="6927"/>
                  </a:lnTo>
                  <a:lnTo>
                    <a:pt x="21531" y="6906"/>
                  </a:lnTo>
                  <a:lnTo>
                    <a:pt x="21636" y="6927"/>
                  </a:lnTo>
                  <a:lnTo>
                    <a:pt x="21740" y="6968"/>
                  </a:lnTo>
                  <a:lnTo>
                    <a:pt x="21782" y="6927"/>
                  </a:lnTo>
                  <a:lnTo>
                    <a:pt x="21845" y="6885"/>
                  </a:lnTo>
                  <a:lnTo>
                    <a:pt x="21950" y="6885"/>
                  </a:lnTo>
                  <a:lnTo>
                    <a:pt x="21991" y="6822"/>
                  </a:lnTo>
                  <a:lnTo>
                    <a:pt x="22054" y="6801"/>
                  </a:lnTo>
                  <a:lnTo>
                    <a:pt x="22138" y="6822"/>
                  </a:lnTo>
                  <a:lnTo>
                    <a:pt x="22180" y="6822"/>
                  </a:lnTo>
                  <a:lnTo>
                    <a:pt x="22201" y="6780"/>
                  </a:lnTo>
                  <a:lnTo>
                    <a:pt x="22242" y="6759"/>
                  </a:lnTo>
                  <a:lnTo>
                    <a:pt x="22284" y="6759"/>
                  </a:lnTo>
                  <a:lnTo>
                    <a:pt x="22305" y="6780"/>
                  </a:lnTo>
                  <a:lnTo>
                    <a:pt x="22368" y="6801"/>
                  </a:lnTo>
                  <a:lnTo>
                    <a:pt x="22410" y="6822"/>
                  </a:lnTo>
                  <a:lnTo>
                    <a:pt x="22515" y="6822"/>
                  </a:lnTo>
                  <a:lnTo>
                    <a:pt x="22619" y="6864"/>
                  </a:lnTo>
                  <a:lnTo>
                    <a:pt x="22703" y="6906"/>
                  </a:lnTo>
                  <a:lnTo>
                    <a:pt x="22891" y="6906"/>
                  </a:lnTo>
                  <a:lnTo>
                    <a:pt x="22996" y="6822"/>
                  </a:lnTo>
                  <a:lnTo>
                    <a:pt x="23184" y="6759"/>
                  </a:lnTo>
                  <a:lnTo>
                    <a:pt x="23331" y="6759"/>
                  </a:lnTo>
                  <a:lnTo>
                    <a:pt x="23351" y="6675"/>
                  </a:lnTo>
                  <a:lnTo>
                    <a:pt x="23351" y="6592"/>
                  </a:lnTo>
                  <a:lnTo>
                    <a:pt x="23310" y="6571"/>
                  </a:lnTo>
                  <a:lnTo>
                    <a:pt x="23247" y="6487"/>
                  </a:lnTo>
                  <a:lnTo>
                    <a:pt x="23247" y="6445"/>
                  </a:lnTo>
                  <a:lnTo>
                    <a:pt x="23226" y="6403"/>
                  </a:lnTo>
                  <a:lnTo>
                    <a:pt x="23226" y="6362"/>
                  </a:lnTo>
                  <a:lnTo>
                    <a:pt x="23289" y="6257"/>
                  </a:lnTo>
                  <a:lnTo>
                    <a:pt x="23351" y="6194"/>
                  </a:lnTo>
                  <a:lnTo>
                    <a:pt x="23414" y="6194"/>
                  </a:lnTo>
                  <a:lnTo>
                    <a:pt x="23561" y="6299"/>
                  </a:lnTo>
                  <a:lnTo>
                    <a:pt x="23644" y="6341"/>
                  </a:lnTo>
                  <a:lnTo>
                    <a:pt x="23707" y="6299"/>
                  </a:lnTo>
                  <a:lnTo>
                    <a:pt x="23749" y="6236"/>
                  </a:lnTo>
                  <a:lnTo>
                    <a:pt x="23854" y="6069"/>
                  </a:lnTo>
                  <a:lnTo>
                    <a:pt x="23958" y="5985"/>
                  </a:lnTo>
                  <a:lnTo>
                    <a:pt x="24042" y="5964"/>
                  </a:lnTo>
                  <a:lnTo>
                    <a:pt x="24063" y="5922"/>
                  </a:lnTo>
                  <a:lnTo>
                    <a:pt x="24167" y="5838"/>
                  </a:lnTo>
                  <a:lnTo>
                    <a:pt x="24272" y="5776"/>
                  </a:lnTo>
                  <a:lnTo>
                    <a:pt x="24335" y="5713"/>
                  </a:lnTo>
                  <a:lnTo>
                    <a:pt x="24335" y="5566"/>
                  </a:lnTo>
                  <a:lnTo>
                    <a:pt x="24272" y="5420"/>
                  </a:lnTo>
                  <a:lnTo>
                    <a:pt x="24188" y="5336"/>
                  </a:lnTo>
                  <a:lnTo>
                    <a:pt x="24167" y="5253"/>
                  </a:lnTo>
                  <a:lnTo>
                    <a:pt x="24021" y="5127"/>
                  </a:lnTo>
                  <a:lnTo>
                    <a:pt x="24021" y="5085"/>
                  </a:lnTo>
                  <a:lnTo>
                    <a:pt x="23958" y="5002"/>
                  </a:lnTo>
                  <a:lnTo>
                    <a:pt x="23854" y="4939"/>
                  </a:lnTo>
                  <a:lnTo>
                    <a:pt x="23812" y="4939"/>
                  </a:lnTo>
                  <a:lnTo>
                    <a:pt x="23728" y="4876"/>
                  </a:lnTo>
                  <a:lnTo>
                    <a:pt x="23623" y="4813"/>
                  </a:lnTo>
                  <a:lnTo>
                    <a:pt x="23498" y="4813"/>
                  </a:lnTo>
                  <a:lnTo>
                    <a:pt x="23331" y="4771"/>
                  </a:lnTo>
                  <a:lnTo>
                    <a:pt x="23184" y="4688"/>
                  </a:lnTo>
                  <a:lnTo>
                    <a:pt x="23038" y="4667"/>
                  </a:lnTo>
                  <a:lnTo>
                    <a:pt x="22975" y="4688"/>
                  </a:lnTo>
                  <a:lnTo>
                    <a:pt x="22828" y="4688"/>
                  </a:lnTo>
                  <a:lnTo>
                    <a:pt x="22682" y="4730"/>
                  </a:lnTo>
                  <a:lnTo>
                    <a:pt x="22619" y="4792"/>
                  </a:lnTo>
                  <a:lnTo>
                    <a:pt x="22515" y="4834"/>
                  </a:lnTo>
                  <a:lnTo>
                    <a:pt x="22410" y="4792"/>
                  </a:lnTo>
                  <a:lnTo>
                    <a:pt x="22389" y="4730"/>
                  </a:lnTo>
                  <a:lnTo>
                    <a:pt x="22347" y="4771"/>
                  </a:lnTo>
                  <a:lnTo>
                    <a:pt x="22305" y="4834"/>
                  </a:lnTo>
                  <a:lnTo>
                    <a:pt x="22347" y="4918"/>
                  </a:lnTo>
                  <a:lnTo>
                    <a:pt x="22347" y="5022"/>
                  </a:lnTo>
                  <a:lnTo>
                    <a:pt x="22284" y="5106"/>
                  </a:lnTo>
                  <a:lnTo>
                    <a:pt x="22242" y="5106"/>
                  </a:lnTo>
                  <a:lnTo>
                    <a:pt x="22242" y="5148"/>
                  </a:lnTo>
                  <a:lnTo>
                    <a:pt x="22263" y="5211"/>
                  </a:lnTo>
                  <a:lnTo>
                    <a:pt x="22242" y="5294"/>
                  </a:lnTo>
                  <a:lnTo>
                    <a:pt x="22138" y="5336"/>
                  </a:lnTo>
                  <a:lnTo>
                    <a:pt x="22033" y="5336"/>
                  </a:lnTo>
                  <a:lnTo>
                    <a:pt x="21970" y="5253"/>
                  </a:lnTo>
                  <a:lnTo>
                    <a:pt x="21970" y="5190"/>
                  </a:lnTo>
                  <a:lnTo>
                    <a:pt x="21929" y="5148"/>
                  </a:lnTo>
                  <a:lnTo>
                    <a:pt x="21866" y="5211"/>
                  </a:lnTo>
                  <a:lnTo>
                    <a:pt x="21866" y="5315"/>
                  </a:lnTo>
                  <a:lnTo>
                    <a:pt x="21887" y="5336"/>
                  </a:lnTo>
                  <a:lnTo>
                    <a:pt x="21845" y="5420"/>
                  </a:lnTo>
                  <a:lnTo>
                    <a:pt x="21824" y="5525"/>
                  </a:lnTo>
                  <a:lnTo>
                    <a:pt x="21782" y="5566"/>
                  </a:lnTo>
                  <a:lnTo>
                    <a:pt x="21782" y="5504"/>
                  </a:lnTo>
                  <a:lnTo>
                    <a:pt x="21824" y="5441"/>
                  </a:lnTo>
                  <a:lnTo>
                    <a:pt x="21782" y="5315"/>
                  </a:lnTo>
                  <a:lnTo>
                    <a:pt x="21740" y="5232"/>
                  </a:lnTo>
                  <a:lnTo>
                    <a:pt x="21761" y="5148"/>
                  </a:lnTo>
                  <a:lnTo>
                    <a:pt x="21761" y="5064"/>
                  </a:lnTo>
                  <a:lnTo>
                    <a:pt x="21719" y="5002"/>
                  </a:lnTo>
                  <a:lnTo>
                    <a:pt x="21719" y="4918"/>
                  </a:lnTo>
                  <a:lnTo>
                    <a:pt x="21657" y="4939"/>
                  </a:lnTo>
                  <a:lnTo>
                    <a:pt x="21636" y="5002"/>
                  </a:lnTo>
                  <a:lnTo>
                    <a:pt x="21552" y="5064"/>
                  </a:lnTo>
                  <a:lnTo>
                    <a:pt x="21552" y="5148"/>
                  </a:lnTo>
                  <a:lnTo>
                    <a:pt x="21531" y="5253"/>
                  </a:lnTo>
                  <a:lnTo>
                    <a:pt x="21364" y="5420"/>
                  </a:lnTo>
                  <a:lnTo>
                    <a:pt x="21301" y="5483"/>
                  </a:lnTo>
                  <a:lnTo>
                    <a:pt x="21217" y="5483"/>
                  </a:lnTo>
                  <a:lnTo>
                    <a:pt x="21154" y="5546"/>
                  </a:lnTo>
                  <a:lnTo>
                    <a:pt x="21050" y="5629"/>
                  </a:lnTo>
                  <a:lnTo>
                    <a:pt x="20945" y="5629"/>
                  </a:lnTo>
                  <a:lnTo>
                    <a:pt x="20841" y="5734"/>
                  </a:lnTo>
                  <a:lnTo>
                    <a:pt x="20694" y="5818"/>
                  </a:lnTo>
                  <a:lnTo>
                    <a:pt x="20422" y="5818"/>
                  </a:lnTo>
                  <a:lnTo>
                    <a:pt x="20422" y="5859"/>
                  </a:lnTo>
                  <a:lnTo>
                    <a:pt x="20359" y="5901"/>
                  </a:lnTo>
                  <a:lnTo>
                    <a:pt x="20255" y="5901"/>
                  </a:lnTo>
                  <a:lnTo>
                    <a:pt x="20171" y="5880"/>
                  </a:lnTo>
                  <a:lnTo>
                    <a:pt x="20087" y="5943"/>
                  </a:lnTo>
                  <a:lnTo>
                    <a:pt x="19711" y="6131"/>
                  </a:lnTo>
                  <a:lnTo>
                    <a:pt x="19522" y="6278"/>
                  </a:lnTo>
                  <a:lnTo>
                    <a:pt x="19502" y="6382"/>
                  </a:lnTo>
                  <a:lnTo>
                    <a:pt x="19439" y="6403"/>
                  </a:lnTo>
                  <a:lnTo>
                    <a:pt x="19229" y="6571"/>
                  </a:lnTo>
                  <a:lnTo>
                    <a:pt x="19125" y="6675"/>
                  </a:lnTo>
                  <a:lnTo>
                    <a:pt x="19104" y="6613"/>
                  </a:lnTo>
                  <a:lnTo>
                    <a:pt x="19083" y="6613"/>
                  </a:lnTo>
                  <a:lnTo>
                    <a:pt x="18978" y="6696"/>
                  </a:lnTo>
                  <a:lnTo>
                    <a:pt x="18895" y="6822"/>
                  </a:lnTo>
                  <a:lnTo>
                    <a:pt x="18790" y="6968"/>
                  </a:lnTo>
                  <a:lnTo>
                    <a:pt x="18769" y="7031"/>
                  </a:lnTo>
                  <a:lnTo>
                    <a:pt x="18727" y="7094"/>
                  </a:lnTo>
                  <a:lnTo>
                    <a:pt x="18706" y="7031"/>
                  </a:lnTo>
                  <a:lnTo>
                    <a:pt x="18748" y="6906"/>
                  </a:lnTo>
                  <a:lnTo>
                    <a:pt x="18748" y="6801"/>
                  </a:lnTo>
                  <a:lnTo>
                    <a:pt x="18748" y="6696"/>
                  </a:lnTo>
                  <a:lnTo>
                    <a:pt x="18853" y="6696"/>
                  </a:lnTo>
                  <a:lnTo>
                    <a:pt x="18895" y="6654"/>
                  </a:lnTo>
                  <a:lnTo>
                    <a:pt x="19020" y="6550"/>
                  </a:lnTo>
                  <a:lnTo>
                    <a:pt x="19104" y="6508"/>
                  </a:lnTo>
                  <a:lnTo>
                    <a:pt x="19209" y="6403"/>
                  </a:lnTo>
                  <a:lnTo>
                    <a:pt x="19355" y="6278"/>
                  </a:lnTo>
                  <a:lnTo>
                    <a:pt x="19418" y="6194"/>
                  </a:lnTo>
                  <a:lnTo>
                    <a:pt x="19522" y="6152"/>
                  </a:lnTo>
                  <a:lnTo>
                    <a:pt x="19627" y="5985"/>
                  </a:lnTo>
                  <a:lnTo>
                    <a:pt x="19669" y="5922"/>
                  </a:lnTo>
                  <a:lnTo>
                    <a:pt x="19648" y="5838"/>
                  </a:lnTo>
                  <a:lnTo>
                    <a:pt x="19669" y="5776"/>
                  </a:lnTo>
                  <a:lnTo>
                    <a:pt x="19690" y="5818"/>
                  </a:lnTo>
                  <a:lnTo>
                    <a:pt x="19753" y="5838"/>
                  </a:lnTo>
                  <a:lnTo>
                    <a:pt x="19836" y="5755"/>
                  </a:lnTo>
                  <a:lnTo>
                    <a:pt x="19941" y="5713"/>
                  </a:lnTo>
                  <a:lnTo>
                    <a:pt x="19941" y="5629"/>
                  </a:lnTo>
                  <a:lnTo>
                    <a:pt x="20004" y="5504"/>
                  </a:lnTo>
                  <a:lnTo>
                    <a:pt x="20066" y="5462"/>
                  </a:lnTo>
                  <a:lnTo>
                    <a:pt x="20150" y="5504"/>
                  </a:lnTo>
                  <a:lnTo>
                    <a:pt x="20213" y="5420"/>
                  </a:lnTo>
                  <a:lnTo>
                    <a:pt x="20297" y="5399"/>
                  </a:lnTo>
                  <a:lnTo>
                    <a:pt x="20318" y="5420"/>
                  </a:lnTo>
                  <a:lnTo>
                    <a:pt x="20401" y="5420"/>
                  </a:lnTo>
                  <a:lnTo>
                    <a:pt x="20715" y="5127"/>
                  </a:lnTo>
                  <a:lnTo>
                    <a:pt x="20778" y="5022"/>
                  </a:lnTo>
                  <a:lnTo>
                    <a:pt x="20799" y="4897"/>
                  </a:lnTo>
                  <a:lnTo>
                    <a:pt x="20882" y="4709"/>
                  </a:lnTo>
                  <a:lnTo>
                    <a:pt x="20987" y="4583"/>
                  </a:lnTo>
                  <a:lnTo>
                    <a:pt x="20987" y="4458"/>
                  </a:lnTo>
                  <a:lnTo>
                    <a:pt x="20987" y="4269"/>
                  </a:lnTo>
                  <a:lnTo>
                    <a:pt x="20945" y="4165"/>
                  </a:lnTo>
                  <a:lnTo>
                    <a:pt x="20882" y="4144"/>
                  </a:lnTo>
                  <a:lnTo>
                    <a:pt x="20736" y="4165"/>
                  </a:lnTo>
                  <a:lnTo>
                    <a:pt x="20590" y="4165"/>
                  </a:lnTo>
                  <a:lnTo>
                    <a:pt x="20464" y="4102"/>
                  </a:lnTo>
                  <a:lnTo>
                    <a:pt x="20318" y="4102"/>
                  </a:lnTo>
                  <a:lnTo>
                    <a:pt x="20255" y="4165"/>
                  </a:lnTo>
                  <a:lnTo>
                    <a:pt x="20213" y="4248"/>
                  </a:lnTo>
                  <a:lnTo>
                    <a:pt x="20255" y="4290"/>
                  </a:lnTo>
                  <a:lnTo>
                    <a:pt x="20213" y="4353"/>
                  </a:lnTo>
                  <a:lnTo>
                    <a:pt x="20213" y="4499"/>
                  </a:lnTo>
                  <a:lnTo>
                    <a:pt x="20171" y="4646"/>
                  </a:lnTo>
                  <a:lnTo>
                    <a:pt x="20066" y="4792"/>
                  </a:lnTo>
                  <a:lnTo>
                    <a:pt x="20004" y="4730"/>
                  </a:lnTo>
                  <a:lnTo>
                    <a:pt x="19941" y="4709"/>
                  </a:lnTo>
                  <a:lnTo>
                    <a:pt x="19899" y="4709"/>
                  </a:lnTo>
                  <a:lnTo>
                    <a:pt x="19857" y="4771"/>
                  </a:lnTo>
                  <a:lnTo>
                    <a:pt x="19794" y="4792"/>
                  </a:lnTo>
                  <a:lnTo>
                    <a:pt x="19732" y="4730"/>
                  </a:lnTo>
                  <a:lnTo>
                    <a:pt x="19669" y="4730"/>
                  </a:lnTo>
                  <a:cubicBezTo>
                    <a:pt x="19669" y="4730"/>
                    <a:pt x="19481" y="4688"/>
                    <a:pt x="19481" y="4646"/>
                  </a:cubicBezTo>
                  <a:lnTo>
                    <a:pt x="19271" y="4646"/>
                  </a:lnTo>
                  <a:lnTo>
                    <a:pt x="19167" y="4709"/>
                  </a:lnTo>
                  <a:lnTo>
                    <a:pt x="19020" y="4730"/>
                  </a:lnTo>
                  <a:lnTo>
                    <a:pt x="18895" y="4792"/>
                  </a:lnTo>
                  <a:lnTo>
                    <a:pt x="18832" y="4750"/>
                  </a:lnTo>
                  <a:lnTo>
                    <a:pt x="18832" y="4709"/>
                  </a:lnTo>
                  <a:lnTo>
                    <a:pt x="18853" y="4625"/>
                  </a:lnTo>
                  <a:lnTo>
                    <a:pt x="18853" y="4541"/>
                  </a:lnTo>
                  <a:lnTo>
                    <a:pt x="18895" y="4478"/>
                  </a:lnTo>
                  <a:lnTo>
                    <a:pt x="18916" y="4478"/>
                  </a:lnTo>
                  <a:lnTo>
                    <a:pt x="18957" y="4499"/>
                  </a:lnTo>
                  <a:lnTo>
                    <a:pt x="19020" y="4499"/>
                  </a:lnTo>
                  <a:lnTo>
                    <a:pt x="19146" y="4437"/>
                  </a:lnTo>
                  <a:lnTo>
                    <a:pt x="19439" y="4416"/>
                  </a:lnTo>
                  <a:lnTo>
                    <a:pt x="19481" y="4395"/>
                  </a:lnTo>
                  <a:lnTo>
                    <a:pt x="19543" y="4290"/>
                  </a:lnTo>
                  <a:lnTo>
                    <a:pt x="19564" y="4206"/>
                  </a:lnTo>
                  <a:lnTo>
                    <a:pt x="19648" y="4165"/>
                  </a:lnTo>
                  <a:lnTo>
                    <a:pt x="19669" y="4102"/>
                  </a:lnTo>
                  <a:lnTo>
                    <a:pt x="19627" y="4060"/>
                  </a:lnTo>
                  <a:lnTo>
                    <a:pt x="19627" y="3997"/>
                  </a:lnTo>
                  <a:lnTo>
                    <a:pt x="19313" y="3997"/>
                  </a:lnTo>
                  <a:lnTo>
                    <a:pt x="19125" y="3955"/>
                  </a:lnTo>
                  <a:lnTo>
                    <a:pt x="19020" y="3893"/>
                  </a:lnTo>
                  <a:lnTo>
                    <a:pt x="18937" y="3872"/>
                  </a:lnTo>
                  <a:lnTo>
                    <a:pt x="18685" y="3893"/>
                  </a:lnTo>
                  <a:lnTo>
                    <a:pt x="18560" y="3872"/>
                  </a:lnTo>
                  <a:lnTo>
                    <a:pt x="18455" y="3830"/>
                  </a:lnTo>
                  <a:lnTo>
                    <a:pt x="18288" y="3830"/>
                  </a:lnTo>
                  <a:lnTo>
                    <a:pt x="18162" y="3851"/>
                  </a:lnTo>
                  <a:lnTo>
                    <a:pt x="18100" y="3830"/>
                  </a:lnTo>
                  <a:lnTo>
                    <a:pt x="17995" y="3788"/>
                  </a:lnTo>
                  <a:lnTo>
                    <a:pt x="17932" y="3788"/>
                  </a:lnTo>
                  <a:lnTo>
                    <a:pt x="17849" y="3893"/>
                  </a:lnTo>
                  <a:lnTo>
                    <a:pt x="17849" y="3976"/>
                  </a:lnTo>
                  <a:lnTo>
                    <a:pt x="17765" y="4039"/>
                  </a:lnTo>
                  <a:lnTo>
                    <a:pt x="17744" y="4039"/>
                  </a:lnTo>
                  <a:lnTo>
                    <a:pt x="17765" y="3955"/>
                  </a:lnTo>
                  <a:lnTo>
                    <a:pt x="17765" y="3934"/>
                  </a:lnTo>
                  <a:lnTo>
                    <a:pt x="17681" y="3934"/>
                  </a:lnTo>
                  <a:lnTo>
                    <a:pt x="17451" y="3997"/>
                  </a:lnTo>
                  <a:lnTo>
                    <a:pt x="17305" y="4060"/>
                  </a:lnTo>
                  <a:lnTo>
                    <a:pt x="17221" y="4144"/>
                  </a:lnTo>
                  <a:lnTo>
                    <a:pt x="17158" y="4186"/>
                  </a:lnTo>
                  <a:lnTo>
                    <a:pt x="17053" y="4186"/>
                  </a:lnTo>
                  <a:lnTo>
                    <a:pt x="16949" y="4206"/>
                  </a:lnTo>
                  <a:lnTo>
                    <a:pt x="16886" y="4269"/>
                  </a:lnTo>
                  <a:lnTo>
                    <a:pt x="16781" y="4290"/>
                  </a:lnTo>
                  <a:lnTo>
                    <a:pt x="16698" y="4374"/>
                  </a:lnTo>
                  <a:lnTo>
                    <a:pt x="16698" y="4458"/>
                  </a:lnTo>
                  <a:lnTo>
                    <a:pt x="16635" y="4520"/>
                  </a:lnTo>
                  <a:lnTo>
                    <a:pt x="16593" y="4520"/>
                  </a:lnTo>
                  <a:lnTo>
                    <a:pt x="16530" y="4458"/>
                  </a:lnTo>
                  <a:lnTo>
                    <a:pt x="16530" y="4374"/>
                  </a:lnTo>
                  <a:lnTo>
                    <a:pt x="16509" y="4290"/>
                  </a:lnTo>
                  <a:lnTo>
                    <a:pt x="16468" y="4248"/>
                  </a:lnTo>
                  <a:lnTo>
                    <a:pt x="16468" y="4165"/>
                  </a:lnTo>
                  <a:lnTo>
                    <a:pt x="16509" y="4081"/>
                  </a:lnTo>
                  <a:lnTo>
                    <a:pt x="16593" y="4081"/>
                  </a:lnTo>
                  <a:lnTo>
                    <a:pt x="16698" y="4039"/>
                  </a:lnTo>
                  <a:lnTo>
                    <a:pt x="16802" y="4039"/>
                  </a:lnTo>
                  <a:lnTo>
                    <a:pt x="16886" y="3997"/>
                  </a:lnTo>
                  <a:lnTo>
                    <a:pt x="16928" y="3955"/>
                  </a:lnTo>
                  <a:lnTo>
                    <a:pt x="17012" y="3934"/>
                  </a:lnTo>
                  <a:lnTo>
                    <a:pt x="17158" y="3893"/>
                  </a:lnTo>
                  <a:lnTo>
                    <a:pt x="17263" y="3851"/>
                  </a:lnTo>
                  <a:lnTo>
                    <a:pt x="17346" y="3788"/>
                  </a:lnTo>
                  <a:lnTo>
                    <a:pt x="17472" y="3788"/>
                  </a:lnTo>
                  <a:lnTo>
                    <a:pt x="17556" y="3746"/>
                  </a:lnTo>
                  <a:lnTo>
                    <a:pt x="17577" y="3662"/>
                  </a:lnTo>
                  <a:lnTo>
                    <a:pt x="17556" y="3621"/>
                  </a:lnTo>
                  <a:lnTo>
                    <a:pt x="17514" y="3558"/>
                  </a:lnTo>
                  <a:lnTo>
                    <a:pt x="17346" y="3558"/>
                  </a:lnTo>
                  <a:lnTo>
                    <a:pt x="17346" y="3516"/>
                  </a:lnTo>
                  <a:lnTo>
                    <a:pt x="17430" y="3516"/>
                  </a:lnTo>
                  <a:lnTo>
                    <a:pt x="17451" y="3537"/>
                  </a:lnTo>
                  <a:lnTo>
                    <a:pt x="17535" y="3537"/>
                  </a:lnTo>
                  <a:lnTo>
                    <a:pt x="17577" y="3558"/>
                  </a:lnTo>
                  <a:lnTo>
                    <a:pt x="17618" y="3662"/>
                  </a:lnTo>
                  <a:lnTo>
                    <a:pt x="17639" y="3662"/>
                  </a:lnTo>
                  <a:lnTo>
                    <a:pt x="17660" y="3641"/>
                  </a:lnTo>
                  <a:lnTo>
                    <a:pt x="17765" y="3579"/>
                  </a:lnTo>
                  <a:lnTo>
                    <a:pt x="17890" y="3621"/>
                  </a:lnTo>
                  <a:lnTo>
                    <a:pt x="17974" y="3579"/>
                  </a:lnTo>
                  <a:lnTo>
                    <a:pt x="18058" y="3537"/>
                  </a:lnTo>
                  <a:lnTo>
                    <a:pt x="18141" y="3516"/>
                  </a:lnTo>
                  <a:lnTo>
                    <a:pt x="18246" y="3537"/>
                  </a:lnTo>
                  <a:lnTo>
                    <a:pt x="18351" y="3537"/>
                  </a:lnTo>
                  <a:lnTo>
                    <a:pt x="18455" y="3516"/>
                  </a:lnTo>
                  <a:lnTo>
                    <a:pt x="18518" y="3537"/>
                  </a:lnTo>
                  <a:lnTo>
                    <a:pt x="18602" y="3579"/>
                  </a:lnTo>
                  <a:lnTo>
                    <a:pt x="18769" y="3579"/>
                  </a:lnTo>
                  <a:lnTo>
                    <a:pt x="18790" y="3621"/>
                  </a:lnTo>
                  <a:lnTo>
                    <a:pt x="18832" y="3621"/>
                  </a:lnTo>
                  <a:lnTo>
                    <a:pt x="18978" y="3725"/>
                  </a:lnTo>
                  <a:lnTo>
                    <a:pt x="19041" y="3746"/>
                  </a:lnTo>
                  <a:lnTo>
                    <a:pt x="19146" y="3725"/>
                  </a:lnTo>
                  <a:lnTo>
                    <a:pt x="19209" y="3662"/>
                  </a:lnTo>
                  <a:lnTo>
                    <a:pt x="19292" y="3662"/>
                  </a:lnTo>
                  <a:lnTo>
                    <a:pt x="19355" y="3683"/>
                  </a:lnTo>
                  <a:lnTo>
                    <a:pt x="19439" y="3683"/>
                  </a:lnTo>
                  <a:lnTo>
                    <a:pt x="19502" y="3725"/>
                  </a:lnTo>
                  <a:lnTo>
                    <a:pt x="19564" y="3725"/>
                  </a:lnTo>
                  <a:lnTo>
                    <a:pt x="19732" y="3662"/>
                  </a:lnTo>
                  <a:lnTo>
                    <a:pt x="19815" y="3621"/>
                  </a:lnTo>
                  <a:lnTo>
                    <a:pt x="19920" y="3621"/>
                  </a:lnTo>
                  <a:lnTo>
                    <a:pt x="19983" y="3662"/>
                  </a:lnTo>
                  <a:lnTo>
                    <a:pt x="20046" y="3662"/>
                  </a:lnTo>
                  <a:lnTo>
                    <a:pt x="20129" y="3621"/>
                  </a:lnTo>
                  <a:lnTo>
                    <a:pt x="20234" y="3641"/>
                  </a:lnTo>
                  <a:lnTo>
                    <a:pt x="20338" y="3641"/>
                  </a:lnTo>
                  <a:lnTo>
                    <a:pt x="20338" y="3579"/>
                  </a:lnTo>
                  <a:lnTo>
                    <a:pt x="20276" y="3558"/>
                  </a:lnTo>
                  <a:lnTo>
                    <a:pt x="20276" y="3516"/>
                  </a:lnTo>
                  <a:lnTo>
                    <a:pt x="20297" y="3474"/>
                  </a:lnTo>
                  <a:lnTo>
                    <a:pt x="20359" y="3537"/>
                  </a:lnTo>
                  <a:lnTo>
                    <a:pt x="20401" y="3579"/>
                  </a:lnTo>
                  <a:lnTo>
                    <a:pt x="20485" y="3579"/>
                  </a:lnTo>
                  <a:lnTo>
                    <a:pt x="20548" y="3558"/>
                  </a:lnTo>
                  <a:lnTo>
                    <a:pt x="20694" y="3558"/>
                  </a:lnTo>
                  <a:lnTo>
                    <a:pt x="20903" y="3474"/>
                  </a:lnTo>
                  <a:lnTo>
                    <a:pt x="21008" y="3432"/>
                  </a:lnTo>
                  <a:lnTo>
                    <a:pt x="21029" y="3369"/>
                  </a:lnTo>
                  <a:lnTo>
                    <a:pt x="21029" y="3328"/>
                  </a:lnTo>
                  <a:lnTo>
                    <a:pt x="21092" y="3307"/>
                  </a:lnTo>
                  <a:lnTo>
                    <a:pt x="21134" y="3328"/>
                  </a:lnTo>
                  <a:lnTo>
                    <a:pt x="21217" y="3307"/>
                  </a:lnTo>
                  <a:lnTo>
                    <a:pt x="21322" y="3223"/>
                  </a:lnTo>
                  <a:lnTo>
                    <a:pt x="21406" y="3202"/>
                  </a:lnTo>
                  <a:lnTo>
                    <a:pt x="21406" y="3118"/>
                  </a:lnTo>
                  <a:lnTo>
                    <a:pt x="21426" y="3056"/>
                  </a:lnTo>
                  <a:lnTo>
                    <a:pt x="21489" y="3035"/>
                  </a:lnTo>
                  <a:lnTo>
                    <a:pt x="21489" y="2930"/>
                  </a:lnTo>
                  <a:lnTo>
                    <a:pt x="21447" y="2888"/>
                  </a:lnTo>
                  <a:lnTo>
                    <a:pt x="21343" y="2805"/>
                  </a:lnTo>
                  <a:lnTo>
                    <a:pt x="21217" y="2742"/>
                  </a:lnTo>
                  <a:lnTo>
                    <a:pt x="21113" y="2637"/>
                  </a:lnTo>
                  <a:lnTo>
                    <a:pt x="21092" y="2574"/>
                  </a:lnTo>
                  <a:lnTo>
                    <a:pt x="21029" y="2512"/>
                  </a:lnTo>
                  <a:lnTo>
                    <a:pt x="20882" y="2491"/>
                  </a:lnTo>
                  <a:lnTo>
                    <a:pt x="20799" y="2407"/>
                  </a:lnTo>
                  <a:lnTo>
                    <a:pt x="20778" y="2323"/>
                  </a:lnTo>
                  <a:lnTo>
                    <a:pt x="20715" y="2302"/>
                  </a:lnTo>
                  <a:lnTo>
                    <a:pt x="20694" y="2323"/>
                  </a:lnTo>
                  <a:lnTo>
                    <a:pt x="20610" y="2365"/>
                  </a:lnTo>
                  <a:lnTo>
                    <a:pt x="20569" y="2323"/>
                  </a:lnTo>
                  <a:lnTo>
                    <a:pt x="20548" y="2261"/>
                  </a:lnTo>
                  <a:lnTo>
                    <a:pt x="20485" y="2198"/>
                  </a:lnTo>
                  <a:lnTo>
                    <a:pt x="20255" y="2198"/>
                  </a:lnTo>
                  <a:lnTo>
                    <a:pt x="20171" y="2219"/>
                  </a:lnTo>
                  <a:lnTo>
                    <a:pt x="20171" y="2302"/>
                  </a:lnTo>
                  <a:lnTo>
                    <a:pt x="20171" y="2365"/>
                  </a:lnTo>
                  <a:lnTo>
                    <a:pt x="20129" y="2302"/>
                  </a:lnTo>
                  <a:lnTo>
                    <a:pt x="20066" y="2302"/>
                  </a:lnTo>
                  <a:lnTo>
                    <a:pt x="19920" y="2386"/>
                  </a:lnTo>
                  <a:lnTo>
                    <a:pt x="19836" y="2407"/>
                  </a:lnTo>
                  <a:lnTo>
                    <a:pt x="19711" y="2365"/>
                  </a:lnTo>
                  <a:lnTo>
                    <a:pt x="19606" y="2365"/>
                  </a:lnTo>
                  <a:lnTo>
                    <a:pt x="19522" y="2323"/>
                  </a:lnTo>
                  <a:lnTo>
                    <a:pt x="19460" y="2261"/>
                  </a:lnTo>
                  <a:lnTo>
                    <a:pt x="19460" y="2177"/>
                  </a:lnTo>
                  <a:lnTo>
                    <a:pt x="19522" y="2177"/>
                  </a:lnTo>
                  <a:lnTo>
                    <a:pt x="19564" y="2219"/>
                  </a:lnTo>
                  <a:lnTo>
                    <a:pt x="19669" y="2261"/>
                  </a:lnTo>
                  <a:lnTo>
                    <a:pt x="19711" y="2219"/>
                  </a:lnTo>
                  <a:lnTo>
                    <a:pt x="19711" y="2177"/>
                  </a:lnTo>
                  <a:lnTo>
                    <a:pt x="19606" y="2093"/>
                  </a:lnTo>
                  <a:lnTo>
                    <a:pt x="19606" y="2009"/>
                  </a:lnTo>
                  <a:lnTo>
                    <a:pt x="19627" y="1989"/>
                  </a:lnTo>
                  <a:lnTo>
                    <a:pt x="19669" y="2072"/>
                  </a:lnTo>
                  <a:lnTo>
                    <a:pt x="19774" y="2114"/>
                  </a:lnTo>
                  <a:lnTo>
                    <a:pt x="19857" y="2156"/>
                  </a:lnTo>
                  <a:lnTo>
                    <a:pt x="20025" y="2093"/>
                  </a:lnTo>
                  <a:lnTo>
                    <a:pt x="20171" y="1968"/>
                  </a:lnTo>
                  <a:lnTo>
                    <a:pt x="20171" y="1884"/>
                  </a:lnTo>
                  <a:lnTo>
                    <a:pt x="20150" y="1842"/>
                  </a:lnTo>
                  <a:lnTo>
                    <a:pt x="20087" y="1800"/>
                  </a:lnTo>
                  <a:lnTo>
                    <a:pt x="20087" y="1758"/>
                  </a:lnTo>
                  <a:lnTo>
                    <a:pt x="20150" y="1696"/>
                  </a:lnTo>
                  <a:lnTo>
                    <a:pt x="20150" y="1675"/>
                  </a:lnTo>
                  <a:lnTo>
                    <a:pt x="20046" y="1591"/>
                  </a:lnTo>
                  <a:lnTo>
                    <a:pt x="19962" y="1486"/>
                  </a:lnTo>
                  <a:lnTo>
                    <a:pt x="19920" y="1465"/>
                  </a:lnTo>
                  <a:lnTo>
                    <a:pt x="19857" y="1486"/>
                  </a:lnTo>
                  <a:lnTo>
                    <a:pt x="19774" y="1570"/>
                  </a:lnTo>
                  <a:lnTo>
                    <a:pt x="19627" y="1654"/>
                  </a:lnTo>
                  <a:lnTo>
                    <a:pt x="19439" y="1654"/>
                  </a:lnTo>
                  <a:lnTo>
                    <a:pt x="19334" y="1737"/>
                  </a:lnTo>
                  <a:lnTo>
                    <a:pt x="19292" y="1737"/>
                  </a:lnTo>
                  <a:lnTo>
                    <a:pt x="19229" y="1675"/>
                  </a:lnTo>
                  <a:lnTo>
                    <a:pt x="19188" y="1654"/>
                  </a:lnTo>
                  <a:lnTo>
                    <a:pt x="19104" y="1675"/>
                  </a:lnTo>
                  <a:lnTo>
                    <a:pt x="19020" y="1696"/>
                  </a:lnTo>
                  <a:lnTo>
                    <a:pt x="18937" y="1675"/>
                  </a:lnTo>
                  <a:lnTo>
                    <a:pt x="18874" y="1633"/>
                  </a:lnTo>
                  <a:lnTo>
                    <a:pt x="18769" y="1591"/>
                  </a:lnTo>
                  <a:lnTo>
                    <a:pt x="18685" y="1549"/>
                  </a:lnTo>
                  <a:lnTo>
                    <a:pt x="18581" y="1528"/>
                  </a:lnTo>
                  <a:lnTo>
                    <a:pt x="18476" y="1445"/>
                  </a:lnTo>
                  <a:lnTo>
                    <a:pt x="18309" y="1424"/>
                  </a:lnTo>
                  <a:lnTo>
                    <a:pt x="18100" y="1445"/>
                  </a:lnTo>
                  <a:lnTo>
                    <a:pt x="17995" y="1465"/>
                  </a:lnTo>
                  <a:lnTo>
                    <a:pt x="17849" y="1528"/>
                  </a:lnTo>
                  <a:lnTo>
                    <a:pt x="17723" y="1549"/>
                  </a:lnTo>
                  <a:lnTo>
                    <a:pt x="17577" y="1570"/>
                  </a:lnTo>
                  <a:lnTo>
                    <a:pt x="17472" y="1549"/>
                  </a:lnTo>
                  <a:lnTo>
                    <a:pt x="17346" y="1570"/>
                  </a:lnTo>
                  <a:lnTo>
                    <a:pt x="17325" y="1591"/>
                  </a:lnTo>
                  <a:lnTo>
                    <a:pt x="17346" y="1737"/>
                  </a:lnTo>
                  <a:lnTo>
                    <a:pt x="17346" y="1800"/>
                  </a:lnTo>
                  <a:lnTo>
                    <a:pt x="17305" y="1800"/>
                  </a:lnTo>
                  <a:lnTo>
                    <a:pt x="17242" y="1779"/>
                  </a:lnTo>
                  <a:lnTo>
                    <a:pt x="17158" y="1654"/>
                  </a:lnTo>
                  <a:lnTo>
                    <a:pt x="17137" y="1570"/>
                  </a:lnTo>
                  <a:lnTo>
                    <a:pt x="17095" y="1549"/>
                  </a:lnTo>
                  <a:lnTo>
                    <a:pt x="17012" y="1570"/>
                  </a:lnTo>
                  <a:lnTo>
                    <a:pt x="16698" y="1570"/>
                  </a:lnTo>
                  <a:cubicBezTo>
                    <a:pt x="16698" y="1570"/>
                    <a:pt x="16593" y="1633"/>
                    <a:pt x="16572" y="1633"/>
                  </a:cubicBezTo>
                  <a:lnTo>
                    <a:pt x="16489" y="1737"/>
                  </a:lnTo>
                  <a:lnTo>
                    <a:pt x="16426" y="1884"/>
                  </a:lnTo>
                  <a:lnTo>
                    <a:pt x="16384" y="1968"/>
                  </a:lnTo>
                  <a:lnTo>
                    <a:pt x="16363" y="1968"/>
                  </a:lnTo>
                  <a:lnTo>
                    <a:pt x="16363" y="1905"/>
                  </a:lnTo>
                  <a:lnTo>
                    <a:pt x="16405" y="1800"/>
                  </a:lnTo>
                  <a:lnTo>
                    <a:pt x="16426" y="1737"/>
                  </a:lnTo>
                  <a:lnTo>
                    <a:pt x="16405" y="1696"/>
                  </a:lnTo>
                  <a:lnTo>
                    <a:pt x="16321" y="1737"/>
                  </a:lnTo>
                  <a:lnTo>
                    <a:pt x="16196" y="1737"/>
                  </a:lnTo>
                  <a:lnTo>
                    <a:pt x="16154" y="1779"/>
                  </a:lnTo>
                  <a:lnTo>
                    <a:pt x="16154" y="1842"/>
                  </a:lnTo>
                  <a:lnTo>
                    <a:pt x="16112" y="1884"/>
                  </a:lnTo>
                  <a:lnTo>
                    <a:pt x="16112" y="1989"/>
                  </a:lnTo>
                  <a:lnTo>
                    <a:pt x="16049" y="2009"/>
                  </a:lnTo>
                  <a:lnTo>
                    <a:pt x="16007" y="1968"/>
                  </a:lnTo>
                  <a:lnTo>
                    <a:pt x="16007" y="1905"/>
                  </a:lnTo>
                  <a:lnTo>
                    <a:pt x="16070" y="1842"/>
                  </a:lnTo>
                  <a:lnTo>
                    <a:pt x="16070" y="1675"/>
                  </a:lnTo>
                  <a:lnTo>
                    <a:pt x="16091" y="1591"/>
                  </a:lnTo>
                  <a:lnTo>
                    <a:pt x="16300" y="1465"/>
                  </a:lnTo>
                  <a:lnTo>
                    <a:pt x="16426" y="1382"/>
                  </a:lnTo>
                  <a:lnTo>
                    <a:pt x="16593" y="1382"/>
                  </a:lnTo>
                  <a:lnTo>
                    <a:pt x="16719" y="1424"/>
                  </a:lnTo>
                  <a:lnTo>
                    <a:pt x="16823" y="1424"/>
                  </a:lnTo>
                  <a:lnTo>
                    <a:pt x="16844" y="1382"/>
                  </a:lnTo>
                  <a:lnTo>
                    <a:pt x="17116" y="1382"/>
                  </a:lnTo>
                  <a:lnTo>
                    <a:pt x="17200" y="1340"/>
                  </a:lnTo>
                  <a:lnTo>
                    <a:pt x="17221" y="1256"/>
                  </a:lnTo>
                  <a:lnTo>
                    <a:pt x="17158" y="1256"/>
                  </a:lnTo>
                  <a:lnTo>
                    <a:pt x="17095" y="1173"/>
                  </a:lnTo>
                  <a:lnTo>
                    <a:pt x="17095" y="1068"/>
                  </a:lnTo>
                  <a:lnTo>
                    <a:pt x="17200" y="1005"/>
                  </a:lnTo>
                  <a:lnTo>
                    <a:pt x="17263" y="963"/>
                  </a:lnTo>
                  <a:lnTo>
                    <a:pt x="17346" y="963"/>
                  </a:lnTo>
                  <a:lnTo>
                    <a:pt x="17367" y="1026"/>
                  </a:lnTo>
                  <a:lnTo>
                    <a:pt x="17346" y="1068"/>
                  </a:lnTo>
                  <a:lnTo>
                    <a:pt x="17305" y="1068"/>
                  </a:lnTo>
                  <a:lnTo>
                    <a:pt x="17346" y="1152"/>
                  </a:lnTo>
                  <a:lnTo>
                    <a:pt x="17346" y="1256"/>
                  </a:lnTo>
                  <a:lnTo>
                    <a:pt x="17409" y="1340"/>
                  </a:lnTo>
                  <a:lnTo>
                    <a:pt x="17556" y="1340"/>
                  </a:lnTo>
                  <a:lnTo>
                    <a:pt x="17681" y="1277"/>
                  </a:lnTo>
                  <a:lnTo>
                    <a:pt x="17765" y="1277"/>
                  </a:lnTo>
                  <a:lnTo>
                    <a:pt x="17869" y="1319"/>
                  </a:lnTo>
                  <a:lnTo>
                    <a:pt x="17953" y="1277"/>
                  </a:lnTo>
                  <a:lnTo>
                    <a:pt x="18141" y="1214"/>
                  </a:lnTo>
                  <a:lnTo>
                    <a:pt x="18267" y="1214"/>
                  </a:lnTo>
                  <a:lnTo>
                    <a:pt x="18309" y="1256"/>
                  </a:lnTo>
                  <a:lnTo>
                    <a:pt x="18393" y="1256"/>
                  </a:lnTo>
                  <a:lnTo>
                    <a:pt x="18455" y="1214"/>
                  </a:lnTo>
                  <a:lnTo>
                    <a:pt x="18581" y="1214"/>
                  </a:lnTo>
                  <a:lnTo>
                    <a:pt x="18685" y="1256"/>
                  </a:lnTo>
                  <a:lnTo>
                    <a:pt x="18769" y="1256"/>
                  </a:lnTo>
                  <a:lnTo>
                    <a:pt x="18853" y="1277"/>
                  </a:lnTo>
                  <a:lnTo>
                    <a:pt x="19083" y="1382"/>
                  </a:lnTo>
                  <a:lnTo>
                    <a:pt x="19209" y="1382"/>
                  </a:lnTo>
                  <a:lnTo>
                    <a:pt x="19313" y="1361"/>
                  </a:lnTo>
                  <a:lnTo>
                    <a:pt x="19439" y="1361"/>
                  </a:lnTo>
                  <a:lnTo>
                    <a:pt x="19481" y="1277"/>
                  </a:lnTo>
                  <a:lnTo>
                    <a:pt x="19564" y="1235"/>
                  </a:lnTo>
                  <a:lnTo>
                    <a:pt x="19669" y="1256"/>
                  </a:lnTo>
                  <a:lnTo>
                    <a:pt x="19774" y="1256"/>
                  </a:lnTo>
                  <a:lnTo>
                    <a:pt x="19836" y="1173"/>
                  </a:lnTo>
                  <a:lnTo>
                    <a:pt x="19836" y="1131"/>
                  </a:lnTo>
                  <a:lnTo>
                    <a:pt x="19669" y="1026"/>
                  </a:lnTo>
                  <a:lnTo>
                    <a:pt x="19585" y="963"/>
                  </a:lnTo>
                  <a:lnTo>
                    <a:pt x="19543" y="859"/>
                  </a:lnTo>
                  <a:lnTo>
                    <a:pt x="19439" y="796"/>
                  </a:lnTo>
                  <a:lnTo>
                    <a:pt x="19250" y="733"/>
                  </a:lnTo>
                  <a:lnTo>
                    <a:pt x="19167" y="649"/>
                  </a:lnTo>
                  <a:lnTo>
                    <a:pt x="19062" y="628"/>
                  </a:lnTo>
                  <a:lnTo>
                    <a:pt x="18957" y="649"/>
                  </a:lnTo>
                  <a:lnTo>
                    <a:pt x="18916" y="608"/>
                  </a:lnTo>
                  <a:lnTo>
                    <a:pt x="18853" y="545"/>
                  </a:lnTo>
                  <a:lnTo>
                    <a:pt x="18727" y="587"/>
                  </a:lnTo>
                  <a:lnTo>
                    <a:pt x="18685" y="524"/>
                  </a:lnTo>
                  <a:lnTo>
                    <a:pt x="18455" y="503"/>
                  </a:lnTo>
                  <a:lnTo>
                    <a:pt x="18309" y="398"/>
                  </a:lnTo>
                  <a:lnTo>
                    <a:pt x="18246" y="398"/>
                  </a:lnTo>
                  <a:lnTo>
                    <a:pt x="18058" y="294"/>
                  </a:lnTo>
                  <a:lnTo>
                    <a:pt x="17995" y="294"/>
                  </a:lnTo>
                  <a:lnTo>
                    <a:pt x="17995" y="315"/>
                  </a:lnTo>
                  <a:lnTo>
                    <a:pt x="17932" y="336"/>
                  </a:lnTo>
                  <a:lnTo>
                    <a:pt x="17765" y="231"/>
                  </a:lnTo>
                  <a:lnTo>
                    <a:pt x="17744" y="168"/>
                  </a:lnTo>
                  <a:lnTo>
                    <a:pt x="17681" y="105"/>
                  </a:lnTo>
                  <a:lnTo>
                    <a:pt x="17597" y="126"/>
                  </a:lnTo>
                  <a:lnTo>
                    <a:pt x="17535" y="126"/>
                  </a:lnTo>
                  <a:lnTo>
                    <a:pt x="17472" y="84"/>
                  </a:lnTo>
                  <a:lnTo>
                    <a:pt x="17263" y="84"/>
                  </a:lnTo>
                  <a:lnTo>
                    <a:pt x="17158" y="22"/>
                  </a:lnTo>
                  <a:lnTo>
                    <a:pt x="17074" y="84"/>
                  </a:lnTo>
                  <a:lnTo>
                    <a:pt x="17033" y="84"/>
                  </a:lnTo>
                  <a:lnTo>
                    <a:pt x="17012" y="64"/>
                  </a:lnTo>
                  <a:lnTo>
                    <a:pt x="16928" y="1"/>
                  </a:lnTo>
                  <a:lnTo>
                    <a:pt x="16740" y="22"/>
                  </a:lnTo>
                  <a:lnTo>
                    <a:pt x="166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5" name="Google Shape;2195;p36"/>
            <p:cNvGrpSpPr/>
            <p:nvPr/>
          </p:nvGrpSpPr>
          <p:grpSpPr>
            <a:xfrm>
              <a:off x="1922950" y="1410350"/>
              <a:ext cx="1252825" cy="1162875"/>
              <a:chOff x="1922950" y="1410350"/>
              <a:chExt cx="1252825" cy="1162875"/>
            </a:xfrm>
          </p:grpSpPr>
          <p:sp>
            <p:nvSpPr>
              <p:cNvPr id="2196" name="Google Shape;2196;p36"/>
              <p:cNvSpPr/>
              <p:nvPr/>
            </p:nvSpPr>
            <p:spPr>
              <a:xfrm>
                <a:off x="1988325" y="2333100"/>
                <a:ext cx="52325" cy="65925"/>
              </a:xfrm>
              <a:custGeom>
                <a:rect b="b" l="l" r="r" t="t"/>
                <a:pathLst>
                  <a:path extrusionOk="0" h="2637" w="2093">
                    <a:moveTo>
                      <a:pt x="210" y="0"/>
                    </a:moveTo>
                    <a:lnTo>
                      <a:pt x="189" y="63"/>
                    </a:lnTo>
                    <a:lnTo>
                      <a:pt x="1" y="21"/>
                    </a:lnTo>
                    <a:lnTo>
                      <a:pt x="63" y="188"/>
                    </a:lnTo>
                    <a:lnTo>
                      <a:pt x="105" y="209"/>
                    </a:lnTo>
                    <a:lnTo>
                      <a:pt x="168" y="335"/>
                    </a:lnTo>
                    <a:lnTo>
                      <a:pt x="440" y="377"/>
                    </a:lnTo>
                    <a:lnTo>
                      <a:pt x="314" y="439"/>
                    </a:lnTo>
                    <a:lnTo>
                      <a:pt x="189" y="439"/>
                    </a:lnTo>
                    <a:lnTo>
                      <a:pt x="105" y="544"/>
                    </a:lnTo>
                    <a:lnTo>
                      <a:pt x="168" y="607"/>
                    </a:lnTo>
                    <a:lnTo>
                      <a:pt x="105" y="732"/>
                    </a:lnTo>
                    <a:lnTo>
                      <a:pt x="126" y="774"/>
                    </a:lnTo>
                    <a:lnTo>
                      <a:pt x="273" y="732"/>
                    </a:lnTo>
                    <a:lnTo>
                      <a:pt x="293" y="837"/>
                    </a:lnTo>
                    <a:lnTo>
                      <a:pt x="419" y="837"/>
                    </a:lnTo>
                    <a:lnTo>
                      <a:pt x="419" y="942"/>
                    </a:lnTo>
                    <a:lnTo>
                      <a:pt x="524" y="1025"/>
                    </a:lnTo>
                    <a:lnTo>
                      <a:pt x="649" y="963"/>
                    </a:lnTo>
                    <a:lnTo>
                      <a:pt x="503" y="1130"/>
                    </a:lnTo>
                    <a:lnTo>
                      <a:pt x="545" y="1276"/>
                    </a:lnTo>
                    <a:lnTo>
                      <a:pt x="649" y="1255"/>
                    </a:lnTo>
                    <a:lnTo>
                      <a:pt x="649" y="1151"/>
                    </a:lnTo>
                    <a:lnTo>
                      <a:pt x="817" y="1109"/>
                    </a:lnTo>
                    <a:lnTo>
                      <a:pt x="817" y="1109"/>
                    </a:lnTo>
                    <a:lnTo>
                      <a:pt x="754" y="1235"/>
                    </a:lnTo>
                    <a:lnTo>
                      <a:pt x="691" y="1339"/>
                    </a:lnTo>
                    <a:lnTo>
                      <a:pt x="691" y="1423"/>
                    </a:lnTo>
                    <a:lnTo>
                      <a:pt x="733" y="1423"/>
                    </a:lnTo>
                    <a:lnTo>
                      <a:pt x="796" y="1548"/>
                    </a:lnTo>
                    <a:lnTo>
                      <a:pt x="963" y="1528"/>
                    </a:lnTo>
                    <a:lnTo>
                      <a:pt x="963" y="1632"/>
                    </a:lnTo>
                    <a:lnTo>
                      <a:pt x="1047" y="1632"/>
                    </a:lnTo>
                    <a:lnTo>
                      <a:pt x="1068" y="1737"/>
                    </a:lnTo>
                    <a:lnTo>
                      <a:pt x="1047" y="1820"/>
                    </a:lnTo>
                    <a:lnTo>
                      <a:pt x="1172" y="1967"/>
                    </a:lnTo>
                    <a:lnTo>
                      <a:pt x="1256" y="1883"/>
                    </a:lnTo>
                    <a:lnTo>
                      <a:pt x="1319" y="1946"/>
                    </a:lnTo>
                    <a:lnTo>
                      <a:pt x="1423" y="1946"/>
                    </a:lnTo>
                    <a:lnTo>
                      <a:pt x="1256" y="2113"/>
                    </a:lnTo>
                    <a:lnTo>
                      <a:pt x="1465" y="2323"/>
                    </a:lnTo>
                    <a:lnTo>
                      <a:pt x="1549" y="2364"/>
                    </a:lnTo>
                    <a:lnTo>
                      <a:pt x="1591" y="2427"/>
                    </a:lnTo>
                    <a:lnTo>
                      <a:pt x="1946" y="2636"/>
                    </a:lnTo>
                    <a:lnTo>
                      <a:pt x="1988" y="2595"/>
                    </a:lnTo>
                    <a:lnTo>
                      <a:pt x="2093" y="2616"/>
                    </a:lnTo>
                    <a:lnTo>
                      <a:pt x="2009" y="2302"/>
                    </a:lnTo>
                    <a:lnTo>
                      <a:pt x="2051" y="2176"/>
                    </a:lnTo>
                    <a:lnTo>
                      <a:pt x="2009" y="2072"/>
                    </a:lnTo>
                    <a:lnTo>
                      <a:pt x="2009" y="1820"/>
                    </a:lnTo>
                    <a:lnTo>
                      <a:pt x="1946" y="1695"/>
                    </a:lnTo>
                    <a:lnTo>
                      <a:pt x="1674" y="1548"/>
                    </a:lnTo>
                    <a:lnTo>
                      <a:pt x="1653" y="1214"/>
                    </a:lnTo>
                    <a:lnTo>
                      <a:pt x="1528" y="1004"/>
                    </a:lnTo>
                    <a:lnTo>
                      <a:pt x="1486" y="774"/>
                    </a:lnTo>
                    <a:lnTo>
                      <a:pt x="1444" y="732"/>
                    </a:lnTo>
                    <a:lnTo>
                      <a:pt x="1319" y="711"/>
                    </a:lnTo>
                    <a:lnTo>
                      <a:pt x="1130" y="607"/>
                    </a:lnTo>
                    <a:lnTo>
                      <a:pt x="1005" y="607"/>
                    </a:lnTo>
                    <a:lnTo>
                      <a:pt x="858" y="544"/>
                    </a:lnTo>
                    <a:lnTo>
                      <a:pt x="817" y="439"/>
                    </a:lnTo>
                    <a:lnTo>
                      <a:pt x="628" y="377"/>
                    </a:lnTo>
                    <a:lnTo>
                      <a:pt x="545" y="251"/>
                    </a:lnTo>
                    <a:lnTo>
                      <a:pt x="524" y="167"/>
                    </a:lnTo>
                    <a:lnTo>
                      <a:pt x="398" y="167"/>
                    </a:lnTo>
                    <a:lnTo>
                      <a:pt x="314" y="21"/>
                    </a:lnTo>
                    <a:lnTo>
                      <a:pt x="2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36"/>
              <p:cNvSpPr/>
              <p:nvPr/>
            </p:nvSpPr>
            <p:spPr>
              <a:xfrm>
                <a:off x="1953800" y="2242075"/>
                <a:ext cx="23050" cy="54425"/>
              </a:xfrm>
              <a:custGeom>
                <a:rect b="b" l="l" r="r" t="t"/>
                <a:pathLst>
                  <a:path extrusionOk="0" h="2177" w="922">
                    <a:moveTo>
                      <a:pt x="210" y="0"/>
                    </a:moveTo>
                    <a:lnTo>
                      <a:pt x="21" y="314"/>
                    </a:lnTo>
                    <a:lnTo>
                      <a:pt x="42" y="523"/>
                    </a:lnTo>
                    <a:lnTo>
                      <a:pt x="1" y="628"/>
                    </a:lnTo>
                    <a:lnTo>
                      <a:pt x="1" y="733"/>
                    </a:lnTo>
                    <a:lnTo>
                      <a:pt x="105" y="754"/>
                    </a:lnTo>
                    <a:lnTo>
                      <a:pt x="189" y="837"/>
                    </a:lnTo>
                    <a:lnTo>
                      <a:pt x="189" y="942"/>
                    </a:lnTo>
                    <a:lnTo>
                      <a:pt x="126" y="921"/>
                    </a:lnTo>
                    <a:lnTo>
                      <a:pt x="21" y="900"/>
                    </a:lnTo>
                    <a:lnTo>
                      <a:pt x="21" y="984"/>
                    </a:lnTo>
                    <a:lnTo>
                      <a:pt x="105" y="1047"/>
                    </a:lnTo>
                    <a:lnTo>
                      <a:pt x="21" y="1193"/>
                    </a:lnTo>
                    <a:lnTo>
                      <a:pt x="105" y="1214"/>
                    </a:lnTo>
                    <a:lnTo>
                      <a:pt x="210" y="1339"/>
                    </a:lnTo>
                    <a:lnTo>
                      <a:pt x="84" y="1319"/>
                    </a:lnTo>
                    <a:lnTo>
                      <a:pt x="21" y="1402"/>
                    </a:lnTo>
                    <a:lnTo>
                      <a:pt x="42" y="1507"/>
                    </a:lnTo>
                    <a:lnTo>
                      <a:pt x="210" y="1528"/>
                    </a:lnTo>
                    <a:lnTo>
                      <a:pt x="147" y="1611"/>
                    </a:lnTo>
                    <a:lnTo>
                      <a:pt x="189" y="1758"/>
                    </a:lnTo>
                    <a:lnTo>
                      <a:pt x="356" y="2135"/>
                    </a:lnTo>
                    <a:lnTo>
                      <a:pt x="503" y="2176"/>
                    </a:lnTo>
                    <a:lnTo>
                      <a:pt x="565" y="2072"/>
                    </a:lnTo>
                    <a:lnTo>
                      <a:pt x="524" y="1988"/>
                    </a:lnTo>
                    <a:lnTo>
                      <a:pt x="440" y="1988"/>
                    </a:lnTo>
                    <a:lnTo>
                      <a:pt x="398" y="1863"/>
                    </a:lnTo>
                    <a:lnTo>
                      <a:pt x="335" y="1653"/>
                    </a:lnTo>
                    <a:lnTo>
                      <a:pt x="356" y="1507"/>
                    </a:lnTo>
                    <a:lnTo>
                      <a:pt x="314" y="1402"/>
                    </a:lnTo>
                    <a:lnTo>
                      <a:pt x="398" y="1235"/>
                    </a:lnTo>
                    <a:lnTo>
                      <a:pt x="545" y="1235"/>
                    </a:lnTo>
                    <a:lnTo>
                      <a:pt x="524" y="1109"/>
                    </a:lnTo>
                    <a:lnTo>
                      <a:pt x="419" y="1109"/>
                    </a:lnTo>
                    <a:lnTo>
                      <a:pt x="335" y="1130"/>
                    </a:lnTo>
                    <a:lnTo>
                      <a:pt x="231" y="1130"/>
                    </a:lnTo>
                    <a:lnTo>
                      <a:pt x="314" y="1026"/>
                    </a:lnTo>
                    <a:lnTo>
                      <a:pt x="419" y="1026"/>
                    </a:lnTo>
                    <a:lnTo>
                      <a:pt x="545" y="921"/>
                    </a:lnTo>
                    <a:lnTo>
                      <a:pt x="565" y="733"/>
                    </a:lnTo>
                    <a:lnTo>
                      <a:pt x="670" y="607"/>
                    </a:lnTo>
                    <a:lnTo>
                      <a:pt x="712" y="419"/>
                    </a:lnTo>
                    <a:lnTo>
                      <a:pt x="921" y="210"/>
                    </a:lnTo>
                    <a:lnTo>
                      <a:pt x="858" y="189"/>
                    </a:lnTo>
                    <a:lnTo>
                      <a:pt x="670" y="272"/>
                    </a:lnTo>
                    <a:lnTo>
                      <a:pt x="545" y="461"/>
                    </a:lnTo>
                    <a:lnTo>
                      <a:pt x="461" y="628"/>
                    </a:lnTo>
                    <a:lnTo>
                      <a:pt x="335" y="670"/>
                    </a:lnTo>
                    <a:lnTo>
                      <a:pt x="335" y="586"/>
                    </a:lnTo>
                    <a:lnTo>
                      <a:pt x="252" y="523"/>
                    </a:lnTo>
                    <a:lnTo>
                      <a:pt x="461" y="461"/>
                    </a:lnTo>
                    <a:lnTo>
                      <a:pt x="565" y="377"/>
                    </a:lnTo>
                    <a:lnTo>
                      <a:pt x="607" y="231"/>
                    </a:lnTo>
                    <a:lnTo>
                      <a:pt x="607" y="168"/>
                    </a:lnTo>
                    <a:lnTo>
                      <a:pt x="503" y="105"/>
                    </a:lnTo>
                    <a:lnTo>
                      <a:pt x="440" y="189"/>
                    </a:lnTo>
                    <a:lnTo>
                      <a:pt x="356" y="210"/>
                    </a:lnTo>
                    <a:lnTo>
                      <a:pt x="398" y="63"/>
                    </a:lnTo>
                    <a:lnTo>
                      <a:pt x="2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36"/>
              <p:cNvSpPr/>
              <p:nvPr/>
            </p:nvSpPr>
            <p:spPr>
              <a:xfrm>
                <a:off x="2552225" y="1885325"/>
                <a:ext cx="48150" cy="48675"/>
              </a:xfrm>
              <a:custGeom>
                <a:rect b="b" l="l" r="r" t="t"/>
                <a:pathLst>
                  <a:path extrusionOk="0" h="1947" w="1926">
                    <a:moveTo>
                      <a:pt x="1402" y="0"/>
                    </a:moveTo>
                    <a:lnTo>
                      <a:pt x="1256" y="21"/>
                    </a:lnTo>
                    <a:lnTo>
                      <a:pt x="1067" y="189"/>
                    </a:lnTo>
                    <a:lnTo>
                      <a:pt x="984" y="356"/>
                    </a:lnTo>
                    <a:lnTo>
                      <a:pt x="1046" y="544"/>
                    </a:lnTo>
                    <a:lnTo>
                      <a:pt x="942" y="524"/>
                    </a:lnTo>
                    <a:lnTo>
                      <a:pt x="900" y="356"/>
                    </a:lnTo>
                    <a:lnTo>
                      <a:pt x="858" y="356"/>
                    </a:lnTo>
                    <a:lnTo>
                      <a:pt x="837" y="503"/>
                    </a:lnTo>
                    <a:lnTo>
                      <a:pt x="753" y="503"/>
                    </a:lnTo>
                    <a:lnTo>
                      <a:pt x="795" y="607"/>
                    </a:lnTo>
                    <a:lnTo>
                      <a:pt x="753" y="712"/>
                    </a:lnTo>
                    <a:lnTo>
                      <a:pt x="649" y="712"/>
                    </a:lnTo>
                    <a:lnTo>
                      <a:pt x="586" y="816"/>
                    </a:lnTo>
                    <a:lnTo>
                      <a:pt x="419" y="775"/>
                    </a:lnTo>
                    <a:lnTo>
                      <a:pt x="335" y="837"/>
                    </a:lnTo>
                    <a:lnTo>
                      <a:pt x="251" y="816"/>
                    </a:lnTo>
                    <a:lnTo>
                      <a:pt x="0" y="963"/>
                    </a:lnTo>
                    <a:lnTo>
                      <a:pt x="21" y="1088"/>
                    </a:lnTo>
                    <a:lnTo>
                      <a:pt x="147" y="1235"/>
                    </a:lnTo>
                    <a:lnTo>
                      <a:pt x="230" y="1172"/>
                    </a:lnTo>
                    <a:lnTo>
                      <a:pt x="209" y="1088"/>
                    </a:lnTo>
                    <a:lnTo>
                      <a:pt x="251" y="1026"/>
                    </a:lnTo>
                    <a:lnTo>
                      <a:pt x="356" y="1130"/>
                    </a:lnTo>
                    <a:lnTo>
                      <a:pt x="314" y="1277"/>
                    </a:lnTo>
                    <a:lnTo>
                      <a:pt x="440" y="1381"/>
                    </a:lnTo>
                    <a:lnTo>
                      <a:pt x="523" y="1256"/>
                    </a:lnTo>
                    <a:lnTo>
                      <a:pt x="544" y="1340"/>
                    </a:lnTo>
                    <a:lnTo>
                      <a:pt x="523" y="1423"/>
                    </a:lnTo>
                    <a:lnTo>
                      <a:pt x="649" y="1591"/>
                    </a:lnTo>
                    <a:lnTo>
                      <a:pt x="753" y="1612"/>
                    </a:lnTo>
                    <a:lnTo>
                      <a:pt x="795" y="1779"/>
                    </a:lnTo>
                    <a:lnTo>
                      <a:pt x="879" y="1863"/>
                    </a:lnTo>
                    <a:lnTo>
                      <a:pt x="963" y="1716"/>
                    </a:lnTo>
                    <a:lnTo>
                      <a:pt x="984" y="1821"/>
                    </a:lnTo>
                    <a:lnTo>
                      <a:pt x="1109" y="1946"/>
                    </a:lnTo>
                    <a:lnTo>
                      <a:pt x="1214" y="1925"/>
                    </a:lnTo>
                    <a:lnTo>
                      <a:pt x="1318" y="1925"/>
                    </a:lnTo>
                    <a:lnTo>
                      <a:pt x="1423" y="1821"/>
                    </a:lnTo>
                    <a:lnTo>
                      <a:pt x="1507" y="1800"/>
                    </a:lnTo>
                    <a:lnTo>
                      <a:pt x="1632" y="1695"/>
                    </a:lnTo>
                    <a:lnTo>
                      <a:pt x="1695" y="1800"/>
                    </a:lnTo>
                    <a:lnTo>
                      <a:pt x="1737" y="1758"/>
                    </a:lnTo>
                    <a:lnTo>
                      <a:pt x="1925" y="1653"/>
                    </a:lnTo>
                    <a:lnTo>
                      <a:pt x="1925" y="1549"/>
                    </a:lnTo>
                    <a:lnTo>
                      <a:pt x="1800" y="1591"/>
                    </a:lnTo>
                    <a:lnTo>
                      <a:pt x="1716" y="1507"/>
                    </a:lnTo>
                    <a:lnTo>
                      <a:pt x="1841" y="1277"/>
                    </a:lnTo>
                    <a:lnTo>
                      <a:pt x="1883" y="1151"/>
                    </a:lnTo>
                    <a:lnTo>
                      <a:pt x="1737" y="1235"/>
                    </a:lnTo>
                    <a:lnTo>
                      <a:pt x="1674" y="1402"/>
                    </a:lnTo>
                    <a:lnTo>
                      <a:pt x="1674" y="1277"/>
                    </a:lnTo>
                    <a:lnTo>
                      <a:pt x="1737" y="1026"/>
                    </a:lnTo>
                    <a:lnTo>
                      <a:pt x="1695" y="649"/>
                    </a:lnTo>
                    <a:lnTo>
                      <a:pt x="1528" y="544"/>
                    </a:lnTo>
                    <a:lnTo>
                      <a:pt x="1528" y="419"/>
                    </a:lnTo>
                    <a:lnTo>
                      <a:pt x="1423" y="419"/>
                    </a:lnTo>
                    <a:lnTo>
                      <a:pt x="1360" y="524"/>
                    </a:lnTo>
                    <a:lnTo>
                      <a:pt x="1360" y="398"/>
                    </a:lnTo>
                    <a:lnTo>
                      <a:pt x="1423" y="314"/>
                    </a:lnTo>
                    <a:lnTo>
                      <a:pt x="1381" y="210"/>
                    </a:lnTo>
                    <a:lnTo>
                      <a:pt x="1402" y="105"/>
                    </a:lnTo>
                    <a:lnTo>
                      <a:pt x="1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36"/>
              <p:cNvSpPr/>
              <p:nvPr/>
            </p:nvSpPr>
            <p:spPr>
              <a:xfrm>
                <a:off x="2722750" y="1634775"/>
                <a:ext cx="145950" cy="133925"/>
              </a:xfrm>
              <a:custGeom>
                <a:rect b="b" l="l" r="r" t="t"/>
                <a:pathLst>
                  <a:path extrusionOk="0" h="5357" w="5838">
                    <a:moveTo>
                      <a:pt x="502" y="0"/>
                    </a:moveTo>
                    <a:lnTo>
                      <a:pt x="440" y="84"/>
                    </a:lnTo>
                    <a:lnTo>
                      <a:pt x="230" y="105"/>
                    </a:lnTo>
                    <a:lnTo>
                      <a:pt x="210" y="126"/>
                    </a:lnTo>
                    <a:lnTo>
                      <a:pt x="147" y="126"/>
                    </a:lnTo>
                    <a:lnTo>
                      <a:pt x="105" y="230"/>
                    </a:lnTo>
                    <a:lnTo>
                      <a:pt x="189" y="335"/>
                    </a:lnTo>
                    <a:lnTo>
                      <a:pt x="230" y="439"/>
                    </a:lnTo>
                    <a:lnTo>
                      <a:pt x="147" y="439"/>
                    </a:lnTo>
                    <a:lnTo>
                      <a:pt x="21" y="272"/>
                    </a:lnTo>
                    <a:lnTo>
                      <a:pt x="0" y="398"/>
                    </a:lnTo>
                    <a:lnTo>
                      <a:pt x="21" y="502"/>
                    </a:lnTo>
                    <a:lnTo>
                      <a:pt x="147" y="544"/>
                    </a:lnTo>
                    <a:lnTo>
                      <a:pt x="251" y="732"/>
                    </a:lnTo>
                    <a:lnTo>
                      <a:pt x="356" y="732"/>
                    </a:lnTo>
                    <a:lnTo>
                      <a:pt x="293" y="816"/>
                    </a:lnTo>
                    <a:lnTo>
                      <a:pt x="210" y="816"/>
                    </a:lnTo>
                    <a:lnTo>
                      <a:pt x="189" y="921"/>
                    </a:lnTo>
                    <a:lnTo>
                      <a:pt x="314" y="1109"/>
                    </a:lnTo>
                    <a:lnTo>
                      <a:pt x="440" y="1151"/>
                    </a:lnTo>
                    <a:lnTo>
                      <a:pt x="419" y="1235"/>
                    </a:lnTo>
                    <a:lnTo>
                      <a:pt x="398" y="1172"/>
                    </a:lnTo>
                    <a:lnTo>
                      <a:pt x="210" y="1151"/>
                    </a:lnTo>
                    <a:lnTo>
                      <a:pt x="210" y="1235"/>
                    </a:lnTo>
                    <a:lnTo>
                      <a:pt x="147" y="1255"/>
                    </a:lnTo>
                    <a:lnTo>
                      <a:pt x="105" y="1360"/>
                    </a:lnTo>
                    <a:lnTo>
                      <a:pt x="251" y="1276"/>
                    </a:lnTo>
                    <a:lnTo>
                      <a:pt x="335" y="1360"/>
                    </a:lnTo>
                    <a:lnTo>
                      <a:pt x="523" y="1276"/>
                    </a:lnTo>
                    <a:lnTo>
                      <a:pt x="544" y="1360"/>
                    </a:lnTo>
                    <a:lnTo>
                      <a:pt x="649" y="1381"/>
                    </a:lnTo>
                    <a:lnTo>
                      <a:pt x="670" y="1465"/>
                    </a:lnTo>
                    <a:lnTo>
                      <a:pt x="837" y="1590"/>
                    </a:lnTo>
                    <a:lnTo>
                      <a:pt x="879" y="1590"/>
                    </a:lnTo>
                    <a:lnTo>
                      <a:pt x="879" y="1527"/>
                    </a:lnTo>
                    <a:lnTo>
                      <a:pt x="942" y="1548"/>
                    </a:lnTo>
                    <a:lnTo>
                      <a:pt x="1046" y="1486"/>
                    </a:lnTo>
                    <a:lnTo>
                      <a:pt x="1130" y="1527"/>
                    </a:lnTo>
                    <a:lnTo>
                      <a:pt x="1151" y="1590"/>
                    </a:lnTo>
                    <a:lnTo>
                      <a:pt x="1130" y="1674"/>
                    </a:lnTo>
                    <a:lnTo>
                      <a:pt x="1130" y="1883"/>
                    </a:lnTo>
                    <a:lnTo>
                      <a:pt x="1067" y="2051"/>
                    </a:lnTo>
                    <a:lnTo>
                      <a:pt x="1067" y="2113"/>
                    </a:lnTo>
                    <a:lnTo>
                      <a:pt x="1151" y="2260"/>
                    </a:lnTo>
                    <a:lnTo>
                      <a:pt x="1088" y="2385"/>
                    </a:lnTo>
                    <a:lnTo>
                      <a:pt x="1088" y="2469"/>
                    </a:lnTo>
                    <a:lnTo>
                      <a:pt x="1067" y="2595"/>
                    </a:lnTo>
                    <a:lnTo>
                      <a:pt x="879" y="2699"/>
                    </a:lnTo>
                    <a:lnTo>
                      <a:pt x="754" y="2741"/>
                    </a:lnTo>
                    <a:lnTo>
                      <a:pt x="733" y="2825"/>
                    </a:lnTo>
                    <a:lnTo>
                      <a:pt x="628" y="2992"/>
                    </a:lnTo>
                    <a:lnTo>
                      <a:pt x="628" y="3055"/>
                    </a:lnTo>
                    <a:lnTo>
                      <a:pt x="523" y="3118"/>
                    </a:lnTo>
                    <a:lnTo>
                      <a:pt x="461" y="3222"/>
                    </a:lnTo>
                    <a:lnTo>
                      <a:pt x="461" y="3348"/>
                    </a:lnTo>
                    <a:lnTo>
                      <a:pt x="544" y="3369"/>
                    </a:lnTo>
                    <a:lnTo>
                      <a:pt x="544" y="3452"/>
                    </a:lnTo>
                    <a:lnTo>
                      <a:pt x="440" y="3473"/>
                    </a:lnTo>
                    <a:lnTo>
                      <a:pt x="419" y="3578"/>
                    </a:lnTo>
                    <a:lnTo>
                      <a:pt x="461" y="3641"/>
                    </a:lnTo>
                    <a:lnTo>
                      <a:pt x="398" y="3745"/>
                    </a:lnTo>
                    <a:lnTo>
                      <a:pt x="356" y="3850"/>
                    </a:lnTo>
                    <a:lnTo>
                      <a:pt x="419" y="3955"/>
                    </a:lnTo>
                    <a:lnTo>
                      <a:pt x="502" y="3976"/>
                    </a:lnTo>
                    <a:lnTo>
                      <a:pt x="502" y="4059"/>
                    </a:lnTo>
                    <a:lnTo>
                      <a:pt x="565" y="4143"/>
                    </a:lnTo>
                    <a:lnTo>
                      <a:pt x="628" y="4143"/>
                    </a:lnTo>
                    <a:lnTo>
                      <a:pt x="649" y="4038"/>
                    </a:lnTo>
                    <a:lnTo>
                      <a:pt x="670" y="3955"/>
                    </a:lnTo>
                    <a:lnTo>
                      <a:pt x="733" y="3996"/>
                    </a:lnTo>
                    <a:lnTo>
                      <a:pt x="774" y="3996"/>
                    </a:lnTo>
                    <a:lnTo>
                      <a:pt x="879" y="3871"/>
                    </a:lnTo>
                    <a:lnTo>
                      <a:pt x="942" y="3892"/>
                    </a:lnTo>
                    <a:lnTo>
                      <a:pt x="879" y="4059"/>
                    </a:lnTo>
                    <a:lnTo>
                      <a:pt x="774" y="4080"/>
                    </a:lnTo>
                    <a:lnTo>
                      <a:pt x="754" y="4143"/>
                    </a:lnTo>
                    <a:lnTo>
                      <a:pt x="816" y="4185"/>
                    </a:lnTo>
                    <a:lnTo>
                      <a:pt x="816" y="4268"/>
                    </a:lnTo>
                    <a:lnTo>
                      <a:pt x="921" y="4394"/>
                    </a:lnTo>
                    <a:lnTo>
                      <a:pt x="1026" y="4352"/>
                    </a:lnTo>
                    <a:lnTo>
                      <a:pt x="1067" y="4394"/>
                    </a:lnTo>
                    <a:lnTo>
                      <a:pt x="1193" y="4415"/>
                    </a:lnTo>
                    <a:lnTo>
                      <a:pt x="1256" y="4352"/>
                    </a:lnTo>
                    <a:lnTo>
                      <a:pt x="1402" y="4310"/>
                    </a:lnTo>
                    <a:lnTo>
                      <a:pt x="1381" y="4164"/>
                    </a:lnTo>
                    <a:lnTo>
                      <a:pt x="1465" y="4164"/>
                    </a:lnTo>
                    <a:lnTo>
                      <a:pt x="1507" y="4101"/>
                    </a:lnTo>
                    <a:lnTo>
                      <a:pt x="1507" y="4185"/>
                    </a:lnTo>
                    <a:lnTo>
                      <a:pt x="1486" y="4206"/>
                    </a:lnTo>
                    <a:lnTo>
                      <a:pt x="1507" y="4310"/>
                    </a:lnTo>
                    <a:lnTo>
                      <a:pt x="1570" y="4289"/>
                    </a:lnTo>
                    <a:lnTo>
                      <a:pt x="1653" y="4143"/>
                    </a:lnTo>
                    <a:lnTo>
                      <a:pt x="1695" y="4080"/>
                    </a:lnTo>
                    <a:lnTo>
                      <a:pt x="1716" y="4143"/>
                    </a:lnTo>
                    <a:lnTo>
                      <a:pt x="1695" y="4268"/>
                    </a:lnTo>
                    <a:lnTo>
                      <a:pt x="1570" y="4478"/>
                    </a:lnTo>
                    <a:lnTo>
                      <a:pt x="1486" y="4520"/>
                    </a:lnTo>
                    <a:lnTo>
                      <a:pt x="1486" y="4624"/>
                    </a:lnTo>
                    <a:lnTo>
                      <a:pt x="1611" y="4666"/>
                    </a:lnTo>
                    <a:lnTo>
                      <a:pt x="1695" y="4729"/>
                    </a:lnTo>
                    <a:lnTo>
                      <a:pt x="1800" y="4729"/>
                    </a:lnTo>
                    <a:lnTo>
                      <a:pt x="1821" y="4771"/>
                    </a:lnTo>
                    <a:lnTo>
                      <a:pt x="1967" y="4792"/>
                    </a:lnTo>
                    <a:lnTo>
                      <a:pt x="1988" y="4708"/>
                    </a:lnTo>
                    <a:lnTo>
                      <a:pt x="2114" y="4708"/>
                    </a:lnTo>
                    <a:lnTo>
                      <a:pt x="2072" y="4771"/>
                    </a:lnTo>
                    <a:lnTo>
                      <a:pt x="2093" y="4833"/>
                    </a:lnTo>
                    <a:lnTo>
                      <a:pt x="2176" y="4833"/>
                    </a:lnTo>
                    <a:lnTo>
                      <a:pt x="2239" y="4917"/>
                    </a:lnTo>
                    <a:lnTo>
                      <a:pt x="2323" y="4875"/>
                    </a:lnTo>
                    <a:lnTo>
                      <a:pt x="2302" y="4792"/>
                    </a:lnTo>
                    <a:lnTo>
                      <a:pt x="2281" y="4708"/>
                    </a:lnTo>
                    <a:lnTo>
                      <a:pt x="2344" y="4603"/>
                    </a:lnTo>
                    <a:lnTo>
                      <a:pt x="2386" y="4687"/>
                    </a:lnTo>
                    <a:lnTo>
                      <a:pt x="2344" y="4792"/>
                    </a:lnTo>
                    <a:lnTo>
                      <a:pt x="2386" y="4917"/>
                    </a:lnTo>
                    <a:lnTo>
                      <a:pt x="2448" y="4917"/>
                    </a:lnTo>
                    <a:lnTo>
                      <a:pt x="2490" y="4792"/>
                    </a:lnTo>
                    <a:lnTo>
                      <a:pt x="2532" y="4729"/>
                    </a:lnTo>
                    <a:lnTo>
                      <a:pt x="2616" y="4708"/>
                    </a:lnTo>
                    <a:lnTo>
                      <a:pt x="2616" y="4792"/>
                    </a:lnTo>
                    <a:lnTo>
                      <a:pt x="2553" y="4833"/>
                    </a:lnTo>
                    <a:lnTo>
                      <a:pt x="2553" y="4917"/>
                    </a:lnTo>
                    <a:lnTo>
                      <a:pt x="2720" y="4917"/>
                    </a:lnTo>
                    <a:lnTo>
                      <a:pt x="2804" y="4875"/>
                    </a:lnTo>
                    <a:lnTo>
                      <a:pt x="2867" y="4687"/>
                    </a:lnTo>
                    <a:lnTo>
                      <a:pt x="2909" y="4792"/>
                    </a:lnTo>
                    <a:lnTo>
                      <a:pt x="2846" y="4833"/>
                    </a:lnTo>
                    <a:lnTo>
                      <a:pt x="2846" y="4938"/>
                    </a:lnTo>
                    <a:lnTo>
                      <a:pt x="2971" y="4917"/>
                    </a:lnTo>
                    <a:lnTo>
                      <a:pt x="3013" y="4771"/>
                    </a:lnTo>
                    <a:lnTo>
                      <a:pt x="3055" y="4687"/>
                    </a:lnTo>
                    <a:lnTo>
                      <a:pt x="3055" y="4687"/>
                    </a:lnTo>
                    <a:lnTo>
                      <a:pt x="3034" y="4917"/>
                    </a:lnTo>
                    <a:lnTo>
                      <a:pt x="3055" y="5001"/>
                    </a:lnTo>
                    <a:lnTo>
                      <a:pt x="3160" y="5001"/>
                    </a:lnTo>
                    <a:lnTo>
                      <a:pt x="3327" y="5105"/>
                    </a:lnTo>
                    <a:lnTo>
                      <a:pt x="3432" y="5043"/>
                    </a:lnTo>
                    <a:lnTo>
                      <a:pt x="3495" y="5022"/>
                    </a:lnTo>
                    <a:lnTo>
                      <a:pt x="3536" y="5105"/>
                    </a:lnTo>
                    <a:lnTo>
                      <a:pt x="3662" y="5084"/>
                    </a:lnTo>
                    <a:lnTo>
                      <a:pt x="3746" y="5022"/>
                    </a:lnTo>
                    <a:lnTo>
                      <a:pt x="3746" y="4896"/>
                    </a:lnTo>
                    <a:lnTo>
                      <a:pt x="3850" y="4792"/>
                    </a:lnTo>
                    <a:lnTo>
                      <a:pt x="3892" y="4729"/>
                    </a:lnTo>
                    <a:lnTo>
                      <a:pt x="3850" y="4603"/>
                    </a:lnTo>
                    <a:lnTo>
                      <a:pt x="3871" y="4520"/>
                    </a:lnTo>
                    <a:lnTo>
                      <a:pt x="3913" y="4520"/>
                    </a:lnTo>
                    <a:lnTo>
                      <a:pt x="3955" y="4666"/>
                    </a:lnTo>
                    <a:lnTo>
                      <a:pt x="3997" y="4687"/>
                    </a:lnTo>
                    <a:lnTo>
                      <a:pt x="3997" y="4729"/>
                    </a:lnTo>
                    <a:lnTo>
                      <a:pt x="3913" y="4812"/>
                    </a:lnTo>
                    <a:lnTo>
                      <a:pt x="3871" y="4980"/>
                    </a:lnTo>
                    <a:lnTo>
                      <a:pt x="3892" y="5210"/>
                    </a:lnTo>
                    <a:lnTo>
                      <a:pt x="3997" y="5252"/>
                    </a:lnTo>
                    <a:lnTo>
                      <a:pt x="4101" y="5210"/>
                    </a:lnTo>
                    <a:lnTo>
                      <a:pt x="4122" y="5315"/>
                    </a:lnTo>
                    <a:lnTo>
                      <a:pt x="4227" y="5315"/>
                    </a:lnTo>
                    <a:lnTo>
                      <a:pt x="4269" y="5357"/>
                    </a:lnTo>
                    <a:lnTo>
                      <a:pt x="4373" y="5357"/>
                    </a:lnTo>
                    <a:lnTo>
                      <a:pt x="4583" y="5231"/>
                    </a:lnTo>
                    <a:lnTo>
                      <a:pt x="4687" y="5210"/>
                    </a:lnTo>
                    <a:lnTo>
                      <a:pt x="4855" y="5315"/>
                    </a:lnTo>
                    <a:lnTo>
                      <a:pt x="4938" y="5294"/>
                    </a:lnTo>
                    <a:lnTo>
                      <a:pt x="5022" y="5336"/>
                    </a:lnTo>
                    <a:lnTo>
                      <a:pt x="5064" y="5252"/>
                    </a:lnTo>
                    <a:lnTo>
                      <a:pt x="5064" y="5210"/>
                    </a:lnTo>
                    <a:lnTo>
                      <a:pt x="5147" y="5084"/>
                    </a:lnTo>
                    <a:lnTo>
                      <a:pt x="5231" y="5043"/>
                    </a:lnTo>
                    <a:lnTo>
                      <a:pt x="5231" y="5001"/>
                    </a:lnTo>
                    <a:lnTo>
                      <a:pt x="5168" y="4875"/>
                    </a:lnTo>
                    <a:lnTo>
                      <a:pt x="5168" y="4729"/>
                    </a:lnTo>
                    <a:lnTo>
                      <a:pt x="5231" y="4812"/>
                    </a:lnTo>
                    <a:lnTo>
                      <a:pt x="5231" y="4896"/>
                    </a:lnTo>
                    <a:lnTo>
                      <a:pt x="5336" y="5022"/>
                    </a:lnTo>
                    <a:lnTo>
                      <a:pt x="5378" y="4938"/>
                    </a:lnTo>
                    <a:lnTo>
                      <a:pt x="5524" y="4938"/>
                    </a:lnTo>
                    <a:lnTo>
                      <a:pt x="5566" y="4980"/>
                    </a:lnTo>
                    <a:lnTo>
                      <a:pt x="5587" y="4896"/>
                    </a:lnTo>
                    <a:lnTo>
                      <a:pt x="5566" y="4792"/>
                    </a:lnTo>
                    <a:lnTo>
                      <a:pt x="5566" y="4708"/>
                    </a:lnTo>
                    <a:lnTo>
                      <a:pt x="5524" y="4666"/>
                    </a:lnTo>
                    <a:lnTo>
                      <a:pt x="5378" y="4687"/>
                    </a:lnTo>
                    <a:lnTo>
                      <a:pt x="5252" y="4708"/>
                    </a:lnTo>
                    <a:lnTo>
                      <a:pt x="5231" y="4603"/>
                    </a:lnTo>
                    <a:lnTo>
                      <a:pt x="5273" y="4582"/>
                    </a:lnTo>
                    <a:lnTo>
                      <a:pt x="5336" y="4603"/>
                    </a:lnTo>
                    <a:lnTo>
                      <a:pt x="5461" y="4561"/>
                    </a:lnTo>
                    <a:lnTo>
                      <a:pt x="5545" y="4457"/>
                    </a:lnTo>
                    <a:lnTo>
                      <a:pt x="5587" y="4520"/>
                    </a:lnTo>
                    <a:lnTo>
                      <a:pt x="5671" y="4499"/>
                    </a:lnTo>
                    <a:lnTo>
                      <a:pt x="5733" y="4394"/>
                    </a:lnTo>
                    <a:lnTo>
                      <a:pt x="5691" y="4310"/>
                    </a:lnTo>
                    <a:lnTo>
                      <a:pt x="5775" y="4206"/>
                    </a:lnTo>
                    <a:lnTo>
                      <a:pt x="5754" y="4143"/>
                    </a:lnTo>
                    <a:lnTo>
                      <a:pt x="5796" y="4143"/>
                    </a:lnTo>
                    <a:lnTo>
                      <a:pt x="5838" y="4080"/>
                    </a:lnTo>
                    <a:lnTo>
                      <a:pt x="5691" y="4038"/>
                    </a:lnTo>
                    <a:lnTo>
                      <a:pt x="5566" y="4059"/>
                    </a:lnTo>
                    <a:lnTo>
                      <a:pt x="5629" y="3976"/>
                    </a:lnTo>
                    <a:lnTo>
                      <a:pt x="5691" y="3955"/>
                    </a:lnTo>
                    <a:lnTo>
                      <a:pt x="5691" y="3850"/>
                    </a:lnTo>
                    <a:lnTo>
                      <a:pt x="5587" y="3766"/>
                    </a:lnTo>
                    <a:lnTo>
                      <a:pt x="5357" y="3766"/>
                    </a:lnTo>
                    <a:lnTo>
                      <a:pt x="5336" y="3724"/>
                    </a:lnTo>
                    <a:lnTo>
                      <a:pt x="5336" y="3641"/>
                    </a:lnTo>
                    <a:lnTo>
                      <a:pt x="5378" y="3620"/>
                    </a:lnTo>
                    <a:lnTo>
                      <a:pt x="5357" y="3515"/>
                    </a:lnTo>
                    <a:lnTo>
                      <a:pt x="5168" y="3348"/>
                    </a:lnTo>
                    <a:lnTo>
                      <a:pt x="5106" y="3348"/>
                    </a:lnTo>
                    <a:lnTo>
                      <a:pt x="5001" y="3432"/>
                    </a:lnTo>
                    <a:lnTo>
                      <a:pt x="4834" y="3432"/>
                    </a:lnTo>
                    <a:lnTo>
                      <a:pt x="4687" y="3452"/>
                    </a:lnTo>
                    <a:lnTo>
                      <a:pt x="4478" y="3327"/>
                    </a:lnTo>
                    <a:lnTo>
                      <a:pt x="4436" y="3243"/>
                    </a:lnTo>
                    <a:lnTo>
                      <a:pt x="4394" y="3222"/>
                    </a:lnTo>
                    <a:lnTo>
                      <a:pt x="4290" y="3264"/>
                    </a:lnTo>
                    <a:lnTo>
                      <a:pt x="4206" y="3264"/>
                    </a:lnTo>
                    <a:lnTo>
                      <a:pt x="4122" y="3306"/>
                    </a:lnTo>
                    <a:lnTo>
                      <a:pt x="4018" y="3306"/>
                    </a:lnTo>
                    <a:lnTo>
                      <a:pt x="3976" y="3411"/>
                    </a:lnTo>
                    <a:lnTo>
                      <a:pt x="3913" y="3348"/>
                    </a:lnTo>
                    <a:lnTo>
                      <a:pt x="3808" y="3264"/>
                    </a:lnTo>
                    <a:lnTo>
                      <a:pt x="3704" y="3327"/>
                    </a:lnTo>
                    <a:lnTo>
                      <a:pt x="3578" y="3348"/>
                    </a:lnTo>
                    <a:lnTo>
                      <a:pt x="3578" y="3411"/>
                    </a:lnTo>
                    <a:lnTo>
                      <a:pt x="3536" y="3452"/>
                    </a:lnTo>
                    <a:lnTo>
                      <a:pt x="3536" y="3369"/>
                    </a:lnTo>
                    <a:lnTo>
                      <a:pt x="3474" y="3327"/>
                    </a:lnTo>
                    <a:lnTo>
                      <a:pt x="3369" y="3348"/>
                    </a:lnTo>
                    <a:lnTo>
                      <a:pt x="3139" y="3327"/>
                    </a:lnTo>
                    <a:lnTo>
                      <a:pt x="3076" y="3348"/>
                    </a:lnTo>
                    <a:lnTo>
                      <a:pt x="3160" y="3432"/>
                    </a:lnTo>
                    <a:lnTo>
                      <a:pt x="3160" y="3536"/>
                    </a:lnTo>
                    <a:lnTo>
                      <a:pt x="3264" y="3620"/>
                    </a:lnTo>
                    <a:lnTo>
                      <a:pt x="3139" y="3578"/>
                    </a:lnTo>
                    <a:lnTo>
                      <a:pt x="3076" y="3515"/>
                    </a:lnTo>
                    <a:lnTo>
                      <a:pt x="3013" y="3473"/>
                    </a:lnTo>
                    <a:lnTo>
                      <a:pt x="2867" y="3536"/>
                    </a:lnTo>
                    <a:lnTo>
                      <a:pt x="2804" y="3473"/>
                    </a:lnTo>
                    <a:lnTo>
                      <a:pt x="2930" y="3432"/>
                    </a:lnTo>
                    <a:lnTo>
                      <a:pt x="2930" y="3348"/>
                    </a:lnTo>
                    <a:lnTo>
                      <a:pt x="2804" y="3222"/>
                    </a:lnTo>
                    <a:lnTo>
                      <a:pt x="2825" y="3139"/>
                    </a:lnTo>
                    <a:lnTo>
                      <a:pt x="2762" y="3097"/>
                    </a:lnTo>
                    <a:lnTo>
                      <a:pt x="2637" y="3160"/>
                    </a:lnTo>
                    <a:lnTo>
                      <a:pt x="2658" y="3243"/>
                    </a:lnTo>
                    <a:lnTo>
                      <a:pt x="2637" y="3306"/>
                    </a:lnTo>
                    <a:lnTo>
                      <a:pt x="2532" y="3264"/>
                    </a:lnTo>
                    <a:lnTo>
                      <a:pt x="2595" y="3201"/>
                    </a:lnTo>
                    <a:lnTo>
                      <a:pt x="2553" y="3139"/>
                    </a:lnTo>
                    <a:lnTo>
                      <a:pt x="2448" y="3097"/>
                    </a:lnTo>
                    <a:lnTo>
                      <a:pt x="2406" y="3139"/>
                    </a:lnTo>
                    <a:lnTo>
                      <a:pt x="2323" y="3139"/>
                    </a:lnTo>
                    <a:lnTo>
                      <a:pt x="2344" y="3034"/>
                    </a:lnTo>
                    <a:lnTo>
                      <a:pt x="2344" y="2992"/>
                    </a:lnTo>
                    <a:lnTo>
                      <a:pt x="2323" y="2888"/>
                    </a:lnTo>
                    <a:lnTo>
                      <a:pt x="2218" y="2908"/>
                    </a:lnTo>
                    <a:lnTo>
                      <a:pt x="2093" y="3034"/>
                    </a:lnTo>
                    <a:lnTo>
                      <a:pt x="2114" y="3160"/>
                    </a:lnTo>
                    <a:lnTo>
                      <a:pt x="2030" y="3160"/>
                    </a:lnTo>
                    <a:lnTo>
                      <a:pt x="1988" y="3055"/>
                    </a:lnTo>
                    <a:lnTo>
                      <a:pt x="2030" y="2992"/>
                    </a:lnTo>
                    <a:lnTo>
                      <a:pt x="2030" y="2908"/>
                    </a:lnTo>
                    <a:lnTo>
                      <a:pt x="2093" y="2720"/>
                    </a:lnTo>
                    <a:lnTo>
                      <a:pt x="2009" y="2636"/>
                    </a:lnTo>
                    <a:lnTo>
                      <a:pt x="1883" y="2699"/>
                    </a:lnTo>
                    <a:lnTo>
                      <a:pt x="1883" y="2636"/>
                    </a:lnTo>
                    <a:lnTo>
                      <a:pt x="1988" y="2616"/>
                    </a:lnTo>
                    <a:lnTo>
                      <a:pt x="2030" y="2490"/>
                    </a:lnTo>
                    <a:lnTo>
                      <a:pt x="2009" y="2385"/>
                    </a:lnTo>
                    <a:lnTo>
                      <a:pt x="1925" y="2427"/>
                    </a:lnTo>
                    <a:lnTo>
                      <a:pt x="1862" y="2385"/>
                    </a:lnTo>
                    <a:lnTo>
                      <a:pt x="1800" y="2427"/>
                    </a:lnTo>
                    <a:lnTo>
                      <a:pt x="1695" y="2427"/>
                    </a:lnTo>
                    <a:lnTo>
                      <a:pt x="1758" y="2385"/>
                    </a:lnTo>
                    <a:lnTo>
                      <a:pt x="1758" y="2323"/>
                    </a:lnTo>
                    <a:lnTo>
                      <a:pt x="1653" y="2323"/>
                    </a:lnTo>
                    <a:lnTo>
                      <a:pt x="1590" y="2406"/>
                    </a:lnTo>
                    <a:lnTo>
                      <a:pt x="1444" y="2427"/>
                    </a:lnTo>
                    <a:lnTo>
                      <a:pt x="1444" y="2364"/>
                    </a:lnTo>
                    <a:lnTo>
                      <a:pt x="1507" y="2323"/>
                    </a:lnTo>
                    <a:lnTo>
                      <a:pt x="1570" y="2218"/>
                    </a:lnTo>
                    <a:lnTo>
                      <a:pt x="1590" y="2155"/>
                    </a:lnTo>
                    <a:lnTo>
                      <a:pt x="1674" y="2155"/>
                    </a:lnTo>
                    <a:lnTo>
                      <a:pt x="1779" y="2260"/>
                    </a:lnTo>
                    <a:lnTo>
                      <a:pt x="1925" y="2260"/>
                    </a:lnTo>
                    <a:lnTo>
                      <a:pt x="1904" y="2197"/>
                    </a:lnTo>
                    <a:lnTo>
                      <a:pt x="1800" y="2071"/>
                    </a:lnTo>
                    <a:lnTo>
                      <a:pt x="1695" y="2071"/>
                    </a:lnTo>
                    <a:lnTo>
                      <a:pt x="1758" y="2009"/>
                    </a:lnTo>
                    <a:lnTo>
                      <a:pt x="1611" y="1883"/>
                    </a:lnTo>
                    <a:lnTo>
                      <a:pt x="1507" y="1841"/>
                    </a:lnTo>
                    <a:lnTo>
                      <a:pt x="1570" y="1799"/>
                    </a:lnTo>
                    <a:lnTo>
                      <a:pt x="1590" y="1737"/>
                    </a:lnTo>
                    <a:lnTo>
                      <a:pt x="1653" y="1737"/>
                    </a:lnTo>
                    <a:lnTo>
                      <a:pt x="1695" y="1841"/>
                    </a:lnTo>
                    <a:lnTo>
                      <a:pt x="1800" y="1967"/>
                    </a:lnTo>
                    <a:lnTo>
                      <a:pt x="1967" y="1988"/>
                    </a:lnTo>
                    <a:lnTo>
                      <a:pt x="2030" y="2092"/>
                    </a:lnTo>
                    <a:lnTo>
                      <a:pt x="2114" y="2009"/>
                    </a:lnTo>
                    <a:lnTo>
                      <a:pt x="2176" y="2092"/>
                    </a:lnTo>
                    <a:lnTo>
                      <a:pt x="2344" y="2155"/>
                    </a:lnTo>
                    <a:lnTo>
                      <a:pt x="2448" y="2155"/>
                    </a:lnTo>
                    <a:lnTo>
                      <a:pt x="2511" y="2051"/>
                    </a:lnTo>
                    <a:lnTo>
                      <a:pt x="2490" y="1904"/>
                    </a:lnTo>
                    <a:lnTo>
                      <a:pt x="2239" y="1758"/>
                    </a:lnTo>
                    <a:lnTo>
                      <a:pt x="2134" y="1653"/>
                    </a:lnTo>
                    <a:lnTo>
                      <a:pt x="2072" y="1653"/>
                    </a:lnTo>
                    <a:lnTo>
                      <a:pt x="2030" y="1548"/>
                    </a:lnTo>
                    <a:lnTo>
                      <a:pt x="1925" y="1444"/>
                    </a:lnTo>
                    <a:lnTo>
                      <a:pt x="1883" y="1444"/>
                    </a:lnTo>
                    <a:lnTo>
                      <a:pt x="1821" y="1381"/>
                    </a:lnTo>
                    <a:lnTo>
                      <a:pt x="1883" y="1318"/>
                    </a:lnTo>
                    <a:lnTo>
                      <a:pt x="1967" y="1339"/>
                    </a:lnTo>
                    <a:lnTo>
                      <a:pt x="2030" y="1444"/>
                    </a:lnTo>
                    <a:lnTo>
                      <a:pt x="2114" y="1444"/>
                    </a:lnTo>
                    <a:lnTo>
                      <a:pt x="2134" y="1548"/>
                    </a:lnTo>
                    <a:lnTo>
                      <a:pt x="2197" y="1548"/>
                    </a:lnTo>
                    <a:lnTo>
                      <a:pt x="2239" y="1465"/>
                    </a:lnTo>
                    <a:lnTo>
                      <a:pt x="2197" y="1276"/>
                    </a:lnTo>
                    <a:lnTo>
                      <a:pt x="2072" y="1130"/>
                    </a:lnTo>
                    <a:lnTo>
                      <a:pt x="1988" y="1130"/>
                    </a:lnTo>
                    <a:lnTo>
                      <a:pt x="1967" y="1109"/>
                    </a:lnTo>
                    <a:lnTo>
                      <a:pt x="1821" y="1109"/>
                    </a:lnTo>
                    <a:lnTo>
                      <a:pt x="1695" y="1172"/>
                    </a:lnTo>
                    <a:lnTo>
                      <a:pt x="1590" y="1172"/>
                    </a:lnTo>
                    <a:lnTo>
                      <a:pt x="1486" y="1109"/>
                    </a:lnTo>
                    <a:lnTo>
                      <a:pt x="1402" y="1130"/>
                    </a:lnTo>
                    <a:lnTo>
                      <a:pt x="1360" y="1025"/>
                    </a:lnTo>
                    <a:lnTo>
                      <a:pt x="1235" y="1214"/>
                    </a:lnTo>
                    <a:lnTo>
                      <a:pt x="1067" y="1276"/>
                    </a:lnTo>
                    <a:lnTo>
                      <a:pt x="1046" y="1381"/>
                    </a:lnTo>
                    <a:lnTo>
                      <a:pt x="963" y="1423"/>
                    </a:lnTo>
                    <a:lnTo>
                      <a:pt x="963" y="1339"/>
                    </a:lnTo>
                    <a:lnTo>
                      <a:pt x="1046" y="1235"/>
                    </a:lnTo>
                    <a:lnTo>
                      <a:pt x="1088" y="1235"/>
                    </a:lnTo>
                    <a:lnTo>
                      <a:pt x="1339" y="1004"/>
                    </a:lnTo>
                    <a:lnTo>
                      <a:pt x="1360" y="921"/>
                    </a:lnTo>
                    <a:lnTo>
                      <a:pt x="1298" y="816"/>
                    </a:lnTo>
                    <a:lnTo>
                      <a:pt x="1298" y="544"/>
                    </a:lnTo>
                    <a:lnTo>
                      <a:pt x="1339" y="523"/>
                    </a:lnTo>
                    <a:lnTo>
                      <a:pt x="1256" y="419"/>
                    </a:lnTo>
                    <a:lnTo>
                      <a:pt x="1193" y="481"/>
                    </a:lnTo>
                    <a:lnTo>
                      <a:pt x="1088" y="481"/>
                    </a:lnTo>
                    <a:lnTo>
                      <a:pt x="1026" y="419"/>
                    </a:lnTo>
                    <a:lnTo>
                      <a:pt x="1026" y="314"/>
                    </a:lnTo>
                    <a:lnTo>
                      <a:pt x="1026" y="230"/>
                    </a:lnTo>
                    <a:lnTo>
                      <a:pt x="816" y="188"/>
                    </a:lnTo>
                    <a:lnTo>
                      <a:pt x="733" y="84"/>
                    </a:lnTo>
                    <a:lnTo>
                      <a:pt x="628" y="84"/>
                    </a:lnTo>
                    <a:lnTo>
                      <a:pt x="5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36"/>
              <p:cNvSpPr/>
              <p:nvPr/>
            </p:nvSpPr>
            <p:spPr>
              <a:xfrm>
                <a:off x="2687175" y="1694400"/>
                <a:ext cx="33500" cy="37675"/>
              </a:xfrm>
              <a:custGeom>
                <a:rect b="b" l="l" r="r" t="t"/>
                <a:pathLst>
                  <a:path extrusionOk="0" h="1507" w="1340">
                    <a:moveTo>
                      <a:pt x="796" y="0"/>
                    </a:moveTo>
                    <a:lnTo>
                      <a:pt x="670" y="21"/>
                    </a:lnTo>
                    <a:lnTo>
                      <a:pt x="607" y="84"/>
                    </a:lnTo>
                    <a:lnTo>
                      <a:pt x="691" y="147"/>
                    </a:lnTo>
                    <a:lnTo>
                      <a:pt x="691" y="231"/>
                    </a:lnTo>
                    <a:lnTo>
                      <a:pt x="628" y="210"/>
                    </a:lnTo>
                    <a:lnTo>
                      <a:pt x="565" y="147"/>
                    </a:lnTo>
                    <a:lnTo>
                      <a:pt x="461" y="126"/>
                    </a:lnTo>
                    <a:lnTo>
                      <a:pt x="419" y="210"/>
                    </a:lnTo>
                    <a:lnTo>
                      <a:pt x="524" y="210"/>
                    </a:lnTo>
                    <a:lnTo>
                      <a:pt x="565" y="251"/>
                    </a:lnTo>
                    <a:lnTo>
                      <a:pt x="524" y="293"/>
                    </a:lnTo>
                    <a:lnTo>
                      <a:pt x="398" y="314"/>
                    </a:lnTo>
                    <a:lnTo>
                      <a:pt x="356" y="335"/>
                    </a:lnTo>
                    <a:lnTo>
                      <a:pt x="398" y="440"/>
                    </a:lnTo>
                    <a:lnTo>
                      <a:pt x="419" y="461"/>
                    </a:lnTo>
                    <a:lnTo>
                      <a:pt x="419" y="523"/>
                    </a:lnTo>
                    <a:lnTo>
                      <a:pt x="293" y="461"/>
                    </a:lnTo>
                    <a:lnTo>
                      <a:pt x="168" y="503"/>
                    </a:lnTo>
                    <a:lnTo>
                      <a:pt x="84" y="565"/>
                    </a:lnTo>
                    <a:lnTo>
                      <a:pt x="42" y="712"/>
                    </a:lnTo>
                    <a:lnTo>
                      <a:pt x="0" y="733"/>
                    </a:lnTo>
                    <a:lnTo>
                      <a:pt x="0" y="754"/>
                    </a:lnTo>
                    <a:lnTo>
                      <a:pt x="63" y="754"/>
                    </a:lnTo>
                    <a:lnTo>
                      <a:pt x="42" y="837"/>
                    </a:lnTo>
                    <a:lnTo>
                      <a:pt x="42" y="879"/>
                    </a:lnTo>
                    <a:lnTo>
                      <a:pt x="63" y="921"/>
                    </a:lnTo>
                    <a:lnTo>
                      <a:pt x="147" y="816"/>
                    </a:lnTo>
                    <a:lnTo>
                      <a:pt x="168" y="837"/>
                    </a:lnTo>
                    <a:lnTo>
                      <a:pt x="105" y="963"/>
                    </a:lnTo>
                    <a:lnTo>
                      <a:pt x="147" y="1026"/>
                    </a:lnTo>
                    <a:lnTo>
                      <a:pt x="210" y="1067"/>
                    </a:lnTo>
                    <a:lnTo>
                      <a:pt x="272" y="1047"/>
                    </a:lnTo>
                    <a:lnTo>
                      <a:pt x="293" y="1067"/>
                    </a:lnTo>
                    <a:lnTo>
                      <a:pt x="314" y="1151"/>
                    </a:lnTo>
                    <a:lnTo>
                      <a:pt x="356" y="1151"/>
                    </a:lnTo>
                    <a:lnTo>
                      <a:pt x="398" y="1088"/>
                    </a:lnTo>
                    <a:lnTo>
                      <a:pt x="461" y="1130"/>
                    </a:lnTo>
                    <a:lnTo>
                      <a:pt x="461" y="1256"/>
                    </a:lnTo>
                    <a:lnTo>
                      <a:pt x="482" y="1298"/>
                    </a:lnTo>
                    <a:lnTo>
                      <a:pt x="586" y="1277"/>
                    </a:lnTo>
                    <a:lnTo>
                      <a:pt x="607" y="1402"/>
                    </a:lnTo>
                    <a:lnTo>
                      <a:pt x="712" y="1402"/>
                    </a:lnTo>
                    <a:lnTo>
                      <a:pt x="837" y="1486"/>
                    </a:lnTo>
                    <a:lnTo>
                      <a:pt x="942" y="1486"/>
                    </a:lnTo>
                    <a:lnTo>
                      <a:pt x="1005" y="1507"/>
                    </a:lnTo>
                    <a:lnTo>
                      <a:pt x="1026" y="1486"/>
                    </a:lnTo>
                    <a:lnTo>
                      <a:pt x="1005" y="1402"/>
                    </a:lnTo>
                    <a:lnTo>
                      <a:pt x="1088" y="1381"/>
                    </a:lnTo>
                    <a:lnTo>
                      <a:pt x="1151" y="1235"/>
                    </a:lnTo>
                    <a:lnTo>
                      <a:pt x="1130" y="1088"/>
                    </a:lnTo>
                    <a:lnTo>
                      <a:pt x="1214" y="942"/>
                    </a:lnTo>
                    <a:lnTo>
                      <a:pt x="1235" y="921"/>
                    </a:lnTo>
                    <a:lnTo>
                      <a:pt x="1319" y="712"/>
                    </a:lnTo>
                    <a:lnTo>
                      <a:pt x="1319" y="565"/>
                    </a:lnTo>
                    <a:lnTo>
                      <a:pt x="1340" y="523"/>
                    </a:lnTo>
                    <a:lnTo>
                      <a:pt x="1319" y="419"/>
                    </a:lnTo>
                    <a:lnTo>
                      <a:pt x="1235" y="335"/>
                    </a:lnTo>
                    <a:lnTo>
                      <a:pt x="1235" y="210"/>
                    </a:lnTo>
                    <a:lnTo>
                      <a:pt x="1193" y="147"/>
                    </a:lnTo>
                    <a:lnTo>
                      <a:pt x="1151" y="42"/>
                    </a:lnTo>
                    <a:lnTo>
                      <a:pt x="1005" y="0"/>
                    </a:lnTo>
                    <a:lnTo>
                      <a:pt x="900" y="42"/>
                    </a:lnTo>
                    <a:lnTo>
                      <a:pt x="7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36"/>
              <p:cNvSpPr/>
              <p:nvPr/>
            </p:nvSpPr>
            <p:spPr>
              <a:xfrm>
                <a:off x="2605050" y="1520200"/>
                <a:ext cx="42400" cy="26175"/>
              </a:xfrm>
              <a:custGeom>
                <a:rect b="b" l="l" r="r" t="t"/>
                <a:pathLst>
                  <a:path extrusionOk="0" h="1047" w="1696">
                    <a:moveTo>
                      <a:pt x="1570" y="1"/>
                    </a:moveTo>
                    <a:lnTo>
                      <a:pt x="1486" y="64"/>
                    </a:lnTo>
                    <a:lnTo>
                      <a:pt x="1256" y="64"/>
                    </a:lnTo>
                    <a:lnTo>
                      <a:pt x="1130" y="168"/>
                    </a:lnTo>
                    <a:lnTo>
                      <a:pt x="963" y="168"/>
                    </a:lnTo>
                    <a:lnTo>
                      <a:pt x="921" y="189"/>
                    </a:lnTo>
                    <a:lnTo>
                      <a:pt x="816" y="105"/>
                    </a:lnTo>
                    <a:lnTo>
                      <a:pt x="712" y="84"/>
                    </a:lnTo>
                    <a:lnTo>
                      <a:pt x="356" y="189"/>
                    </a:lnTo>
                    <a:lnTo>
                      <a:pt x="126" y="189"/>
                    </a:lnTo>
                    <a:lnTo>
                      <a:pt x="105" y="273"/>
                    </a:lnTo>
                    <a:lnTo>
                      <a:pt x="0" y="377"/>
                    </a:lnTo>
                    <a:lnTo>
                      <a:pt x="0" y="482"/>
                    </a:lnTo>
                    <a:lnTo>
                      <a:pt x="105" y="461"/>
                    </a:lnTo>
                    <a:lnTo>
                      <a:pt x="231" y="461"/>
                    </a:lnTo>
                    <a:lnTo>
                      <a:pt x="314" y="419"/>
                    </a:lnTo>
                    <a:lnTo>
                      <a:pt x="398" y="461"/>
                    </a:lnTo>
                    <a:lnTo>
                      <a:pt x="503" y="461"/>
                    </a:lnTo>
                    <a:lnTo>
                      <a:pt x="565" y="503"/>
                    </a:lnTo>
                    <a:lnTo>
                      <a:pt x="503" y="587"/>
                    </a:lnTo>
                    <a:lnTo>
                      <a:pt x="544" y="712"/>
                    </a:lnTo>
                    <a:lnTo>
                      <a:pt x="628" y="817"/>
                    </a:lnTo>
                    <a:lnTo>
                      <a:pt x="712" y="712"/>
                    </a:lnTo>
                    <a:lnTo>
                      <a:pt x="712" y="628"/>
                    </a:lnTo>
                    <a:lnTo>
                      <a:pt x="754" y="587"/>
                    </a:lnTo>
                    <a:lnTo>
                      <a:pt x="858" y="712"/>
                    </a:lnTo>
                    <a:lnTo>
                      <a:pt x="837" y="838"/>
                    </a:lnTo>
                    <a:lnTo>
                      <a:pt x="984" y="1005"/>
                    </a:lnTo>
                    <a:lnTo>
                      <a:pt x="1088" y="984"/>
                    </a:lnTo>
                    <a:lnTo>
                      <a:pt x="1151" y="1047"/>
                    </a:lnTo>
                    <a:lnTo>
                      <a:pt x="1360" y="1047"/>
                    </a:lnTo>
                    <a:lnTo>
                      <a:pt x="1465" y="942"/>
                    </a:lnTo>
                    <a:lnTo>
                      <a:pt x="1591" y="900"/>
                    </a:lnTo>
                    <a:lnTo>
                      <a:pt x="1674" y="670"/>
                    </a:lnTo>
                    <a:lnTo>
                      <a:pt x="1591" y="503"/>
                    </a:lnTo>
                    <a:lnTo>
                      <a:pt x="1695" y="356"/>
                    </a:lnTo>
                    <a:lnTo>
                      <a:pt x="1695" y="273"/>
                    </a:lnTo>
                    <a:lnTo>
                      <a:pt x="1612" y="147"/>
                    </a:lnTo>
                    <a:lnTo>
                      <a:pt x="1653" y="64"/>
                    </a:lnTo>
                    <a:lnTo>
                      <a:pt x="15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36"/>
              <p:cNvSpPr/>
              <p:nvPr/>
            </p:nvSpPr>
            <p:spPr>
              <a:xfrm>
                <a:off x="2443425" y="1547400"/>
                <a:ext cx="109875" cy="60700"/>
              </a:xfrm>
              <a:custGeom>
                <a:rect b="b" l="l" r="r" t="t"/>
                <a:pathLst>
                  <a:path extrusionOk="0" h="2428" w="4395">
                    <a:moveTo>
                      <a:pt x="4268" y="1"/>
                    </a:moveTo>
                    <a:lnTo>
                      <a:pt x="4185" y="43"/>
                    </a:lnTo>
                    <a:lnTo>
                      <a:pt x="4059" y="105"/>
                    </a:lnTo>
                    <a:lnTo>
                      <a:pt x="4059" y="252"/>
                    </a:lnTo>
                    <a:lnTo>
                      <a:pt x="4038" y="336"/>
                    </a:lnTo>
                    <a:lnTo>
                      <a:pt x="4059" y="377"/>
                    </a:lnTo>
                    <a:lnTo>
                      <a:pt x="3955" y="419"/>
                    </a:lnTo>
                    <a:lnTo>
                      <a:pt x="3934" y="315"/>
                    </a:lnTo>
                    <a:lnTo>
                      <a:pt x="3892" y="315"/>
                    </a:lnTo>
                    <a:lnTo>
                      <a:pt x="3871" y="377"/>
                    </a:lnTo>
                    <a:lnTo>
                      <a:pt x="3829" y="440"/>
                    </a:lnTo>
                    <a:lnTo>
                      <a:pt x="3766" y="357"/>
                    </a:lnTo>
                    <a:lnTo>
                      <a:pt x="3745" y="168"/>
                    </a:lnTo>
                    <a:lnTo>
                      <a:pt x="3641" y="64"/>
                    </a:lnTo>
                    <a:lnTo>
                      <a:pt x="3578" y="64"/>
                    </a:lnTo>
                    <a:lnTo>
                      <a:pt x="3557" y="126"/>
                    </a:lnTo>
                    <a:lnTo>
                      <a:pt x="3432" y="126"/>
                    </a:lnTo>
                    <a:lnTo>
                      <a:pt x="3306" y="64"/>
                    </a:lnTo>
                    <a:lnTo>
                      <a:pt x="3222" y="64"/>
                    </a:lnTo>
                    <a:lnTo>
                      <a:pt x="2992" y="43"/>
                    </a:lnTo>
                    <a:lnTo>
                      <a:pt x="2846" y="126"/>
                    </a:lnTo>
                    <a:lnTo>
                      <a:pt x="2804" y="231"/>
                    </a:lnTo>
                    <a:lnTo>
                      <a:pt x="2741" y="315"/>
                    </a:lnTo>
                    <a:lnTo>
                      <a:pt x="2699" y="273"/>
                    </a:lnTo>
                    <a:lnTo>
                      <a:pt x="2636" y="273"/>
                    </a:lnTo>
                    <a:lnTo>
                      <a:pt x="2364" y="482"/>
                    </a:lnTo>
                    <a:lnTo>
                      <a:pt x="2281" y="566"/>
                    </a:lnTo>
                    <a:lnTo>
                      <a:pt x="2197" y="566"/>
                    </a:lnTo>
                    <a:lnTo>
                      <a:pt x="2051" y="670"/>
                    </a:lnTo>
                    <a:lnTo>
                      <a:pt x="1946" y="691"/>
                    </a:lnTo>
                    <a:lnTo>
                      <a:pt x="1862" y="775"/>
                    </a:lnTo>
                    <a:lnTo>
                      <a:pt x="1841" y="859"/>
                    </a:lnTo>
                    <a:lnTo>
                      <a:pt x="1653" y="859"/>
                    </a:lnTo>
                    <a:lnTo>
                      <a:pt x="1590" y="880"/>
                    </a:lnTo>
                    <a:lnTo>
                      <a:pt x="1465" y="859"/>
                    </a:lnTo>
                    <a:lnTo>
                      <a:pt x="1423" y="901"/>
                    </a:lnTo>
                    <a:lnTo>
                      <a:pt x="1339" y="901"/>
                    </a:lnTo>
                    <a:lnTo>
                      <a:pt x="1151" y="1068"/>
                    </a:lnTo>
                    <a:lnTo>
                      <a:pt x="1025" y="1152"/>
                    </a:lnTo>
                    <a:lnTo>
                      <a:pt x="900" y="1089"/>
                    </a:lnTo>
                    <a:lnTo>
                      <a:pt x="795" y="1152"/>
                    </a:lnTo>
                    <a:lnTo>
                      <a:pt x="523" y="1193"/>
                    </a:lnTo>
                    <a:lnTo>
                      <a:pt x="398" y="1382"/>
                    </a:lnTo>
                    <a:lnTo>
                      <a:pt x="314" y="1382"/>
                    </a:lnTo>
                    <a:lnTo>
                      <a:pt x="167" y="1403"/>
                    </a:lnTo>
                    <a:lnTo>
                      <a:pt x="105" y="1528"/>
                    </a:lnTo>
                    <a:lnTo>
                      <a:pt x="209" y="1528"/>
                    </a:lnTo>
                    <a:lnTo>
                      <a:pt x="272" y="1591"/>
                    </a:lnTo>
                    <a:lnTo>
                      <a:pt x="167" y="1591"/>
                    </a:lnTo>
                    <a:lnTo>
                      <a:pt x="126" y="1633"/>
                    </a:lnTo>
                    <a:lnTo>
                      <a:pt x="209" y="1717"/>
                    </a:lnTo>
                    <a:lnTo>
                      <a:pt x="188" y="1779"/>
                    </a:lnTo>
                    <a:lnTo>
                      <a:pt x="0" y="1842"/>
                    </a:lnTo>
                    <a:lnTo>
                      <a:pt x="0" y="1905"/>
                    </a:lnTo>
                    <a:lnTo>
                      <a:pt x="126" y="1926"/>
                    </a:lnTo>
                    <a:lnTo>
                      <a:pt x="230" y="1905"/>
                    </a:lnTo>
                    <a:lnTo>
                      <a:pt x="293" y="1821"/>
                    </a:lnTo>
                    <a:lnTo>
                      <a:pt x="377" y="1800"/>
                    </a:lnTo>
                    <a:lnTo>
                      <a:pt x="481" y="1842"/>
                    </a:lnTo>
                    <a:lnTo>
                      <a:pt x="586" y="1989"/>
                    </a:lnTo>
                    <a:lnTo>
                      <a:pt x="586" y="2114"/>
                    </a:lnTo>
                    <a:lnTo>
                      <a:pt x="691" y="2156"/>
                    </a:lnTo>
                    <a:lnTo>
                      <a:pt x="732" y="2114"/>
                    </a:lnTo>
                    <a:lnTo>
                      <a:pt x="732" y="2009"/>
                    </a:lnTo>
                    <a:lnTo>
                      <a:pt x="753" y="1989"/>
                    </a:lnTo>
                    <a:lnTo>
                      <a:pt x="816" y="1821"/>
                    </a:lnTo>
                    <a:lnTo>
                      <a:pt x="858" y="1821"/>
                    </a:lnTo>
                    <a:lnTo>
                      <a:pt x="1004" y="1779"/>
                    </a:lnTo>
                    <a:lnTo>
                      <a:pt x="1067" y="1800"/>
                    </a:lnTo>
                    <a:lnTo>
                      <a:pt x="1046" y="1884"/>
                    </a:lnTo>
                    <a:lnTo>
                      <a:pt x="942" y="1926"/>
                    </a:lnTo>
                    <a:lnTo>
                      <a:pt x="900" y="2093"/>
                    </a:lnTo>
                    <a:lnTo>
                      <a:pt x="942" y="2156"/>
                    </a:lnTo>
                    <a:lnTo>
                      <a:pt x="858" y="2240"/>
                    </a:lnTo>
                    <a:lnTo>
                      <a:pt x="816" y="2323"/>
                    </a:lnTo>
                    <a:lnTo>
                      <a:pt x="858" y="2407"/>
                    </a:lnTo>
                    <a:lnTo>
                      <a:pt x="921" y="2323"/>
                    </a:lnTo>
                    <a:lnTo>
                      <a:pt x="1004" y="2344"/>
                    </a:lnTo>
                    <a:lnTo>
                      <a:pt x="1004" y="2428"/>
                    </a:lnTo>
                    <a:lnTo>
                      <a:pt x="1046" y="2428"/>
                    </a:lnTo>
                    <a:lnTo>
                      <a:pt x="1235" y="2323"/>
                    </a:lnTo>
                    <a:lnTo>
                      <a:pt x="1318" y="2219"/>
                    </a:lnTo>
                    <a:lnTo>
                      <a:pt x="1381" y="2240"/>
                    </a:lnTo>
                    <a:lnTo>
                      <a:pt x="1444" y="2135"/>
                    </a:lnTo>
                    <a:lnTo>
                      <a:pt x="1444" y="2009"/>
                    </a:lnTo>
                    <a:lnTo>
                      <a:pt x="1527" y="2009"/>
                    </a:lnTo>
                    <a:lnTo>
                      <a:pt x="1590" y="1905"/>
                    </a:lnTo>
                    <a:lnTo>
                      <a:pt x="1590" y="1779"/>
                    </a:lnTo>
                    <a:lnTo>
                      <a:pt x="1653" y="1717"/>
                    </a:lnTo>
                    <a:lnTo>
                      <a:pt x="1674" y="1779"/>
                    </a:lnTo>
                    <a:lnTo>
                      <a:pt x="1653" y="1842"/>
                    </a:lnTo>
                    <a:lnTo>
                      <a:pt x="1674" y="1926"/>
                    </a:lnTo>
                    <a:lnTo>
                      <a:pt x="1653" y="2051"/>
                    </a:lnTo>
                    <a:lnTo>
                      <a:pt x="1674" y="2198"/>
                    </a:lnTo>
                    <a:lnTo>
                      <a:pt x="1737" y="2198"/>
                    </a:lnTo>
                    <a:lnTo>
                      <a:pt x="1841" y="2051"/>
                    </a:lnTo>
                    <a:lnTo>
                      <a:pt x="1862" y="1926"/>
                    </a:lnTo>
                    <a:lnTo>
                      <a:pt x="1883" y="1884"/>
                    </a:lnTo>
                    <a:lnTo>
                      <a:pt x="1967" y="1842"/>
                    </a:lnTo>
                    <a:lnTo>
                      <a:pt x="2092" y="1696"/>
                    </a:lnTo>
                    <a:lnTo>
                      <a:pt x="2113" y="1570"/>
                    </a:lnTo>
                    <a:lnTo>
                      <a:pt x="2092" y="1465"/>
                    </a:lnTo>
                    <a:lnTo>
                      <a:pt x="2155" y="1361"/>
                    </a:lnTo>
                    <a:lnTo>
                      <a:pt x="2197" y="1486"/>
                    </a:lnTo>
                    <a:lnTo>
                      <a:pt x="2406" y="1361"/>
                    </a:lnTo>
                    <a:lnTo>
                      <a:pt x="2469" y="1193"/>
                    </a:lnTo>
                    <a:lnTo>
                      <a:pt x="2490" y="1089"/>
                    </a:lnTo>
                    <a:lnTo>
                      <a:pt x="2595" y="1068"/>
                    </a:lnTo>
                    <a:lnTo>
                      <a:pt x="2636" y="1047"/>
                    </a:lnTo>
                    <a:lnTo>
                      <a:pt x="2720" y="1089"/>
                    </a:lnTo>
                    <a:lnTo>
                      <a:pt x="2825" y="984"/>
                    </a:lnTo>
                    <a:lnTo>
                      <a:pt x="2888" y="1047"/>
                    </a:lnTo>
                    <a:lnTo>
                      <a:pt x="2825" y="1256"/>
                    </a:lnTo>
                    <a:lnTo>
                      <a:pt x="2678" y="1403"/>
                    </a:lnTo>
                    <a:lnTo>
                      <a:pt x="2636" y="1507"/>
                    </a:lnTo>
                    <a:lnTo>
                      <a:pt x="2574" y="1591"/>
                    </a:lnTo>
                    <a:lnTo>
                      <a:pt x="2574" y="1633"/>
                    </a:lnTo>
                    <a:lnTo>
                      <a:pt x="2469" y="1696"/>
                    </a:lnTo>
                    <a:lnTo>
                      <a:pt x="2323" y="1926"/>
                    </a:lnTo>
                    <a:lnTo>
                      <a:pt x="2323" y="1989"/>
                    </a:lnTo>
                    <a:lnTo>
                      <a:pt x="2385" y="2093"/>
                    </a:lnTo>
                    <a:lnTo>
                      <a:pt x="2364" y="2198"/>
                    </a:lnTo>
                    <a:lnTo>
                      <a:pt x="2427" y="2219"/>
                    </a:lnTo>
                    <a:lnTo>
                      <a:pt x="2532" y="2261"/>
                    </a:lnTo>
                    <a:lnTo>
                      <a:pt x="2616" y="2198"/>
                    </a:lnTo>
                    <a:lnTo>
                      <a:pt x="2720" y="2135"/>
                    </a:lnTo>
                    <a:lnTo>
                      <a:pt x="2741" y="2030"/>
                    </a:lnTo>
                    <a:lnTo>
                      <a:pt x="2741" y="1926"/>
                    </a:lnTo>
                    <a:lnTo>
                      <a:pt x="2825" y="1842"/>
                    </a:lnTo>
                    <a:lnTo>
                      <a:pt x="2888" y="1737"/>
                    </a:lnTo>
                    <a:lnTo>
                      <a:pt x="2950" y="1737"/>
                    </a:lnTo>
                    <a:lnTo>
                      <a:pt x="3013" y="1717"/>
                    </a:lnTo>
                    <a:lnTo>
                      <a:pt x="3097" y="1779"/>
                    </a:lnTo>
                    <a:lnTo>
                      <a:pt x="3201" y="1779"/>
                    </a:lnTo>
                    <a:lnTo>
                      <a:pt x="3243" y="1717"/>
                    </a:lnTo>
                    <a:lnTo>
                      <a:pt x="3432" y="1717"/>
                    </a:lnTo>
                    <a:lnTo>
                      <a:pt x="3515" y="1612"/>
                    </a:lnTo>
                    <a:lnTo>
                      <a:pt x="3557" y="1403"/>
                    </a:lnTo>
                    <a:lnTo>
                      <a:pt x="3662" y="1256"/>
                    </a:lnTo>
                    <a:lnTo>
                      <a:pt x="3662" y="1152"/>
                    </a:lnTo>
                    <a:lnTo>
                      <a:pt x="3683" y="1089"/>
                    </a:lnTo>
                    <a:lnTo>
                      <a:pt x="3766" y="1214"/>
                    </a:lnTo>
                    <a:lnTo>
                      <a:pt x="3871" y="1256"/>
                    </a:lnTo>
                    <a:lnTo>
                      <a:pt x="3892" y="1193"/>
                    </a:lnTo>
                    <a:lnTo>
                      <a:pt x="3892" y="1110"/>
                    </a:lnTo>
                    <a:lnTo>
                      <a:pt x="3787" y="963"/>
                    </a:lnTo>
                    <a:lnTo>
                      <a:pt x="3787" y="880"/>
                    </a:lnTo>
                    <a:lnTo>
                      <a:pt x="3934" y="775"/>
                    </a:lnTo>
                    <a:lnTo>
                      <a:pt x="4038" y="754"/>
                    </a:lnTo>
                    <a:lnTo>
                      <a:pt x="4143" y="691"/>
                    </a:lnTo>
                    <a:lnTo>
                      <a:pt x="4206" y="733"/>
                    </a:lnTo>
                    <a:lnTo>
                      <a:pt x="4289" y="733"/>
                    </a:lnTo>
                    <a:lnTo>
                      <a:pt x="4394" y="587"/>
                    </a:lnTo>
                    <a:lnTo>
                      <a:pt x="4373" y="524"/>
                    </a:lnTo>
                    <a:lnTo>
                      <a:pt x="4352" y="273"/>
                    </a:lnTo>
                    <a:lnTo>
                      <a:pt x="4373" y="231"/>
                    </a:lnTo>
                    <a:lnTo>
                      <a:pt x="4352" y="168"/>
                    </a:lnTo>
                    <a:lnTo>
                      <a:pt x="4352" y="22"/>
                    </a:lnTo>
                    <a:lnTo>
                      <a:pt x="42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36"/>
              <p:cNvSpPr/>
              <p:nvPr/>
            </p:nvSpPr>
            <p:spPr>
              <a:xfrm>
                <a:off x="2580975" y="1547400"/>
                <a:ext cx="48150" cy="32475"/>
              </a:xfrm>
              <a:custGeom>
                <a:rect b="b" l="l" r="r" t="t"/>
                <a:pathLst>
                  <a:path extrusionOk="0" h="1299" w="1926">
                    <a:moveTo>
                      <a:pt x="796" y="1"/>
                    </a:moveTo>
                    <a:lnTo>
                      <a:pt x="524" y="43"/>
                    </a:lnTo>
                    <a:lnTo>
                      <a:pt x="440" y="43"/>
                    </a:lnTo>
                    <a:lnTo>
                      <a:pt x="336" y="126"/>
                    </a:lnTo>
                    <a:lnTo>
                      <a:pt x="231" y="168"/>
                    </a:lnTo>
                    <a:lnTo>
                      <a:pt x="210" y="315"/>
                    </a:lnTo>
                    <a:lnTo>
                      <a:pt x="64" y="419"/>
                    </a:lnTo>
                    <a:lnTo>
                      <a:pt x="64" y="524"/>
                    </a:lnTo>
                    <a:lnTo>
                      <a:pt x="1" y="629"/>
                    </a:lnTo>
                    <a:lnTo>
                      <a:pt x="22" y="754"/>
                    </a:lnTo>
                    <a:lnTo>
                      <a:pt x="22" y="880"/>
                    </a:lnTo>
                    <a:lnTo>
                      <a:pt x="106" y="880"/>
                    </a:lnTo>
                    <a:lnTo>
                      <a:pt x="231" y="963"/>
                    </a:lnTo>
                    <a:lnTo>
                      <a:pt x="315" y="1110"/>
                    </a:lnTo>
                    <a:lnTo>
                      <a:pt x="231" y="1193"/>
                    </a:lnTo>
                    <a:lnTo>
                      <a:pt x="252" y="1214"/>
                    </a:lnTo>
                    <a:lnTo>
                      <a:pt x="378" y="1214"/>
                    </a:lnTo>
                    <a:lnTo>
                      <a:pt x="524" y="1256"/>
                    </a:lnTo>
                    <a:lnTo>
                      <a:pt x="566" y="1214"/>
                    </a:lnTo>
                    <a:lnTo>
                      <a:pt x="691" y="1298"/>
                    </a:lnTo>
                    <a:lnTo>
                      <a:pt x="838" y="1298"/>
                    </a:lnTo>
                    <a:lnTo>
                      <a:pt x="943" y="1256"/>
                    </a:lnTo>
                    <a:lnTo>
                      <a:pt x="1068" y="1256"/>
                    </a:lnTo>
                    <a:lnTo>
                      <a:pt x="1110" y="1152"/>
                    </a:lnTo>
                    <a:lnTo>
                      <a:pt x="1110" y="1089"/>
                    </a:lnTo>
                    <a:lnTo>
                      <a:pt x="1215" y="1068"/>
                    </a:lnTo>
                    <a:lnTo>
                      <a:pt x="1256" y="984"/>
                    </a:lnTo>
                    <a:lnTo>
                      <a:pt x="1403" y="796"/>
                    </a:lnTo>
                    <a:lnTo>
                      <a:pt x="1382" y="733"/>
                    </a:lnTo>
                    <a:lnTo>
                      <a:pt x="1319" y="754"/>
                    </a:lnTo>
                    <a:lnTo>
                      <a:pt x="1215" y="733"/>
                    </a:lnTo>
                    <a:lnTo>
                      <a:pt x="1215" y="670"/>
                    </a:lnTo>
                    <a:lnTo>
                      <a:pt x="1361" y="545"/>
                    </a:lnTo>
                    <a:lnTo>
                      <a:pt x="1466" y="545"/>
                    </a:lnTo>
                    <a:lnTo>
                      <a:pt x="1738" y="440"/>
                    </a:lnTo>
                    <a:lnTo>
                      <a:pt x="1821" y="461"/>
                    </a:lnTo>
                    <a:lnTo>
                      <a:pt x="1926" y="273"/>
                    </a:lnTo>
                    <a:lnTo>
                      <a:pt x="1905" y="231"/>
                    </a:lnTo>
                    <a:lnTo>
                      <a:pt x="1779" y="210"/>
                    </a:lnTo>
                    <a:lnTo>
                      <a:pt x="1717" y="147"/>
                    </a:lnTo>
                    <a:lnTo>
                      <a:pt x="1591" y="126"/>
                    </a:lnTo>
                    <a:lnTo>
                      <a:pt x="1424" y="126"/>
                    </a:lnTo>
                    <a:lnTo>
                      <a:pt x="1403" y="105"/>
                    </a:lnTo>
                    <a:lnTo>
                      <a:pt x="1256" y="43"/>
                    </a:lnTo>
                    <a:lnTo>
                      <a:pt x="1173" y="64"/>
                    </a:lnTo>
                    <a:lnTo>
                      <a:pt x="1047" y="64"/>
                    </a:lnTo>
                    <a:lnTo>
                      <a:pt x="963" y="43"/>
                    </a:lnTo>
                    <a:lnTo>
                      <a:pt x="859" y="43"/>
                    </a:lnTo>
                    <a:lnTo>
                      <a:pt x="79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36"/>
              <p:cNvSpPr/>
              <p:nvPr/>
            </p:nvSpPr>
            <p:spPr>
              <a:xfrm>
                <a:off x="2474800" y="1600250"/>
                <a:ext cx="142825" cy="88425"/>
              </a:xfrm>
              <a:custGeom>
                <a:rect b="b" l="l" r="r" t="t"/>
                <a:pathLst>
                  <a:path extrusionOk="0" h="3537" w="5713">
                    <a:moveTo>
                      <a:pt x="2177" y="0"/>
                    </a:moveTo>
                    <a:lnTo>
                      <a:pt x="1863" y="84"/>
                    </a:lnTo>
                    <a:lnTo>
                      <a:pt x="1800" y="126"/>
                    </a:lnTo>
                    <a:lnTo>
                      <a:pt x="1863" y="188"/>
                    </a:lnTo>
                    <a:lnTo>
                      <a:pt x="1863" y="293"/>
                    </a:lnTo>
                    <a:lnTo>
                      <a:pt x="1988" y="356"/>
                    </a:lnTo>
                    <a:lnTo>
                      <a:pt x="2051" y="460"/>
                    </a:lnTo>
                    <a:lnTo>
                      <a:pt x="1967" y="439"/>
                    </a:lnTo>
                    <a:lnTo>
                      <a:pt x="1842" y="335"/>
                    </a:lnTo>
                    <a:lnTo>
                      <a:pt x="1758" y="335"/>
                    </a:lnTo>
                    <a:lnTo>
                      <a:pt x="1695" y="293"/>
                    </a:lnTo>
                    <a:lnTo>
                      <a:pt x="1591" y="293"/>
                    </a:lnTo>
                    <a:lnTo>
                      <a:pt x="1465" y="335"/>
                    </a:lnTo>
                    <a:lnTo>
                      <a:pt x="1381" y="335"/>
                    </a:lnTo>
                    <a:lnTo>
                      <a:pt x="1319" y="398"/>
                    </a:lnTo>
                    <a:lnTo>
                      <a:pt x="1256" y="502"/>
                    </a:lnTo>
                    <a:lnTo>
                      <a:pt x="1130" y="607"/>
                    </a:lnTo>
                    <a:lnTo>
                      <a:pt x="1214" y="711"/>
                    </a:lnTo>
                    <a:lnTo>
                      <a:pt x="1444" y="753"/>
                    </a:lnTo>
                    <a:lnTo>
                      <a:pt x="1549" y="753"/>
                    </a:lnTo>
                    <a:lnTo>
                      <a:pt x="1653" y="837"/>
                    </a:lnTo>
                    <a:lnTo>
                      <a:pt x="1737" y="837"/>
                    </a:lnTo>
                    <a:lnTo>
                      <a:pt x="1758" y="879"/>
                    </a:lnTo>
                    <a:lnTo>
                      <a:pt x="1695" y="921"/>
                    </a:lnTo>
                    <a:lnTo>
                      <a:pt x="1570" y="879"/>
                    </a:lnTo>
                    <a:lnTo>
                      <a:pt x="1319" y="858"/>
                    </a:lnTo>
                    <a:lnTo>
                      <a:pt x="1109" y="879"/>
                    </a:lnTo>
                    <a:lnTo>
                      <a:pt x="1026" y="858"/>
                    </a:lnTo>
                    <a:lnTo>
                      <a:pt x="921" y="879"/>
                    </a:lnTo>
                    <a:lnTo>
                      <a:pt x="754" y="1046"/>
                    </a:lnTo>
                    <a:lnTo>
                      <a:pt x="607" y="1193"/>
                    </a:lnTo>
                    <a:lnTo>
                      <a:pt x="628" y="1256"/>
                    </a:lnTo>
                    <a:lnTo>
                      <a:pt x="754" y="1256"/>
                    </a:lnTo>
                    <a:lnTo>
                      <a:pt x="942" y="1297"/>
                    </a:lnTo>
                    <a:lnTo>
                      <a:pt x="1068" y="1276"/>
                    </a:lnTo>
                    <a:lnTo>
                      <a:pt x="1214" y="1276"/>
                    </a:lnTo>
                    <a:lnTo>
                      <a:pt x="1256" y="1339"/>
                    </a:lnTo>
                    <a:lnTo>
                      <a:pt x="1340" y="1381"/>
                    </a:lnTo>
                    <a:lnTo>
                      <a:pt x="1214" y="1486"/>
                    </a:lnTo>
                    <a:lnTo>
                      <a:pt x="1068" y="1486"/>
                    </a:lnTo>
                    <a:lnTo>
                      <a:pt x="963" y="1569"/>
                    </a:lnTo>
                    <a:lnTo>
                      <a:pt x="837" y="1548"/>
                    </a:lnTo>
                    <a:lnTo>
                      <a:pt x="712" y="1465"/>
                    </a:lnTo>
                    <a:lnTo>
                      <a:pt x="503" y="1465"/>
                    </a:lnTo>
                    <a:lnTo>
                      <a:pt x="419" y="1444"/>
                    </a:lnTo>
                    <a:lnTo>
                      <a:pt x="314" y="1465"/>
                    </a:lnTo>
                    <a:lnTo>
                      <a:pt x="84" y="1611"/>
                    </a:lnTo>
                    <a:lnTo>
                      <a:pt x="126" y="1674"/>
                    </a:lnTo>
                    <a:lnTo>
                      <a:pt x="126" y="1800"/>
                    </a:lnTo>
                    <a:lnTo>
                      <a:pt x="0" y="1800"/>
                    </a:lnTo>
                    <a:lnTo>
                      <a:pt x="0" y="1862"/>
                    </a:lnTo>
                    <a:lnTo>
                      <a:pt x="189" y="1988"/>
                    </a:lnTo>
                    <a:lnTo>
                      <a:pt x="314" y="2134"/>
                    </a:lnTo>
                    <a:lnTo>
                      <a:pt x="377" y="2134"/>
                    </a:lnTo>
                    <a:lnTo>
                      <a:pt x="398" y="2030"/>
                    </a:lnTo>
                    <a:lnTo>
                      <a:pt x="482" y="2072"/>
                    </a:lnTo>
                    <a:lnTo>
                      <a:pt x="419" y="2134"/>
                    </a:lnTo>
                    <a:lnTo>
                      <a:pt x="544" y="2239"/>
                    </a:lnTo>
                    <a:lnTo>
                      <a:pt x="544" y="2385"/>
                    </a:lnTo>
                    <a:lnTo>
                      <a:pt x="649" y="2427"/>
                    </a:lnTo>
                    <a:lnTo>
                      <a:pt x="733" y="2344"/>
                    </a:lnTo>
                    <a:lnTo>
                      <a:pt x="733" y="2218"/>
                    </a:lnTo>
                    <a:lnTo>
                      <a:pt x="796" y="2239"/>
                    </a:lnTo>
                    <a:lnTo>
                      <a:pt x="900" y="2239"/>
                    </a:lnTo>
                    <a:lnTo>
                      <a:pt x="837" y="2323"/>
                    </a:lnTo>
                    <a:lnTo>
                      <a:pt x="837" y="2427"/>
                    </a:lnTo>
                    <a:lnTo>
                      <a:pt x="963" y="2511"/>
                    </a:lnTo>
                    <a:lnTo>
                      <a:pt x="1068" y="2490"/>
                    </a:lnTo>
                    <a:lnTo>
                      <a:pt x="1109" y="2406"/>
                    </a:lnTo>
                    <a:lnTo>
                      <a:pt x="1277" y="2323"/>
                    </a:lnTo>
                    <a:lnTo>
                      <a:pt x="1319" y="2197"/>
                    </a:lnTo>
                    <a:lnTo>
                      <a:pt x="1340" y="2176"/>
                    </a:lnTo>
                    <a:lnTo>
                      <a:pt x="1423" y="2281"/>
                    </a:lnTo>
                    <a:lnTo>
                      <a:pt x="1465" y="2197"/>
                    </a:lnTo>
                    <a:lnTo>
                      <a:pt x="1591" y="2176"/>
                    </a:lnTo>
                    <a:lnTo>
                      <a:pt x="1674" y="2176"/>
                    </a:lnTo>
                    <a:lnTo>
                      <a:pt x="1549" y="2281"/>
                    </a:lnTo>
                    <a:lnTo>
                      <a:pt x="1423" y="2344"/>
                    </a:lnTo>
                    <a:lnTo>
                      <a:pt x="1423" y="2448"/>
                    </a:lnTo>
                    <a:lnTo>
                      <a:pt x="1570" y="2511"/>
                    </a:lnTo>
                    <a:lnTo>
                      <a:pt x="1674" y="2490"/>
                    </a:lnTo>
                    <a:lnTo>
                      <a:pt x="1737" y="2532"/>
                    </a:lnTo>
                    <a:lnTo>
                      <a:pt x="1842" y="2511"/>
                    </a:lnTo>
                    <a:lnTo>
                      <a:pt x="1946" y="2490"/>
                    </a:lnTo>
                    <a:lnTo>
                      <a:pt x="2009" y="2406"/>
                    </a:lnTo>
                    <a:lnTo>
                      <a:pt x="2093" y="2490"/>
                    </a:lnTo>
                    <a:lnTo>
                      <a:pt x="2093" y="2553"/>
                    </a:lnTo>
                    <a:lnTo>
                      <a:pt x="2260" y="2553"/>
                    </a:lnTo>
                    <a:lnTo>
                      <a:pt x="2407" y="2490"/>
                    </a:lnTo>
                    <a:lnTo>
                      <a:pt x="2407" y="2553"/>
                    </a:lnTo>
                    <a:lnTo>
                      <a:pt x="2574" y="2553"/>
                    </a:lnTo>
                    <a:lnTo>
                      <a:pt x="2637" y="2490"/>
                    </a:lnTo>
                    <a:lnTo>
                      <a:pt x="2700" y="2532"/>
                    </a:lnTo>
                    <a:lnTo>
                      <a:pt x="2616" y="2595"/>
                    </a:lnTo>
                    <a:lnTo>
                      <a:pt x="2595" y="2657"/>
                    </a:lnTo>
                    <a:lnTo>
                      <a:pt x="2323" y="2657"/>
                    </a:lnTo>
                    <a:lnTo>
                      <a:pt x="2218" y="2741"/>
                    </a:lnTo>
                    <a:lnTo>
                      <a:pt x="2156" y="2720"/>
                    </a:lnTo>
                    <a:lnTo>
                      <a:pt x="2009" y="2720"/>
                    </a:lnTo>
                    <a:lnTo>
                      <a:pt x="1842" y="2657"/>
                    </a:lnTo>
                    <a:lnTo>
                      <a:pt x="1653" y="2657"/>
                    </a:lnTo>
                    <a:lnTo>
                      <a:pt x="1486" y="2741"/>
                    </a:lnTo>
                    <a:lnTo>
                      <a:pt x="1381" y="2741"/>
                    </a:lnTo>
                    <a:lnTo>
                      <a:pt x="1256" y="2720"/>
                    </a:lnTo>
                    <a:lnTo>
                      <a:pt x="1172" y="2762"/>
                    </a:lnTo>
                    <a:lnTo>
                      <a:pt x="1005" y="2720"/>
                    </a:lnTo>
                    <a:lnTo>
                      <a:pt x="837" y="2762"/>
                    </a:lnTo>
                    <a:lnTo>
                      <a:pt x="816" y="2950"/>
                    </a:lnTo>
                    <a:lnTo>
                      <a:pt x="837" y="3034"/>
                    </a:lnTo>
                    <a:lnTo>
                      <a:pt x="796" y="3160"/>
                    </a:lnTo>
                    <a:lnTo>
                      <a:pt x="921" y="3285"/>
                    </a:lnTo>
                    <a:lnTo>
                      <a:pt x="963" y="3390"/>
                    </a:lnTo>
                    <a:lnTo>
                      <a:pt x="1130" y="3432"/>
                    </a:lnTo>
                    <a:lnTo>
                      <a:pt x="1319" y="3494"/>
                    </a:lnTo>
                    <a:lnTo>
                      <a:pt x="1465" y="3494"/>
                    </a:lnTo>
                    <a:lnTo>
                      <a:pt x="1633" y="3452"/>
                    </a:lnTo>
                    <a:lnTo>
                      <a:pt x="1779" y="3452"/>
                    </a:lnTo>
                    <a:lnTo>
                      <a:pt x="1800" y="3536"/>
                    </a:lnTo>
                    <a:lnTo>
                      <a:pt x="1946" y="3536"/>
                    </a:lnTo>
                    <a:lnTo>
                      <a:pt x="2072" y="3473"/>
                    </a:lnTo>
                    <a:lnTo>
                      <a:pt x="2093" y="3473"/>
                    </a:lnTo>
                    <a:lnTo>
                      <a:pt x="2218" y="3452"/>
                    </a:lnTo>
                    <a:lnTo>
                      <a:pt x="2260" y="3369"/>
                    </a:lnTo>
                    <a:lnTo>
                      <a:pt x="2386" y="3369"/>
                    </a:lnTo>
                    <a:lnTo>
                      <a:pt x="2428" y="3348"/>
                    </a:lnTo>
                    <a:lnTo>
                      <a:pt x="2469" y="3243"/>
                    </a:lnTo>
                    <a:lnTo>
                      <a:pt x="2532" y="3222"/>
                    </a:lnTo>
                    <a:lnTo>
                      <a:pt x="2616" y="3222"/>
                    </a:lnTo>
                    <a:lnTo>
                      <a:pt x="2679" y="3139"/>
                    </a:lnTo>
                    <a:lnTo>
                      <a:pt x="2741" y="3180"/>
                    </a:lnTo>
                    <a:lnTo>
                      <a:pt x="2909" y="3180"/>
                    </a:lnTo>
                    <a:lnTo>
                      <a:pt x="2930" y="3222"/>
                    </a:lnTo>
                    <a:lnTo>
                      <a:pt x="3055" y="3222"/>
                    </a:lnTo>
                    <a:lnTo>
                      <a:pt x="3118" y="3160"/>
                    </a:lnTo>
                    <a:lnTo>
                      <a:pt x="3306" y="3076"/>
                    </a:lnTo>
                    <a:lnTo>
                      <a:pt x="3369" y="3076"/>
                    </a:lnTo>
                    <a:lnTo>
                      <a:pt x="3453" y="3055"/>
                    </a:lnTo>
                    <a:lnTo>
                      <a:pt x="3453" y="2971"/>
                    </a:lnTo>
                    <a:lnTo>
                      <a:pt x="3537" y="3013"/>
                    </a:lnTo>
                    <a:lnTo>
                      <a:pt x="3557" y="3076"/>
                    </a:lnTo>
                    <a:lnTo>
                      <a:pt x="3516" y="3160"/>
                    </a:lnTo>
                    <a:lnTo>
                      <a:pt x="3516" y="3222"/>
                    </a:lnTo>
                    <a:lnTo>
                      <a:pt x="3662" y="3264"/>
                    </a:lnTo>
                    <a:lnTo>
                      <a:pt x="3746" y="3243"/>
                    </a:lnTo>
                    <a:lnTo>
                      <a:pt x="3767" y="3160"/>
                    </a:lnTo>
                    <a:lnTo>
                      <a:pt x="3892" y="3118"/>
                    </a:lnTo>
                    <a:lnTo>
                      <a:pt x="3934" y="3118"/>
                    </a:lnTo>
                    <a:lnTo>
                      <a:pt x="3955" y="3180"/>
                    </a:lnTo>
                    <a:lnTo>
                      <a:pt x="3871" y="3264"/>
                    </a:lnTo>
                    <a:lnTo>
                      <a:pt x="3892" y="3348"/>
                    </a:lnTo>
                    <a:lnTo>
                      <a:pt x="4039" y="3390"/>
                    </a:lnTo>
                    <a:lnTo>
                      <a:pt x="4206" y="3369"/>
                    </a:lnTo>
                    <a:lnTo>
                      <a:pt x="4394" y="3285"/>
                    </a:lnTo>
                    <a:lnTo>
                      <a:pt x="4478" y="3285"/>
                    </a:lnTo>
                    <a:lnTo>
                      <a:pt x="4583" y="3264"/>
                    </a:lnTo>
                    <a:lnTo>
                      <a:pt x="4666" y="3327"/>
                    </a:lnTo>
                    <a:lnTo>
                      <a:pt x="4708" y="3285"/>
                    </a:lnTo>
                    <a:lnTo>
                      <a:pt x="4708" y="3243"/>
                    </a:lnTo>
                    <a:lnTo>
                      <a:pt x="4771" y="3222"/>
                    </a:lnTo>
                    <a:lnTo>
                      <a:pt x="4834" y="3222"/>
                    </a:lnTo>
                    <a:lnTo>
                      <a:pt x="4876" y="3139"/>
                    </a:lnTo>
                    <a:lnTo>
                      <a:pt x="4876" y="3055"/>
                    </a:lnTo>
                    <a:lnTo>
                      <a:pt x="4980" y="2971"/>
                    </a:lnTo>
                    <a:lnTo>
                      <a:pt x="5085" y="2971"/>
                    </a:lnTo>
                    <a:lnTo>
                      <a:pt x="5190" y="2804"/>
                    </a:lnTo>
                    <a:lnTo>
                      <a:pt x="5190" y="2720"/>
                    </a:lnTo>
                    <a:lnTo>
                      <a:pt x="5210" y="2657"/>
                    </a:lnTo>
                    <a:lnTo>
                      <a:pt x="5294" y="2657"/>
                    </a:lnTo>
                    <a:lnTo>
                      <a:pt x="5399" y="2616"/>
                    </a:lnTo>
                    <a:lnTo>
                      <a:pt x="5524" y="2490"/>
                    </a:lnTo>
                    <a:lnTo>
                      <a:pt x="5650" y="2218"/>
                    </a:lnTo>
                    <a:lnTo>
                      <a:pt x="5713" y="2072"/>
                    </a:lnTo>
                    <a:lnTo>
                      <a:pt x="5650" y="1967"/>
                    </a:lnTo>
                    <a:lnTo>
                      <a:pt x="5566" y="1779"/>
                    </a:lnTo>
                    <a:lnTo>
                      <a:pt x="5441" y="1695"/>
                    </a:lnTo>
                    <a:lnTo>
                      <a:pt x="5357" y="1695"/>
                    </a:lnTo>
                    <a:lnTo>
                      <a:pt x="5190" y="1820"/>
                    </a:lnTo>
                    <a:lnTo>
                      <a:pt x="5190" y="1925"/>
                    </a:lnTo>
                    <a:lnTo>
                      <a:pt x="5106" y="2072"/>
                    </a:lnTo>
                    <a:lnTo>
                      <a:pt x="5127" y="2092"/>
                    </a:lnTo>
                    <a:lnTo>
                      <a:pt x="5106" y="2134"/>
                    </a:lnTo>
                    <a:lnTo>
                      <a:pt x="5022" y="2134"/>
                    </a:lnTo>
                    <a:lnTo>
                      <a:pt x="4918" y="2239"/>
                    </a:lnTo>
                    <a:lnTo>
                      <a:pt x="4897" y="2197"/>
                    </a:lnTo>
                    <a:lnTo>
                      <a:pt x="4980" y="2009"/>
                    </a:lnTo>
                    <a:lnTo>
                      <a:pt x="5001" y="1883"/>
                    </a:lnTo>
                    <a:lnTo>
                      <a:pt x="4834" y="1800"/>
                    </a:lnTo>
                    <a:lnTo>
                      <a:pt x="4771" y="1820"/>
                    </a:lnTo>
                    <a:lnTo>
                      <a:pt x="4687" y="1904"/>
                    </a:lnTo>
                    <a:lnTo>
                      <a:pt x="4499" y="2009"/>
                    </a:lnTo>
                    <a:lnTo>
                      <a:pt x="4457" y="2113"/>
                    </a:lnTo>
                    <a:lnTo>
                      <a:pt x="4394" y="2030"/>
                    </a:lnTo>
                    <a:lnTo>
                      <a:pt x="4415" y="1925"/>
                    </a:lnTo>
                    <a:lnTo>
                      <a:pt x="4583" y="1800"/>
                    </a:lnTo>
                    <a:lnTo>
                      <a:pt x="4771" y="1695"/>
                    </a:lnTo>
                    <a:lnTo>
                      <a:pt x="4834" y="1569"/>
                    </a:lnTo>
                    <a:lnTo>
                      <a:pt x="4813" y="1507"/>
                    </a:lnTo>
                    <a:lnTo>
                      <a:pt x="4666" y="1507"/>
                    </a:lnTo>
                    <a:lnTo>
                      <a:pt x="4562" y="1548"/>
                    </a:lnTo>
                    <a:lnTo>
                      <a:pt x="4499" y="1548"/>
                    </a:lnTo>
                    <a:lnTo>
                      <a:pt x="4499" y="1486"/>
                    </a:lnTo>
                    <a:lnTo>
                      <a:pt x="4583" y="1402"/>
                    </a:lnTo>
                    <a:lnTo>
                      <a:pt x="4771" y="1276"/>
                    </a:lnTo>
                    <a:lnTo>
                      <a:pt x="4813" y="1276"/>
                    </a:lnTo>
                    <a:lnTo>
                      <a:pt x="4876" y="1235"/>
                    </a:lnTo>
                    <a:lnTo>
                      <a:pt x="4876" y="942"/>
                    </a:lnTo>
                    <a:lnTo>
                      <a:pt x="4834" y="921"/>
                    </a:lnTo>
                    <a:lnTo>
                      <a:pt x="4834" y="753"/>
                    </a:lnTo>
                    <a:lnTo>
                      <a:pt x="4876" y="649"/>
                    </a:lnTo>
                    <a:lnTo>
                      <a:pt x="4876" y="565"/>
                    </a:lnTo>
                    <a:lnTo>
                      <a:pt x="4938" y="502"/>
                    </a:lnTo>
                    <a:lnTo>
                      <a:pt x="5022" y="502"/>
                    </a:lnTo>
                    <a:lnTo>
                      <a:pt x="5085" y="419"/>
                    </a:lnTo>
                    <a:lnTo>
                      <a:pt x="5022" y="335"/>
                    </a:lnTo>
                    <a:lnTo>
                      <a:pt x="5043" y="251"/>
                    </a:lnTo>
                    <a:lnTo>
                      <a:pt x="4897" y="188"/>
                    </a:lnTo>
                    <a:lnTo>
                      <a:pt x="4813" y="188"/>
                    </a:lnTo>
                    <a:lnTo>
                      <a:pt x="4562" y="419"/>
                    </a:lnTo>
                    <a:lnTo>
                      <a:pt x="4415" y="460"/>
                    </a:lnTo>
                    <a:lnTo>
                      <a:pt x="4374" y="565"/>
                    </a:lnTo>
                    <a:lnTo>
                      <a:pt x="4394" y="628"/>
                    </a:lnTo>
                    <a:lnTo>
                      <a:pt x="4290" y="628"/>
                    </a:lnTo>
                    <a:lnTo>
                      <a:pt x="4248" y="607"/>
                    </a:lnTo>
                    <a:lnTo>
                      <a:pt x="4143" y="649"/>
                    </a:lnTo>
                    <a:lnTo>
                      <a:pt x="4039" y="816"/>
                    </a:lnTo>
                    <a:lnTo>
                      <a:pt x="4081" y="942"/>
                    </a:lnTo>
                    <a:lnTo>
                      <a:pt x="4081" y="1067"/>
                    </a:lnTo>
                    <a:lnTo>
                      <a:pt x="4143" y="1130"/>
                    </a:lnTo>
                    <a:lnTo>
                      <a:pt x="4206" y="1297"/>
                    </a:lnTo>
                    <a:lnTo>
                      <a:pt x="4143" y="1465"/>
                    </a:lnTo>
                    <a:lnTo>
                      <a:pt x="4039" y="1465"/>
                    </a:lnTo>
                    <a:lnTo>
                      <a:pt x="3871" y="1507"/>
                    </a:lnTo>
                    <a:lnTo>
                      <a:pt x="3788" y="1507"/>
                    </a:lnTo>
                    <a:lnTo>
                      <a:pt x="3746" y="1569"/>
                    </a:lnTo>
                    <a:lnTo>
                      <a:pt x="3788" y="1674"/>
                    </a:lnTo>
                    <a:lnTo>
                      <a:pt x="3788" y="1758"/>
                    </a:lnTo>
                    <a:lnTo>
                      <a:pt x="3892" y="1883"/>
                    </a:lnTo>
                    <a:lnTo>
                      <a:pt x="3955" y="2072"/>
                    </a:lnTo>
                    <a:lnTo>
                      <a:pt x="3767" y="2134"/>
                    </a:lnTo>
                    <a:lnTo>
                      <a:pt x="3788" y="2197"/>
                    </a:lnTo>
                    <a:lnTo>
                      <a:pt x="3829" y="2239"/>
                    </a:lnTo>
                    <a:lnTo>
                      <a:pt x="3746" y="2281"/>
                    </a:lnTo>
                    <a:lnTo>
                      <a:pt x="3662" y="2134"/>
                    </a:lnTo>
                    <a:lnTo>
                      <a:pt x="3453" y="2092"/>
                    </a:lnTo>
                    <a:lnTo>
                      <a:pt x="3411" y="2113"/>
                    </a:lnTo>
                    <a:lnTo>
                      <a:pt x="3265" y="2092"/>
                    </a:lnTo>
                    <a:lnTo>
                      <a:pt x="3244" y="2009"/>
                    </a:lnTo>
                    <a:lnTo>
                      <a:pt x="3202" y="1967"/>
                    </a:lnTo>
                    <a:lnTo>
                      <a:pt x="3118" y="2030"/>
                    </a:lnTo>
                    <a:lnTo>
                      <a:pt x="2993" y="2092"/>
                    </a:lnTo>
                    <a:lnTo>
                      <a:pt x="2930" y="2030"/>
                    </a:lnTo>
                    <a:lnTo>
                      <a:pt x="2930" y="1820"/>
                    </a:lnTo>
                    <a:lnTo>
                      <a:pt x="3034" y="1758"/>
                    </a:lnTo>
                    <a:lnTo>
                      <a:pt x="3118" y="1507"/>
                    </a:lnTo>
                    <a:lnTo>
                      <a:pt x="3034" y="1507"/>
                    </a:lnTo>
                    <a:lnTo>
                      <a:pt x="2909" y="1465"/>
                    </a:lnTo>
                    <a:lnTo>
                      <a:pt x="2804" y="1486"/>
                    </a:lnTo>
                    <a:lnTo>
                      <a:pt x="2783" y="1402"/>
                    </a:lnTo>
                    <a:lnTo>
                      <a:pt x="2888" y="1381"/>
                    </a:lnTo>
                    <a:lnTo>
                      <a:pt x="2993" y="1402"/>
                    </a:lnTo>
                    <a:lnTo>
                      <a:pt x="3034" y="1339"/>
                    </a:lnTo>
                    <a:lnTo>
                      <a:pt x="3013" y="1088"/>
                    </a:lnTo>
                    <a:lnTo>
                      <a:pt x="2909" y="963"/>
                    </a:lnTo>
                    <a:lnTo>
                      <a:pt x="2951" y="879"/>
                    </a:lnTo>
                    <a:lnTo>
                      <a:pt x="3013" y="858"/>
                    </a:lnTo>
                    <a:lnTo>
                      <a:pt x="3034" y="774"/>
                    </a:lnTo>
                    <a:lnTo>
                      <a:pt x="2951" y="711"/>
                    </a:lnTo>
                    <a:lnTo>
                      <a:pt x="2951" y="649"/>
                    </a:lnTo>
                    <a:lnTo>
                      <a:pt x="2909" y="565"/>
                    </a:lnTo>
                    <a:lnTo>
                      <a:pt x="2825" y="565"/>
                    </a:lnTo>
                    <a:lnTo>
                      <a:pt x="2783" y="523"/>
                    </a:lnTo>
                    <a:lnTo>
                      <a:pt x="2700" y="565"/>
                    </a:lnTo>
                    <a:lnTo>
                      <a:pt x="2490" y="565"/>
                    </a:lnTo>
                    <a:lnTo>
                      <a:pt x="2428" y="502"/>
                    </a:lnTo>
                    <a:lnTo>
                      <a:pt x="2532" y="335"/>
                    </a:lnTo>
                    <a:lnTo>
                      <a:pt x="2616" y="293"/>
                    </a:lnTo>
                    <a:lnTo>
                      <a:pt x="2574" y="126"/>
                    </a:lnTo>
                    <a:lnTo>
                      <a:pt x="2469" y="21"/>
                    </a:lnTo>
                    <a:lnTo>
                      <a:pt x="2281" y="21"/>
                    </a:lnTo>
                    <a:lnTo>
                      <a:pt x="21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36"/>
              <p:cNvSpPr/>
              <p:nvPr/>
            </p:nvSpPr>
            <p:spPr>
              <a:xfrm>
                <a:off x="2638000" y="1637900"/>
                <a:ext cx="69075" cy="67500"/>
              </a:xfrm>
              <a:custGeom>
                <a:rect b="b" l="l" r="r" t="t"/>
                <a:pathLst>
                  <a:path extrusionOk="0" h="2700" w="2763">
                    <a:moveTo>
                      <a:pt x="1884" y="1"/>
                    </a:moveTo>
                    <a:lnTo>
                      <a:pt x="1758" y="84"/>
                    </a:lnTo>
                    <a:lnTo>
                      <a:pt x="1654" y="84"/>
                    </a:lnTo>
                    <a:lnTo>
                      <a:pt x="1612" y="126"/>
                    </a:lnTo>
                    <a:lnTo>
                      <a:pt x="1507" y="126"/>
                    </a:lnTo>
                    <a:lnTo>
                      <a:pt x="1423" y="189"/>
                    </a:lnTo>
                    <a:lnTo>
                      <a:pt x="1423" y="335"/>
                    </a:lnTo>
                    <a:lnTo>
                      <a:pt x="1403" y="398"/>
                    </a:lnTo>
                    <a:lnTo>
                      <a:pt x="1423" y="545"/>
                    </a:lnTo>
                    <a:lnTo>
                      <a:pt x="1528" y="649"/>
                    </a:lnTo>
                    <a:lnTo>
                      <a:pt x="1549" y="733"/>
                    </a:lnTo>
                    <a:lnTo>
                      <a:pt x="1549" y="733"/>
                    </a:lnTo>
                    <a:lnTo>
                      <a:pt x="1444" y="691"/>
                    </a:lnTo>
                    <a:lnTo>
                      <a:pt x="1361" y="691"/>
                    </a:lnTo>
                    <a:lnTo>
                      <a:pt x="1340" y="733"/>
                    </a:lnTo>
                    <a:lnTo>
                      <a:pt x="1528" y="858"/>
                    </a:lnTo>
                    <a:lnTo>
                      <a:pt x="1528" y="963"/>
                    </a:lnTo>
                    <a:lnTo>
                      <a:pt x="1423" y="1005"/>
                    </a:lnTo>
                    <a:lnTo>
                      <a:pt x="1403" y="1151"/>
                    </a:lnTo>
                    <a:lnTo>
                      <a:pt x="1444" y="1235"/>
                    </a:lnTo>
                    <a:lnTo>
                      <a:pt x="1340" y="1319"/>
                    </a:lnTo>
                    <a:lnTo>
                      <a:pt x="1235" y="1256"/>
                    </a:lnTo>
                    <a:lnTo>
                      <a:pt x="1235" y="1214"/>
                    </a:lnTo>
                    <a:lnTo>
                      <a:pt x="1256" y="1110"/>
                    </a:lnTo>
                    <a:lnTo>
                      <a:pt x="1235" y="796"/>
                    </a:lnTo>
                    <a:lnTo>
                      <a:pt x="1151" y="712"/>
                    </a:lnTo>
                    <a:lnTo>
                      <a:pt x="1131" y="628"/>
                    </a:lnTo>
                    <a:lnTo>
                      <a:pt x="1151" y="586"/>
                    </a:lnTo>
                    <a:lnTo>
                      <a:pt x="1151" y="482"/>
                    </a:lnTo>
                    <a:lnTo>
                      <a:pt x="1110" y="419"/>
                    </a:lnTo>
                    <a:lnTo>
                      <a:pt x="1089" y="314"/>
                    </a:lnTo>
                    <a:lnTo>
                      <a:pt x="1026" y="273"/>
                    </a:lnTo>
                    <a:lnTo>
                      <a:pt x="900" y="314"/>
                    </a:lnTo>
                    <a:lnTo>
                      <a:pt x="879" y="377"/>
                    </a:lnTo>
                    <a:lnTo>
                      <a:pt x="775" y="461"/>
                    </a:lnTo>
                    <a:lnTo>
                      <a:pt x="733" y="524"/>
                    </a:lnTo>
                    <a:lnTo>
                      <a:pt x="796" y="566"/>
                    </a:lnTo>
                    <a:lnTo>
                      <a:pt x="838" y="566"/>
                    </a:lnTo>
                    <a:lnTo>
                      <a:pt x="900" y="628"/>
                    </a:lnTo>
                    <a:lnTo>
                      <a:pt x="796" y="670"/>
                    </a:lnTo>
                    <a:lnTo>
                      <a:pt x="775" y="733"/>
                    </a:lnTo>
                    <a:lnTo>
                      <a:pt x="670" y="796"/>
                    </a:lnTo>
                    <a:lnTo>
                      <a:pt x="628" y="942"/>
                    </a:lnTo>
                    <a:lnTo>
                      <a:pt x="733" y="984"/>
                    </a:lnTo>
                    <a:lnTo>
                      <a:pt x="733" y="1026"/>
                    </a:lnTo>
                    <a:lnTo>
                      <a:pt x="607" y="1068"/>
                    </a:lnTo>
                    <a:lnTo>
                      <a:pt x="587" y="1172"/>
                    </a:lnTo>
                    <a:lnTo>
                      <a:pt x="628" y="1256"/>
                    </a:lnTo>
                    <a:lnTo>
                      <a:pt x="670" y="1361"/>
                    </a:lnTo>
                    <a:lnTo>
                      <a:pt x="607" y="1423"/>
                    </a:lnTo>
                    <a:lnTo>
                      <a:pt x="566" y="1382"/>
                    </a:lnTo>
                    <a:lnTo>
                      <a:pt x="566" y="1235"/>
                    </a:lnTo>
                    <a:lnTo>
                      <a:pt x="503" y="1214"/>
                    </a:lnTo>
                    <a:lnTo>
                      <a:pt x="503" y="1110"/>
                    </a:lnTo>
                    <a:lnTo>
                      <a:pt x="461" y="1130"/>
                    </a:lnTo>
                    <a:lnTo>
                      <a:pt x="294" y="1130"/>
                    </a:lnTo>
                    <a:lnTo>
                      <a:pt x="273" y="1214"/>
                    </a:lnTo>
                    <a:lnTo>
                      <a:pt x="335" y="1256"/>
                    </a:lnTo>
                    <a:lnTo>
                      <a:pt x="252" y="1298"/>
                    </a:lnTo>
                    <a:lnTo>
                      <a:pt x="168" y="1235"/>
                    </a:lnTo>
                    <a:lnTo>
                      <a:pt x="84" y="1298"/>
                    </a:lnTo>
                    <a:lnTo>
                      <a:pt x="1" y="1256"/>
                    </a:lnTo>
                    <a:lnTo>
                      <a:pt x="1" y="1402"/>
                    </a:lnTo>
                    <a:lnTo>
                      <a:pt x="63" y="1444"/>
                    </a:lnTo>
                    <a:lnTo>
                      <a:pt x="147" y="1444"/>
                    </a:lnTo>
                    <a:lnTo>
                      <a:pt x="189" y="1465"/>
                    </a:lnTo>
                    <a:lnTo>
                      <a:pt x="252" y="1444"/>
                    </a:lnTo>
                    <a:lnTo>
                      <a:pt x="356" y="1444"/>
                    </a:lnTo>
                    <a:lnTo>
                      <a:pt x="419" y="1465"/>
                    </a:lnTo>
                    <a:lnTo>
                      <a:pt x="503" y="1444"/>
                    </a:lnTo>
                    <a:lnTo>
                      <a:pt x="628" y="1507"/>
                    </a:lnTo>
                    <a:lnTo>
                      <a:pt x="796" y="1465"/>
                    </a:lnTo>
                    <a:lnTo>
                      <a:pt x="879" y="1528"/>
                    </a:lnTo>
                    <a:lnTo>
                      <a:pt x="984" y="1528"/>
                    </a:lnTo>
                    <a:lnTo>
                      <a:pt x="1444" y="1612"/>
                    </a:lnTo>
                    <a:lnTo>
                      <a:pt x="1507" y="1654"/>
                    </a:lnTo>
                    <a:lnTo>
                      <a:pt x="1423" y="1695"/>
                    </a:lnTo>
                    <a:lnTo>
                      <a:pt x="1298" y="1674"/>
                    </a:lnTo>
                    <a:lnTo>
                      <a:pt x="1151" y="1674"/>
                    </a:lnTo>
                    <a:lnTo>
                      <a:pt x="1047" y="1737"/>
                    </a:lnTo>
                    <a:lnTo>
                      <a:pt x="879" y="1758"/>
                    </a:lnTo>
                    <a:lnTo>
                      <a:pt x="921" y="1758"/>
                    </a:lnTo>
                    <a:lnTo>
                      <a:pt x="984" y="1800"/>
                    </a:lnTo>
                    <a:lnTo>
                      <a:pt x="921" y="1842"/>
                    </a:lnTo>
                    <a:lnTo>
                      <a:pt x="754" y="1779"/>
                    </a:lnTo>
                    <a:lnTo>
                      <a:pt x="670" y="1758"/>
                    </a:lnTo>
                    <a:lnTo>
                      <a:pt x="587" y="1800"/>
                    </a:lnTo>
                    <a:lnTo>
                      <a:pt x="607" y="1863"/>
                    </a:lnTo>
                    <a:lnTo>
                      <a:pt x="587" y="1905"/>
                    </a:lnTo>
                    <a:lnTo>
                      <a:pt x="524" y="1863"/>
                    </a:lnTo>
                    <a:lnTo>
                      <a:pt x="482" y="1863"/>
                    </a:lnTo>
                    <a:lnTo>
                      <a:pt x="503" y="1905"/>
                    </a:lnTo>
                    <a:lnTo>
                      <a:pt x="503" y="1967"/>
                    </a:lnTo>
                    <a:lnTo>
                      <a:pt x="566" y="2009"/>
                    </a:lnTo>
                    <a:lnTo>
                      <a:pt x="649" y="2051"/>
                    </a:lnTo>
                    <a:lnTo>
                      <a:pt x="607" y="2114"/>
                    </a:lnTo>
                    <a:lnTo>
                      <a:pt x="670" y="2198"/>
                    </a:lnTo>
                    <a:lnTo>
                      <a:pt x="607" y="2198"/>
                    </a:lnTo>
                    <a:lnTo>
                      <a:pt x="566" y="2114"/>
                    </a:lnTo>
                    <a:lnTo>
                      <a:pt x="503" y="2114"/>
                    </a:lnTo>
                    <a:lnTo>
                      <a:pt x="461" y="2218"/>
                    </a:lnTo>
                    <a:lnTo>
                      <a:pt x="461" y="2281"/>
                    </a:lnTo>
                    <a:lnTo>
                      <a:pt x="440" y="2323"/>
                    </a:lnTo>
                    <a:lnTo>
                      <a:pt x="440" y="2428"/>
                    </a:lnTo>
                    <a:lnTo>
                      <a:pt x="503" y="2491"/>
                    </a:lnTo>
                    <a:lnTo>
                      <a:pt x="607" y="2491"/>
                    </a:lnTo>
                    <a:lnTo>
                      <a:pt x="670" y="2532"/>
                    </a:lnTo>
                    <a:lnTo>
                      <a:pt x="712" y="2532"/>
                    </a:lnTo>
                    <a:lnTo>
                      <a:pt x="775" y="2470"/>
                    </a:lnTo>
                    <a:lnTo>
                      <a:pt x="900" y="2407"/>
                    </a:lnTo>
                    <a:lnTo>
                      <a:pt x="817" y="2511"/>
                    </a:lnTo>
                    <a:lnTo>
                      <a:pt x="859" y="2595"/>
                    </a:lnTo>
                    <a:lnTo>
                      <a:pt x="921" y="2595"/>
                    </a:lnTo>
                    <a:lnTo>
                      <a:pt x="1005" y="2511"/>
                    </a:lnTo>
                    <a:lnTo>
                      <a:pt x="1026" y="2574"/>
                    </a:lnTo>
                    <a:lnTo>
                      <a:pt x="1068" y="2679"/>
                    </a:lnTo>
                    <a:lnTo>
                      <a:pt x="1382" y="2700"/>
                    </a:lnTo>
                    <a:lnTo>
                      <a:pt x="1444" y="2595"/>
                    </a:lnTo>
                    <a:lnTo>
                      <a:pt x="1423" y="2511"/>
                    </a:lnTo>
                    <a:lnTo>
                      <a:pt x="1444" y="2407"/>
                    </a:lnTo>
                    <a:lnTo>
                      <a:pt x="1507" y="2365"/>
                    </a:lnTo>
                    <a:lnTo>
                      <a:pt x="1528" y="2407"/>
                    </a:lnTo>
                    <a:lnTo>
                      <a:pt x="1528" y="2511"/>
                    </a:lnTo>
                    <a:lnTo>
                      <a:pt x="1570" y="2616"/>
                    </a:lnTo>
                    <a:lnTo>
                      <a:pt x="1612" y="2574"/>
                    </a:lnTo>
                    <a:lnTo>
                      <a:pt x="1612" y="2470"/>
                    </a:lnTo>
                    <a:lnTo>
                      <a:pt x="1612" y="2407"/>
                    </a:lnTo>
                    <a:lnTo>
                      <a:pt x="1654" y="2323"/>
                    </a:lnTo>
                    <a:lnTo>
                      <a:pt x="1675" y="2281"/>
                    </a:lnTo>
                    <a:lnTo>
                      <a:pt x="1570" y="2302"/>
                    </a:lnTo>
                    <a:lnTo>
                      <a:pt x="1486" y="2344"/>
                    </a:lnTo>
                    <a:lnTo>
                      <a:pt x="1528" y="2239"/>
                    </a:lnTo>
                    <a:lnTo>
                      <a:pt x="1633" y="2198"/>
                    </a:lnTo>
                    <a:lnTo>
                      <a:pt x="1695" y="2135"/>
                    </a:lnTo>
                    <a:lnTo>
                      <a:pt x="1758" y="2072"/>
                    </a:lnTo>
                    <a:lnTo>
                      <a:pt x="1758" y="1988"/>
                    </a:lnTo>
                    <a:lnTo>
                      <a:pt x="1821" y="1967"/>
                    </a:lnTo>
                    <a:lnTo>
                      <a:pt x="1905" y="1988"/>
                    </a:lnTo>
                    <a:lnTo>
                      <a:pt x="1905" y="2072"/>
                    </a:lnTo>
                    <a:lnTo>
                      <a:pt x="1905" y="2156"/>
                    </a:lnTo>
                    <a:lnTo>
                      <a:pt x="1947" y="2093"/>
                    </a:lnTo>
                    <a:lnTo>
                      <a:pt x="2072" y="1926"/>
                    </a:lnTo>
                    <a:lnTo>
                      <a:pt x="2072" y="1863"/>
                    </a:lnTo>
                    <a:lnTo>
                      <a:pt x="1947" y="1779"/>
                    </a:lnTo>
                    <a:lnTo>
                      <a:pt x="1947" y="1737"/>
                    </a:lnTo>
                    <a:lnTo>
                      <a:pt x="1988" y="1674"/>
                    </a:lnTo>
                    <a:lnTo>
                      <a:pt x="2051" y="1716"/>
                    </a:lnTo>
                    <a:lnTo>
                      <a:pt x="2135" y="1716"/>
                    </a:lnTo>
                    <a:lnTo>
                      <a:pt x="2156" y="1612"/>
                    </a:lnTo>
                    <a:lnTo>
                      <a:pt x="2156" y="1549"/>
                    </a:lnTo>
                    <a:lnTo>
                      <a:pt x="2260" y="1423"/>
                    </a:lnTo>
                    <a:lnTo>
                      <a:pt x="2281" y="1340"/>
                    </a:lnTo>
                    <a:lnTo>
                      <a:pt x="2407" y="1214"/>
                    </a:lnTo>
                    <a:lnTo>
                      <a:pt x="2511" y="1151"/>
                    </a:lnTo>
                    <a:lnTo>
                      <a:pt x="2553" y="1089"/>
                    </a:lnTo>
                    <a:lnTo>
                      <a:pt x="2511" y="942"/>
                    </a:lnTo>
                    <a:lnTo>
                      <a:pt x="2616" y="775"/>
                    </a:lnTo>
                    <a:lnTo>
                      <a:pt x="2742" y="691"/>
                    </a:lnTo>
                    <a:lnTo>
                      <a:pt x="2763" y="586"/>
                    </a:lnTo>
                    <a:lnTo>
                      <a:pt x="2700" y="482"/>
                    </a:lnTo>
                    <a:lnTo>
                      <a:pt x="2595" y="461"/>
                    </a:lnTo>
                    <a:lnTo>
                      <a:pt x="2553" y="356"/>
                    </a:lnTo>
                    <a:lnTo>
                      <a:pt x="2595" y="356"/>
                    </a:lnTo>
                    <a:lnTo>
                      <a:pt x="2616" y="294"/>
                    </a:lnTo>
                    <a:lnTo>
                      <a:pt x="2595" y="252"/>
                    </a:lnTo>
                    <a:lnTo>
                      <a:pt x="2616" y="168"/>
                    </a:lnTo>
                    <a:lnTo>
                      <a:pt x="2595" y="84"/>
                    </a:lnTo>
                    <a:lnTo>
                      <a:pt x="2511" y="84"/>
                    </a:lnTo>
                    <a:lnTo>
                      <a:pt x="2553" y="147"/>
                    </a:lnTo>
                    <a:lnTo>
                      <a:pt x="2553" y="252"/>
                    </a:lnTo>
                    <a:lnTo>
                      <a:pt x="2470" y="273"/>
                    </a:lnTo>
                    <a:lnTo>
                      <a:pt x="2386" y="189"/>
                    </a:lnTo>
                    <a:lnTo>
                      <a:pt x="2302" y="273"/>
                    </a:lnTo>
                    <a:lnTo>
                      <a:pt x="2302" y="461"/>
                    </a:lnTo>
                    <a:lnTo>
                      <a:pt x="2260" y="503"/>
                    </a:lnTo>
                    <a:lnTo>
                      <a:pt x="2198" y="503"/>
                    </a:lnTo>
                    <a:lnTo>
                      <a:pt x="2156" y="566"/>
                    </a:lnTo>
                    <a:lnTo>
                      <a:pt x="2093" y="566"/>
                    </a:lnTo>
                    <a:lnTo>
                      <a:pt x="2093" y="482"/>
                    </a:lnTo>
                    <a:lnTo>
                      <a:pt x="2177" y="398"/>
                    </a:lnTo>
                    <a:lnTo>
                      <a:pt x="2219" y="168"/>
                    </a:lnTo>
                    <a:lnTo>
                      <a:pt x="2156" y="105"/>
                    </a:lnTo>
                    <a:lnTo>
                      <a:pt x="2072" y="126"/>
                    </a:lnTo>
                    <a:lnTo>
                      <a:pt x="1988" y="84"/>
                    </a:lnTo>
                    <a:lnTo>
                      <a:pt x="19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36"/>
              <p:cNvSpPr/>
              <p:nvPr/>
            </p:nvSpPr>
            <p:spPr>
              <a:xfrm>
                <a:off x="2686125" y="1510800"/>
                <a:ext cx="62275" cy="87900"/>
              </a:xfrm>
              <a:custGeom>
                <a:rect b="b" l="l" r="r" t="t"/>
                <a:pathLst>
                  <a:path extrusionOk="0" h="3516" w="2491">
                    <a:moveTo>
                      <a:pt x="1026" y="0"/>
                    </a:moveTo>
                    <a:lnTo>
                      <a:pt x="921" y="63"/>
                    </a:lnTo>
                    <a:lnTo>
                      <a:pt x="879" y="147"/>
                    </a:lnTo>
                    <a:lnTo>
                      <a:pt x="754" y="230"/>
                    </a:lnTo>
                    <a:lnTo>
                      <a:pt x="733" y="335"/>
                    </a:lnTo>
                    <a:lnTo>
                      <a:pt x="607" y="481"/>
                    </a:lnTo>
                    <a:lnTo>
                      <a:pt x="607" y="586"/>
                    </a:lnTo>
                    <a:lnTo>
                      <a:pt x="712" y="649"/>
                    </a:lnTo>
                    <a:lnTo>
                      <a:pt x="754" y="586"/>
                    </a:lnTo>
                    <a:lnTo>
                      <a:pt x="879" y="565"/>
                    </a:lnTo>
                    <a:lnTo>
                      <a:pt x="921" y="628"/>
                    </a:lnTo>
                    <a:lnTo>
                      <a:pt x="775" y="753"/>
                    </a:lnTo>
                    <a:lnTo>
                      <a:pt x="649" y="837"/>
                    </a:lnTo>
                    <a:lnTo>
                      <a:pt x="545" y="984"/>
                    </a:lnTo>
                    <a:lnTo>
                      <a:pt x="545" y="1046"/>
                    </a:lnTo>
                    <a:lnTo>
                      <a:pt x="712" y="963"/>
                    </a:lnTo>
                    <a:lnTo>
                      <a:pt x="858" y="837"/>
                    </a:lnTo>
                    <a:lnTo>
                      <a:pt x="942" y="837"/>
                    </a:lnTo>
                    <a:lnTo>
                      <a:pt x="1026" y="774"/>
                    </a:lnTo>
                    <a:lnTo>
                      <a:pt x="1068" y="858"/>
                    </a:lnTo>
                    <a:lnTo>
                      <a:pt x="1047" y="984"/>
                    </a:lnTo>
                    <a:lnTo>
                      <a:pt x="963" y="984"/>
                    </a:lnTo>
                    <a:lnTo>
                      <a:pt x="838" y="1109"/>
                    </a:lnTo>
                    <a:lnTo>
                      <a:pt x="775" y="1193"/>
                    </a:lnTo>
                    <a:lnTo>
                      <a:pt x="838" y="1276"/>
                    </a:lnTo>
                    <a:lnTo>
                      <a:pt x="984" y="1256"/>
                    </a:lnTo>
                    <a:lnTo>
                      <a:pt x="1089" y="1297"/>
                    </a:lnTo>
                    <a:lnTo>
                      <a:pt x="963" y="1381"/>
                    </a:lnTo>
                    <a:lnTo>
                      <a:pt x="817" y="1465"/>
                    </a:lnTo>
                    <a:lnTo>
                      <a:pt x="712" y="1402"/>
                    </a:lnTo>
                    <a:lnTo>
                      <a:pt x="712" y="1486"/>
                    </a:lnTo>
                    <a:lnTo>
                      <a:pt x="838" y="1528"/>
                    </a:lnTo>
                    <a:lnTo>
                      <a:pt x="838" y="1590"/>
                    </a:lnTo>
                    <a:lnTo>
                      <a:pt x="649" y="1779"/>
                    </a:lnTo>
                    <a:lnTo>
                      <a:pt x="607" y="1779"/>
                    </a:lnTo>
                    <a:lnTo>
                      <a:pt x="545" y="1611"/>
                    </a:lnTo>
                    <a:lnTo>
                      <a:pt x="440" y="1569"/>
                    </a:lnTo>
                    <a:lnTo>
                      <a:pt x="335" y="1423"/>
                    </a:lnTo>
                    <a:lnTo>
                      <a:pt x="126" y="1528"/>
                    </a:lnTo>
                    <a:lnTo>
                      <a:pt x="126" y="1590"/>
                    </a:lnTo>
                    <a:lnTo>
                      <a:pt x="1" y="1800"/>
                    </a:lnTo>
                    <a:lnTo>
                      <a:pt x="105" y="1925"/>
                    </a:lnTo>
                    <a:lnTo>
                      <a:pt x="105" y="2051"/>
                    </a:lnTo>
                    <a:lnTo>
                      <a:pt x="189" y="2093"/>
                    </a:lnTo>
                    <a:lnTo>
                      <a:pt x="294" y="2009"/>
                    </a:lnTo>
                    <a:lnTo>
                      <a:pt x="356" y="2009"/>
                    </a:lnTo>
                    <a:lnTo>
                      <a:pt x="545" y="2051"/>
                    </a:lnTo>
                    <a:lnTo>
                      <a:pt x="733" y="2051"/>
                    </a:lnTo>
                    <a:lnTo>
                      <a:pt x="754" y="2113"/>
                    </a:lnTo>
                    <a:lnTo>
                      <a:pt x="942" y="2051"/>
                    </a:lnTo>
                    <a:lnTo>
                      <a:pt x="942" y="2134"/>
                    </a:lnTo>
                    <a:lnTo>
                      <a:pt x="838" y="2155"/>
                    </a:lnTo>
                    <a:lnTo>
                      <a:pt x="775" y="2239"/>
                    </a:lnTo>
                    <a:lnTo>
                      <a:pt x="817" y="2344"/>
                    </a:lnTo>
                    <a:lnTo>
                      <a:pt x="963" y="2323"/>
                    </a:lnTo>
                    <a:lnTo>
                      <a:pt x="1089" y="2427"/>
                    </a:lnTo>
                    <a:lnTo>
                      <a:pt x="1172" y="2616"/>
                    </a:lnTo>
                    <a:lnTo>
                      <a:pt x="1256" y="2616"/>
                    </a:lnTo>
                    <a:lnTo>
                      <a:pt x="1298" y="2657"/>
                    </a:lnTo>
                    <a:lnTo>
                      <a:pt x="1256" y="2741"/>
                    </a:lnTo>
                    <a:lnTo>
                      <a:pt x="1256" y="2867"/>
                    </a:lnTo>
                    <a:lnTo>
                      <a:pt x="1068" y="3201"/>
                    </a:lnTo>
                    <a:lnTo>
                      <a:pt x="1130" y="3390"/>
                    </a:lnTo>
                    <a:lnTo>
                      <a:pt x="1172" y="3494"/>
                    </a:lnTo>
                    <a:lnTo>
                      <a:pt x="1256" y="3494"/>
                    </a:lnTo>
                    <a:lnTo>
                      <a:pt x="1361" y="3473"/>
                    </a:lnTo>
                    <a:lnTo>
                      <a:pt x="1403" y="3515"/>
                    </a:lnTo>
                    <a:lnTo>
                      <a:pt x="1486" y="3515"/>
                    </a:lnTo>
                    <a:lnTo>
                      <a:pt x="1654" y="3411"/>
                    </a:lnTo>
                    <a:lnTo>
                      <a:pt x="1654" y="3348"/>
                    </a:lnTo>
                    <a:lnTo>
                      <a:pt x="1758" y="3285"/>
                    </a:lnTo>
                    <a:lnTo>
                      <a:pt x="1821" y="3160"/>
                    </a:lnTo>
                    <a:lnTo>
                      <a:pt x="1863" y="3034"/>
                    </a:lnTo>
                    <a:lnTo>
                      <a:pt x="1884" y="2846"/>
                    </a:lnTo>
                    <a:lnTo>
                      <a:pt x="1988" y="2678"/>
                    </a:lnTo>
                    <a:lnTo>
                      <a:pt x="1905" y="2657"/>
                    </a:lnTo>
                    <a:lnTo>
                      <a:pt x="1905" y="2574"/>
                    </a:lnTo>
                    <a:lnTo>
                      <a:pt x="1988" y="2532"/>
                    </a:lnTo>
                    <a:lnTo>
                      <a:pt x="2072" y="2365"/>
                    </a:lnTo>
                    <a:lnTo>
                      <a:pt x="2135" y="2365"/>
                    </a:lnTo>
                    <a:lnTo>
                      <a:pt x="2219" y="2260"/>
                    </a:lnTo>
                    <a:lnTo>
                      <a:pt x="2344" y="2197"/>
                    </a:lnTo>
                    <a:lnTo>
                      <a:pt x="2386" y="2030"/>
                    </a:lnTo>
                    <a:lnTo>
                      <a:pt x="2386" y="1925"/>
                    </a:lnTo>
                    <a:lnTo>
                      <a:pt x="2491" y="1841"/>
                    </a:lnTo>
                    <a:lnTo>
                      <a:pt x="2491" y="1800"/>
                    </a:lnTo>
                    <a:lnTo>
                      <a:pt x="2428" y="1695"/>
                    </a:lnTo>
                    <a:lnTo>
                      <a:pt x="2407" y="1569"/>
                    </a:lnTo>
                    <a:lnTo>
                      <a:pt x="2344" y="1569"/>
                    </a:lnTo>
                    <a:lnTo>
                      <a:pt x="2239" y="1507"/>
                    </a:lnTo>
                    <a:lnTo>
                      <a:pt x="2114" y="1507"/>
                    </a:lnTo>
                    <a:lnTo>
                      <a:pt x="2093" y="1465"/>
                    </a:lnTo>
                    <a:lnTo>
                      <a:pt x="2135" y="1360"/>
                    </a:lnTo>
                    <a:lnTo>
                      <a:pt x="2302" y="1276"/>
                    </a:lnTo>
                    <a:lnTo>
                      <a:pt x="2302" y="1193"/>
                    </a:lnTo>
                    <a:lnTo>
                      <a:pt x="2239" y="1109"/>
                    </a:lnTo>
                    <a:lnTo>
                      <a:pt x="2239" y="984"/>
                    </a:lnTo>
                    <a:lnTo>
                      <a:pt x="2281" y="879"/>
                    </a:lnTo>
                    <a:lnTo>
                      <a:pt x="2177" y="774"/>
                    </a:lnTo>
                    <a:lnTo>
                      <a:pt x="2093" y="774"/>
                    </a:lnTo>
                    <a:lnTo>
                      <a:pt x="1967" y="858"/>
                    </a:lnTo>
                    <a:lnTo>
                      <a:pt x="1779" y="900"/>
                    </a:lnTo>
                    <a:lnTo>
                      <a:pt x="1758" y="984"/>
                    </a:lnTo>
                    <a:lnTo>
                      <a:pt x="1675" y="1088"/>
                    </a:lnTo>
                    <a:lnTo>
                      <a:pt x="1591" y="1067"/>
                    </a:lnTo>
                    <a:lnTo>
                      <a:pt x="1570" y="963"/>
                    </a:lnTo>
                    <a:lnTo>
                      <a:pt x="1695" y="900"/>
                    </a:lnTo>
                    <a:lnTo>
                      <a:pt x="1758" y="837"/>
                    </a:lnTo>
                    <a:lnTo>
                      <a:pt x="1758" y="670"/>
                    </a:lnTo>
                    <a:lnTo>
                      <a:pt x="1800" y="460"/>
                    </a:lnTo>
                    <a:lnTo>
                      <a:pt x="1758" y="356"/>
                    </a:lnTo>
                    <a:lnTo>
                      <a:pt x="1695" y="272"/>
                    </a:lnTo>
                    <a:lnTo>
                      <a:pt x="1654" y="168"/>
                    </a:lnTo>
                    <a:lnTo>
                      <a:pt x="1507" y="105"/>
                    </a:lnTo>
                    <a:lnTo>
                      <a:pt x="1403" y="147"/>
                    </a:lnTo>
                    <a:lnTo>
                      <a:pt x="1277" y="105"/>
                    </a:lnTo>
                    <a:lnTo>
                      <a:pt x="1130" y="230"/>
                    </a:lnTo>
                    <a:lnTo>
                      <a:pt x="1047" y="209"/>
                    </a:lnTo>
                    <a:lnTo>
                      <a:pt x="1047" y="21"/>
                    </a:lnTo>
                    <a:lnTo>
                      <a:pt x="102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36"/>
              <p:cNvSpPr/>
              <p:nvPr/>
            </p:nvSpPr>
            <p:spPr>
              <a:xfrm>
                <a:off x="2799125" y="1455875"/>
                <a:ext cx="96775" cy="158525"/>
              </a:xfrm>
              <a:custGeom>
                <a:rect b="b" l="l" r="r" t="t"/>
                <a:pathLst>
                  <a:path extrusionOk="0" h="6341" w="3871">
                    <a:moveTo>
                      <a:pt x="2385" y="0"/>
                    </a:moveTo>
                    <a:lnTo>
                      <a:pt x="2385" y="126"/>
                    </a:lnTo>
                    <a:lnTo>
                      <a:pt x="2302" y="272"/>
                    </a:lnTo>
                    <a:lnTo>
                      <a:pt x="2385" y="356"/>
                    </a:lnTo>
                    <a:lnTo>
                      <a:pt x="2490" y="356"/>
                    </a:lnTo>
                    <a:lnTo>
                      <a:pt x="2595" y="314"/>
                    </a:lnTo>
                    <a:lnTo>
                      <a:pt x="2741" y="377"/>
                    </a:lnTo>
                    <a:lnTo>
                      <a:pt x="2783" y="460"/>
                    </a:lnTo>
                    <a:lnTo>
                      <a:pt x="2888" y="481"/>
                    </a:lnTo>
                    <a:lnTo>
                      <a:pt x="2888" y="565"/>
                    </a:lnTo>
                    <a:lnTo>
                      <a:pt x="2699" y="733"/>
                    </a:lnTo>
                    <a:lnTo>
                      <a:pt x="2616" y="733"/>
                    </a:lnTo>
                    <a:lnTo>
                      <a:pt x="2490" y="649"/>
                    </a:lnTo>
                    <a:lnTo>
                      <a:pt x="2385" y="649"/>
                    </a:lnTo>
                    <a:lnTo>
                      <a:pt x="2281" y="628"/>
                    </a:lnTo>
                    <a:lnTo>
                      <a:pt x="2281" y="628"/>
                    </a:lnTo>
                    <a:lnTo>
                      <a:pt x="2323" y="733"/>
                    </a:lnTo>
                    <a:lnTo>
                      <a:pt x="2406" y="753"/>
                    </a:lnTo>
                    <a:lnTo>
                      <a:pt x="2323" y="837"/>
                    </a:lnTo>
                    <a:lnTo>
                      <a:pt x="2218" y="858"/>
                    </a:lnTo>
                    <a:lnTo>
                      <a:pt x="2072" y="691"/>
                    </a:lnTo>
                    <a:lnTo>
                      <a:pt x="1904" y="774"/>
                    </a:lnTo>
                    <a:lnTo>
                      <a:pt x="1862" y="942"/>
                    </a:lnTo>
                    <a:lnTo>
                      <a:pt x="1779" y="1005"/>
                    </a:lnTo>
                    <a:lnTo>
                      <a:pt x="1779" y="1088"/>
                    </a:lnTo>
                    <a:lnTo>
                      <a:pt x="1883" y="1109"/>
                    </a:lnTo>
                    <a:lnTo>
                      <a:pt x="1904" y="1256"/>
                    </a:lnTo>
                    <a:lnTo>
                      <a:pt x="2051" y="1318"/>
                    </a:lnTo>
                    <a:lnTo>
                      <a:pt x="2051" y="1381"/>
                    </a:lnTo>
                    <a:lnTo>
                      <a:pt x="1946" y="1381"/>
                    </a:lnTo>
                    <a:lnTo>
                      <a:pt x="1946" y="1465"/>
                    </a:lnTo>
                    <a:lnTo>
                      <a:pt x="1988" y="1528"/>
                    </a:lnTo>
                    <a:lnTo>
                      <a:pt x="1988" y="1611"/>
                    </a:lnTo>
                    <a:lnTo>
                      <a:pt x="1904" y="1590"/>
                    </a:lnTo>
                    <a:lnTo>
                      <a:pt x="1841" y="1528"/>
                    </a:lnTo>
                    <a:lnTo>
                      <a:pt x="1695" y="1507"/>
                    </a:lnTo>
                    <a:lnTo>
                      <a:pt x="1590" y="1423"/>
                    </a:lnTo>
                    <a:lnTo>
                      <a:pt x="1528" y="1402"/>
                    </a:lnTo>
                    <a:lnTo>
                      <a:pt x="1423" y="1486"/>
                    </a:lnTo>
                    <a:lnTo>
                      <a:pt x="1381" y="1569"/>
                    </a:lnTo>
                    <a:lnTo>
                      <a:pt x="1465" y="1674"/>
                    </a:lnTo>
                    <a:lnTo>
                      <a:pt x="1423" y="1779"/>
                    </a:lnTo>
                    <a:lnTo>
                      <a:pt x="1360" y="1737"/>
                    </a:lnTo>
                    <a:lnTo>
                      <a:pt x="1360" y="1674"/>
                    </a:lnTo>
                    <a:lnTo>
                      <a:pt x="1276" y="1611"/>
                    </a:lnTo>
                    <a:lnTo>
                      <a:pt x="1151" y="1569"/>
                    </a:lnTo>
                    <a:lnTo>
                      <a:pt x="1109" y="1569"/>
                    </a:lnTo>
                    <a:lnTo>
                      <a:pt x="1025" y="1486"/>
                    </a:lnTo>
                    <a:lnTo>
                      <a:pt x="942" y="1465"/>
                    </a:lnTo>
                    <a:lnTo>
                      <a:pt x="921" y="1528"/>
                    </a:lnTo>
                    <a:lnTo>
                      <a:pt x="963" y="1674"/>
                    </a:lnTo>
                    <a:lnTo>
                      <a:pt x="963" y="1800"/>
                    </a:lnTo>
                    <a:lnTo>
                      <a:pt x="1004" y="1946"/>
                    </a:lnTo>
                    <a:lnTo>
                      <a:pt x="1109" y="2009"/>
                    </a:lnTo>
                    <a:lnTo>
                      <a:pt x="1235" y="2030"/>
                    </a:lnTo>
                    <a:lnTo>
                      <a:pt x="1276" y="2093"/>
                    </a:lnTo>
                    <a:lnTo>
                      <a:pt x="1256" y="2113"/>
                    </a:lnTo>
                    <a:lnTo>
                      <a:pt x="1130" y="2113"/>
                    </a:lnTo>
                    <a:lnTo>
                      <a:pt x="1256" y="2197"/>
                    </a:lnTo>
                    <a:lnTo>
                      <a:pt x="1318" y="2260"/>
                    </a:lnTo>
                    <a:lnTo>
                      <a:pt x="1423" y="2344"/>
                    </a:lnTo>
                    <a:lnTo>
                      <a:pt x="1548" y="2344"/>
                    </a:lnTo>
                    <a:lnTo>
                      <a:pt x="1632" y="2260"/>
                    </a:lnTo>
                    <a:lnTo>
                      <a:pt x="1674" y="2260"/>
                    </a:lnTo>
                    <a:lnTo>
                      <a:pt x="1674" y="2344"/>
                    </a:lnTo>
                    <a:lnTo>
                      <a:pt x="1590" y="2427"/>
                    </a:lnTo>
                    <a:lnTo>
                      <a:pt x="1548" y="2616"/>
                    </a:lnTo>
                    <a:lnTo>
                      <a:pt x="1486" y="2616"/>
                    </a:lnTo>
                    <a:lnTo>
                      <a:pt x="1339" y="2469"/>
                    </a:lnTo>
                    <a:lnTo>
                      <a:pt x="1025" y="2427"/>
                    </a:lnTo>
                    <a:lnTo>
                      <a:pt x="921" y="2260"/>
                    </a:lnTo>
                    <a:lnTo>
                      <a:pt x="837" y="2239"/>
                    </a:lnTo>
                    <a:lnTo>
                      <a:pt x="795" y="2155"/>
                    </a:lnTo>
                    <a:lnTo>
                      <a:pt x="753" y="2155"/>
                    </a:lnTo>
                    <a:lnTo>
                      <a:pt x="712" y="2302"/>
                    </a:lnTo>
                    <a:lnTo>
                      <a:pt x="712" y="2344"/>
                    </a:lnTo>
                    <a:lnTo>
                      <a:pt x="649" y="2406"/>
                    </a:lnTo>
                    <a:lnTo>
                      <a:pt x="712" y="2574"/>
                    </a:lnTo>
                    <a:lnTo>
                      <a:pt x="628" y="2637"/>
                    </a:lnTo>
                    <a:lnTo>
                      <a:pt x="544" y="2616"/>
                    </a:lnTo>
                    <a:lnTo>
                      <a:pt x="544" y="2762"/>
                    </a:lnTo>
                    <a:lnTo>
                      <a:pt x="502" y="2783"/>
                    </a:lnTo>
                    <a:lnTo>
                      <a:pt x="502" y="3034"/>
                    </a:lnTo>
                    <a:lnTo>
                      <a:pt x="586" y="3097"/>
                    </a:lnTo>
                    <a:lnTo>
                      <a:pt x="732" y="3097"/>
                    </a:lnTo>
                    <a:lnTo>
                      <a:pt x="837" y="3160"/>
                    </a:lnTo>
                    <a:lnTo>
                      <a:pt x="942" y="3139"/>
                    </a:lnTo>
                    <a:lnTo>
                      <a:pt x="942" y="3181"/>
                    </a:lnTo>
                    <a:lnTo>
                      <a:pt x="858" y="3243"/>
                    </a:lnTo>
                    <a:lnTo>
                      <a:pt x="753" y="3181"/>
                    </a:lnTo>
                    <a:lnTo>
                      <a:pt x="586" y="3181"/>
                    </a:lnTo>
                    <a:lnTo>
                      <a:pt x="523" y="3160"/>
                    </a:lnTo>
                    <a:lnTo>
                      <a:pt x="419" y="3181"/>
                    </a:lnTo>
                    <a:lnTo>
                      <a:pt x="272" y="3369"/>
                    </a:lnTo>
                    <a:lnTo>
                      <a:pt x="230" y="3473"/>
                    </a:lnTo>
                    <a:lnTo>
                      <a:pt x="314" y="3557"/>
                    </a:lnTo>
                    <a:lnTo>
                      <a:pt x="293" y="3599"/>
                    </a:lnTo>
                    <a:lnTo>
                      <a:pt x="209" y="3620"/>
                    </a:lnTo>
                    <a:lnTo>
                      <a:pt x="209" y="3725"/>
                    </a:lnTo>
                    <a:lnTo>
                      <a:pt x="293" y="3787"/>
                    </a:lnTo>
                    <a:lnTo>
                      <a:pt x="335" y="3725"/>
                    </a:lnTo>
                    <a:lnTo>
                      <a:pt x="502" y="3725"/>
                    </a:lnTo>
                    <a:lnTo>
                      <a:pt x="586" y="3662"/>
                    </a:lnTo>
                    <a:lnTo>
                      <a:pt x="628" y="3704"/>
                    </a:lnTo>
                    <a:lnTo>
                      <a:pt x="628" y="3787"/>
                    </a:lnTo>
                    <a:lnTo>
                      <a:pt x="523" y="3808"/>
                    </a:lnTo>
                    <a:lnTo>
                      <a:pt x="440" y="3913"/>
                    </a:lnTo>
                    <a:lnTo>
                      <a:pt x="502" y="3976"/>
                    </a:lnTo>
                    <a:lnTo>
                      <a:pt x="586" y="3976"/>
                    </a:lnTo>
                    <a:lnTo>
                      <a:pt x="691" y="3892"/>
                    </a:lnTo>
                    <a:lnTo>
                      <a:pt x="753" y="3892"/>
                    </a:lnTo>
                    <a:lnTo>
                      <a:pt x="858" y="3808"/>
                    </a:lnTo>
                    <a:lnTo>
                      <a:pt x="858" y="3871"/>
                    </a:lnTo>
                    <a:lnTo>
                      <a:pt x="816" y="3934"/>
                    </a:lnTo>
                    <a:lnTo>
                      <a:pt x="858" y="3976"/>
                    </a:lnTo>
                    <a:lnTo>
                      <a:pt x="1046" y="3976"/>
                    </a:lnTo>
                    <a:lnTo>
                      <a:pt x="1067" y="4018"/>
                    </a:lnTo>
                    <a:lnTo>
                      <a:pt x="963" y="4038"/>
                    </a:lnTo>
                    <a:lnTo>
                      <a:pt x="963" y="4122"/>
                    </a:lnTo>
                    <a:lnTo>
                      <a:pt x="1067" y="4143"/>
                    </a:lnTo>
                    <a:lnTo>
                      <a:pt x="1172" y="4122"/>
                    </a:lnTo>
                    <a:lnTo>
                      <a:pt x="1318" y="4206"/>
                    </a:lnTo>
                    <a:lnTo>
                      <a:pt x="1590" y="4290"/>
                    </a:lnTo>
                    <a:lnTo>
                      <a:pt x="1632" y="4331"/>
                    </a:lnTo>
                    <a:lnTo>
                      <a:pt x="1381" y="4310"/>
                    </a:lnTo>
                    <a:lnTo>
                      <a:pt x="1276" y="4331"/>
                    </a:lnTo>
                    <a:lnTo>
                      <a:pt x="1130" y="4227"/>
                    </a:lnTo>
                    <a:lnTo>
                      <a:pt x="963" y="4290"/>
                    </a:lnTo>
                    <a:lnTo>
                      <a:pt x="963" y="4352"/>
                    </a:lnTo>
                    <a:lnTo>
                      <a:pt x="1130" y="4415"/>
                    </a:lnTo>
                    <a:lnTo>
                      <a:pt x="1339" y="4436"/>
                    </a:lnTo>
                    <a:lnTo>
                      <a:pt x="1569" y="4436"/>
                    </a:lnTo>
                    <a:lnTo>
                      <a:pt x="1653" y="4499"/>
                    </a:lnTo>
                    <a:lnTo>
                      <a:pt x="1423" y="4541"/>
                    </a:lnTo>
                    <a:lnTo>
                      <a:pt x="1339" y="4520"/>
                    </a:lnTo>
                    <a:lnTo>
                      <a:pt x="1109" y="4499"/>
                    </a:lnTo>
                    <a:lnTo>
                      <a:pt x="942" y="4457"/>
                    </a:lnTo>
                    <a:lnTo>
                      <a:pt x="900" y="4394"/>
                    </a:lnTo>
                    <a:lnTo>
                      <a:pt x="753" y="4352"/>
                    </a:lnTo>
                    <a:lnTo>
                      <a:pt x="607" y="4206"/>
                    </a:lnTo>
                    <a:lnTo>
                      <a:pt x="544" y="4248"/>
                    </a:lnTo>
                    <a:lnTo>
                      <a:pt x="481" y="4331"/>
                    </a:lnTo>
                    <a:lnTo>
                      <a:pt x="293" y="4352"/>
                    </a:lnTo>
                    <a:lnTo>
                      <a:pt x="209" y="4415"/>
                    </a:lnTo>
                    <a:lnTo>
                      <a:pt x="188" y="4624"/>
                    </a:lnTo>
                    <a:lnTo>
                      <a:pt x="314" y="4729"/>
                    </a:lnTo>
                    <a:lnTo>
                      <a:pt x="314" y="4854"/>
                    </a:lnTo>
                    <a:lnTo>
                      <a:pt x="272" y="4917"/>
                    </a:lnTo>
                    <a:lnTo>
                      <a:pt x="188" y="4729"/>
                    </a:lnTo>
                    <a:lnTo>
                      <a:pt x="126" y="4729"/>
                    </a:lnTo>
                    <a:lnTo>
                      <a:pt x="63" y="4980"/>
                    </a:lnTo>
                    <a:lnTo>
                      <a:pt x="84" y="5126"/>
                    </a:lnTo>
                    <a:lnTo>
                      <a:pt x="168" y="5147"/>
                    </a:lnTo>
                    <a:lnTo>
                      <a:pt x="188" y="5126"/>
                    </a:lnTo>
                    <a:lnTo>
                      <a:pt x="272" y="5126"/>
                    </a:lnTo>
                    <a:lnTo>
                      <a:pt x="335" y="5252"/>
                    </a:lnTo>
                    <a:lnTo>
                      <a:pt x="419" y="5273"/>
                    </a:lnTo>
                    <a:lnTo>
                      <a:pt x="335" y="5294"/>
                    </a:lnTo>
                    <a:lnTo>
                      <a:pt x="272" y="5336"/>
                    </a:lnTo>
                    <a:lnTo>
                      <a:pt x="188" y="5231"/>
                    </a:lnTo>
                    <a:lnTo>
                      <a:pt x="21" y="5252"/>
                    </a:lnTo>
                    <a:lnTo>
                      <a:pt x="0" y="5461"/>
                    </a:lnTo>
                    <a:lnTo>
                      <a:pt x="63" y="5503"/>
                    </a:lnTo>
                    <a:lnTo>
                      <a:pt x="126" y="5482"/>
                    </a:lnTo>
                    <a:lnTo>
                      <a:pt x="84" y="5566"/>
                    </a:lnTo>
                    <a:lnTo>
                      <a:pt x="84" y="5817"/>
                    </a:lnTo>
                    <a:lnTo>
                      <a:pt x="168" y="5754"/>
                    </a:lnTo>
                    <a:lnTo>
                      <a:pt x="230" y="5775"/>
                    </a:lnTo>
                    <a:lnTo>
                      <a:pt x="230" y="5963"/>
                    </a:lnTo>
                    <a:lnTo>
                      <a:pt x="398" y="6005"/>
                    </a:lnTo>
                    <a:lnTo>
                      <a:pt x="628" y="6173"/>
                    </a:lnTo>
                    <a:lnTo>
                      <a:pt x="732" y="6110"/>
                    </a:lnTo>
                    <a:lnTo>
                      <a:pt x="795" y="6005"/>
                    </a:lnTo>
                    <a:lnTo>
                      <a:pt x="753" y="5922"/>
                    </a:lnTo>
                    <a:lnTo>
                      <a:pt x="921" y="5922"/>
                    </a:lnTo>
                    <a:lnTo>
                      <a:pt x="942" y="6026"/>
                    </a:lnTo>
                    <a:lnTo>
                      <a:pt x="921" y="6131"/>
                    </a:lnTo>
                    <a:lnTo>
                      <a:pt x="942" y="6235"/>
                    </a:lnTo>
                    <a:lnTo>
                      <a:pt x="1004" y="6214"/>
                    </a:lnTo>
                    <a:lnTo>
                      <a:pt x="1067" y="5963"/>
                    </a:lnTo>
                    <a:lnTo>
                      <a:pt x="1067" y="5712"/>
                    </a:lnTo>
                    <a:lnTo>
                      <a:pt x="1130" y="5566"/>
                    </a:lnTo>
                    <a:lnTo>
                      <a:pt x="1256" y="5440"/>
                    </a:lnTo>
                    <a:lnTo>
                      <a:pt x="1318" y="5294"/>
                    </a:lnTo>
                    <a:lnTo>
                      <a:pt x="1318" y="5461"/>
                    </a:lnTo>
                    <a:lnTo>
                      <a:pt x="1172" y="5670"/>
                    </a:lnTo>
                    <a:lnTo>
                      <a:pt x="1151" y="5817"/>
                    </a:lnTo>
                    <a:lnTo>
                      <a:pt x="1172" y="5922"/>
                    </a:lnTo>
                    <a:lnTo>
                      <a:pt x="1130" y="6131"/>
                    </a:lnTo>
                    <a:lnTo>
                      <a:pt x="1172" y="6235"/>
                    </a:lnTo>
                    <a:lnTo>
                      <a:pt x="1151" y="6319"/>
                    </a:lnTo>
                    <a:lnTo>
                      <a:pt x="1214" y="6340"/>
                    </a:lnTo>
                    <a:lnTo>
                      <a:pt x="1256" y="6298"/>
                    </a:lnTo>
                    <a:lnTo>
                      <a:pt x="1339" y="6173"/>
                    </a:lnTo>
                    <a:lnTo>
                      <a:pt x="1528" y="5984"/>
                    </a:lnTo>
                    <a:lnTo>
                      <a:pt x="1590" y="5691"/>
                    </a:lnTo>
                    <a:lnTo>
                      <a:pt x="1674" y="5650"/>
                    </a:lnTo>
                    <a:lnTo>
                      <a:pt x="1674" y="5754"/>
                    </a:lnTo>
                    <a:lnTo>
                      <a:pt x="1632" y="5880"/>
                    </a:lnTo>
                    <a:lnTo>
                      <a:pt x="1632" y="5963"/>
                    </a:lnTo>
                    <a:lnTo>
                      <a:pt x="1737" y="5984"/>
                    </a:lnTo>
                    <a:lnTo>
                      <a:pt x="1862" y="5859"/>
                    </a:lnTo>
                    <a:lnTo>
                      <a:pt x="1946" y="5775"/>
                    </a:lnTo>
                    <a:lnTo>
                      <a:pt x="1946" y="5670"/>
                    </a:lnTo>
                    <a:lnTo>
                      <a:pt x="1841" y="5650"/>
                    </a:lnTo>
                    <a:lnTo>
                      <a:pt x="1841" y="5608"/>
                    </a:lnTo>
                    <a:lnTo>
                      <a:pt x="1946" y="5566"/>
                    </a:lnTo>
                    <a:lnTo>
                      <a:pt x="1946" y="5398"/>
                    </a:lnTo>
                    <a:lnTo>
                      <a:pt x="1904" y="5336"/>
                    </a:lnTo>
                    <a:lnTo>
                      <a:pt x="1904" y="5231"/>
                    </a:lnTo>
                    <a:lnTo>
                      <a:pt x="2072" y="5126"/>
                    </a:lnTo>
                    <a:lnTo>
                      <a:pt x="2113" y="4938"/>
                    </a:lnTo>
                    <a:lnTo>
                      <a:pt x="2218" y="4875"/>
                    </a:lnTo>
                    <a:lnTo>
                      <a:pt x="2281" y="4813"/>
                    </a:lnTo>
                    <a:lnTo>
                      <a:pt x="2281" y="4917"/>
                    </a:lnTo>
                    <a:lnTo>
                      <a:pt x="2281" y="4959"/>
                    </a:lnTo>
                    <a:lnTo>
                      <a:pt x="2197" y="4980"/>
                    </a:lnTo>
                    <a:lnTo>
                      <a:pt x="2113" y="5168"/>
                    </a:lnTo>
                    <a:lnTo>
                      <a:pt x="2051" y="5294"/>
                    </a:lnTo>
                    <a:lnTo>
                      <a:pt x="2009" y="5461"/>
                    </a:lnTo>
                    <a:lnTo>
                      <a:pt x="2072" y="5566"/>
                    </a:lnTo>
                    <a:lnTo>
                      <a:pt x="2092" y="5691"/>
                    </a:lnTo>
                    <a:lnTo>
                      <a:pt x="2155" y="5650"/>
                    </a:lnTo>
                    <a:lnTo>
                      <a:pt x="2260" y="5461"/>
                    </a:lnTo>
                    <a:lnTo>
                      <a:pt x="2469" y="5273"/>
                    </a:lnTo>
                    <a:lnTo>
                      <a:pt x="2532" y="5147"/>
                    </a:lnTo>
                    <a:lnTo>
                      <a:pt x="2532" y="4980"/>
                    </a:lnTo>
                    <a:lnTo>
                      <a:pt x="2616" y="4875"/>
                    </a:lnTo>
                    <a:lnTo>
                      <a:pt x="2699" y="4854"/>
                    </a:lnTo>
                    <a:lnTo>
                      <a:pt x="2699" y="4917"/>
                    </a:lnTo>
                    <a:lnTo>
                      <a:pt x="2678" y="4959"/>
                    </a:lnTo>
                    <a:lnTo>
                      <a:pt x="2678" y="5085"/>
                    </a:lnTo>
                    <a:lnTo>
                      <a:pt x="2741" y="5064"/>
                    </a:lnTo>
                    <a:lnTo>
                      <a:pt x="2888" y="4875"/>
                    </a:lnTo>
                    <a:lnTo>
                      <a:pt x="2971" y="4875"/>
                    </a:lnTo>
                    <a:lnTo>
                      <a:pt x="3139" y="4917"/>
                    </a:lnTo>
                    <a:lnTo>
                      <a:pt x="3327" y="4854"/>
                    </a:lnTo>
                    <a:lnTo>
                      <a:pt x="3432" y="4834"/>
                    </a:lnTo>
                    <a:lnTo>
                      <a:pt x="3494" y="4750"/>
                    </a:lnTo>
                    <a:lnTo>
                      <a:pt x="3620" y="4729"/>
                    </a:lnTo>
                    <a:lnTo>
                      <a:pt x="3662" y="4624"/>
                    </a:lnTo>
                    <a:lnTo>
                      <a:pt x="3662" y="4541"/>
                    </a:lnTo>
                    <a:lnTo>
                      <a:pt x="3683" y="4457"/>
                    </a:lnTo>
                    <a:lnTo>
                      <a:pt x="3620" y="4394"/>
                    </a:lnTo>
                    <a:lnTo>
                      <a:pt x="3662" y="4227"/>
                    </a:lnTo>
                    <a:lnTo>
                      <a:pt x="3662" y="3976"/>
                    </a:lnTo>
                    <a:lnTo>
                      <a:pt x="3620" y="3976"/>
                    </a:lnTo>
                    <a:lnTo>
                      <a:pt x="3536" y="4122"/>
                    </a:lnTo>
                    <a:lnTo>
                      <a:pt x="3411" y="4290"/>
                    </a:lnTo>
                    <a:lnTo>
                      <a:pt x="3348" y="4290"/>
                    </a:lnTo>
                    <a:lnTo>
                      <a:pt x="3348" y="4206"/>
                    </a:lnTo>
                    <a:lnTo>
                      <a:pt x="3432" y="4101"/>
                    </a:lnTo>
                    <a:lnTo>
                      <a:pt x="3536" y="4018"/>
                    </a:lnTo>
                    <a:lnTo>
                      <a:pt x="3557" y="3934"/>
                    </a:lnTo>
                    <a:lnTo>
                      <a:pt x="3432" y="3829"/>
                    </a:lnTo>
                    <a:lnTo>
                      <a:pt x="3411" y="3725"/>
                    </a:lnTo>
                    <a:lnTo>
                      <a:pt x="3348" y="3725"/>
                    </a:lnTo>
                    <a:lnTo>
                      <a:pt x="3306" y="3766"/>
                    </a:lnTo>
                    <a:lnTo>
                      <a:pt x="3264" y="3829"/>
                    </a:lnTo>
                    <a:lnTo>
                      <a:pt x="3201" y="3787"/>
                    </a:lnTo>
                    <a:lnTo>
                      <a:pt x="3097" y="3808"/>
                    </a:lnTo>
                    <a:lnTo>
                      <a:pt x="3013" y="3871"/>
                    </a:lnTo>
                    <a:lnTo>
                      <a:pt x="2909" y="3829"/>
                    </a:lnTo>
                    <a:lnTo>
                      <a:pt x="2950" y="3787"/>
                    </a:lnTo>
                    <a:lnTo>
                      <a:pt x="3222" y="3683"/>
                    </a:lnTo>
                    <a:lnTo>
                      <a:pt x="3327" y="3662"/>
                    </a:lnTo>
                    <a:lnTo>
                      <a:pt x="3536" y="3453"/>
                    </a:lnTo>
                    <a:lnTo>
                      <a:pt x="3578" y="3390"/>
                    </a:lnTo>
                    <a:lnTo>
                      <a:pt x="3725" y="3160"/>
                    </a:lnTo>
                    <a:lnTo>
                      <a:pt x="3766" y="2971"/>
                    </a:lnTo>
                    <a:lnTo>
                      <a:pt x="3725" y="2950"/>
                    </a:lnTo>
                    <a:lnTo>
                      <a:pt x="3641" y="2971"/>
                    </a:lnTo>
                    <a:lnTo>
                      <a:pt x="3578" y="3034"/>
                    </a:lnTo>
                    <a:lnTo>
                      <a:pt x="3536" y="2950"/>
                    </a:lnTo>
                    <a:lnTo>
                      <a:pt x="3578" y="2888"/>
                    </a:lnTo>
                    <a:lnTo>
                      <a:pt x="3641" y="2846"/>
                    </a:lnTo>
                    <a:lnTo>
                      <a:pt x="3725" y="2867"/>
                    </a:lnTo>
                    <a:lnTo>
                      <a:pt x="3766" y="2783"/>
                    </a:lnTo>
                    <a:lnTo>
                      <a:pt x="3766" y="2657"/>
                    </a:lnTo>
                    <a:lnTo>
                      <a:pt x="3871" y="2553"/>
                    </a:lnTo>
                    <a:lnTo>
                      <a:pt x="3871" y="2427"/>
                    </a:lnTo>
                    <a:lnTo>
                      <a:pt x="3850" y="2365"/>
                    </a:lnTo>
                    <a:lnTo>
                      <a:pt x="3850" y="2302"/>
                    </a:lnTo>
                    <a:lnTo>
                      <a:pt x="3745" y="2260"/>
                    </a:lnTo>
                    <a:lnTo>
                      <a:pt x="3641" y="2302"/>
                    </a:lnTo>
                    <a:lnTo>
                      <a:pt x="3494" y="2553"/>
                    </a:lnTo>
                    <a:lnTo>
                      <a:pt x="3494" y="2678"/>
                    </a:lnTo>
                    <a:lnTo>
                      <a:pt x="3557" y="2762"/>
                    </a:lnTo>
                    <a:lnTo>
                      <a:pt x="3473" y="2846"/>
                    </a:lnTo>
                    <a:lnTo>
                      <a:pt x="3432" y="2888"/>
                    </a:lnTo>
                    <a:lnTo>
                      <a:pt x="3369" y="2867"/>
                    </a:lnTo>
                    <a:lnTo>
                      <a:pt x="3411" y="2825"/>
                    </a:lnTo>
                    <a:lnTo>
                      <a:pt x="3348" y="2762"/>
                    </a:lnTo>
                    <a:lnTo>
                      <a:pt x="3348" y="2657"/>
                    </a:lnTo>
                    <a:lnTo>
                      <a:pt x="3453" y="2448"/>
                    </a:lnTo>
                    <a:lnTo>
                      <a:pt x="3432" y="2344"/>
                    </a:lnTo>
                    <a:lnTo>
                      <a:pt x="3453" y="2302"/>
                    </a:lnTo>
                    <a:lnTo>
                      <a:pt x="3473" y="2323"/>
                    </a:lnTo>
                    <a:lnTo>
                      <a:pt x="3557" y="2302"/>
                    </a:lnTo>
                    <a:lnTo>
                      <a:pt x="3536" y="2134"/>
                    </a:lnTo>
                    <a:lnTo>
                      <a:pt x="3453" y="2030"/>
                    </a:lnTo>
                    <a:lnTo>
                      <a:pt x="3348" y="2030"/>
                    </a:lnTo>
                    <a:lnTo>
                      <a:pt x="3222" y="2051"/>
                    </a:lnTo>
                    <a:lnTo>
                      <a:pt x="3160" y="2155"/>
                    </a:lnTo>
                    <a:lnTo>
                      <a:pt x="3139" y="2113"/>
                    </a:lnTo>
                    <a:lnTo>
                      <a:pt x="3118" y="2051"/>
                    </a:lnTo>
                    <a:lnTo>
                      <a:pt x="3139" y="1904"/>
                    </a:lnTo>
                    <a:lnTo>
                      <a:pt x="3055" y="1737"/>
                    </a:lnTo>
                    <a:lnTo>
                      <a:pt x="3097" y="1507"/>
                    </a:lnTo>
                    <a:lnTo>
                      <a:pt x="3097" y="1318"/>
                    </a:lnTo>
                    <a:lnTo>
                      <a:pt x="3139" y="1193"/>
                    </a:lnTo>
                    <a:lnTo>
                      <a:pt x="3160" y="1005"/>
                    </a:lnTo>
                    <a:lnTo>
                      <a:pt x="3139" y="858"/>
                    </a:lnTo>
                    <a:lnTo>
                      <a:pt x="3243" y="670"/>
                    </a:lnTo>
                    <a:lnTo>
                      <a:pt x="3243" y="523"/>
                    </a:lnTo>
                    <a:lnTo>
                      <a:pt x="3139" y="419"/>
                    </a:lnTo>
                    <a:lnTo>
                      <a:pt x="3118" y="272"/>
                    </a:lnTo>
                    <a:lnTo>
                      <a:pt x="2950" y="147"/>
                    </a:lnTo>
                    <a:lnTo>
                      <a:pt x="2909" y="63"/>
                    </a:lnTo>
                    <a:lnTo>
                      <a:pt x="2741" y="0"/>
                    </a:lnTo>
                    <a:lnTo>
                      <a:pt x="2699" y="21"/>
                    </a:lnTo>
                    <a:lnTo>
                      <a:pt x="2699" y="105"/>
                    </a:lnTo>
                    <a:lnTo>
                      <a:pt x="2678" y="126"/>
                    </a:lnTo>
                    <a:lnTo>
                      <a:pt x="25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36"/>
              <p:cNvSpPr/>
              <p:nvPr/>
            </p:nvSpPr>
            <p:spPr>
              <a:xfrm>
                <a:off x="2744725" y="1557875"/>
                <a:ext cx="36625" cy="48150"/>
              </a:xfrm>
              <a:custGeom>
                <a:rect b="b" l="l" r="r" t="t"/>
                <a:pathLst>
                  <a:path extrusionOk="0" h="1926" w="1465">
                    <a:moveTo>
                      <a:pt x="711" y="0"/>
                    </a:moveTo>
                    <a:lnTo>
                      <a:pt x="586" y="105"/>
                    </a:lnTo>
                    <a:lnTo>
                      <a:pt x="502" y="168"/>
                    </a:lnTo>
                    <a:lnTo>
                      <a:pt x="502" y="356"/>
                    </a:lnTo>
                    <a:lnTo>
                      <a:pt x="419" y="419"/>
                    </a:lnTo>
                    <a:lnTo>
                      <a:pt x="356" y="377"/>
                    </a:lnTo>
                    <a:lnTo>
                      <a:pt x="272" y="544"/>
                    </a:lnTo>
                    <a:lnTo>
                      <a:pt x="272" y="733"/>
                    </a:lnTo>
                    <a:lnTo>
                      <a:pt x="188" y="837"/>
                    </a:lnTo>
                    <a:lnTo>
                      <a:pt x="272" y="963"/>
                    </a:lnTo>
                    <a:lnTo>
                      <a:pt x="147" y="963"/>
                    </a:lnTo>
                    <a:lnTo>
                      <a:pt x="167" y="1005"/>
                    </a:lnTo>
                    <a:lnTo>
                      <a:pt x="272" y="1088"/>
                    </a:lnTo>
                    <a:lnTo>
                      <a:pt x="398" y="1256"/>
                    </a:lnTo>
                    <a:lnTo>
                      <a:pt x="377" y="1360"/>
                    </a:lnTo>
                    <a:lnTo>
                      <a:pt x="356" y="1360"/>
                    </a:lnTo>
                    <a:lnTo>
                      <a:pt x="209" y="1256"/>
                    </a:lnTo>
                    <a:lnTo>
                      <a:pt x="84" y="1256"/>
                    </a:lnTo>
                    <a:lnTo>
                      <a:pt x="63" y="1318"/>
                    </a:lnTo>
                    <a:lnTo>
                      <a:pt x="0" y="1402"/>
                    </a:lnTo>
                    <a:lnTo>
                      <a:pt x="105" y="1465"/>
                    </a:lnTo>
                    <a:lnTo>
                      <a:pt x="147" y="1590"/>
                    </a:lnTo>
                    <a:lnTo>
                      <a:pt x="188" y="1632"/>
                    </a:lnTo>
                    <a:lnTo>
                      <a:pt x="105" y="1737"/>
                    </a:lnTo>
                    <a:lnTo>
                      <a:pt x="105" y="1883"/>
                    </a:lnTo>
                    <a:lnTo>
                      <a:pt x="251" y="1821"/>
                    </a:lnTo>
                    <a:lnTo>
                      <a:pt x="272" y="1737"/>
                    </a:lnTo>
                    <a:lnTo>
                      <a:pt x="356" y="1737"/>
                    </a:lnTo>
                    <a:lnTo>
                      <a:pt x="377" y="1883"/>
                    </a:lnTo>
                    <a:lnTo>
                      <a:pt x="460" y="1883"/>
                    </a:lnTo>
                    <a:lnTo>
                      <a:pt x="607" y="1842"/>
                    </a:lnTo>
                    <a:lnTo>
                      <a:pt x="711" y="1883"/>
                    </a:lnTo>
                    <a:lnTo>
                      <a:pt x="837" y="1779"/>
                    </a:lnTo>
                    <a:lnTo>
                      <a:pt x="900" y="1821"/>
                    </a:lnTo>
                    <a:lnTo>
                      <a:pt x="900" y="1925"/>
                    </a:lnTo>
                    <a:lnTo>
                      <a:pt x="983" y="1925"/>
                    </a:lnTo>
                    <a:lnTo>
                      <a:pt x="1025" y="1883"/>
                    </a:lnTo>
                    <a:lnTo>
                      <a:pt x="1235" y="1737"/>
                    </a:lnTo>
                    <a:lnTo>
                      <a:pt x="1235" y="1632"/>
                    </a:lnTo>
                    <a:lnTo>
                      <a:pt x="1214" y="1465"/>
                    </a:lnTo>
                    <a:lnTo>
                      <a:pt x="1151" y="1465"/>
                    </a:lnTo>
                    <a:lnTo>
                      <a:pt x="1109" y="1402"/>
                    </a:lnTo>
                    <a:lnTo>
                      <a:pt x="1193" y="1360"/>
                    </a:lnTo>
                    <a:lnTo>
                      <a:pt x="1297" y="1381"/>
                    </a:lnTo>
                    <a:lnTo>
                      <a:pt x="1339" y="1298"/>
                    </a:lnTo>
                    <a:lnTo>
                      <a:pt x="1465" y="1214"/>
                    </a:lnTo>
                    <a:lnTo>
                      <a:pt x="1423" y="984"/>
                    </a:lnTo>
                    <a:lnTo>
                      <a:pt x="1360" y="900"/>
                    </a:lnTo>
                    <a:lnTo>
                      <a:pt x="1360" y="837"/>
                    </a:lnTo>
                    <a:lnTo>
                      <a:pt x="1235" y="837"/>
                    </a:lnTo>
                    <a:lnTo>
                      <a:pt x="1193" y="691"/>
                    </a:lnTo>
                    <a:lnTo>
                      <a:pt x="1193" y="649"/>
                    </a:lnTo>
                    <a:lnTo>
                      <a:pt x="1130" y="586"/>
                    </a:lnTo>
                    <a:lnTo>
                      <a:pt x="1109" y="482"/>
                    </a:lnTo>
                    <a:lnTo>
                      <a:pt x="1046" y="461"/>
                    </a:lnTo>
                    <a:lnTo>
                      <a:pt x="1004" y="377"/>
                    </a:lnTo>
                    <a:lnTo>
                      <a:pt x="1025" y="272"/>
                    </a:lnTo>
                    <a:lnTo>
                      <a:pt x="983" y="168"/>
                    </a:lnTo>
                    <a:lnTo>
                      <a:pt x="8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36"/>
              <p:cNvSpPr/>
              <p:nvPr/>
            </p:nvSpPr>
            <p:spPr>
              <a:xfrm>
                <a:off x="2789175" y="1410350"/>
                <a:ext cx="386600" cy="302375"/>
              </a:xfrm>
              <a:custGeom>
                <a:rect b="b" l="l" r="r" t="t"/>
                <a:pathLst>
                  <a:path extrusionOk="0" h="12095" w="15464">
                    <a:moveTo>
                      <a:pt x="9625" y="1"/>
                    </a:moveTo>
                    <a:lnTo>
                      <a:pt x="9521" y="105"/>
                    </a:lnTo>
                    <a:lnTo>
                      <a:pt x="9416" y="105"/>
                    </a:lnTo>
                    <a:lnTo>
                      <a:pt x="9353" y="168"/>
                    </a:lnTo>
                    <a:lnTo>
                      <a:pt x="9416" y="252"/>
                    </a:lnTo>
                    <a:lnTo>
                      <a:pt x="9521" y="273"/>
                    </a:lnTo>
                    <a:lnTo>
                      <a:pt x="9584" y="315"/>
                    </a:lnTo>
                    <a:lnTo>
                      <a:pt x="9458" y="315"/>
                    </a:lnTo>
                    <a:lnTo>
                      <a:pt x="9395" y="377"/>
                    </a:lnTo>
                    <a:lnTo>
                      <a:pt x="9458" y="461"/>
                    </a:lnTo>
                    <a:lnTo>
                      <a:pt x="9584" y="566"/>
                    </a:lnTo>
                    <a:lnTo>
                      <a:pt x="9563" y="629"/>
                    </a:lnTo>
                    <a:lnTo>
                      <a:pt x="9521" y="691"/>
                    </a:lnTo>
                    <a:lnTo>
                      <a:pt x="9625" y="796"/>
                    </a:lnTo>
                    <a:lnTo>
                      <a:pt x="9709" y="817"/>
                    </a:lnTo>
                    <a:lnTo>
                      <a:pt x="9709" y="880"/>
                    </a:lnTo>
                    <a:lnTo>
                      <a:pt x="9605" y="901"/>
                    </a:lnTo>
                    <a:lnTo>
                      <a:pt x="9605" y="942"/>
                    </a:lnTo>
                    <a:lnTo>
                      <a:pt x="9395" y="712"/>
                    </a:lnTo>
                    <a:lnTo>
                      <a:pt x="9353" y="712"/>
                    </a:lnTo>
                    <a:lnTo>
                      <a:pt x="9312" y="796"/>
                    </a:lnTo>
                    <a:lnTo>
                      <a:pt x="9312" y="901"/>
                    </a:lnTo>
                    <a:lnTo>
                      <a:pt x="9270" y="880"/>
                    </a:lnTo>
                    <a:lnTo>
                      <a:pt x="9249" y="691"/>
                    </a:lnTo>
                    <a:lnTo>
                      <a:pt x="9270" y="566"/>
                    </a:lnTo>
                    <a:lnTo>
                      <a:pt x="9186" y="419"/>
                    </a:lnTo>
                    <a:lnTo>
                      <a:pt x="9186" y="273"/>
                    </a:lnTo>
                    <a:lnTo>
                      <a:pt x="9123" y="210"/>
                    </a:lnTo>
                    <a:lnTo>
                      <a:pt x="9081" y="252"/>
                    </a:lnTo>
                    <a:lnTo>
                      <a:pt x="8956" y="147"/>
                    </a:lnTo>
                    <a:lnTo>
                      <a:pt x="8872" y="105"/>
                    </a:lnTo>
                    <a:lnTo>
                      <a:pt x="8851" y="252"/>
                    </a:lnTo>
                    <a:lnTo>
                      <a:pt x="8872" y="461"/>
                    </a:lnTo>
                    <a:lnTo>
                      <a:pt x="8851" y="670"/>
                    </a:lnTo>
                    <a:lnTo>
                      <a:pt x="8893" y="817"/>
                    </a:lnTo>
                    <a:lnTo>
                      <a:pt x="8935" y="984"/>
                    </a:lnTo>
                    <a:lnTo>
                      <a:pt x="8935" y="1047"/>
                    </a:lnTo>
                    <a:lnTo>
                      <a:pt x="8935" y="1193"/>
                    </a:lnTo>
                    <a:lnTo>
                      <a:pt x="8872" y="1235"/>
                    </a:lnTo>
                    <a:lnTo>
                      <a:pt x="8830" y="1131"/>
                    </a:lnTo>
                    <a:lnTo>
                      <a:pt x="8788" y="984"/>
                    </a:lnTo>
                    <a:lnTo>
                      <a:pt x="8747" y="901"/>
                    </a:lnTo>
                    <a:lnTo>
                      <a:pt x="8747" y="775"/>
                    </a:lnTo>
                    <a:lnTo>
                      <a:pt x="8726" y="629"/>
                    </a:lnTo>
                    <a:lnTo>
                      <a:pt x="8684" y="482"/>
                    </a:lnTo>
                    <a:lnTo>
                      <a:pt x="8475" y="357"/>
                    </a:lnTo>
                    <a:lnTo>
                      <a:pt x="8412" y="357"/>
                    </a:lnTo>
                    <a:lnTo>
                      <a:pt x="8370" y="482"/>
                    </a:lnTo>
                    <a:lnTo>
                      <a:pt x="8349" y="524"/>
                    </a:lnTo>
                    <a:lnTo>
                      <a:pt x="8370" y="691"/>
                    </a:lnTo>
                    <a:lnTo>
                      <a:pt x="8558" y="817"/>
                    </a:lnTo>
                    <a:lnTo>
                      <a:pt x="8558" y="901"/>
                    </a:lnTo>
                    <a:lnTo>
                      <a:pt x="8370" y="880"/>
                    </a:lnTo>
                    <a:lnTo>
                      <a:pt x="8328" y="838"/>
                    </a:lnTo>
                    <a:lnTo>
                      <a:pt x="8244" y="838"/>
                    </a:lnTo>
                    <a:lnTo>
                      <a:pt x="8161" y="921"/>
                    </a:lnTo>
                    <a:lnTo>
                      <a:pt x="8244" y="1131"/>
                    </a:lnTo>
                    <a:lnTo>
                      <a:pt x="8224" y="1193"/>
                    </a:lnTo>
                    <a:lnTo>
                      <a:pt x="8077" y="1235"/>
                    </a:lnTo>
                    <a:lnTo>
                      <a:pt x="8035" y="1340"/>
                    </a:lnTo>
                    <a:lnTo>
                      <a:pt x="7952" y="1403"/>
                    </a:lnTo>
                    <a:lnTo>
                      <a:pt x="7910" y="1319"/>
                    </a:lnTo>
                    <a:lnTo>
                      <a:pt x="7910" y="1214"/>
                    </a:lnTo>
                    <a:lnTo>
                      <a:pt x="7847" y="1214"/>
                    </a:lnTo>
                    <a:lnTo>
                      <a:pt x="7784" y="1361"/>
                    </a:lnTo>
                    <a:lnTo>
                      <a:pt x="7700" y="1403"/>
                    </a:lnTo>
                    <a:lnTo>
                      <a:pt x="7680" y="1131"/>
                    </a:lnTo>
                    <a:lnTo>
                      <a:pt x="7700" y="984"/>
                    </a:lnTo>
                    <a:lnTo>
                      <a:pt x="7700" y="921"/>
                    </a:lnTo>
                    <a:lnTo>
                      <a:pt x="7491" y="838"/>
                    </a:lnTo>
                    <a:lnTo>
                      <a:pt x="7470" y="775"/>
                    </a:lnTo>
                    <a:lnTo>
                      <a:pt x="7533" y="691"/>
                    </a:lnTo>
                    <a:lnTo>
                      <a:pt x="7554" y="608"/>
                    </a:lnTo>
                    <a:lnTo>
                      <a:pt x="7470" y="566"/>
                    </a:lnTo>
                    <a:lnTo>
                      <a:pt x="7261" y="524"/>
                    </a:lnTo>
                    <a:lnTo>
                      <a:pt x="7219" y="482"/>
                    </a:lnTo>
                    <a:lnTo>
                      <a:pt x="7073" y="524"/>
                    </a:lnTo>
                    <a:lnTo>
                      <a:pt x="7031" y="629"/>
                    </a:lnTo>
                    <a:lnTo>
                      <a:pt x="7115" y="712"/>
                    </a:lnTo>
                    <a:lnTo>
                      <a:pt x="7115" y="921"/>
                    </a:lnTo>
                    <a:lnTo>
                      <a:pt x="7073" y="984"/>
                    </a:lnTo>
                    <a:lnTo>
                      <a:pt x="6968" y="942"/>
                    </a:lnTo>
                    <a:lnTo>
                      <a:pt x="6864" y="984"/>
                    </a:lnTo>
                    <a:lnTo>
                      <a:pt x="6780" y="901"/>
                    </a:lnTo>
                    <a:lnTo>
                      <a:pt x="6654" y="901"/>
                    </a:lnTo>
                    <a:lnTo>
                      <a:pt x="6633" y="1026"/>
                    </a:lnTo>
                    <a:lnTo>
                      <a:pt x="6675" y="1089"/>
                    </a:lnTo>
                    <a:lnTo>
                      <a:pt x="6738" y="1193"/>
                    </a:lnTo>
                    <a:lnTo>
                      <a:pt x="6801" y="1256"/>
                    </a:lnTo>
                    <a:lnTo>
                      <a:pt x="6801" y="1403"/>
                    </a:lnTo>
                    <a:lnTo>
                      <a:pt x="6864" y="1465"/>
                    </a:lnTo>
                    <a:lnTo>
                      <a:pt x="6905" y="1465"/>
                    </a:lnTo>
                    <a:lnTo>
                      <a:pt x="7010" y="1633"/>
                    </a:lnTo>
                    <a:lnTo>
                      <a:pt x="7010" y="1779"/>
                    </a:lnTo>
                    <a:lnTo>
                      <a:pt x="6968" y="1842"/>
                    </a:lnTo>
                    <a:lnTo>
                      <a:pt x="6989" y="1717"/>
                    </a:lnTo>
                    <a:lnTo>
                      <a:pt x="6947" y="1717"/>
                    </a:lnTo>
                    <a:lnTo>
                      <a:pt x="6843" y="1842"/>
                    </a:lnTo>
                    <a:lnTo>
                      <a:pt x="6780" y="1758"/>
                    </a:lnTo>
                    <a:lnTo>
                      <a:pt x="6780" y="1654"/>
                    </a:lnTo>
                    <a:lnTo>
                      <a:pt x="6801" y="1633"/>
                    </a:lnTo>
                    <a:lnTo>
                      <a:pt x="6780" y="1549"/>
                    </a:lnTo>
                    <a:lnTo>
                      <a:pt x="6738" y="1612"/>
                    </a:lnTo>
                    <a:lnTo>
                      <a:pt x="6654" y="1612"/>
                    </a:lnTo>
                    <a:lnTo>
                      <a:pt x="6654" y="1758"/>
                    </a:lnTo>
                    <a:lnTo>
                      <a:pt x="6592" y="1842"/>
                    </a:lnTo>
                    <a:lnTo>
                      <a:pt x="6571" y="1758"/>
                    </a:lnTo>
                    <a:lnTo>
                      <a:pt x="6508" y="1675"/>
                    </a:lnTo>
                    <a:lnTo>
                      <a:pt x="6550" y="1570"/>
                    </a:lnTo>
                    <a:lnTo>
                      <a:pt x="6550" y="1424"/>
                    </a:lnTo>
                    <a:lnTo>
                      <a:pt x="6445" y="1298"/>
                    </a:lnTo>
                    <a:lnTo>
                      <a:pt x="6382" y="1298"/>
                    </a:lnTo>
                    <a:lnTo>
                      <a:pt x="6257" y="1465"/>
                    </a:lnTo>
                    <a:lnTo>
                      <a:pt x="6215" y="1507"/>
                    </a:lnTo>
                    <a:lnTo>
                      <a:pt x="6215" y="1633"/>
                    </a:lnTo>
                    <a:lnTo>
                      <a:pt x="6257" y="1717"/>
                    </a:lnTo>
                    <a:lnTo>
                      <a:pt x="6215" y="1758"/>
                    </a:lnTo>
                    <a:lnTo>
                      <a:pt x="6131" y="1675"/>
                    </a:lnTo>
                    <a:lnTo>
                      <a:pt x="6152" y="1612"/>
                    </a:lnTo>
                    <a:lnTo>
                      <a:pt x="6110" y="1528"/>
                    </a:lnTo>
                    <a:lnTo>
                      <a:pt x="6131" y="1424"/>
                    </a:lnTo>
                    <a:lnTo>
                      <a:pt x="6110" y="1298"/>
                    </a:lnTo>
                    <a:lnTo>
                      <a:pt x="5985" y="1235"/>
                    </a:lnTo>
                    <a:lnTo>
                      <a:pt x="5985" y="1089"/>
                    </a:lnTo>
                    <a:lnTo>
                      <a:pt x="5985" y="984"/>
                    </a:lnTo>
                    <a:lnTo>
                      <a:pt x="5943" y="984"/>
                    </a:lnTo>
                    <a:lnTo>
                      <a:pt x="5796" y="1110"/>
                    </a:lnTo>
                    <a:lnTo>
                      <a:pt x="5713" y="1131"/>
                    </a:lnTo>
                    <a:lnTo>
                      <a:pt x="5692" y="1256"/>
                    </a:lnTo>
                    <a:lnTo>
                      <a:pt x="5713" y="1340"/>
                    </a:lnTo>
                    <a:lnTo>
                      <a:pt x="5692" y="1403"/>
                    </a:lnTo>
                    <a:lnTo>
                      <a:pt x="5692" y="1465"/>
                    </a:lnTo>
                    <a:lnTo>
                      <a:pt x="5608" y="1528"/>
                    </a:lnTo>
                    <a:lnTo>
                      <a:pt x="5608" y="1445"/>
                    </a:lnTo>
                    <a:lnTo>
                      <a:pt x="5629" y="1403"/>
                    </a:lnTo>
                    <a:lnTo>
                      <a:pt x="5608" y="1340"/>
                    </a:lnTo>
                    <a:lnTo>
                      <a:pt x="5524" y="1424"/>
                    </a:lnTo>
                    <a:lnTo>
                      <a:pt x="5462" y="1570"/>
                    </a:lnTo>
                    <a:lnTo>
                      <a:pt x="5399" y="1612"/>
                    </a:lnTo>
                    <a:lnTo>
                      <a:pt x="5399" y="1340"/>
                    </a:lnTo>
                    <a:lnTo>
                      <a:pt x="5420" y="1256"/>
                    </a:lnTo>
                    <a:lnTo>
                      <a:pt x="5420" y="1193"/>
                    </a:lnTo>
                    <a:lnTo>
                      <a:pt x="5336" y="1152"/>
                    </a:lnTo>
                    <a:lnTo>
                      <a:pt x="5273" y="1214"/>
                    </a:lnTo>
                    <a:lnTo>
                      <a:pt x="5022" y="1214"/>
                    </a:lnTo>
                    <a:lnTo>
                      <a:pt x="4876" y="1319"/>
                    </a:lnTo>
                    <a:lnTo>
                      <a:pt x="4771" y="1298"/>
                    </a:lnTo>
                    <a:lnTo>
                      <a:pt x="4646" y="1361"/>
                    </a:lnTo>
                    <a:lnTo>
                      <a:pt x="4583" y="1465"/>
                    </a:lnTo>
                    <a:lnTo>
                      <a:pt x="4457" y="1465"/>
                    </a:lnTo>
                    <a:lnTo>
                      <a:pt x="4353" y="1528"/>
                    </a:lnTo>
                    <a:lnTo>
                      <a:pt x="4332" y="1654"/>
                    </a:lnTo>
                    <a:lnTo>
                      <a:pt x="4248" y="1612"/>
                    </a:lnTo>
                    <a:lnTo>
                      <a:pt x="4227" y="1633"/>
                    </a:lnTo>
                    <a:lnTo>
                      <a:pt x="4248" y="1737"/>
                    </a:lnTo>
                    <a:lnTo>
                      <a:pt x="4290" y="1758"/>
                    </a:lnTo>
                    <a:lnTo>
                      <a:pt x="4269" y="1863"/>
                    </a:lnTo>
                    <a:lnTo>
                      <a:pt x="4290" y="1968"/>
                    </a:lnTo>
                    <a:lnTo>
                      <a:pt x="4415" y="1947"/>
                    </a:lnTo>
                    <a:lnTo>
                      <a:pt x="4478" y="1863"/>
                    </a:lnTo>
                    <a:lnTo>
                      <a:pt x="4478" y="1779"/>
                    </a:lnTo>
                    <a:lnTo>
                      <a:pt x="4604" y="1758"/>
                    </a:lnTo>
                    <a:lnTo>
                      <a:pt x="4667" y="1717"/>
                    </a:lnTo>
                    <a:lnTo>
                      <a:pt x="4708" y="1675"/>
                    </a:lnTo>
                    <a:lnTo>
                      <a:pt x="4750" y="1821"/>
                    </a:lnTo>
                    <a:lnTo>
                      <a:pt x="4813" y="1758"/>
                    </a:lnTo>
                    <a:lnTo>
                      <a:pt x="4855" y="1654"/>
                    </a:lnTo>
                    <a:lnTo>
                      <a:pt x="4897" y="1633"/>
                    </a:lnTo>
                    <a:lnTo>
                      <a:pt x="4876" y="1779"/>
                    </a:lnTo>
                    <a:lnTo>
                      <a:pt x="4918" y="1842"/>
                    </a:lnTo>
                    <a:lnTo>
                      <a:pt x="5064" y="1842"/>
                    </a:lnTo>
                    <a:lnTo>
                      <a:pt x="4939" y="1884"/>
                    </a:lnTo>
                    <a:lnTo>
                      <a:pt x="4771" y="1926"/>
                    </a:lnTo>
                    <a:lnTo>
                      <a:pt x="4604" y="2051"/>
                    </a:lnTo>
                    <a:lnTo>
                      <a:pt x="4478" y="2093"/>
                    </a:lnTo>
                    <a:lnTo>
                      <a:pt x="4499" y="2198"/>
                    </a:lnTo>
                    <a:lnTo>
                      <a:pt x="4499" y="2281"/>
                    </a:lnTo>
                    <a:lnTo>
                      <a:pt x="4583" y="2281"/>
                    </a:lnTo>
                    <a:lnTo>
                      <a:pt x="4667" y="2198"/>
                    </a:lnTo>
                    <a:lnTo>
                      <a:pt x="4771" y="2198"/>
                    </a:lnTo>
                    <a:lnTo>
                      <a:pt x="4918" y="2156"/>
                    </a:lnTo>
                    <a:lnTo>
                      <a:pt x="5127" y="2135"/>
                    </a:lnTo>
                    <a:lnTo>
                      <a:pt x="5378" y="2072"/>
                    </a:lnTo>
                    <a:lnTo>
                      <a:pt x="5420" y="2135"/>
                    </a:lnTo>
                    <a:lnTo>
                      <a:pt x="5420" y="2198"/>
                    </a:lnTo>
                    <a:lnTo>
                      <a:pt x="5336" y="2240"/>
                    </a:lnTo>
                    <a:lnTo>
                      <a:pt x="5273" y="2177"/>
                    </a:lnTo>
                    <a:lnTo>
                      <a:pt x="5169" y="2177"/>
                    </a:lnTo>
                    <a:lnTo>
                      <a:pt x="5064" y="2261"/>
                    </a:lnTo>
                    <a:lnTo>
                      <a:pt x="4876" y="2261"/>
                    </a:lnTo>
                    <a:lnTo>
                      <a:pt x="4708" y="2386"/>
                    </a:lnTo>
                    <a:lnTo>
                      <a:pt x="4562" y="2386"/>
                    </a:lnTo>
                    <a:lnTo>
                      <a:pt x="4541" y="2449"/>
                    </a:lnTo>
                    <a:lnTo>
                      <a:pt x="4604" y="2554"/>
                    </a:lnTo>
                    <a:lnTo>
                      <a:pt x="4708" y="2554"/>
                    </a:lnTo>
                    <a:lnTo>
                      <a:pt x="4813" y="2616"/>
                    </a:lnTo>
                    <a:lnTo>
                      <a:pt x="4750" y="2658"/>
                    </a:lnTo>
                    <a:lnTo>
                      <a:pt x="4562" y="2658"/>
                    </a:lnTo>
                    <a:lnTo>
                      <a:pt x="4478" y="2574"/>
                    </a:lnTo>
                    <a:lnTo>
                      <a:pt x="4415" y="2574"/>
                    </a:lnTo>
                    <a:lnTo>
                      <a:pt x="4353" y="2616"/>
                    </a:lnTo>
                    <a:lnTo>
                      <a:pt x="4353" y="2763"/>
                    </a:lnTo>
                    <a:lnTo>
                      <a:pt x="4290" y="2826"/>
                    </a:lnTo>
                    <a:lnTo>
                      <a:pt x="4332" y="2909"/>
                    </a:lnTo>
                    <a:lnTo>
                      <a:pt x="4415" y="2972"/>
                    </a:lnTo>
                    <a:lnTo>
                      <a:pt x="4562" y="2909"/>
                    </a:lnTo>
                    <a:lnTo>
                      <a:pt x="4750" y="3014"/>
                    </a:lnTo>
                    <a:lnTo>
                      <a:pt x="4897" y="2993"/>
                    </a:lnTo>
                    <a:lnTo>
                      <a:pt x="4918" y="3035"/>
                    </a:lnTo>
                    <a:lnTo>
                      <a:pt x="5022" y="3035"/>
                    </a:lnTo>
                    <a:lnTo>
                      <a:pt x="5169" y="3139"/>
                    </a:lnTo>
                    <a:lnTo>
                      <a:pt x="5231" y="3139"/>
                    </a:lnTo>
                    <a:lnTo>
                      <a:pt x="5315" y="3118"/>
                    </a:lnTo>
                    <a:lnTo>
                      <a:pt x="5462" y="3139"/>
                    </a:lnTo>
                    <a:lnTo>
                      <a:pt x="5545" y="3139"/>
                    </a:lnTo>
                    <a:lnTo>
                      <a:pt x="5713" y="3035"/>
                    </a:lnTo>
                    <a:lnTo>
                      <a:pt x="5943" y="3035"/>
                    </a:lnTo>
                    <a:lnTo>
                      <a:pt x="6110" y="3014"/>
                    </a:lnTo>
                    <a:lnTo>
                      <a:pt x="6173" y="2972"/>
                    </a:lnTo>
                    <a:lnTo>
                      <a:pt x="6236" y="2930"/>
                    </a:lnTo>
                    <a:lnTo>
                      <a:pt x="6320" y="2930"/>
                    </a:lnTo>
                    <a:lnTo>
                      <a:pt x="6320" y="2993"/>
                    </a:lnTo>
                    <a:lnTo>
                      <a:pt x="6278" y="3077"/>
                    </a:lnTo>
                    <a:lnTo>
                      <a:pt x="6068" y="3098"/>
                    </a:lnTo>
                    <a:lnTo>
                      <a:pt x="5838" y="3139"/>
                    </a:lnTo>
                    <a:lnTo>
                      <a:pt x="5755" y="3202"/>
                    </a:lnTo>
                    <a:lnTo>
                      <a:pt x="5650" y="3223"/>
                    </a:lnTo>
                    <a:lnTo>
                      <a:pt x="5629" y="3244"/>
                    </a:lnTo>
                    <a:lnTo>
                      <a:pt x="5462" y="3223"/>
                    </a:lnTo>
                    <a:lnTo>
                      <a:pt x="5336" y="3286"/>
                    </a:lnTo>
                    <a:lnTo>
                      <a:pt x="5231" y="3286"/>
                    </a:lnTo>
                    <a:lnTo>
                      <a:pt x="5190" y="3223"/>
                    </a:lnTo>
                    <a:lnTo>
                      <a:pt x="5085" y="3223"/>
                    </a:lnTo>
                    <a:lnTo>
                      <a:pt x="4897" y="3118"/>
                    </a:lnTo>
                    <a:lnTo>
                      <a:pt x="4562" y="3118"/>
                    </a:lnTo>
                    <a:lnTo>
                      <a:pt x="4499" y="3077"/>
                    </a:lnTo>
                    <a:lnTo>
                      <a:pt x="4374" y="3098"/>
                    </a:lnTo>
                    <a:lnTo>
                      <a:pt x="4269" y="3077"/>
                    </a:lnTo>
                    <a:lnTo>
                      <a:pt x="4227" y="3118"/>
                    </a:lnTo>
                    <a:lnTo>
                      <a:pt x="4248" y="3286"/>
                    </a:lnTo>
                    <a:lnTo>
                      <a:pt x="4290" y="3328"/>
                    </a:lnTo>
                    <a:lnTo>
                      <a:pt x="4290" y="3516"/>
                    </a:lnTo>
                    <a:lnTo>
                      <a:pt x="4353" y="3642"/>
                    </a:lnTo>
                    <a:lnTo>
                      <a:pt x="4395" y="3704"/>
                    </a:lnTo>
                    <a:lnTo>
                      <a:pt x="4478" y="3725"/>
                    </a:lnTo>
                    <a:lnTo>
                      <a:pt x="4646" y="3934"/>
                    </a:lnTo>
                    <a:lnTo>
                      <a:pt x="4708" y="3976"/>
                    </a:lnTo>
                    <a:lnTo>
                      <a:pt x="4771" y="3955"/>
                    </a:lnTo>
                    <a:lnTo>
                      <a:pt x="4897" y="3767"/>
                    </a:lnTo>
                    <a:lnTo>
                      <a:pt x="5106" y="3662"/>
                    </a:lnTo>
                    <a:lnTo>
                      <a:pt x="5315" y="3537"/>
                    </a:lnTo>
                    <a:lnTo>
                      <a:pt x="5441" y="3432"/>
                    </a:lnTo>
                    <a:lnTo>
                      <a:pt x="5503" y="3349"/>
                    </a:lnTo>
                    <a:lnTo>
                      <a:pt x="5545" y="3349"/>
                    </a:lnTo>
                    <a:lnTo>
                      <a:pt x="5817" y="3411"/>
                    </a:lnTo>
                    <a:lnTo>
                      <a:pt x="6027" y="3390"/>
                    </a:lnTo>
                    <a:lnTo>
                      <a:pt x="6173" y="3390"/>
                    </a:lnTo>
                    <a:lnTo>
                      <a:pt x="6320" y="3495"/>
                    </a:lnTo>
                    <a:lnTo>
                      <a:pt x="6571" y="3516"/>
                    </a:lnTo>
                    <a:lnTo>
                      <a:pt x="6780" y="3516"/>
                    </a:lnTo>
                    <a:lnTo>
                      <a:pt x="6864" y="3558"/>
                    </a:lnTo>
                    <a:lnTo>
                      <a:pt x="6843" y="3600"/>
                    </a:lnTo>
                    <a:lnTo>
                      <a:pt x="6654" y="3621"/>
                    </a:lnTo>
                    <a:lnTo>
                      <a:pt x="6550" y="3600"/>
                    </a:lnTo>
                    <a:lnTo>
                      <a:pt x="6361" y="3558"/>
                    </a:lnTo>
                    <a:lnTo>
                      <a:pt x="6152" y="3453"/>
                    </a:lnTo>
                    <a:lnTo>
                      <a:pt x="6047" y="3453"/>
                    </a:lnTo>
                    <a:lnTo>
                      <a:pt x="5964" y="3495"/>
                    </a:lnTo>
                    <a:lnTo>
                      <a:pt x="5734" y="3453"/>
                    </a:lnTo>
                    <a:lnTo>
                      <a:pt x="5608" y="3432"/>
                    </a:lnTo>
                    <a:lnTo>
                      <a:pt x="5545" y="3516"/>
                    </a:lnTo>
                    <a:lnTo>
                      <a:pt x="5399" y="3600"/>
                    </a:lnTo>
                    <a:lnTo>
                      <a:pt x="5294" y="3725"/>
                    </a:lnTo>
                    <a:lnTo>
                      <a:pt x="5106" y="3830"/>
                    </a:lnTo>
                    <a:lnTo>
                      <a:pt x="5022" y="3976"/>
                    </a:lnTo>
                    <a:lnTo>
                      <a:pt x="4939" y="4060"/>
                    </a:lnTo>
                    <a:lnTo>
                      <a:pt x="4918" y="4123"/>
                    </a:lnTo>
                    <a:lnTo>
                      <a:pt x="5064" y="4227"/>
                    </a:lnTo>
                    <a:lnTo>
                      <a:pt x="5190" y="4227"/>
                    </a:lnTo>
                    <a:lnTo>
                      <a:pt x="5190" y="4290"/>
                    </a:lnTo>
                    <a:lnTo>
                      <a:pt x="5294" y="4395"/>
                    </a:lnTo>
                    <a:lnTo>
                      <a:pt x="5503" y="4395"/>
                    </a:lnTo>
                    <a:lnTo>
                      <a:pt x="5755" y="4478"/>
                    </a:lnTo>
                    <a:lnTo>
                      <a:pt x="5943" y="4478"/>
                    </a:lnTo>
                    <a:lnTo>
                      <a:pt x="6110" y="4332"/>
                    </a:lnTo>
                    <a:lnTo>
                      <a:pt x="6131" y="4144"/>
                    </a:lnTo>
                    <a:lnTo>
                      <a:pt x="6278" y="4081"/>
                    </a:lnTo>
                    <a:lnTo>
                      <a:pt x="6382" y="4123"/>
                    </a:lnTo>
                    <a:lnTo>
                      <a:pt x="6257" y="4165"/>
                    </a:lnTo>
                    <a:lnTo>
                      <a:pt x="6257" y="4269"/>
                    </a:lnTo>
                    <a:lnTo>
                      <a:pt x="6361" y="4290"/>
                    </a:lnTo>
                    <a:lnTo>
                      <a:pt x="6508" y="4248"/>
                    </a:lnTo>
                    <a:lnTo>
                      <a:pt x="6654" y="4269"/>
                    </a:lnTo>
                    <a:lnTo>
                      <a:pt x="6780" y="4186"/>
                    </a:lnTo>
                    <a:lnTo>
                      <a:pt x="6884" y="4227"/>
                    </a:lnTo>
                    <a:lnTo>
                      <a:pt x="6780" y="4332"/>
                    </a:lnTo>
                    <a:lnTo>
                      <a:pt x="6571" y="4353"/>
                    </a:lnTo>
                    <a:lnTo>
                      <a:pt x="6466" y="4374"/>
                    </a:lnTo>
                    <a:lnTo>
                      <a:pt x="6320" y="4374"/>
                    </a:lnTo>
                    <a:lnTo>
                      <a:pt x="6152" y="4541"/>
                    </a:lnTo>
                    <a:lnTo>
                      <a:pt x="6173" y="4604"/>
                    </a:lnTo>
                    <a:lnTo>
                      <a:pt x="6257" y="4646"/>
                    </a:lnTo>
                    <a:lnTo>
                      <a:pt x="6445" y="4604"/>
                    </a:lnTo>
                    <a:lnTo>
                      <a:pt x="6571" y="4771"/>
                    </a:lnTo>
                    <a:lnTo>
                      <a:pt x="7010" y="4771"/>
                    </a:lnTo>
                    <a:lnTo>
                      <a:pt x="7156" y="4750"/>
                    </a:lnTo>
                    <a:lnTo>
                      <a:pt x="7554" y="4583"/>
                    </a:lnTo>
                    <a:lnTo>
                      <a:pt x="7680" y="4562"/>
                    </a:lnTo>
                    <a:lnTo>
                      <a:pt x="7889" y="4395"/>
                    </a:lnTo>
                    <a:lnTo>
                      <a:pt x="7847" y="4353"/>
                    </a:lnTo>
                    <a:lnTo>
                      <a:pt x="7805" y="4353"/>
                    </a:lnTo>
                    <a:lnTo>
                      <a:pt x="7952" y="4165"/>
                    </a:lnTo>
                    <a:lnTo>
                      <a:pt x="8056" y="4165"/>
                    </a:lnTo>
                    <a:lnTo>
                      <a:pt x="8140" y="4039"/>
                    </a:lnTo>
                    <a:lnTo>
                      <a:pt x="8161" y="4060"/>
                    </a:lnTo>
                    <a:lnTo>
                      <a:pt x="8224" y="4165"/>
                    </a:lnTo>
                    <a:lnTo>
                      <a:pt x="8265" y="4165"/>
                    </a:lnTo>
                    <a:lnTo>
                      <a:pt x="8265" y="4060"/>
                    </a:lnTo>
                    <a:lnTo>
                      <a:pt x="8579" y="3830"/>
                    </a:lnTo>
                    <a:lnTo>
                      <a:pt x="8788" y="3809"/>
                    </a:lnTo>
                    <a:lnTo>
                      <a:pt x="9123" y="3662"/>
                    </a:lnTo>
                    <a:lnTo>
                      <a:pt x="9123" y="3746"/>
                    </a:lnTo>
                    <a:lnTo>
                      <a:pt x="8851" y="3872"/>
                    </a:lnTo>
                    <a:lnTo>
                      <a:pt x="8684" y="3872"/>
                    </a:lnTo>
                    <a:lnTo>
                      <a:pt x="8370" y="4060"/>
                    </a:lnTo>
                    <a:lnTo>
                      <a:pt x="8328" y="4227"/>
                    </a:lnTo>
                    <a:lnTo>
                      <a:pt x="8203" y="4332"/>
                    </a:lnTo>
                    <a:lnTo>
                      <a:pt x="8056" y="4332"/>
                    </a:lnTo>
                    <a:lnTo>
                      <a:pt x="8014" y="4478"/>
                    </a:lnTo>
                    <a:lnTo>
                      <a:pt x="7952" y="4541"/>
                    </a:lnTo>
                    <a:lnTo>
                      <a:pt x="7952" y="4583"/>
                    </a:lnTo>
                    <a:lnTo>
                      <a:pt x="8244" y="4562"/>
                    </a:lnTo>
                    <a:lnTo>
                      <a:pt x="8328" y="4604"/>
                    </a:lnTo>
                    <a:lnTo>
                      <a:pt x="8454" y="4604"/>
                    </a:lnTo>
                    <a:lnTo>
                      <a:pt x="8579" y="4688"/>
                    </a:lnTo>
                    <a:lnTo>
                      <a:pt x="8558" y="4750"/>
                    </a:lnTo>
                    <a:lnTo>
                      <a:pt x="8663" y="4792"/>
                    </a:lnTo>
                    <a:lnTo>
                      <a:pt x="8747" y="4792"/>
                    </a:lnTo>
                    <a:lnTo>
                      <a:pt x="8788" y="4855"/>
                    </a:lnTo>
                    <a:lnTo>
                      <a:pt x="8663" y="4876"/>
                    </a:lnTo>
                    <a:lnTo>
                      <a:pt x="8558" y="4918"/>
                    </a:lnTo>
                    <a:lnTo>
                      <a:pt x="8433" y="4813"/>
                    </a:lnTo>
                    <a:lnTo>
                      <a:pt x="8224" y="4750"/>
                    </a:lnTo>
                    <a:lnTo>
                      <a:pt x="7952" y="4771"/>
                    </a:lnTo>
                    <a:lnTo>
                      <a:pt x="7554" y="4813"/>
                    </a:lnTo>
                    <a:lnTo>
                      <a:pt x="7408" y="4876"/>
                    </a:lnTo>
                    <a:lnTo>
                      <a:pt x="7303" y="4876"/>
                    </a:lnTo>
                    <a:lnTo>
                      <a:pt x="7303" y="4918"/>
                    </a:lnTo>
                    <a:lnTo>
                      <a:pt x="7324" y="4981"/>
                    </a:lnTo>
                    <a:lnTo>
                      <a:pt x="7512" y="5022"/>
                    </a:lnTo>
                    <a:lnTo>
                      <a:pt x="7680" y="5022"/>
                    </a:lnTo>
                    <a:lnTo>
                      <a:pt x="7784" y="5085"/>
                    </a:lnTo>
                    <a:lnTo>
                      <a:pt x="7784" y="5169"/>
                    </a:lnTo>
                    <a:lnTo>
                      <a:pt x="7638" y="5190"/>
                    </a:lnTo>
                    <a:lnTo>
                      <a:pt x="7533" y="5106"/>
                    </a:lnTo>
                    <a:lnTo>
                      <a:pt x="7324" y="5085"/>
                    </a:lnTo>
                    <a:lnTo>
                      <a:pt x="7219" y="5002"/>
                    </a:lnTo>
                    <a:lnTo>
                      <a:pt x="7115" y="4981"/>
                    </a:lnTo>
                    <a:lnTo>
                      <a:pt x="6947" y="5064"/>
                    </a:lnTo>
                    <a:lnTo>
                      <a:pt x="6696" y="5085"/>
                    </a:lnTo>
                    <a:lnTo>
                      <a:pt x="6508" y="5002"/>
                    </a:lnTo>
                    <a:lnTo>
                      <a:pt x="6361" y="5002"/>
                    </a:lnTo>
                    <a:lnTo>
                      <a:pt x="6215" y="4960"/>
                    </a:lnTo>
                    <a:lnTo>
                      <a:pt x="6131" y="4897"/>
                    </a:lnTo>
                    <a:lnTo>
                      <a:pt x="5922" y="4918"/>
                    </a:lnTo>
                    <a:lnTo>
                      <a:pt x="5859" y="5064"/>
                    </a:lnTo>
                    <a:lnTo>
                      <a:pt x="5922" y="5169"/>
                    </a:lnTo>
                    <a:lnTo>
                      <a:pt x="5922" y="5587"/>
                    </a:lnTo>
                    <a:lnTo>
                      <a:pt x="5943" y="5629"/>
                    </a:lnTo>
                    <a:lnTo>
                      <a:pt x="5838" y="5755"/>
                    </a:lnTo>
                    <a:lnTo>
                      <a:pt x="5838" y="5839"/>
                    </a:lnTo>
                    <a:lnTo>
                      <a:pt x="5922" y="5901"/>
                    </a:lnTo>
                    <a:lnTo>
                      <a:pt x="5985" y="6006"/>
                    </a:lnTo>
                    <a:lnTo>
                      <a:pt x="6131" y="6006"/>
                    </a:lnTo>
                    <a:lnTo>
                      <a:pt x="6236" y="6069"/>
                    </a:lnTo>
                    <a:lnTo>
                      <a:pt x="6110" y="6048"/>
                    </a:lnTo>
                    <a:lnTo>
                      <a:pt x="6027" y="6111"/>
                    </a:lnTo>
                    <a:lnTo>
                      <a:pt x="5985" y="6173"/>
                    </a:lnTo>
                    <a:lnTo>
                      <a:pt x="5964" y="6069"/>
                    </a:lnTo>
                    <a:lnTo>
                      <a:pt x="5859" y="5964"/>
                    </a:lnTo>
                    <a:lnTo>
                      <a:pt x="5817" y="5964"/>
                    </a:lnTo>
                    <a:lnTo>
                      <a:pt x="5796" y="6027"/>
                    </a:lnTo>
                    <a:lnTo>
                      <a:pt x="5713" y="5922"/>
                    </a:lnTo>
                    <a:lnTo>
                      <a:pt x="5692" y="5734"/>
                    </a:lnTo>
                    <a:lnTo>
                      <a:pt x="5692" y="5525"/>
                    </a:lnTo>
                    <a:lnTo>
                      <a:pt x="5629" y="5232"/>
                    </a:lnTo>
                    <a:lnTo>
                      <a:pt x="5503" y="5085"/>
                    </a:lnTo>
                    <a:lnTo>
                      <a:pt x="5503" y="4981"/>
                    </a:lnTo>
                    <a:lnTo>
                      <a:pt x="5231" y="4792"/>
                    </a:lnTo>
                    <a:lnTo>
                      <a:pt x="5169" y="4792"/>
                    </a:lnTo>
                    <a:lnTo>
                      <a:pt x="5001" y="4688"/>
                    </a:lnTo>
                    <a:lnTo>
                      <a:pt x="4980" y="4583"/>
                    </a:lnTo>
                    <a:lnTo>
                      <a:pt x="4876" y="4541"/>
                    </a:lnTo>
                    <a:lnTo>
                      <a:pt x="4708" y="4583"/>
                    </a:lnTo>
                    <a:lnTo>
                      <a:pt x="4353" y="4981"/>
                    </a:lnTo>
                    <a:lnTo>
                      <a:pt x="4290" y="5106"/>
                    </a:lnTo>
                    <a:lnTo>
                      <a:pt x="4290" y="5211"/>
                    </a:lnTo>
                    <a:lnTo>
                      <a:pt x="4374" y="5274"/>
                    </a:lnTo>
                    <a:lnTo>
                      <a:pt x="4499" y="5315"/>
                    </a:lnTo>
                    <a:lnTo>
                      <a:pt x="4562" y="5441"/>
                    </a:lnTo>
                    <a:lnTo>
                      <a:pt x="4562" y="5525"/>
                    </a:lnTo>
                    <a:lnTo>
                      <a:pt x="4541" y="5546"/>
                    </a:lnTo>
                    <a:lnTo>
                      <a:pt x="4457" y="5420"/>
                    </a:lnTo>
                    <a:lnTo>
                      <a:pt x="4374" y="5399"/>
                    </a:lnTo>
                    <a:lnTo>
                      <a:pt x="4290" y="5336"/>
                    </a:lnTo>
                    <a:lnTo>
                      <a:pt x="4248" y="5378"/>
                    </a:lnTo>
                    <a:lnTo>
                      <a:pt x="4164" y="5399"/>
                    </a:lnTo>
                    <a:lnTo>
                      <a:pt x="4143" y="5483"/>
                    </a:lnTo>
                    <a:lnTo>
                      <a:pt x="4185" y="5608"/>
                    </a:lnTo>
                    <a:lnTo>
                      <a:pt x="4269" y="5650"/>
                    </a:lnTo>
                    <a:lnTo>
                      <a:pt x="4332" y="5818"/>
                    </a:lnTo>
                    <a:lnTo>
                      <a:pt x="4353" y="6131"/>
                    </a:lnTo>
                    <a:lnTo>
                      <a:pt x="4269" y="6278"/>
                    </a:lnTo>
                    <a:lnTo>
                      <a:pt x="4269" y="6445"/>
                    </a:lnTo>
                    <a:lnTo>
                      <a:pt x="4185" y="6634"/>
                    </a:lnTo>
                    <a:lnTo>
                      <a:pt x="4185" y="6759"/>
                    </a:lnTo>
                    <a:lnTo>
                      <a:pt x="4227" y="6780"/>
                    </a:lnTo>
                    <a:lnTo>
                      <a:pt x="4290" y="6759"/>
                    </a:lnTo>
                    <a:lnTo>
                      <a:pt x="4290" y="6759"/>
                    </a:lnTo>
                    <a:lnTo>
                      <a:pt x="4269" y="6906"/>
                    </a:lnTo>
                    <a:lnTo>
                      <a:pt x="4185" y="7052"/>
                    </a:lnTo>
                    <a:lnTo>
                      <a:pt x="4143" y="6968"/>
                    </a:lnTo>
                    <a:lnTo>
                      <a:pt x="4123" y="6864"/>
                    </a:lnTo>
                    <a:lnTo>
                      <a:pt x="4018" y="6780"/>
                    </a:lnTo>
                    <a:lnTo>
                      <a:pt x="3934" y="6864"/>
                    </a:lnTo>
                    <a:lnTo>
                      <a:pt x="3934" y="7052"/>
                    </a:lnTo>
                    <a:lnTo>
                      <a:pt x="4081" y="7303"/>
                    </a:lnTo>
                    <a:lnTo>
                      <a:pt x="4248" y="7282"/>
                    </a:lnTo>
                    <a:lnTo>
                      <a:pt x="4353" y="7324"/>
                    </a:lnTo>
                    <a:lnTo>
                      <a:pt x="4395" y="7408"/>
                    </a:lnTo>
                    <a:lnTo>
                      <a:pt x="4583" y="7408"/>
                    </a:lnTo>
                    <a:lnTo>
                      <a:pt x="4792" y="7491"/>
                    </a:lnTo>
                    <a:lnTo>
                      <a:pt x="4876" y="7408"/>
                    </a:lnTo>
                    <a:lnTo>
                      <a:pt x="5001" y="7324"/>
                    </a:lnTo>
                    <a:lnTo>
                      <a:pt x="5001" y="7261"/>
                    </a:lnTo>
                    <a:lnTo>
                      <a:pt x="5085" y="7219"/>
                    </a:lnTo>
                    <a:lnTo>
                      <a:pt x="5085" y="7303"/>
                    </a:lnTo>
                    <a:lnTo>
                      <a:pt x="5022" y="7408"/>
                    </a:lnTo>
                    <a:lnTo>
                      <a:pt x="5022" y="7533"/>
                    </a:lnTo>
                    <a:lnTo>
                      <a:pt x="4980" y="7596"/>
                    </a:lnTo>
                    <a:lnTo>
                      <a:pt x="4876" y="7533"/>
                    </a:lnTo>
                    <a:lnTo>
                      <a:pt x="4646" y="7533"/>
                    </a:lnTo>
                    <a:lnTo>
                      <a:pt x="4541" y="7575"/>
                    </a:lnTo>
                    <a:lnTo>
                      <a:pt x="4541" y="7680"/>
                    </a:lnTo>
                    <a:lnTo>
                      <a:pt x="4583" y="7701"/>
                    </a:lnTo>
                    <a:lnTo>
                      <a:pt x="4708" y="7701"/>
                    </a:lnTo>
                    <a:lnTo>
                      <a:pt x="4750" y="7784"/>
                    </a:lnTo>
                    <a:lnTo>
                      <a:pt x="4646" y="7784"/>
                    </a:lnTo>
                    <a:lnTo>
                      <a:pt x="4646" y="7952"/>
                    </a:lnTo>
                    <a:lnTo>
                      <a:pt x="4478" y="7722"/>
                    </a:lnTo>
                    <a:lnTo>
                      <a:pt x="4395" y="7722"/>
                    </a:lnTo>
                    <a:lnTo>
                      <a:pt x="4353" y="7617"/>
                    </a:lnTo>
                    <a:lnTo>
                      <a:pt x="4290" y="7533"/>
                    </a:lnTo>
                    <a:lnTo>
                      <a:pt x="4039" y="7366"/>
                    </a:lnTo>
                    <a:lnTo>
                      <a:pt x="3976" y="7366"/>
                    </a:lnTo>
                    <a:lnTo>
                      <a:pt x="3830" y="7199"/>
                    </a:lnTo>
                    <a:lnTo>
                      <a:pt x="3830" y="7178"/>
                    </a:lnTo>
                    <a:lnTo>
                      <a:pt x="3725" y="7178"/>
                    </a:lnTo>
                    <a:lnTo>
                      <a:pt x="3620" y="7261"/>
                    </a:lnTo>
                    <a:lnTo>
                      <a:pt x="3516" y="7261"/>
                    </a:lnTo>
                    <a:lnTo>
                      <a:pt x="3432" y="7303"/>
                    </a:lnTo>
                    <a:lnTo>
                      <a:pt x="3286" y="7261"/>
                    </a:lnTo>
                    <a:lnTo>
                      <a:pt x="3034" y="7303"/>
                    </a:lnTo>
                    <a:lnTo>
                      <a:pt x="2972" y="7282"/>
                    </a:lnTo>
                    <a:lnTo>
                      <a:pt x="2783" y="7471"/>
                    </a:lnTo>
                    <a:lnTo>
                      <a:pt x="2700" y="7617"/>
                    </a:lnTo>
                    <a:lnTo>
                      <a:pt x="2700" y="7743"/>
                    </a:lnTo>
                    <a:lnTo>
                      <a:pt x="2595" y="7784"/>
                    </a:lnTo>
                    <a:lnTo>
                      <a:pt x="2490" y="7847"/>
                    </a:lnTo>
                    <a:lnTo>
                      <a:pt x="2365" y="7910"/>
                    </a:lnTo>
                    <a:lnTo>
                      <a:pt x="2344" y="7994"/>
                    </a:lnTo>
                    <a:lnTo>
                      <a:pt x="2198" y="8098"/>
                    </a:lnTo>
                    <a:lnTo>
                      <a:pt x="2177" y="8224"/>
                    </a:lnTo>
                    <a:lnTo>
                      <a:pt x="2260" y="8224"/>
                    </a:lnTo>
                    <a:lnTo>
                      <a:pt x="2281" y="8307"/>
                    </a:lnTo>
                    <a:lnTo>
                      <a:pt x="2177" y="8307"/>
                    </a:lnTo>
                    <a:lnTo>
                      <a:pt x="2093" y="8349"/>
                    </a:lnTo>
                    <a:lnTo>
                      <a:pt x="2260" y="8475"/>
                    </a:lnTo>
                    <a:lnTo>
                      <a:pt x="2407" y="8517"/>
                    </a:lnTo>
                    <a:lnTo>
                      <a:pt x="2511" y="8433"/>
                    </a:lnTo>
                    <a:lnTo>
                      <a:pt x="2490" y="8349"/>
                    </a:lnTo>
                    <a:lnTo>
                      <a:pt x="2658" y="8370"/>
                    </a:lnTo>
                    <a:lnTo>
                      <a:pt x="2825" y="8245"/>
                    </a:lnTo>
                    <a:lnTo>
                      <a:pt x="2825" y="8349"/>
                    </a:lnTo>
                    <a:lnTo>
                      <a:pt x="2700" y="8412"/>
                    </a:lnTo>
                    <a:lnTo>
                      <a:pt x="2616" y="8538"/>
                    </a:lnTo>
                    <a:lnTo>
                      <a:pt x="2616" y="8621"/>
                    </a:lnTo>
                    <a:lnTo>
                      <a:pt x="2783" y="8621"/>
                    </a:lnTo>
                    <a:lnTo>
                      <a:pt x="2888" y="8642"/>
                    </a:lnTo>
                    <a:lnTo>
                      <a:pt x="3014" y="8475"/>
                    </a:lnTo>
                    <a:lnTo>
                      <a:pt x="3202" y="8349"/>
                    </a:lnTo>
                    <a:lnTo>
                      <a:pt x="3307" y="8119"/>
                    </a:lnTo>
                    <a:lnTo>
                      <a:pt x="3453" y="7931"/>
                    </a:lnTo>
                    <a:lnTo>
                      <a:pt x="3558" y="7910"/>
                    </a:lnTo>
                    <a:lnTo>
                      <a:pt x="3558" y="7910"/>
                    </a:lnTo>
                    <a:lnTo>
                      <a:pt x="3537" y="7994"/>
                    </a:lnTo>
                    <a:lnTo>
                      <a:pt x="3453" y="8035"/>
                    </a:lnTo>
                    <a:lnTo>
                      <a:pt x="3307" y="8245"/>
                    </a:lnTo>
                    <a:lnTo>
                      <a:pt x="3348" y="8349"/>
                    </a:lnTo>
                    <a:lnTo>
                      <a:pt x="3244" y="8349"/>
                    </a:lnTo>
                    <a:lnTo>
                      <a:pt x="3181" y="8454"/>
                    </a:lnTo>
                    <a:lnTo>
                      <a:pt x="3202" y="8538"/>
                    </a:lnTo>
                    <a:lnTo>
                      <a:pt x="3286" y="8538"/>
                    </a:lnTo>
                    <a:lnTo>
                      <a:pt x="3223" y="8580"/>
                    </a:lnTo>
                    <a:lnTo>
                      <a:pt x="3139" y="8580"/>
                    </a:lnTo>
                    <a:lnTo>
                      <a:pt x="3034" y="8684"/>
                    </a:lnTo>
                    <a:lnTo>
                      <a:pt x="3076" y="8747"/>
                    </a:lnTo>
                    <a:lnTo>
                      <a:pt x="3202" y="8747"/>
                    </a:lnTo>
                    <a:lnTo>
                      <a:pt x="3118" y="8789"/>
                    </a:lnTo>
                    <a:lnTo>
                      <a:pt x="2993" y="8747"/>
                    </a:lnTo>
                    <a:lnTo>
                      <a:pt x="2888" y="8747"/>
                    </a:lnTo>
                    <a:lnTo>
                      <a:pt x="2804" y="8789"/>
                    </a:lnTo>
                    <a:lnTo>
                      <a:pt x="2721" y="8831"/>
                    </a:lnTo>
                    <a:lnTo>
                      <a:pt x="2679" y="8872"/>
                    </a:lnTo>
                    <a:lnTo>
                      <a:pt x="2721" y="8977"/>
                    </a:lnTo>
                    <a:lnTo>
                      <a:pt x="2804" y="8977"/>
                    </a:lnTo>
                    <a:lnTo>
                      <a:pt x="2867" y="8935"/>
                    </a:lnTo>
                    <a:lnTo>
                      <a:pt x="2909" y="8956"/>
                    </a:lnTo>
                    <a:lnTo>
                      <a:pt x="3014" y="8956"/>
                    </a:lnTo>
                    <a:lnTo>
                      <a:pt x="3014" y="9040"/>
                    </a:lnTo>
                    <a:lnTo>
                      <a:pt x="2930" y="9040"/>
                    </a:lnTo>
                    <a:lnTo>
                      <a:pt x="2825" y="8998"/>
                    </a:lnTo>
                    <a:lnTo>
                      <a:pt x="2783" y="9040"/>
                    </a:lnTo>
                    <a:lnTo>
                      <a:pt x="2783" y="9082"/>
                    </a:lnTo>
                    <a:lnTo>
                      <a:pt x="2888" y="9103"/>
                    </a:lnTo>
                    <a:lnTo>
                      <a:pt x="2867" y="9144"/>
                    </a:lnTo>
                    <a:lnTo>
                      <a:pt x="2783" y="9186"/>
                    </a:lnTo>
                    <a:lnTo>
                      <a:pt x="2700" y="9186"/>
                    </a:lnTo>
                    <a:lnTo>
                      <a:pt x="2700" y="9249"/>
                    </a:lnTo>
                    <a:lnTo>
                      <a:pt x="2783" y="9396"/>
                    </a:lnTo>
                    <a:lnTo>
                      <a:pt x="2867" y="9396"/>
                    </a:lnTo>
                    <a:lnTo>
                      <a:pt x="2909" y="9312"/>
                    </a:lnTo>
                    <a:lnTo>
                      <a:pt x="3034" y="9207"/>
                    </a:lnTo>
                    <a:lnTo>
                      <a:pt x="3014" y="9312"/>
                    </a:lnTo>
                    <a:lnTo>
                      <a:pt x="2909" y="9396"/>
                    </a:lnTo>
                    <a:lnTo>
                      <a:pt x="2825" y="9479"/>
                    </a:lnTo>
                    <a:lnTo>
                      <a:pt x="2804" y="9563"/>
                    </a:lnTo>
                    <a:lnTo>
                      <a:pt x="2972" y="9626"/>
                    </a:lnTo>
                    <a:lnTo>
                      <a:pt x="3097" y="9626"/>
                    </a:lnTo>
                    <a:lnTo>
                      <a:pt x="3118" y="9605"/>
                    </a:lnTo>
                    <a:lnTo>
                      <a:pt x="3181" y="9605"/>
                    </a:lnTo>
                    <a:lnTo>
                      <a:pt x="3244" y="9668"/>
                    </a:lnTo>
                    <a:lnTo>
                      <a:pt x="3432" y="9584"/>
                    </a:lnTo>
                    <a:lnTo>
                      <a:pt x="3620" y="9416"/>
                    </a:lnTo>
                    <a:lnTo>
                      <a:pt x="3620" y="9396"/>
                    </a:lnTo>
                    <a:lnTo>
                      <a:pt x="3725" y="9312"/>
                    </a:lnTo>
                    <a:lnTo>
                      <a:pt x="3934" y="9103"/>
                    </a:lnTo>
                    <a:lnTo>
                      <a:pt x="3934" y="9040"/>
                    </a:lnTo>
                    <a:lnTo>
                      <a:pt x="4018" y="8956"/>
                    </a:lnTo>
                    <a:lnTo>
                      <a:pt x="4081" y="8956"/>
                    </a:lnTo>
                    <a:lnTo>
                      <a:pt x="4018" y="9040"/>
                    </a:lnTo>
                    <a:lnTo>
                      <a:pt x="3976" y="9144"/>
                    </a:lnTo>
                    <a:lnTo>
                      <a:pt x="3809" y="9354"/>
                    </a:lnTo>
                    <a:lnTo>
                      <a:pt x="3599" y="9479"/>
                    </a:lnTo>
                    <a:lnTo>
                      <a:pt x="3453" y="9626"/>
                    </a:lnTo>
                    <a:lnTo>
                      <a:pt x="3307" y="9709"/>
                    </a:lnTo>
                    <a:lnTo>
                      <a:pt x="3223" y="9793"/>
                    </a:lnTo>
                    <a:lnTo>
                      <a:pt x="3286" y="9877"/>
                    </a:lnTo>
                    <a:lnTo>
                      <a:pt x="3223" y="9898"/>
                    </a:lnTo>
                    <a:lnTo>
                      <a:pt x="3076" y="9772"/>
                    </a:lnTo>
                    <a:lnTo>
                      <a:pt x="2825" y="9772"/>
                    </a:lnTo>
                    <a:lnTo>
                      <a:pt x="2825" y="9835"/>
                    </a:lnTo>
                    <a:lnTo>
                      <a:pt x="2783" y="9814"/>
                    </a:lnTo>
                    <a:lnTo>
                      <a:pt x="2700" y="9688"/>
                    </a:lnTo>
                    <a:lnTo>
                      <a:pt x="2490" y="9584"/>
                    </a:lnTo>
                    <a:lnTo>
                      <a:pt x="2407" y="9605"/>
                    </a:lnTo>
                    <a:lnTo>
                      <a:pt x="2365" y="9563"/>
                    </a:lnTo>
                    <a:lnTo>
                      <a:pt x="2407" y="9416"/>
                    </a:lnTo>
                    <a:lnTo>
                      <a:pt x="2407" y="9082"/>
                    </a:lnTo>
                    <a:lnTo>
                      <a:pt x="2365" y="8872"/>
                    </a:lnTo>
                    <a:lnTo>
                      <a:pt x="2239" y="8726"/>
                    </a:lnTo>
                    <a:lnTo>
                      <a:pt x="2156" y="8726"/>
                    </a:lnTo>
                    <a:lnTo>
                      <a:pt x="2030" y="8663"/>
                    </a:lnTo>
                    <a:lnTo>
                      <a:pt x="1946" y="8684"/>
                    </a:lnTo>
                    <a:lnTo>
                      <a:pt x="1821" y="8684"/>
                    </a:lnTo>
                    <a:lnTo>
                      <a:pt x="1737" y="8726"/>
                    </a:lnTo>
                    <a:lnTo>
                      <a:pt x="1633" y="8747"/>
                    </a:lnTo>
                    <a:lnTo>
                      <a:pt x="1633" y="8831"/>
                    </a:lnTo>
                    <a:lnTo>
                      <a:pt x="1654" y="8935"/>
                    </a:lnTo>
                    <a:lnTo>
                      <a:pt x="1633" y="8977"/>
                    </a:lnTo>
                    <a:lnTo>
                      <a:pt x="1612" y="9165"/>
                    </a:lnTo>
                    <a:lnTo>
                      <a:pt x="1654" y="9249"/>
                    </a:lnTo>
                    <a:lnTo>
                      <a:pt x="1716" y="9249"/>
                    </a:lnTo>
                    <a:lnTo>
                      <a:pt x="1716" y="9312"/>
                    </a:lnTo>
                    <a:lnTo>
                      <a:pt x="1612" y="9396"/>
                    </a:lnTo>
                    <a:lnTo>
                      <a:pt x="1570" y="9458"/>
                    </a:lnTo>
                    <a:lnTo>
                      <a:pt x="1654" y="9563"/>
                    </a:lnTo>
                    <a:lnTo>
                      <a:pt x="1737" y="9563"/>
                    </a:lnTo>
                    <a:lnTo>
                      <a:pt x="1758" y="9500"/>
                    </a:lnTo>
                    <a:lnTo>
                      <a:pt x="1884" y="9563"/>
                    </a:lnTo>
                    <a:lnTo>
                      <a:pt x="1863" y="9584"/>
                    </a:lnTo>
                    <a:lnTo>
                      <a:pt x="1737" y="9584"/>
                    </a:lnTo>
                    <a:lnTo>
                      <a:pt x="1737" y="9605"/>
                    </a:lnTo>
                    <a:lnTo>
                      <a:pt x="1821" y="9668"/>
                    </a:lnTo>
                    <a:lnTo>
                      <a:pt x="1821" y="9709"/>
                    </a:lnTo>
                    <a:lnTo>
                      <a:pt x="1737" y="9772"/>
                    </a:lnTo>
                    <a:lnTo>
                      <a:pt x="1716" y="9793"/>
                    </a:lnTo>
                    <a:lnTo>
                      <a:pt x="1779" y="9814"/>
                    </a:lnTo>
                    <a:lnTo>
                      <a:pt x="1842" y="9877"/>
                    </a:lnTo>
                    <a:lnTo>
                      <a:pt x="1946" y="9877"/>
                    </a:lnTo>
                    <a:lnTo>
                      <a:pt x="1967" y="9898"/>
                    </a:lnTo>
                    <a:lnTo>
                      <a:pt x="1926" y="9940"/>
                    </a:lnTo>
                    <a:lnTo>
                      <a:pt x="1821" y="9940"/>
                    </a:lnTo>
                    <a:lnTo>
                      <a:pt x="1779" y="9981"/>
                    </a:lnTo>
                    <a:lnTo>
                      <a:pt x="1654" y="9877"/>
                    </a:lnTo>
                    <a:lnTo>
                      <a:pt x="1612" y="9898"/>
                    </a:lnTo>
                    <a:lnTo>
                      <a:pt x="1570" y="9940"/>
                    </a:lnTo>
                    <a:lnTo>
                      <a:pt x="1507" y="9940"/>
                    </a:lnTo>
                    <a:lnTo>
                      <a:pt x="1444" y="9835"/>
                    </a:lnTo>
                    <a:lnTo>
                      <a:pt x="1361" y="9814"/>
                    </a:lnTo>
                    <a:lnTo>
                      <a:pt x="1298" y="9877"/>
                    </a:lnTo>
                    <a:lnTo>
                      <a:pt x="1110" y="9877"/>
                    </a:lnTo>
                    <a:lnTo>
                      <a:pt x="984" y="9793"/>
                    </a:lnTo>
                    <a:lnTo>
                      <a:pt x="879" y="9793"/>
                    </a:lnTo>
                    <a:lnTo>
                      <a:pt x="817" y="9835"/>
                    </a:lnTo>
                    <a:lnTo>
                      <a:pt x="817" y="9919"/>
                    </a:lnTo>
                    <a:lnTo>
                      <a:pt x="733" y="9940"/>
                    </a:lnTo>
                    <a:lnTo>
                      <a:pt x="628" y="9981"/>
                    </a:lnTo>
                    <a:lnTo>
                      <a:pt x="586" y="10044"/>
                    </a:lnTo>
                    <a:lnTo>
                      <a:pt x="419" y="10086"/>
                    </a:lnTo>
                    <a:lnTo>
                      <a:pt x="377" y="10107"/>
                    </a:lnTo>
                    <a:lnTo>
                      <a:pt x="273" y="10128"/>
                    </a:lnTo>
                    <a:lnTo>
                      <a:pt x="189" y="10212"/>
                    </a:lnTo>
                    <a:lnTo>
                      <a:pt x="168" y="10316"/>
                    </a:lnTo>
                    <a:lnTo>
                      <a:pt x="168" y="10358"/>
                    </a:lnTo>
                    <a:lnTo>
                      <a:pt x="147" y="10442"/>
                    </a:lnTo>
                    <a:lnTo>
                      <a:pt x="1" y="10525"/>
                    </a:lnTo>
                    <a:lnTo>
                      <a:pt x="1" y="10609"/>
                    </a:lnTo>
                    <a:lnTo>
                      <a:pt x="42" y="10651"/>
                    </a:lnTo>
                    <a:lnTo>
                      <a:pt x="42" y="10818"/>
                    </a:lnTo>
                    <a:lnTo>
                      <a:pt x="63" y="10860"/>
                    </a:lnTo>
                    <a:lnTo>
                      <a:pt x="189" y="10860"/>
                    </a:lnTo>
                    <a:lnTo>
                      <a:pt x="252" y="10735"/>
                    </a:lnTo>
                    <a:lnTo>
                      <a:pt x="294" y="10735"/>
                    </a:lnTo>
                    <a:lnTo>
                      <a:pt x="273" y="10756"/>
                    </a:lnTo>
                    <a:lnTo>
                      <a:pt x="210" y="10860"/>
                    </a:lnTo>
                    <a:lnTo>
                      <a:pt x="273" y="10881"/>
                    </a:lnTo>
                    <a:lnTo>
                      <a:pt x="356" y="10818"/>
                    </a:lnTo>
                    <a:lnTo>
                      <a:pt x="356" y="10651"/>
                    </a:lnTo>
                    <a:lnTo>
                      <a:pt x="398" y="10421"/>
                    </a:lnTo>
                    <a:lnTo>
                      <a:pt x="482" y="10400"/>
                    </a:lnTo>
                    <a:lnTo>
                      <a:pt x="566" y="10337"/>
                    </a:lnTo>
                    <a:lnTo>
                      <a:pt x="419" y="10567"/>
                    </a:lnTo>
                    <a:lnTo>
                      <a:pt x="419" y="10672"/>
                    </a:lnTo>
                    <a:lnTo>
                      <a:pt x="398" y="10714"/>
                    </a:lnTo>
                    <a:lnTo>
                      <a:pt x="377" y="10839"/>
                    </a:lnTo>
                    <a:lnTo>
                      <a:pt x="314" y="10944"/>
                    </a:lnTo>
                    <a:lnTo>
                      <a:pt x="377" y="10986"/>
                    </a:lnTo>
                    <a:lnTo>
                      <a:pt x="419" y="10986"/>
                    </a:lnTo>
                    <a:lnTo>
                      <a:pt x="503" y="11069"/>
                    </a:lnTo>
                    <a:lnTo>
                      <a:pt x="607" y="11069"/>
                    </a:lnTo>
                    <a:lnTo>
                      <a:pt x="628" y="10965"/>
                    </a:lnTo>
                    <a:lnTo>
                      <a:pt x="607" y="10944"/>
                    </a:lnTo>
                    <a:lnTo>
                      <a:pt x="670" y="10839"/>
                    </a:lnTo>
                    <a:lnTo>
                      <a:pt x="691" y="10735"/>
                    </a:lnTo>
                    <a:lnTo>
                      <a:pt x="733" y="10672"/>
                    </a:lnTo>
                    <a:lnTo>
                      <a:pt x="733" y="10756"/>
                    </a:lnTo>
                    <a:lnTo>
                      <a:pt x="775" y="10818"/>
                    </a:lnTo>
                    <a:lnTo>
                      <a:pt x="712" y="10944"/>
                    </a:lnTo>
                    <a:lnTo>
                      <a:pt x="712" y="11028"/>
                    </a:lnTo>
                    <a:lnTo>
                      <a:pt x="712" y="11090"/>
                    </a:lnTo>
                    <a:lnTo>
                      <a:pt x="796" y="11195"/>
                    </a:lnTo>
                    <a:lnTo>
                      <a:pt x="838" y="11237"/>
                    </a:lnTo>
                    <a:lnTo>
                      <a:pt x="921" y="11153"/>
                    </a:lnTo>
                    <a:lnTo>
                      <a:pt x="900" y="11069"/>
                    </a:lnTo>
                    <a:lnTo>
                      <a:pt x="900" y="11048"/>
                    </a:lnTo>
                    <a:lnTo>
                      <a:pt x="921" y="11028"/>
                    </a:lnTo>
                    <a:lnTo>
                      <a:pt x="1005" y="11028"/>
                    </a:lnTo>
                    <a:lnTo>
                      <a:pt x="1047" y="10965"/>
                    </a:lnTo>
                    <a:lnTo>
                      <a:pt x="1026" y="10860"/>
                    </a:lnTo>
                    <a:lnTo>
                      <a:pt x="984" y="10818"/>
                    </a:lnTo>
                    <a:lnTo>
                      <a:pt x="984" y="10735"/>
                    </a:lnTo>
                    <a:lnTo>
                      <a:pt x="1026" y="10756"/>
                    </a:lnTo>
                    <a:lnTo>
                      <a:pt x="1110" y="10923"/>
                    </a:lnTo>
                    <a:lnTo>
                      <a:pt x="1110" y="10986"/>
                    </a:lnTo>
                    <a:lnTo>
                      <a:pt x="1047" y="11090"/>
                    </a:lnTo>
                    <a:lnTo>
                      <a:pt x="1005" y="11090"/>
                    </a:lnTo>
                    <a:lnTo>
                      <a:pt x="942" y="11195"/>
                    </a:lnTo>
                    <a:lnTo>
                      <a:pt x="984" y="11258"/>
                    </a:lnTo>
                    <a:lnTo>
                      <a:pt x="1026" y="11258"/>
                    </a:lnTo>
                    <a:lnTo>
                      <a:pt x="1089" y="11279"/>
                    </a:lnTo>
                    <a:lnTo>
                      <a:pt x="1110" y="11341"/>
                    </a:lnTo>
                    <a:lnTo>
                      <a:pt x="1151" y="11341"/>
                    </a:lnTo>
                    <a:lnTo>
                      <a:pt x="1340" y="11446"/>
                    </a:lnTo>
                    <a:lnTo>
                      <a:pt x="1402" y="11446"/>
                    </a:lnTo>
                    <a:lnTo>
                      <a:pt x="1402" y="11551"/>
                    </a:lnTo>
                    <a:lnTo>
                      <a:pt x="1612" y="11551"/>
                    </a:lnTo>
                    <a:lnTo>
                      <a:pt x="1674" y="11593"/>
                    </a:lnTo>
                    <a:lnTo>
                      <a:pt x="1737" y="11572"/>
                    </a:lnTo>
                    <a:lnTo>
                      <a:pt x="1779" y="11488"/>
                    </a:lnTo>
                    <a:lnTo>
                      <a:pt x="1716" y="11362"/>
                    </a:lnTo>
                    <a:lnTo>
                      <a:pt x="1654" y="11174"/>
                    </a:lnTo>
                    <a:lnTo>
                      <a:pt x="1716" y="11048"/>
                    </a:lnTo>
                    <a:lnTo>
                      <a:pt x="1758" y="10986"/>
                    </a:lnTo>
                    <a:lnTo>
                      <a:pt x="1779" y="11048"/>
                    </a:lnTo>
                    <a:lnTo>
                      <a:pt x="1821" y="11174"/>
                    </a:lnTo>
                    <a:lnTo>
                      <a:pt x="1821" y="11279"/>
                    </a:lnTo>
                    <a:lnTo>
                      <a:pt x="1842" y="11341"/>
                    </a:lnTo>
                    <a:lnTo>
                      <a:pt x="1926" y="11341"/>
                    </a:lnTo>
                    <a:lnTo>
                      <a:pt x="1946" y="11279"/>
                    </a:lnTo>
                    <a:lnTo>
                      <a:pt x="2030" y="11279"/>
                    </a:lnTo>
                    <a:lnTo>
                      <a:pt x="2051" y="11237"/>
                    </a:lnTo>
                    <a:lnTo>
                      <a:pt x="2072" y="11153"/>
                    </a:lnTo>
                    <a:lnTo>
                      <a:pt x="2135" y="11090"/>
                    </a:lnTo>
                    <a:lnTo>
                      <a:pt x="2156" y="10965"/>
                    </a:lnTo>
                    <a:lnTo>
                      <a:pt x="2177" y="10923"/>
                    </a:lnTo>
                    <a:lnTo>
                      <a:pt x="2198" y="10923"/>
                    </a:lnTo>
                    <a:lnTo>
                      <a:pt x="2260" y="11048"/>
                    </a:lnTo>
                    <a:lnTo>
                      <a:pt x="2239" y="11090"/>
                    </a:lnTo>
                    <a:lnTo>
                      <a:pt x="2177" y="11195"/>
                    </a:lnTo>
                    <a:lnTo>
                      <a:pt x="2156" y="11279"/>
                    </a:lnTo>
                    <a:lnTo>
                      <a:pt x="2198" y="11341"/>
                    </a:lnTo>
                    <a:lnTo>
                      <a:pt x="2198" y="11404"/>
                    </a:lnTo>
                    <a:lnTo>
                      <a:pt x="2302" y="11488"/>
                    </a:lnTo>
                    <a:lnTo>
                      <a:pt x="2386" y="11446"/>
                    </a:lnTo>
                    <a:lnTo>
                      <a:pt x="2490" y="11279"/>
                    </a:lnTo>
                    <a:lnTo>
                      <a:pt x="2449" y="11174"/>
                    </a:lnTo>
                    <a:lnTo>
                      <a:pt x="2470" y="11028"/>
                    </a:lnTo>
                    <a:lnTo>
                      <a:pt x="2574" y="10944"/>
                    </a:lnTo>
                    <a:lnTo>
                      <a:pt x="2679" y="10923"/>
                    </a:lnTo>
                    <a:lnTo>
                      <a:pt x="2574" y="11028"/>
                    </a:lnTo>
                    <a:lnTo>
                      <a:pt x="2553" y="11132"/>
                    </a:lnTo>
                    <a:lnTo>
                      <a:pt x="2595" y="11237"/>
                    </a:lnTo>
                    <a:lnTo>
                      <a:pt x="2511" y="11446"/>
                    </a:lnTo>
                    <a:lnTo>
                      <a:pt x="2511" y="11509"/>
                    </a:lnTo>
                    <a:lnTo>
                      <a:pt x="2595" y="11593"/>
                    </a:lnTo>
                    <a:lnTo>
                      <a:pt x="2700" y="11572"/>
                    </a:lnTo>
                    <a:lnTo>
                      <a:pt x="2783" y="11593"/>
                    </a:lnTo>
                    <a:lnTo>
                      <a:pt x="2867" y="11572"/>
                    </a:lnTo>
                    <a:lnTo>
                      <a:pt x="2867" y="11446"/>
                    </a:lnTo>
                    <a:lnTo>
                      <a:pt x="2930" y="11362"/>
                    </a:lnTo>
                    <a:lnTo>
                      <a:pt x="2909" y="11279"/>
                    </a:lnTo>
                    <a:lnTo>
                      <a:pt x="2825" y="11132"/>
                    </a:lnTo>
                    <a:lnTo>
                      <a:pt x="2909" y="10944"/>
                    </a:lnTo>
                    <a:lnTo>
                      <a:pt x="2909" y="10818"/>
                    </a:lnTo>
                    <a:lnTo>
                      <a:pt x="2972" y="10923"/>
                    </a:lnTo>
                    <a:lnTo>
                      <a:pt x="2930" y="11028"/>
                    </a:lnTo>
                    <a:lnTo>
                      <a:pt x="2909" y="11090"/>
                    </a:lnTo>
                    <a:lnTo>
                      <a:pt x="2993" y="11258"/>
                    </a:lnTo>
                    <a:lnTo>
                      <a:pt x="3076" y="11279"/>
                    </a:lnTo>
                    <a:lnTo>
                      <a:pt x="3118" y="11300"/>
                    </a:lnTo>
                    <a:lnTo>
                      <a:pt x="3034" y="11341"/>
                    </a:lnTo>
                    <a:lnTo>
                      <a:pt x="2993" y="11488"/>
                    </a:lnTo>
                    <a:lnTo>
                      <a:pt x="3014" y="11551"/>
                    </a:lnTo>
                    <a:lnTo>
                      <a:pt x="3181" y="11593"/>
                    </a:lnTo>
                    <a:lnTo>
                      <a:pt x="3244" y="11551"/>
                    </a:lnTo>
                    <a:lnTo>
                      <a:pt x="3348" y="11697"/>
                    </a:lnTo>
                    <a:lnTo>
                      <a:pt x="3348" y="11802"/>
                    </a:lnTo>
                    <a:lnTo>
                      <a:pt x="3286" y="11906"/>
                    </a:lnTo>
                    <a:lnTo>
                      <a:pt x="3181" y="11990"/>
                    </a:lnTo>
                    <a:lnTo>
                      <a:pt x="3223" y="12011"/>
                    </a:lnTo>
                    <a:lnTo>
                      <a:pt x="3286" y="12095"/>
                    </a:lnTo>
                    <a:lnTo>
                      <a:pt x="3369" y="12095"/>
                    </a:lnTo>
                    <a:lnTo>
                      <a:pt x="3495" y="12074"/>
                    </a:lnTo>
                    <a:lnTo>
                      <a:pt x="3537" y="12095"/>
                    </a:lnTo>
                    <a:lnTo>
                      <a:pt x="3725" y="11927"/>
                    </a:lnTo>
                    <a:lnTo>
                      <a:pt x="3830" y="11969"/>
                    </a:lnTo>
                    <a:lnTo>
                      <a:pt x="3871" y="11990"/>
                    </a:lnTo>
                    <a:lnTo>
                      <a:pt x="4039" y="11823"/>
                    </a:lnTo>
                    <a:lnTo>
                      <a:pt x="4123" y="11802"/>
                    </a:lnTo>
                    <a:lnTo>
                      <a:pt x="4227" y="11655"/>
                    </a:lnTo>
                    <a:lnTo>
                      <a:pt x="4290" y="11593"/>
                    </a:lnTo>
                    <a:lnTo>
                      <a:pt x="4332" y="11613"/>
                    </a:lnTo>
                    <a:lnTo>
                      <a:pt x="4290" y="11781"/>
                    </a:lnTo>
                    <a:lnTo>
                      <a:pt x="4269" y="11906"/>
                    </a:lnTo>
                    <a:lnTo>
                      <a:pt x="4290" y="11927"/>
                    </a:lnTo>
                    <a:lnTo>
                      <a:pt x="4395" y="11865"/>
                    </a:lnTo>
                    <a:lnTo>
                      <a:pt x="4478" y="11718"/>
                    </a:lnTo>
                    <a:lnTo>
                      <a:pt x="4583" y="11655"/>
                    </a:lnTo>
                    <a:lnTo>
                      <a:pt x="4687" y="11655"/>
                    </a:lnTo>
                    <a:lnTo>
                      <a:pt x="4813" y="11446"/>
                    </a:lnTo>
                    <a:lnTo>
                      <a:pt x="4876" y="11237"/>
                    </a:lnTo>
                    <a:lnTo>
                      <a:pt x="4855" y="11153"/>
                    </a:lnTo>
                    <a:lnTo>
                      <a:pt x="4876" y="11048"/>
                    </a:lnTo>
                    <a:lnTo>
                      <a:pt x="4792" y="11028"/>
                    </a:lnTo>
                    <a:lnTo>
                      <a:pt x="4750" y="11048"/>
                    </a:lnTo>
                    <a:lnTo>
                      <a:pt x="4667" y="11048"/>
                    </a:lnTo>
                    <a:lnTo>
                      <a:pt x="4541" y="11132"/>
                    </a:lnTo>
                    <a:lnTo>
                      <a:pt x="4478" y="11195"/>
                    </a:lnTo>
                    <a:lnTo>
                      <a:pt x="4374" y="11195"/>
                    </a:lnTo>
                    <a:lnTo>
                      <a:pt x="4457" y="11090"/>
                    </a:lnTo>
                    <a:lnTo>
                      <a:pt x="4478" y="11028"/>
                    </a:lnTo>
                    <a:lnTo>
                      <a:pt x="4374" y="11048"/>
                    </a:lnTo>
                    <a:lnTo>
                      <a:pt x="4353" y="10986"/>
                    </a:lnTo>
                    <a:lnTo>
                      <a:pt x="4374" y="10923"/>
                    </a:lnTo>
                    <a:lnTo>
                      <a:pt x="4457" y="10923"/>
                    </a:lnTo>
                    <a:lnTo>
                      <a:pt x="4499" y="10735"/>
                    </a:lnTo>
                    <a:lnTo>
                      <a:pt x="4562" y="10651"/>
                    </a:lnTo>
                    <a:lnTo>
                      <a:pt x="4541" y="10546"/>
                    </a:lnTo>
                    <a:lnTo>
                      <a:pt x="4395" y="10463"/>
                    </a:lnTo>
                    <a:lnTo>
                      <a:pt x="4185" y="10525"/>
                    </a:lnTo>
                    <a:lnTo>
                      <a:pt x="4060" y="10630"/>
                    </a:lnTo>
                    <a:lnTo>
                      <a:pt x="4123" y="10504"/>
                    </a:lnTo>
                    <a:lnTo>
                      <a:pt x="4039" y="10358"/>
                    </a:lnTo>
                    <a:lnTo>
                      <a:pt x="3892" y="10295"/>
                    </a:lnTo>
                    <a:lnTo>
                      <a:pt x="3830" y="10316"/>
                    </a:lnTo>
                    <a:lnTo>
                      <a:pt x="3767" y="10358"/>
                    </a:lnTo>
                    <a:lnTo>
                      <a:pt x="3725" y="10358"/>
                    </a:lnTo>
                    <a:lnTo>
                      <a:pt x="3599" y="10525"/>
                    </a:lnTo>
                    <a:lnTo>
                      <a:pt x="3495" y="10525"/>
                    </a:lnTo>
                    <a:lnTo>
                      <a:pt x="3558" y="10337"/>
                    </a:lnTo>
                    <a:lnTo>
                      <a:pt x="3453" y="10232"/>
                    </a:lnTo>
                    <a:lnTo>
                      <a:pt x="3809" y="10232"/>
                    </a:lnTo>
                    <a:lnTo>
                      <a:pt x="3830" y="10191"/>
                    </a:lnTo>
                    <a:lnTo>
                      <a:pt x="3725" y="10044"/>
                    </a:lnTo>
                    <a:lnTo>
                      <a:pt x="3767" y="9981"/>
                    </a:lnTo>
                    <a:lnTo>
                      <a:pt x="3830" y="9793"/>
                    </a:lnTo>
                    <a:lnTo>
                      <a:pt x="3830" y="9709"/>
                    </a:lnTo>
                    <a:lnTo>
                      <a:pt x="3934" y="9605"/>
                    </a:lnTo>
                    <a:lnTo>
                      <a:pt x="3934" y="9668"/>
                    </a:lnTo>
                    <a:lnTo>
                      <a:pt x="3955" y="9730"/>
                    </a:lnTo>
                    <a:lnTo>
                      <a:pt x="3934" y="9835"/>
                    </a:lnTo>
                    <a:lnTo>
                      <a:pt x="3871" y="9898"/>
                    </a:lnTo>
                    <a:lnTo>
                      <a:pt x="3934" y="10128"/>
                    </a:lnTo>
                    <a:lnTo>
                      <a:pt x="4164" y="10421"/>
                    </a:lnTo>
                    <a:lnTo>
                      <a:pt x="4332" y="10442"/>
                    </a:lnTo>
                    <a:lnTo>
                      <a:pt x="4353" y="10421"/>
                    </a:lnTo>
                    <a:lnTo>
                      <a:pt x="4478" y="10421"/>
                    </a:lnTo>
                    <a:lnTo>
                      <a:pt x="4771" y="10546"/>
                    </a:lnTo>
                    <a:lnTo>
                      <a:pt x="4813" y="10525"/>
                    </a:lnTo>
                    <a:lnTo>
                      <a:pt x="4897" y="10358"/>
                    </a:lnTo>
                    <a:lnTo>
                      <a:pt x="4980" y="10295"/>
                    </a:lnTo>
                    <a:lnTo>
                      <a:pt x="5022" y="10295"/>
                    </a:lnTo>
                    <a:lnTo>
                      <a:pt x="4980" y="10358"/>
                    </a:lnTo>
                    <a:lnTo>
                      <a:pt x="5064" y="10400"/>
                    </a:lnTo>
                    <a:lnTo>
                      <a:pt x="5169" y="10337"/>
                    </a:lnTo>
                    <a:lnTo>
                      <a:pt x="5190" y="10253"/>
                    </a:lnTo>
                    <a:lnTo>
                      <a:pt x="5211" y="10212"/>
                    </a:lnTo>
                    <a:lnTo>
                      <a:pt x="5273" y="10253"/>
                    </a:lnTo>
                    <a:lnTo>
                      <a:pt x="5399" y="10212"/>
                    </a:lnTo>
                    <a:lnTo>
                      <a:pt x="5399" y="10086"/>
                    </a:lnTo>
                    <a:lnTo>
                      <a:pt x="5545" y="9981"/>
                    </a:lnTo>
                    <a:lnTo>
                      <a:pt x="5545" y="9877"/>
                    </a:lnTo>
                    <a:lnTo>
                      <a:pt x="5524" y="9835"/>
                    </a:lnTo>
                    <a:lnTo>
                      <a:pt x="5420" y="9835"/>
                    </a:lnTo>
                    <a:lnTo>
                      <a:pt x="5524" y="9730"/>
                    </a:lnTo>
                    <a:lnTo>
                      <a:pt x="5545" y="9521"/>
                    </a:lnTo>
                    <a:lnTo>
                      <a:pt x="5713" y="9500"/>
                    </a:lnTo>
                    <a:lnTo>
                      <a:pt x="5943" y="9563"/>
                    </a:lnTo>
                    <a:lnTo>
                      <a:pt x="6027" y="9626"/>
                    </a:lnTo>
                    <a:lnTo>
                      <a:pt x="6173" y="9626"/>
                    </a:lnTo>
                    <a:lnTo>
                      <a:pt x="6278" y="9563"/>
                    </a:lnTo>
                    <a:lnTo>
                      <a:pt x="6382" y="9563"/>
                    </a:lnTo>
                    <a:lnTo>
                      <a:pt x="6466" y="9668"/>
                    </a:lnTo>
                    <a:lnTo>
                      <a:pt x="6571" y="9626"/>
                    </a:lnTo>
                    <a:lnTo>
                      <a:pt x="6675" y="9521"/>
                    </a:lnTo>
                    <a:lnTo>
                      <a:pt x="6759" y="9479"/>
                    </a:lnTo>
                    <a:lnTo>
                      <a:pt x="6759" y="9396"/>
                    </a:lnTo>
                    <a:lnTo>
                      <a:pt x="6633" y="9396"/>
                    </a:lnTo>
                    <a:lnTo>
                      <a:pt x="6278" y="9207"/>
                    </a:lnTo>
                    <a:lnTo>
                      <a:pt x="6257" y="9144"/>
                    </a:lnTo>
                    <a:lnTo>
                      <a:pt x="6340" y="9082"/>
                    </a:lnTo>
                    <a:lnTo>
                      <a:pt x="6445" y="9103"/>
                    </a:lnTo>
                    <a:lnTo>
                      <a:pt x="6487" y="9165"/>
                    </a:lnTo>
                    <a:lnTo>
                      <a:pt x="6592" y="9144"/>
                    </a:lnTo>
                    <a:lnTo>
                      <a:pt x="6780" y="9291"/>
                    </a:lnTo>
                    <a:lnTo>
                      <a:pt x="6864" y="9270"/>
                    </a:lnTo>
                    <a:lnTo>
                      <a:pt x="6989" y="9165"/>
                    </a:lnTo>
                    <a:lnTo>
                      <a:pt x="7073" y="9144"/>
                    </a:lnTo>
                    <a:lnTo>
                      <a:pt x="7115" y="9061"/>
                    </a:lnTo>
                    <a:lnTo>
                      <a:pt x="7094" y="8935"/>
                    </a:lnTo>
                    <a:lnTo>
                      <a:pt x="6968" y="8831"/>
                    </a:lnTo>
                    <a:lnTo>
                      <a:pt x="6884" y="8831"/>
                    </a:lnTo>
                    <a:lnTo>
                      <a:pt x="6864" y="8747"/>
                    </a:lnTo>
                    <a:lnTo>
                      <a:pt x="6738" y="8684"/>
                    </a:lnTo>
                    <a:lnTo>
                      <a:pt x="6738" y="8642"/>
                    </a:lnTo>
                    <a:lnTo>
                      <a:pt x="6864" y="8663"/>
                    </a:lnTo>
                    <a:lnTo>
                      <a:pt x="6947" y="8684"/>
                    </a:lnTo>
                    <a:lnTo>
                      <a:pt x="6968" y="8768"/>
                    </a:lnTo>
                    <a:lnTo>
                      <a:pt x="7031" y="8789"/>
                    </a:lnTo>
                    <a:lnTo>
                      <a:pt x="7156" y="8789"/>
                    </a:lnTo>
                    <a:lnTo>
                      <a:pt x="7198" y="8852"/>
                    </a:lnTo>
                    <a:lnTo>
                      <a:pt x="7387" y="8726"/>
                    </a:lnTo>
                    <a:lnTo>
                      <a:pt x="7428" y="8726"/>
                    </a:lnTo>
                    <a:lnTo>
                      <a:pt x="7470" y="8538"/>
                    </a:lnTo>
                    <a:lnTo>
                      <a:pt x="7596" y="8328"/>
                    </a:lnTo>
                    <a:lnTo>
                      <a:pt x="7596" y="8224"/>
                    </a:lnTo>
                    <a:lnTo>
                      <a:pt x="7512" y="8161"/>
                    </a:lnTo>
                    <a:lnTo>
                      <a:pt x="7387" y="8056"/>
                    </a:lnTo>
                    <a:lnTo>
                      <a:pt x="7198" y="8056"/>
                    </a:lnTo>
                    <a:lnTo>
                      <a:pt x="7094" y="8119"/>
                    </a:lnTo>
                    <a:lnTo>
                      <a:pt x="7094" y="8035"/>
                    </a:lnTo>
                    <a:lnTo>
                      <a:pt x="7219" y="7994"/>
                    </a:lnTo>
                    <a:lnTo>
                      <a:pt x="7366" y="7994"/>
                    </a:lnTo>
                    <a:lnTo>
                      <a:pt x="7387" y="7931"/>
                    </a:lnTo>
                    <a:lnTo>
                      <a:pt x="7198" y="7784"/>
                    </a:lnTo>
                    <a:lnTo>
                      <a:pt x="7115" y="7743"/>
                    </a:lnTo>
                    <a:lnTo>
                      <a:pt x="7010" y="7743"/>
                    </a:lnTo>
                    <a:lnTo>
                      <a:pt x="6968" y="7722"/>
                    </a:lnTo>
                    <a:lnTo>
                      <a:pt x="6947" y="7743"/>
                    </a:lnTo>
                    <a:lnTo>
                      <a:pt x="6843" y="7784"/>
                    </a:lnTo>
                    <a:lnTo>
                      <a:pt x="6801" y="7743"/>
                    </a:lnTo>
                    <a:lnTo>
                      <a:pt x="6780" y="7784"/>
                    </a:lnTo>
                    <a:lnTo>
                      <a:pt x="6675" y="7784"/>
                    </a:lnTo>
                    <a:lnTo>
                      <a:pt x="6675" y="7701"/>
                    </a:lnTo>
                    <a:lnTo>
                      <a:pt x="6696" y="7638"/>
                    </a:lnTo>
                    <a:lnTo>
                      <a:pt x="6487" y="7533"/>
                    </a:lnTo>
                    <a:lnTo>
                      <a:pt x="6466" y="7491"/>
                    </a:lnTo>
                    <a:lnTo>
                      <a:pt x="6466" y="7491"/>
                    </a:lnTo>
                    <a:lnTo>
                      <a:pt x="6571" y="7533"/>
                    </a:lnTo>
                    <a:lnTo>
                      <a:pt x="6759" y="7575"/>
                    </a:lnTo>
                    <a:lnTo>
                      <a:pt x="6843" y="7617"/>
                    </a:lnTo>
                    <a:lnTo>
                      <a:pt x="6801" y="7701"/>
                    </a:lnTo>
                    <a:lnTo>
                      <a:pt x="6801" y="7701"/>
                    </a:lnTo>
                    <a:lnTo>
                      <a:pt x="6989" y="7638"/>
                    </a:lnTo>
                    <a:lnTo>
                      <a:pt x="7198" y="7638"/>
                    </a:lnTo>
                    <a:lnTo>
                      <a:pt x="7324" y="7743"/>
                    </a:lnTo>
                    <a:lnTo>
                      <a:pt x="7366" y="7722"/>
                    </a:lnTo>
                    <a:lnTo>
                      <a:pt x="7387" y="7596"/>
                    </a:lnTo>
                    <a:lnTo>
                      <a:pt x="7115" y="7512"/>
                    </a:lnTo>
                    <a:lnTo>
                      <a:pt x="6905" y="7491"/>
                    </a:lnTo>
                    <a:lnTo>
                      <a:pt x="6759" y="7429"/>
                    </a:lnTo>
                    <a:lnTo>
                      <a:pt x="6780" y="7387"/>
                    </a:lnTo>
                    <a:lnTo>
                      <a:pt x="6884" y="7366"/>
                    </a:lnTo>
                    <a:lnTo>
                      <a:pt x="6989" y="7429"/>
                    </a:lnTo>
                    <a:lnTo>
                      <a:pt x="7219" y="7491"/>
                    </a:lnTo>
                    <a:lnTo>
                      <a:pt x="7408" y="7491"/>
                    </a:lnTo>
                    <a:lnTo>
                      <a:pt x="7470" y="7596"/>
                    </a:lnTo>
                    <a:lnTo>
                      <a:pt x="7470" y="7722"/>
                    </a:lnTo>
                    <a:lnTo>
                      <a:pt x="7491" y="7805"/>
                    </a:lnTo>
                    <a:lnTo>
                      <a:pt x="7638" y="7910"/>
                    </a:lnTo>
                    <a:lnTo>
                      <a:pt x="7805" y="7952"/>
                    </a:lnTo>
                    <a:lnTo>
                      <a:pt x="7889" y="8035"/>
                    </a:lnTo>
                    <a:lnTo>
                      <a:pt x="7910" y="8035"/>
                    </a:lnTo>
                    <a:lnTo>
                      <a:pt x="7993" y="7994"/>
                    </a:lnTo>
                    <a:lnTo>
                      <a:pt x="7952" y="7847"/>
                    </a:lnTo>
                    <a:lnTo>
                      <a:pt x="7993" y="7743"/>
                    </a:lnTo>
                    <a:lnTo>
                      <a:pt x="7952" y="7701"/>
                    </a:lnTo>
                    <a:lnTo>
                      <a:pt x="8056" y="7617"/>
                    </a:lnTo>
                    <a:lnTo>
                      <a:pt x="7993" y="7575"/>
                    </a:lnTo>
                    <a:lnTo>
                      <a:pt x="7680" y="7491"/>
                    </a:lnTo>
                    <a:lnTo>
                      <a:pt x="7554" y="7512"/>
                    </a:lnTo>
                    <a:lnTo>
                      <a:pt x="7512" y="7512"/>
                    </a:lnTo>
                    <a:lnTo>
                      <a:pt x="7408" y="7408"/>
                    </a:lnTo>
                    <a:lnTo>
                      <a:pt x="7282" y="7387"/>
                    </a:lnTo>
                    <a:lnTo>
                      <a:pt x="7198" y="7282"/>
                    </a:lnTo>
                    <a:lnTo>
                      <a:pt x="7115" y="7282"/>
                    </a:lnTo>
                    <a:lnTo>
                      <a:pt x="7073" y="7324"/>
                    </a:lnTo>
                    <a:lnTo>
                      <a:pt x="6989" y="7324"/>
                    </a:lnTo>
                    <a:lnTo>
                      <a:pt x="7010" y="7219"/>
                    </a:lnTo>
                    <a:lnTo>
                      <a:pt x="6864" y="7178"/>
                    </a:lnTo>
                    <a:lnTo>
                      <a:pt x="6843" y="7094"/>
                    </a:lnTo>
                    <a:lnTo>
                      <a:pt x="6947" y="7073"/>
                    </a:lnTo>
                    <a:lnTo>
                      <a:pt x="6989" y="7115"/>
                    </a:lnTo>
                    <a:lnTo>
                      <a:pt x="7094" y="7157"/>
                    </a:lnTo>
                    <a:lnTo>
                      <a:pt x="7156" y="7073"/>
                    </a:lnTo>
                    <a:lnTo>
                      <a:pt x="7115" y="7010"/>
                    </a:lnTo>
                    <a:lnTo>
                      <a:pt x="7156" y="6968"/>
                    </a:lnTo>
                    <a:lnTo>
                      <a:pt x="7219" y="7052"/>
                    </a:lnTo>
                    <a:lnTo>
                      <a:pt x="7219" y="7178"/>
                    </a:lnTo>
                    <a:lnTo>
                      <a:pt x="7324" y="7219"/>
                    </a:lnTo>
                    <a:lnTo>
                      <a:pt x="7638" y="7303"/>
                    </a:lnTo>
                    <a:lnTo>
                      <a:pt x="7700" y="7261"/>
                    </a:lnTo>
                    <a:lnTo>
                      <a:pt x="7554" y="7052"/>
                    </a:lnTo>
                    <a:lnTo>
                      <a:pt x="7408" y="6989"/>
                    </a:lnTo>
                    <a:lnTo>
                      <a:pt x="7303" y="6947"/>
                    </a:lnTo>
                    <a:lnTo>
                      <a:pt x="7303" y="6864"/>
                    </a:lnTo>
                    <a:lnTo>
                      <a:pt x="7324" y="6801"/>
                    </a:lnTo>
                    <a:lnTo>
                      <a:pt x="7408" y="6906"/>
                    </a:lnTo>
                    <a:lnTo>
                      <a:pt x="7554" y="6906"/>
                    </a:lnTo>
                    <a:lnTo>
                      <a:pt x="7638" y="6968"/>
                    </a:lnTo>
                    <a:lnTo>
                      <a:pt x="7680" y="7073"/>
                    </a:lnTo>
                    <a:lnTo>
                      <a:pt x="7721" y="7052"/>
                    </a:lnTo>
                    <a:lnTo>
                      <a:pt x="7805" y="7157"/>
                    </a:lnTo>
                    <a:lnTo>
                      <a:pt x="7910" y="7199"/>
                    </a:lnTo>
                    <a:lnTo>
                      <a:pt x="7952" y="7261"/>
                    </a:lnTo>
                    <a:lnTo>
                      <a:pt x="8014" y="7282"/>
                    </a:lnTo>
                    <a:lnTo>
                      <a:pt x="8077" y="7178"/>
                    </a:lnTo>
                    <a:lnTo>
                      <a:pt x="8203" y="7178"/>
                    </a:lnTo>
                    <a:lnTo>
                      <a:pt x="8307" y="7282"/>
                    </a:lnTo>
                    <a:lnTo>
                      <a:pt x="8349" y="7261"/>
                    </a:lnTo>
                    <a:lnTo>
                      <a:pt x="8349" y="7157"/>
                    </a:lnTo>
                    <a:lnTo>
                      <a:pt x="8412" y="7157"/>
                    </a:lnTo>
                    <a:lnTo>
                      <a:pt x="8516" y="7261"/>
                    </a:lnTo>
                    <a:lnTo>
                      <a:pt x="8642" y="7261"/>
                    </a:lnTo>
                    <a:lnTo>
                      <a:pt x="8684" y="7199"/>
                    </a:lnTo>
                    <a:lnTo>
                      <a:pt x="8684" y="6885"/>
                    </a:lnTo>
                    <a:lnTo>
                      <a:pt x="8433" y="6634"/>
                    </a:lnTo>
                    <a:lnTo>
                      <a:pt x="8349" y="6634"/>
                    </a:lnTo>
                    <a:lnTo>
                      <a:pt x="8307" y="6655"/>
                    </a:lnTo>
                    <a:lnTo>
                      <a:pt x="8224" y="6634"/>
                    </a:lnTo>
                    <a:lnTo>
                      <a:pt x="8244" y="6571"/>
                    </a:lnTo>
                    <a:lnTo>
                      <a:pt x="8433" y="6550"/>
                    </a:lnTo>
                    <a:lnTo>
                      <a:pt x="8516" y="6571"/>
                    </a:lnTo>
                    <a:lnTo>
                      <a:pt x="8558" y="6550"/>
                    </a:lnTo>
                    <a:lnTo>
                      <a:pt x="8642" y="6592"/>
                    </a:lnTo>
                    <a:lnTo>
                      <a:pt x="8642" y="6696"/>
                    </a:lnTo>
                    <a:lnTo>
                      <a:pt x="8684" y="6759"/>
                    </a:lnTo>
                    <a:lnTo>
                      <a:pt x="8851" y="6780"/>
                    </a:lnTo>
                    <a:lnTo>
                      <a:pt x="8851" y="6968"/>
                    </a:lnTo>
                    <a:lnTo>
                      <a:pt x="8893" y="7052"/>
                    </a:lnTo>
                    <a:lnTo>
                      <a:pt x="8998" y="7052"/>
                    </a:lnTo>
                    <a:lnTo>
                      <a:pt x="9060" y="7094"/>
                    </a:lnTo>
                    <a:lnTo>
                      <a:pt x="9353" y="7115"/>
                    </a:lnTo>
                    <a:lnTo>
                      <a:pt x="9500" y="7115"/>
                    </a:lnTo>
                    <a:lnTo>
                      <a:pt x="9688" y="6947"/>
                    </a:lnTo>
                    <a:lnTo>
                      <a:pt x="9709" y="6864"/>
                    </a:lnTo>
                    <a:lnTo>
                      <a:pt x="9605" y="6801"/>
                    </a:lnTo>
                    <a:lnTo>
                      <a:pt x="9563" y="6843"/>
                    </a:lnTo>
                    <a:lnTo>
                      <a:pt x="9500" y="6780"/>
                    </a:lnTo>
                    <a:lnTo>
                      <a:pt x="9563" y="6759"/>
                    </a:lnTo>
                    <a:lnTo>
                      <a:pt x="9709" y="6696"/>
                    </a:lnTo>
                    <a:lnTo>
                      <a:pt x="9835" y="6738"/>
                    </a:lnTo>
                    <a:lnTo>
                      <a:pt x="9981" y="6675"/>
                    </a:lnTo>
                    <a:lnTo>
                      <a:pt x="10002" y="6571"/>
                    </a:lnTo>
                    <a:lnTo>
                      <a:pt x="9918" y="6466"/>
                    </a:lnTo>
                    <a:lnTo>
                      <a:pt x="9625" y="6466"/>
                    </a:lnTo>
                    <a:lnTo>
                      <a:pt x="9395" y="6424"/>
                    </a:lnTo>
                    <a:lnTo>
                      <a:pt x="9416" y="6362"/>
                    </a:lnTo>
                    <a:lnTo>
                      <a:pt x="9521" y="6362"/>
                    </a:lnTo>
                    <a:lnTo>
                      <a:pt x="9563" y="6257"/>
                    </a:lnTo>
                    <a:lnTo>
                      <a:pt x="9605" y="6278"/>
                    </a:lnTo>
                    <a:lnTo>
                      <a:pt x="9625" y="6383"/>
                    </a:lnTo>
                    <a:lnTo>
                      <a:pt x="9709" y="6383"/>
                    </a:lnTo>
                    <a:lnTo>
                      <a:pt x="9772" y="6341"/>
                    </a:lnTo>
                    <a:lnTo>
                      <a:pt x="9981" y="6424"/>
                    </a:lnTo>
                    <a:lnTo>
                      <a:pt x="10044" y="6362"/>
                    </a:lnTo>
                    <a:lnTo>
                      <a:pt x="10149" y="6445"/>
                    </a:lnTo>
                    <a:lnTo>
                      <a:pt x="10211" y="6445"/>
                    </a:lnTo>
                    <a:lnTo>
                      <a:pt x="10316" y="6320"/>
                    </a:lnTo>
                    <a:lnTo>
                      <a:pt x="10295" y="6236"/>
                    </a:lnTo>
                    <a:lnTo>
                      <a:pt x="10149" y="6152"/>
                    </a:lnTo>
                    <a:lnTo>
                      <a:pt x="10211" y="6048"/>
                    </a:lnTo>
                    <a:lnTo>
                      <a:pt x="10253" y="6006"/>
                    </a:lnTo>
                    <a:lnTo>
                      <a:pt x="10232" y="5839"/>
                    </a:lnTo>
                    <a:lnTo>
                      <a:pt x="10316" y="5901"/>
                    </a:lnTo>
                    <a:lnTo>
                      <a:pt x="10316" y="6006"/>
                    </a:lnTo>
                    <a:lnTo>
                      <a:pt x="10253" y="6069"/>
                    </a:lnTo>
                    <a:lnTo>
                      <a:pt x="10295" y="6152"/>
                    </a:lnTo>
                    <a:lnTo>
                      <a:pt x="10358" y="6173"/>
                    </a:lnTo>
                    <a:lnTo>
                      <a:pt x="10441" y="6111"/>
                    </a:lnTo>
                    <a:lnTo>
                      <a:pt x="10734" y="6111"/>
                    </a:lnTo>
                    <a:lnTo>
                      <a:pt x="10776" y="6027"/>
                    </a:lnTo>
                    <a:lnTo>
                      <a:pt x="10923" y="5922"/>
                    </a:lnTo>
                    <a:lnTo>
                      <a:pt x="10881" y="5797"/>
                    </a:lnTo>
                    <a:lnTo>
                      <a:pt x="10944" y="5755"/>
                    </a:lnTo>
                    <a:lnTo>
                      <a:pt x="11048" y="5755"/>
                    </a:lnTo>
                    <a:lnTo>
                      <a:pt x="11132" y="5650"/>
                    </a:lnTo>
                    <a:lnTo>
                      <a:pt x="11216" y="5692"/>
                    </a:lnTo>
                    <a:lnTo>
                      <a:pt x="11299" y="5629"/>
                    </a:lnTo>
                    <a:lnTo>
                      <a:pt x="11550" y="5608"/>
                    </a:lnTo>
                    <a:lnTo>
                      <a:pt x="11613" y="5483"/>
                    </a:lnTo>
                    <a:lnTo>
                      <a:pt x="11822" y="5420"/>
                    </a:lnTo>
                    <a:lnTo>
                      <a:pt x="11927" y="5336"/>
                    </a:lnTo>
                    <a:lnTo>
                      <a:pt x="12073" y="5336"/>
                    </a:lnTo>
                    <a:lnTo>
                      <a:pt x="12136" y="5315"/>
                    </a:lnTo>
                    <a:lnTo>
                      <a:pt x="12262" y="5315"/>
                    </a:lnTo>
                    <a:lnTo>
                      <a:pt x="12429" y="5232"/>
                    </a:lnTo>
                    <a:lnTo>
                      <a:pt x="12555" y="5106"/>
                    </a:lnTo>
                    <a:lnTo>
                      <a:pt x="12659" y="5085"/>
                    </a:lnTo>
                    <a:lnTo>
                      <a:pt x="12743" y="4960"/>
                    </a:lnTo>
                    <a:lnTo>
                      <a:pt x="12952" y="4918"/>
                    </a:lnTo>
                    <a:lnTo>
                      <a:pt x="13036" y="4876"/>
                    </a:lnTo>
                    <a:lnTo>
                      <a:pt x="13224" y="4771"/>
                    </a:lnTo>
                    <a:lnTo>
                      <a:pt x="13308" y="4604"/>
                    </a:lnTo>
                    <a:lnTo>
                      <a:pt x="13371" y="4458"/>
                    </a:lnTo>
                    <a:lnTo>
                      <a:pt x="13182" y="4458"/>
                    </a:lnTo>
                    <a:lnTo>
                      <a:pt x="13057" y="4478"/>
                    </a:lnTo>
                    <a:lnTo>
                      <a:pt x="12973" y="4437"/>
                    </a:lnTo>
                    <a:lnTo>
                      <a:pt x="12848" y="4458"/>
                    </a:lnTo>
                    <a:lnTo>
                      <a:pt x="12659" y="4646"/>
                    </a:lnTo>
                    <a:lnTo>
                      <a:pt x="12387" y="4667"/>
                    </a:lnTo>
                    <a:lnTo>
                      <a:pt x="11927" y="4709"/>
                    </a:lnTo>
                    <a:lnTo>
                      <a:pt x="11801" y="4688"/>
                    </a:lnTo>
                    <a:lnTo>
                      <a:pt x="11488" y="4688"/>
                    </a:lnTo>
                    <a:lnTo>
                      <a:pt x="11299" y="4771"/>
                    </a:lnTo>
                    <a:lnTo>
                      <a:pt x="11299" y="4667"/>
                    </a:lnTo>
                    <a:lnTo>
                      <a:pt x="11174" y="4667"/>
                    </a:lnTo>
                    <a:lnTo>
                      <a:pt x="11216" y="4562"/>
                    </a:lnTo>
                    <a:lnTo>
                      <a:pt x="11362" y="4562"/>
                    </a:lnTo>
                    <a:lnTo>
                      <a:pt x="11446" y="4583"/>
                    </a:lnTo>
                    <a:lnTo>
                      <a:pt x="11550" y="4541"/>
                    </a:lnTo>
                    <a:lnTo>
                      <a:pt x="11571" y="4604"/>
                    </a:lnTo>
                    <a:lnTo>
                      <a:pt x="11718" y="4604"/>
                    </a:lnTo>
                    <a:lnTo>
                      <a:pt x="11906" y="4583"/>
                    </a:lnTo>
                    <a:lnTo>
                      <a:pt x="12032" y="4583"/>
                    </a:lnTo>
                    <a:lnTo>
                      <a:pt x="12346" y="4541"/>
                    </a:lnTo>
                    <a:lnTo>
                      <a:pt x="12848" y="4332"/>
                    </a:lnTo>
                    <a:lnTo>
                      <a:pt x="12931" y="4269"/>
                    </a:lnTo>
                    <a:lnTo>
                      <a:pt x="12848" y="4186"/>
                    </a:lnTo>
                    <a:lnTo>
                      <a:pt x="12638" y="4144"/>
                    </a:lnTo>
                    <a:lnTo>
                      <a:pt x="12262" y="4081"/>
                    </a:lnTo>
                    <a:lnTo>
                      <a:pt x="12199" y="3976"/>
                    </a:lnTo>
                    <a:lnTo>
                      <a:pt x="12199" y="3976"/>
                    </a:lnTo>
                    <a:lnTo>
                      <a:pt x="12346" y="4060"/>
                    </a:lnTo>
                    <a:lnTo>
                      <a:pt x="12450" y="4039"/>
                    </a:lnTo>
                    <a:lnTo>
                      <a:pt x="12450" y="3976"/>
                    </a:lnTo>
                    <a:lnTo>
                      <a:pt x="12325" y="3851"/>
                    </a:lnTo>
                    <a:lnTo>
                      <a:pt x="12304" y="3725"/>
                    </a:lnTo>
                    <a:lnTo>
                      <a:pt x="12408" y="3851"/>
                    </a:lnTo>
                    <a:lnTo>
                      <a:pt x="12597" y="4060"/>
                    </a:lnTo>
                    <a:lnTo>
                      <a:pt x="12638" y="4060"/>
                    </a:lnTo>
                    <a:lnTo>
                      <a:pt x="12722" y="4018"/>
                    </a:lnTo>
                    <a:lnTo>
                      <a:pt x="12764" y="4081"/>
                    </a:lnTo>
                    <a:lnTo>
                      <a:pt x="12973" y="4081"/>
                    </a:lnTo>
                    <a:lnTo>
                      <a:pt x="13057" y="4144"/>
                    </a:lnTo>
                    <a:lnTo>
                      <a:pt x="13141" y="4144"/>
                    </a:lnTo>
                    <a:lnTo>
                      <a:pt x="13287" y="4165"/>
                    </a:lnTo>
                    <a:lnTo>
                      <a:pt x="13371" y="4123"/>
                    </a:lnTo>
                    <a:lnTo>
                      <a:pt x="13308" y="4081"/>
                    </a:lnTo>
                    <a:lnTo>
                      <a:pt x="13162" y="4060"/>
                    </a:lnTo>
                    <a:lnTo>
                      <a:pt x="13162" y="3976"/>
                    </a:lnTo>
                    <a:lnTo>
                      <a:pt x="13350" y="4018"/>
                    </a:lnTo>
                    <a:lnTo>
                      <a:pt x="13475" y="4060"/>
                    </a:lnTo>
                    <a:lnTo>
                      <a:pt x="13601" y="4165"/>
                    </a:lnTo>
                    <a:lnTo>
                      <a:pt x="13664" y="4144"/>
                    </a:lnTo>
                    <a:lnTo>
                      <a:pt x="13706" y="4018"/>
                    </a:lnTo>
                    <a:lnTo>
                      <a:pt x="13810" y="4081"/>
                    </a:lnTo>
                    <a:lnTo>
                      <a:pt x="13978" y="4081"/>
                    </a:lnTo>
                    <a:lnTo>
                      <a:pt x="14124" y="4039"/>
                    </a:lnTo>
                    <a:lnTo>
                      <a:pt x="14229" y="4018"/>
                    </a:lnTo>
                    <a:lnTo>
                      <a:pt x="14354" y="3914"/>
                    </a:lnTo>
                    <a:lnTo>
                      <a:pt x="14710" y="3746"/>
                    </a:lnTo>
                    <a:lnTo>
                      <a:pt x="14794" y="3662"/>
                    </a:lnTo>
                    <a:lnTo>
                      <a:pt x="14794" y="3621"/>
                    </a:lnTo>
                    <a:lnTo>
                      <a:pt x="14877" y="3600"/>
                    </a:lnTo>
                    <a:lnTo>
                      <a:pt x="15003" y="3621"/>
                    </a:lnTo>
                    <a:lnTo>
                      <a:pt x="15045" y="3558"/>
                    </a:lnTo>
                    <a:lnTo>
                      <a:pt x="15275" y="3432"/>
                    </a:lnTo>
                    <a:lnTo>
                      <a:pt x="15400" y="3181"/>
                    </a:lnTo>
                    <a:lnTo>
                      <a:pt x="15463" y="2909"/>
                    </a:lnTo>
                    <a:lnTo>
                      <a:pt x="15442" y="2721"/>
                    </a:lnTo>
                    <a:lnTo>
                      <a:pt x="15379" y="2595"/>
                    </a:lnTo>
                    <a:lnTo>
                      <a:pt x="15233" y="2512"/>
                    </a:lnTo>
                    <a:lnTo>
                      <a:pt x="15149" y="2512"/>
                    </a:lnTo>
                    <a:lnTo>
                      <a:pt x="15128" y="2554"/>
                    </a:lnTo>
                    <a:lnTo>
                      <a:pt x="15024" y="2554"/>
                    </a:lnTo>
                    <a:lnTo>
                      <a:pt x="14961" y="2658"/>
                    </a:lnTo>
                    <a:lnTo>
                      <a:pt x="14877" y="2700"/>
                    </a:lnTo>
                    <a:lnTo>
                      <a:pt x="14835" y="2658"/>
                    </a:lnTo>
                    <a:lnTo>
                      <a:pt x="14961" y="2470"/>
                    </a:lnTo>
                    <a:lnTo>
                      <a:pt x="15003" y="2386"/>
                    </a:lnTo>
                    <a:lnTo>
                      <a:pt x="15107" y="2302"/>
                    </a:lnTo>
                    <a:lnTo>
                      <a:pt x="15128" y="2156"/>
                    </a:lnTo>
                    <a:lnTo>
                      <a:pt x="15066" y="2051"/>
                    </a:lnTo>
                    <a:lnTo>
                      <a:pt x="15024" y="2030"/>
                    </a:lnTo>
                    <a:lnTo>
                      <a:pt x="15107" y="1968"/>
                    </a:lnTo>
                    <a:lnTo>
                      <a:pt x="15170" y="1737"/>
                    </a:lnTo>
                    <a:lnTo>
                      <a:pt x="15066" y="1717"/>
                    </a:lnTo>
                    <a:lnTo>
                      <a:pt x="14940" y="1737"/>
                    </a:lnTo>
                    <a:lnTo>
                      <a:pt x="14919" y="1842"/>
                    </a:lnTo>
                    <a:lnTo>
                      <a:pt x="14856" y="1884"/>
                    </a:lnTo>
                    <a:lnTo>
                      <a:pt x="14794" y="1926"/>
                    </a:lnTo>
                    <a:lnTo>
                      <a:pt x="14731" y="1863"/>
                    </a:lnTo>
                    <a:lnTo>
                      <a:pt x="14794" y="1779"/>
                    </a:lnTo>
                    <a:lnTo>
                      <a:pt x="14794" y="1717"/>
                    </a:lnTo>
                    <a:lnTo>
                      <a:pt x="14835" y="1633"/>
                    </a:lnTo>
                    <a:lnTo>
                      <a:pt x="14814" y="1570"/>
                    </a:lnTo>
                    <a:lnTo>
                      <a:pt x="14689" y="1654"/>
                    </a:lnTo>
                    <a:lnTo>
                      <a:pt x="14626" y="1779"/>
                    </a:lnTo>
                    <a:lnTo>
                      <a:pt x="14584" y="1821"/>
                    </a:lnTo>
                    <a:lnTo>
                      <a:pt x="14522" y="1758"/>
                    </a:lnTo>
                    <a:lnTo>
                      <a:pt x="14584" y="1633"/>
                    </a:lnTo>
                    <a:lnTo>
                      <a:pt x="14542" y="1549"/>
                    </a:lnTo>
                    <a:lnTo>
                      <a:pt x="14417" y="1549"/>
                    </a:lnTo>
                    <a:lnTo>
                      <a:pt x="14270" y="1633"/>
                    </a:lnTo>
                    <a:lnTo>
                      <a:pt x="14208" y="1737"/>
                    </a:lnTo>
                    <a:lnTo>
                      <a:pt x="14082" y="1737"/>
                    </a:lnTo>
                    <a:lnTo>
                      <a:pt x="14019" y="1779"/>
                    </a:lnTo>
                    <a:lnTo>
                      <a:pt x="13978" y="1884"/>
                    </a:lnTo>
                    <a:lnTo>
                      <a:pt x="13894" y="1884"/>
                    </a:lnTo>
                    <a:lnTo>
                      <a:pt x="13789" y="1842"/>
                    </a:lnTo>
                    <a:lnTo>
                      <a:pt x="13580" y="1821"/>
                    </a:lnTo>
                    <a:lnTo>
                      <a:pt x="13308" y="1821"/>
                    </a:lnTo>
                    <a:lnTo>
                      <a:pt x="13496" y="1758"/>
                    </a:lnTo>
                    <a:lnTo>
                      <a:pt x="13559" y="1717"/>
                    </a:lnTo>
                    <a:lnTo>
                      <a:pt x="13643" y="1737"/>
                    </a:lnTo>
                    <a:lnTo>
                      <a:pt x="13747" y="1737"/>
                    </a:lnTo>
                    <a:lnTo>
                      <a:pt x="13894" y="1654"/>
                    </a:lnTo>
                    <a:lnTo>
                      <a:pt x="14019" y="1633"/>
                    </a:lnTo>
                    <a:lnTo>
                      <a:pt x="14124" y="1507"/>
                    </a:lnTo>
                    <a:lnTo>
                      <a:pt x="14333" y="1403"/>
                    </a:lnTo>
                    <a:lnTo>
                      <a:pt x="14396" y="1340"/>
                    </a:lnTo>
                    <a:lnTo>
                      <a:pt x="14354" y="1298"/>
                    </a:lnTo>
                    <a:lnTo>
                      <a:pt x="14270" y="1298"/>
                    </a:lnTo>
                    <a:lnTo>
                      <a:pt x="14061" y="1152"/>
                    </a:lnTo>
                    <a:lnTo>
                      <a:pt x="14019" y="1089"/>
                    </a:lnTo>
                    <a:lnTo>
                      <a:pt x="13978" y="1089"/>
                    </a:lnTo>
                    <a:lnTo>
                      <a:pt x="13873" y="1131"/>
                    </a:lnTo>
                    <a:lnTo>
                      <a:pt x="13810" y="1193"/>
                    </a:lnTo>
                    <a:lnTo>
                      <a:pt x="13747" y="1152"/>
                    </a:lnTo>
                    <a:lnTo>
                      <a:pt x="13706" y="1089"/>
                    </a:lnTo>
                    <a:lnTo>
                      <a:pt x="13789" y="1005"/>
                    </a:lnTo>
                    <a:lnTo>
                      <a:pt x="13768" y="921"/>
                    </a:lnTo>
                    <a:lnTo>
                      <a:pt x="13601" y="942"/>
                    </a:lnTo>
                    <a:lnTo>
                      <a:pt x="13538" y="1047"/>
                    </a:lnTo>
                    <a:lnTo>
                      <a:pt x="13454" y="1026"/>
                    </a:lnTo>
                    <a:lnTo>
                      <a:pt x="13454" y="901"/>
                    </a:lnTo>
                    <a:lnTo>
                      <a:pt x="13308" y="942"/>
                    </a:lnTo>
                    <a:lnTo>
                      <a:pt x="13266" y="1005"/>
                    </a:lnTo>
                    <a:lnTo>
                      <a:pt x="13224" y="921"/>
                    </a:lnTo>
                    <a:lnTo>
                      <a:pt x="13287" y="838"/>
                    </a:lnTo>
                    <a:lnTo>
                      <a:pt x="13245" y="775"/>
                    </a:lnTo>
                    <a:lnTo>
                      <a:pt x="13308" y="775"/>
                    </a:lnTo>
                    <a:lnTo>
                      <a:pt x="13371" y="691"/>
                    </a:lnTo>
                    <a:lnTo>
                      <a:pt x="13287" y="608"/>
                    </a:lnTo>
                    <a:lnTo>
                      <a:pt x="13078" y="587"/>
                    </a:lnTo>
                    <a:lnTo>
                      <a:pt x="12910" y="503"/>
                    </a:lnTo>
                    <a:lnTo>
                      <a:pt x="12785" y="524"/>
                    </a:lnTo>
                    <a:lnTo>
                      <a:pt x="12659" y="629"/>
                    </a:lnTo>
                    <a:lnTo>
                      <a:pt x="12638" y="733"/>
                    </a:lnTo>
                    <a:lnTo>
                      <a:pt x="12597" y="775"/>
                    </a:lnTo>
                    <a:lnTo>
                      <a:pt x="12513" y="670"/>
                    </a:lnTo>
                    <a:lnTo>
                      <a:pt x="12638" y="524"/>
                    </a:lnTo>
                    <a:lnTo>
                      <a:pt x="12659" y="461"/>
                    </a:lnTo>
                    <a:lnTo>
                      <a:pt x="12513" y="461"/>
                    </a:lnTo>
                    <a:lnTo>
                      <a:pt x="12387" y="377"/>
                    </a:lnTo>
                    <a:lnTo>
                      <a:pt x="12262" y="377"/>
                    </a:lnTo>
                    <a:lnTo>
                      <a:pt x="12199" y="482"/>
                    </a:lnTo>
                    <a:lnTo>
                      <a:pt x="12011" y="608"/>
                    </a:lnTo>
                    <a:lnTo>
                      <a:pt x="11885" y="733"/>
                    </a:lnTo>
                    <a:lnTo>
                      <a:pt x="11801" y="775"/>
                    </a:lnTo>
                    <a:lnTo>
                      <a:pt x="11781" y="712"/>
                    </a:lnTo>
                    <a:lnTo>
                      <a:pt x="11822" y="587"/>
                    </a:lnTo>
                    <a:lnTo>
                      <a:pt x="11822" y="419"/>
                    </a:lnTo>
                    <a:lnTo>
                      <a:pt x="11781" y="377"/>
                    </a:lnTo>
                    <a:lnTo>
                      <a:pt x="11739" y="273"/>
                    </a:lnTo>
                    <a:lnTo>
                      <a:pt x="11592" y="189"/>
                    </a:lnTo>
                    <a:lnTo>
                      <a:pt x="11467" y="210"/>
                    </a:lnTo>
                    <a:lnTo>
                      <a:pt x="11341" y="189"/>
                    </a:lnTo>
                    <a:lnTo>
                      <a:pt x="11278" y="85"/>
                    </a:lnTo>
                    <a:lnTo>
                      <a:pt x="11153" y="64"/>
                    </a:lnTo>
                    <a:lnTo>
                      <a:pt x="10985" y="105"/>
                    </a:lnTo>
                    <a:lnTo>
                      <a:pt x="10881" y="85"/>
                    </a:lnTo>
                    <a:lnTo>
                      <a:pt x="10818" y="64"/>
                    </a:lnTo>
                    <a:lnTo>
                      <a:pt x="10734" y="1"/>
                    </a:lnTo>
                    <a:lnTo>
                      <a:pt x="10651" y="64"/>
                    </a:lnTo>
                    <a:lnTo>
                      <a:pt x="10630" y="210"/>
                    </a:lnTo>
                    <a:lnTo>
                      <a:pt x="10734" y="461"/>
                    </a:lnTo>
                    <a:lnTo>
                      <a:pt x="10651" y="670"/>
                    </a:lnTo>
                    <a:lnTo>
                      <a:pt x="10651" y="817"/>
                    </a:lnTo>
                    <a:lnTo>
                      <a:pt x="10609" y="880"/>
                    </a:lnTo>
                    <a:lnTo>
                      <a:pt x="10525" y="838"/>
                    </a:lnTo>
                    <a:lnTo>
                      <a:pt x="10400" y="880"/>
                    </a:lnTo>
                    <a:lnTo>
                      <a:pt x="10337" y="817"/>
                    </a:lnTo>
                    <a:lnTo>
                      <a:pt x="10421" y="733"/>
                    </a:lnTo>
                    <a:lnTo>
                      <a:pt x="10358" y="566"/>
                    </a:lnTo>
                    <a:lnTo>
                      <a:pt x="10421" y="461"/>
                    </a:lnTo>
                    <a:lnTo>
                      <a:pt x="10441" y="315"/>
                    </a:lnTo>
                    <a:lnTo>
                      <a:pt x="10400" y="273"/>
                    </a:lnTo>
                    <a:lnTo>
                      <a:pt x="10232" y="398"/>
                    </a:lnTo>
                    <a:lnTo>
                      <a:pt x="10232" y="461"/>
                    </a:lnTo>
                    <a:lnTo>
                      <a:pt x="10149" y="482"/>
                    </a:lnTo>
                    <a:lnTo>
                      <a:pt x="10107" y="419"/>
                    </a:lnTo>
                    <a:lnTo>
                      <a:pt x="10149" y="273"/>
                    </a:lnTo>
                    <a:lnTo>
                      <a:pt x="10107" y="210"/>
                    </a:lnTo>
                    <a:lnTo>
                      <a:pt x="10044" y="252"/>
                    </a:lnTo>
                    <a:lnTo>
                      <a:pt x="9981" y="398"/>
                    </a:lnTo>
                    <a:lnTo>
                      <a:pt x="9897" y="398"/>
                    </a:lnTo>
                    <a:lnTo>
                      <a:pt x="9877" y="357"/>
                    </a:lnTo>
                    <a:lnTo>
                      <a:pt x="9918" y="252"/>
                    </a:lnTo>
                    <a:lnTo>
                      <a:pt x="9918" y="105"/>
                    </a:lnTo>
                    <a:lnTo>
                      <a:pt x="9897" y="64"/>
                    </a:lnTo>
                    <a:lnTo>
                      <a:pt x="96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36"/>
              <p:cNvSpPr/>
              <p:nvPr/>
            </p:nvSpPr>
            <p:spPr>
              <a:xfrm>
                <a:off x="2905300" y="2401625"/>
                <a:ext cx="91575" cy="98875"/>
              </a:xfrm>
              <a:custGeom>
                <a:rect b="b" l="l" r="r" t="t"/>
                <a:pathLst>
                  <a:path extrusionOk="0" h="3955" w="3663">
                    <a:moveTo>
                      <a:pt x="2909" y="2155"/>
                    </a:moveTo>
                    <a:lnTo>
                      <a:pt x="2872" y="2165"/>
                    </a:lnTo>
                    <a:lnTo>
                      <a:pt x="2872" y="2165"/>
                    </a:lnTo>
                    <a:lnTo>
                      <a:pt x="2878" y="2166"/>
                    </a:lnTo>
                    <a:lnTo>
                      <a:pt x="2878" y="2166"/>
                    </a:lnTo>
                    <a:lnTo>
                      <a:pt x="2930" y="2155"/>
                    </a:lnTo>
                    <a:close/>
                    <a:moveTo>
                      <a:pt x="2323" y="0"/>
                    </a:moveTo>
                    <a:lnTo>
                      <a:pt x="2260" y="42"/>
                    </a:lnTo>
                    <a:lnTo>
                      <a:pt x="2219" y="84"/>
                    </a:lnTo>
                    <a:lnTo>
                      <a:pt x="2135" y="84"/>
                    </a:lnTo>
                    <a:lnTo>
                      <a:pt x="2072" y="147"/>
                    </a:lnTo>
                    <a:lnTo>
                      <a:pt x="2009" y="188"/>
                    </a:lnTo>
                    <a:lnTo>
                      <a:pt x="1905" y="188"/>
                    </a:lnTo>
                    <a:lnTo>
                      <a:pt x="1779" y="293"/>
                    </a:lnTo>
                    <a:lnTo>
                      <a:pt x="1675" y="377"/>
                    </a:lnTo>
                    <a:lnTo>
                      <a:pt x="1675" y="460"/>
                    </a:lnTo>
                    <a:lnTo>
                      <a:pt x="1612" y="460"/>
                    </a:lnTo>
                    <a:lnTo>
                      <a:pt x="1570" y="419"/>
                    </a:lnTo>
                    <a:lnTo>
                      <a:pt x="1570" y="460"/>
                    </a:lnTo>
                    <a:lnTo>
                      <a:pt x="1591" y="481"/>
                    </a:lnTo>
                    <a:lnTo>
                      <a:pt x="1591" y="523"/>
                    </a:lnTo>
                    <a:lnTo>
                      <a:pt x="1528" y="586"/>
                    </a:lnTo>
                    <a:lnTo>
                      <a:pt x="1423" y="670"/>
                    </a:lnTo>
                    <a:lnTo>
                      <a:pt x="1382" y="691"/>
                    </a:lnTo>
                    <a:lnTo>
                      <a:pt x="1402" y="711"/>
                    </a:lnTo>
                    <a:lnTo>
                      <a:pt x="1382" y="774"/>
                    </a:lnTo>
                    <a:lnTo>
                      <a:pt x="1319" y="774"/>
                    </a:lnTo>
                    <a:lnTo>
                      <a:pt x="1319" y="816"/>
                    </a:lnTo>
                    <a:lnTo>
                      <a:pt x="1382" y="837"/>
                    </a:lnTo>
                    <a:lnTo>
                      <a:pt x="1319" y="879"/>
                    </a:lnTo>
                    <a:lnTo>
                      <a:pt x="1256" y="879"/>
                    </a:lnTo>
                    <a:lnTo>
                      <a:pt x="1193" y="942"/>
                    </a:lnTo>
                    <a:lnTo>
                      <a:pt x="1193" y="1004"/>
                    </a:lnTo>
                    <a:lnTo>
                      <a:pt x="1214" y="1004"/>
                    </a:lnTo>
                    <a:lnTo>
                      <a:pt x="1256" y="1025"/>
                    </a:lnTo>
                    <a:lnTo>
                      <a:pt x="1193" y="1046"/>
                    </a:lnTo>
                    <a:lnTo>
                      <a:pt x="1151" y="1046"/>
                    </a:lnTo>
                    <a:lnTo>
                      <a:pt x="1089" y="1151"/>
                    </a:lnTo>
                    <a:lnTo>
                      <a:pt x="1068" y="1214"/>
                    </a:lnTo>
                    <a:lnTo>
                      <a:pt x="942" y="1402"/>
                    </a:lnTo>
                    <a:lnTo>
                      <a:pt x="942" y="1444"/>
                    </a:lnTo>
                    <a:lnTo>
                      <a:pt x="984" y="1507"/>
                    </a:lnTo>
                    <a:lnTo>
                      <a:pt x="984" y="1548"/>
                    </a:lnTo>
                    <a:lnTo>
                      <a:pt x="963" y="1548"/>
                    </a:lnTo>
                    <a:lnTo>
                      <a:pt x="942" y="1527"/>
                    </a:lnTo>
                    <a:lnTo>
                      <a:pt x="900" y="1527"/>
                    </a:lnTo>
                    <a:lnTo>
                      <a:pt x="796" y="1569"/>
                    </a:lnTo>
                    <a:lnTo>
                      <a:pt x="754" y="1653"/>
                    </a:lnTo>
                    <a:lnTo>
                      <a:pt x="754" y="1716"/>
                    </a:lnTo>
                    <a:lnTo>
                      <a:pt x="796" y="1716"/>
                    </a:lnTo>
                    <a:lnTo>
                      <a:pt x="858" y="1758"/>
                    </a:lnTo>
                    <a:lnTo>
                      <a:pt x="838" y="1779"/>
                    </a:lnTo>
                    <a:lnTo>
                      <a:pt x="838" y="1841"/>
                    </a:lnTo>
                    <a:lnTo>
                      <a:pt x="775" y="1883"/>
                    </a:lnTo>
                    <a:lnTo>
                      <a:pt x="649" y="1862"/>
                    </a:lnTo>
                    <a:lnTo>
                      <a:pt x="628" y="1883"/>
                    </a:lnTo>
                    <a:lnTo>
                      <a:pt x="628" y="1946"/>
                    </a:lnTo>
                    <a:lnTo>
                      <a:pt x="545" y="2030"/>
                    </a:lnTo>
                    <a:lnTo>
                      <a:pt x="482" y="2134"/>
                    </a:lnTo>
                    <a:lnTo>
                      <a:pt x="440" y="2197"/>
                    </a:lnTo>
                    <a:lnTo>
                      <a:pt x="419" y="2197"/>
                    </a:lnTo>
                    <a:lnTo>
                      <a:pt x="419" y="2134"/>
                    </a:lnTo>
                    <a:lnTo>
                      <a:pt x="377" y="2197"/>
                    </a:lnTo>
                    <a:lnTo>
                      <a:pt x="335" y="2134"/>
                    </a:lnTo>
                    <a:lnTo>
                      <a:pt x="356" y="2072"/>
                    </a:lnTo>
                    <a:lnTo>
                      <a:pt x="440" y="2030"/>
                    </a:lnTo>
                    <a:lnTo>
                      <a:pt x="461" y="1967"/>
                    </a:lnTo>
                    <a:lnTo>
                      <a:pt x="440" y="1988"/>
                    </a:lnTo>
                    <a:lnTo>
                      <a:pt x="356" y="2051"/>
                    </a:lnTo>
                    <a:lnTo>
                      <a:pt x="231" y="2134"/>
                    </a:lnTo>
                    <a:lnTo>
                      <a:pt x="168" y="2260"/>
                    </a:lnTo>
                    <a:lnTo>
                      <a:pt x="231" y="2260"/>
                    </a:lnTo>
                    <a:lnTo>
                      <a:pt x="314" y="2239"/>
                    </a:lnTo>
                    <a:lnTo>
                      <a:pt x="461" y="2197"/>
                    </a:lnTo>
                    <a:lnTo>
                      <a:pt x="586" y="2197"/>
                    </a:lnTo>
                    <a:lnTo>
                      <a:pt x="524" y="2281"/>
                    </a:lnTo>
                    <a:lnTo>
                      <a:pt x="419" y="2406"/>
                    </a:lnTo>
                    <a:lnTo>
                      <a:pt x="335" y="2511"/>
                    </a:lnTo>
                    <a:lnTo>
                      <a:pt x="210" y="2595"/>
                    </a:lnTo>
                    <a:lnTo>
                      <a:pt x="105" y="2699"/>
                    </a:lnTo>
                    <a:lnTo>
                      <a:pt x="22" y="2699"/>
                    </a:lnTo>
                    <a:lnTo>
                      <a:pt x="1" y="2762"/>
                    </a:lnTo>
                    <a:lnTo>
                      <a:pt x="22" y="2804"/>
                    </a:lnTo>
                    <a:lnTo>
                      <a:pt x="1" y="2888"/>
                    </a:lnTo>
                    <a:lnTo>
                      <a:pt x="22" y="2929"/>
                    </a:lnTo>
                    <a:lnTo>
                      <a:pt x="63" y="2929"/>
                    </a:lnTo>
                    <a:lnTo>
                      <a:pt x="168" y="2971"/>
                    </a:lnTo>
                    <a:lnTo>
                      <a:pt x="314" y="2929"/>
                    </a:lnTo>
                    <a:lnTo>
                      <a:pt x="377" y="2888"/>
                    </a:lnTo>
                    <a:lnTo>
                      <a:pt x="482" y="2888"/>
                    </a:lnTo>
                    <a:lnTo>
                      <a:pt x="566" y="2825"/>
                    </a:lnTo>
                    <a:lnTo>
                      <a:pt x="586" y="2783"/>
                    </a:lnTo>
                    <a:lnTo>
                      <a:pt x="586" y="2804"/>
                    </a:lnTo>
                    <a:lnTo>
                      <a:pt x="545" y="2888"/>
                    </a:lnTo>
                    <a:lnTo>
                      <a:pt x="670" y="2908"/>
                    </a:lnTo>
                    <a:lnTo>
                      <a:pt x="754" y="2888"/>
                    </a:lnTo>
                    <a:lnTo>
                      <a:pt x="796" y="2929"/>
                    </a:lnTo>
                    <a:lnTo>
                      <a:pt x="963" y="2929"/>
                    </a:lnTo>
                    <a:lnTo>
                      <a:pt x="1047" y="2908"/>
                    </a:lnTo>
                    <a:lnTo>
                      <a:pt x="1068" y="2971"/>
                    </a:lnTo>
                    <a:lnTo>
                      <a:pt x="1110" y="3013"/>
                    </a:lnTo>
                    <a:lnTo>
                      <a:pt x="1214" y="3013"/>
                    </a:lnTo>
                    <a:lnTo>
                      <a:pt x="1256" y="2992"/>
                    </a:lnTo>
                    <a:lnTo>
                      <a:pt x="1277" y="3013"/>
                    </a:lnTo>
                    <a:lnTo>
                      <a:pt x="1361" y="3013"/>
                    </a:lnTo>
                    <a:lnTo>
                      <a:pt x="1402" y="2992"/>
                    </a:lnTo>
                    <a:lnTo>
                      <a:pt x="1402" y="2950"/>
                    </a:lnTo>
                    <a:lnTo>
                      <a:pt x="1486" y="2950"/>
                    </a:lnTo>
                    <a:lnTo>
                      <a:pt x="1507" y="2992"/>
                    </a:lnTo>
                    <a:lnTo>
                      <a:pt x="1570" y="2992"/>
                    </a:lnTo>
                    <a:lnTo>
                      <a:pt x="1591" y="2929"/>
                    </a:lnTo>
                    <a:lnTo>
                      <a:pt x="1633" y="2929"/>
                    </a:lnTo>
                    <a:lnTo>
                      <a:pt x="1695" y="2971"/>
                    </a:lnTo>
                    <a:lnTo>
                      <a:pt x="1716" y="2908"/>
                    </a:lnTo>
                    <a:lnTo>
                      <a:pt x="1716" y="2867"/>
                    </a:lnTo>
                    <a:lnTo>
                      <a:pt x="1716" y="2783"/>
                    </a:lnTo>
                    <a:lnTo>
                      <a:pt x="1737" y="2804"/>
                    </a:lnTo>
                    <a:lnTo>
                      <a:pt x="1779" y="2762"/>
                    </a:lnTo>
                    <a:lnTo>
                      <a:pt x="1821" y="2762"/>
                    </a:lnTo>
                    <a:lnTo>
                      <a:pt x="1800" y="2783"/>
                    </a:lnTo>
                    <a:lnTo>
                      <a:pt x="1779" y="2888"/>
                    </a:lnTo>
                    <a:lnTo>
                      <a:pt x="1800" y="2908"/>
                    </a:lnTo>
                    <a:lnTo>
                      <a:pt x="1821" y="2867"/>
                    </a:lnTo>
                    <a:lnTo>
                      <a:pt x="1884" y="2783"/>
                    </a:lnTo>
                    <a:lnTo>
                      <a:pt x="1905" y="2783"/>
                    </a:lnTo>
                    <a:lnTo>
                      <a:pt x="1905" y="2867"/>
                    </a:lnTo>
                    <a:lnTo>
                      <a:pt x="1884" y="2908"/>
                    </a:lnTo>
                    <a:lnTo>
                      <a:pt x="1884" y="2971"/>
                    </a:lnTo>
                    <a:lnTo>
                      <a:pt x="1947" y="2929"/>
                    </a:lnTo>
                    <a:lnTo>
                      <a:pt x="1988" y="2929"/>
                    </a:lnTo>
                    <a:lnTo>
                      <a:pt x="1988" y="2971"/>
                    </a:lnTo>
                    <a:lnTo>
                      <a:pt x="1884" y="3034"/>
                    </a:lnTo>
                    <a:lnTo>
                      <a:pt x="1779" y="3097"/>
                    </a:lnTo>
                    <a:lnTo>
                      <a:pt x="1800" y="3118"/>
                    </a:lnTo>
                    <a:lnTo>
                      <a:pt x="1821" y="3097"/>
                    </a:lnTo>
                    <a:lnTo>
                      <a:pt x="1884" y="3097"/>
                    </a:lnTo>
                    <a:lnTo>
                      <a:pt x="1905" y="3118"/>
                    </a:lnTo>
                    <a:lnTo>
                      <a:pt x="1947" y="3118"/>
                    </a:lnTo>
                    <a:lnTo>
                      <a:pt x="1988" y="3139"/>
                    </a:lnTo>
                    <a:lnTo>
                      <a:pt x="2030" y="3118"/>
                    </a:lnTo>
                    <a:lnTo>
                      <a:pt x="2114" y="3097"/>
                    </a:lnTo>
                    <a:lnTo>
                      <a:pt x="2135" y="3013"/>
                    </a:lnTo>
                    <a:lnTo>
                      <a:pt x="2135" y="2971"/>
                    </a:lnTo>
                    <a:lnTo>
                      <a:pt x="2198" y="2992"/>
                    </a:lnTo>
                    <a:lnTo>
                      <a:pt x="2260" y="3013"/>
                    </a:lnTo>
                    <a:lnTo>
                      <a:pt x="2323" y="3076"/>
                    </a:lnTo>
                    <a:lnTo>
                      <a:pt x="2365" y="3034"/>
                    </a:lnTo>
                    <a:lnTo>
                      <a:pt x="2428" y="3013"/>
                    </a:lnTo>
                    <a:lnTo>
                      <a:pt x="2511" y="3013"/>
                    </a:lnTo>
                    <a:lnTo>
                      <a:pt x="2449" y="3076"/>
                    </a:lnTo>
                    <a:lnTo>
                      <a:pt x="2449" y="3097"/>
                    </a:lnTo>
                    <a:lnTo>
                      <a:pt x="2344" y="3139"/>
                    </a:lnTo>
                    <a:lnTo>
                      <a:pt x="2239" y="3139"/>
                    </a:lnTo>
                    <a:lnTo>
                      <a:pt x="2198" y="3201"/>
                    </a:lnTo>
                    <a:lnTo>
                      <a:pt x="2198" y="3243"/>
                    </a:lnTo>
                    <a:lnTo>
                      <a:pt x="2156" y="3285"/>
                    </a:lnTo>
                    <a:lnTo>
                      <a:pt x="2135" y="3327"/>
                    </a:lnTo>
                    <a:lnTo>
                      <a:pt x="2051" y="3327"/>
                    </a:lnTo>
                    <a:lnTo>
                      <a:pt x="2009" y="3348"/>
                    </a:lnTo>
                    <a:lnTo>
                      <a:pt x="1988" y="3411"/>
                    </a:lnTo>
                    <a:lnTo>
                      <a:pt x="1926" y="3432"/>
                    </a:lnTo>
                    <a:lnTo>
                      <a:pt x="1821" y="3452"/>
                    </a:lnTo>
                    <a:lnTo>
                      <a:pt x="1737" y="3515"/>
                    </a:lnTo>
                    <a:lnTo>
                      <a:pt x="1716" y="3557"/>
                    </a:lnTo>
                    <a:lnTo>
                      <a:pt x="1737" y="3599"/>
                    </a:lnTo>
                    <a:lnTo>
                      <a:pt x="1779" y="3620"/>
                    </a:lnTo>
                    <a:lnTo>
                      <a:pt x="1842" y="3620"/>
                    </a:lnTo>
                    <a:lnTo>
                      <a:pt x="1884" y="3557"/>
                    </a:lnTo>
                    <a:lnTo>
                      <a:pt x="1905" y="3536"/>
                    </a:lnTo>
                    <a:lnTo>
                      <a:pt x="1947" y="3536"/>
                    </a:lnTo>
                    <a:lnTo>
                      <a:pt x="1947" y="3599"/>
                    </a:lnTo>
                    <a:lnTo>
                      <a:pt x="1988" y="3620"/>
                    </a:lnTo>
                    <a:lnTo>
                      <a:pt x="2051" y="3599"/>
                    </a:lnTo>
                    <a:lnTo>
                      <a:pt x="2114" y="3536"/>
                    </a:lnTo>
                    <a:lnTo>
                      <a:pt x="2135" y="3494"/>
                    </a:lnTo>
                    <a:lnTo>
                      <a:pt x="2156" y="3494"/>
                    </a:lnTo>
                    <a:lnTo>
                      <a:pt x="2198" y="3432"/>
                    </a:lnTo>
                    <a:lnTo>
                      <a:pt x="2219" y="3348"/>
                    </a:lnTo>
                    <a:lnTo>
                      <a:pt x="2260" y="3327"/>
                    </a:lnTo>
                    <a:lnTo>
                      <a:pt x="2365" y="3222"/>
                    </a:lnTo>
                    <a:lnTo>
                      <a:pt x="2428" y="3201"/>
                    </a:lnTo>
                    <a:lnTo>
                      <a:pt x="2470" y="3222"/>
                    </a:lnTo>
                    <a:lnTo>
                      <a:pt x="2553" y="3222"/>
                    </a:lnTo>
                    <a:lnTo>
                      <a:pt x="2511" y="3285"/>
                    </a:lnTo>
                    <a:lnTo>
                      <a:pt x="2553" y="3285"/>
                    </a:lnTo>
                    <a:lnTo>
                      <a:pt x="2616" y="3243"/>
                    </a:lnTo>
                    <a:lnTo>
                      <a:pt x="2658" y="3118"/>
                    </a:lnTo>
                    <a:lnTo>
                      <a:pt x="2721" y="3013"/>
                    </a:lnTo>
                    <a:lnTo>
                      <a:pt x="2721" y="2908"/>
                    </a:lnTo>
                    <a:lnTo>
                      <a:pt x="2742" y="2888"/>
                    </a:lnTo>
                    <a:lnTo>
                      <a:pt x="2763" y="2888"/>
                    </a:lnTo>
                    <a:lnTo>
                      <a:pt x="2825" y="2929"/>
                    </a:lnTo>
                    <a:lnTo>
                      <a:pt x="2846" y="2929"/>
                    </a:lnTo>
                    <a:lnTo>
                      <a:pt x="2888" y="2971"/>
                    </a:lnTo>
                    <a:lnTo>
                      <a:pt x="2888" y="3076"/>
                    </a:lnTo>
                    <a:lnTo>
                      <a:pt x="2867" y="3139"/>
                    </a:lnTo>
                    <a:lnTo>
                      <a:pt x="2846" y="3222"/>
                    </a:lnTo>
                    <a:lnTo>
                      <a:pt x="2867" y="3285"/>
                    </a:lnTo>
                    <a:lnTo>
                      <a:pt x="2846" y="3327"/>
                    </a:lnTo>
                    <a:lnTo>
                      <a:pt x="2763" y="3411"/>
                    </a:lnTo>
                    <a:lnTo>
                      <a:pt x="2721" y="3557"/>
                    </a:lnTo>
                    <a:lnTo>
                      <a:pt x="2721" y="3641"/>
                    </a:lnTo>
                    <a:lnTo>
                      <a:pt x="2679" y="3662"/>
                    </a:lnTo>
                    <a:lnTo>
                      <a:pt x="2679" y="3745"/>
                    </a:lnTo>
                    <a:lnTo>
                      <a:pt x="2742" y="3766"/>
                    </a:lnTo>
                    <a:lnTo>
                      <a:pt x="2825" y="3724"/>
                    </a:lnTo>
                    <a:lnTo>
                      <a:pt x="2888" y="3557"/>
                    </a:lnTo>
                    <a:lnTo>
                      <a:pt x="2951" y="3557"/>
                    </a:lnTo>
                    <a:lnTo>
                      <a:pt x="3035" y="3452"/>
                    </a:lnTo>
                    <a:lnTo>
                      <a:pt x="3076" y="3411"/>
                    </a:lnTo>
                    <a:lnTo>
                      <a:pt x="3097" y="3432"/>
                    </a:lnTo>
                    <a:lnTo>
                      <a:pt x="3202" y="3432"/>
                    </a:lnTo>
                    <a:lnTo>
                      <a:pt x="3202" y="3494"/>
                    </a:lnTo>
                    <a:lnTo>
                      <a:pt x="3139" y="3515"/>
                    </a:lnTo>
                    <a:lnTo>
                      <a:pt x="3035" y="3620"/>
                    </a:lnTo>
                    <a:lnTo>
                      <a:pt x="3035" y="3704"/>
                    </a:lnTo>
                    <a:lnTo>
                      <a:pt x="2993" y="3766"/>
                    </a:lnTo>
                    <a:lnTo>
                      <a:pt x="3035" y="3808"/>
                    </a:lnTo>
                    <a:lnTo>
                      <a:pt x="3035" y="3913"/>
                    </a:lnTo>
                    <a:lnTo>
                      <a:pt x="3076" y="3955"/>
                    </a:lnTo>
                    <a:lnTo>
                      <a:pt x="3097" y="3871"/>
                    </a:lnTo>
                    <a:lnTo>
                      <a:pt x="3160" y="3829"/>
                    </a:lnTo>
                    <a:lnTo>
                      <a:pt x="3202" y="3829"/>
                    </a:lnTo>
                    <a:lnTo>
                      <a:pt x="3265" y="3913"/>
                    </a:lnTo>
                    <a:lnTo>
                      <a:pt x="3307" y="3934"/>
                    </a:lnTo>
                    <a:lnTo>
                      <a:pt x="3390" y="3871"/>
                    </a:lnTo>
                    <a:lnTo>
                      <a:pt x="3390" y="3829"/>
                    </a:lnTo>
                    <a:lnTo>
                      <a:pt x="3411" y="3829"/>
                    </a:lnTo>
                    <a:lnTo>
                      <a:pt x="3453" y="3766"/>
                    </a:lnTo>
                    <a:lnTo>
                      <a:pt x="3453" y="3704"/>
                    </a:lnTo>
                    <a:lnTo>
                      <a:pt x="3474" y="3704"/>
                    </a:lnTo>
                    <a:lnTo>
                      <a:pt x="3495" y="3641"/>
                    </a:lnTo>
                    <a:lnTo>
                      <a:pt x="3474" y="3599"/>
                    </a:lnTo>
                    <a:lnTo>
                      <a:pt x="3495" y="3494"/>
                    </a:lnTo>
                    <a:lnTo>
                      <a:pt x="3599" y="3348"/>
                    </a:lnTo>
                    <a:lnTo>
                      <a:pt x="3662" y="3243"/>
                    </a:lnTo>
                    <a:lnTo>
                      <a:pt x="3662" y="3097"/>
                    </a:lnTo>
                    <a:lnTo>
                      <a:pt x="3662" y="3034"/>
                    </a:lnTo>
                    <a:lnTo>
                      <a:pt x="3620" y="3034"/>
                    </a:lnTo>
                    <a:lnTo>
                      <a:pt x="3620" y="3097"/>
                    </a:lnTo>
                    <a:lnTo>
                      <a:pt x="3579" y="3180"/>
                    </a:lnTo>
                    <a:lnTo>
                      <a:pt x="3495" y="3222"/>
                    </a:lnTo>
                    <a:lnTo>
                      <a:pt x="3411" y="3306"/>
                    </a:lnTo>
                    <a:lnTo>
                      <a:pt x="3369" y="3327"/>
                    </a:lnTo>
                    <a:lnTo>
                      <a:pt x="3348" y="3243"/>
                    </a:lnTo>
                    <a:lnTo>
                      <a:pt x="3369" y="3180"/>
                    </a:lnTo>
                    <a:lnTo>
                      <a:pt x="3369" y="3097"/>
                    </a:lnTo>
                    <a:lnTo>
                      <a:pt x="3474" y="3013"/>
                    </a:lnTo>
                    <a:lnTo>
                      <a:pt x="3495" y="2971"/>
                    </a:lnTo>
                    <a:lnTo>
                      <a:pt x="3579" y="2888"/>
                    </a:lnTo>
                    <a:lnTo>
                      <a:pt x="3599" y="2888"/>
                    </a:lnTo>
                    <a:lnTo>
                      <a:pt x="3662" y="2867"/>
                    </a:lnTo>
                    <a:lnTo>
                      <a:pt x="3620" y="2804"/>
                    </a:lnTo>
                    <a:lnTo>
                      <a:pt x="3579" y="2867"/>
                    </a:lnTo>
                    <a:lnTo>
                      <a:pt x="3516" y="2867"/>
                    </a:lnTo>
                    <a:lnTo>
                      <a:pt x="3453" y="2888"/>
                    </a:lnTo>
                    <a:lnTo>
                      <a:pt x="3390" y="2888"/>
                    </a:lnTo>
                    <a:lnTo>
                      <a:pt x="3307" y="2929"/>
                    </a:lnTo>
                    <a:lnTo>
                      <a:pt x="3286" y="2992"/>
                    </a:lnTo>
                    <a:lnTo>
                      <a:pt x="3181" y="3076"/>
                    </a:lnTo>
                    <a:lnTo>
                      <a:pt x="3181" y="3118"/>
                    </a:lnTo>
                    <a:lnTo>
                      <a:pt x="3139" y="3180"/>
                    </a:lnTo>
                    <a:lnTo>
                      <a:pt x="3055" y="3097"/>
                    </a:lnTo>
                    <a:lnTo>
                      <a:pt x="3055" y="3034"/>
                    </a:lnTo>
                    <a:lnTo>
                      <a:pt x="3035" y="2971"/>
                    </a:lnTo>
                    <a:lnTo>
                      <a:pt x="3035" y="2888"/>
                    </a:lnTo>
                    <a:lnTo>
                      <a:pt x="3076" y="2929"/>
                    </a:lnTo>
                    <a:lnTo>
                      <a:pt x="3097" y="2929"/>
                    </a:lnTo>
                    <a:lnTo>
                      <a:pt x="3181" y="2825"/>
                    </a:lnTo>
                    <a:lnTo>
                      <a:pt x="3139" y="2825"/>
                    </a:lnTo>
                    <a:lnTo>
                      <a:pt x="3055" y="2804"/>
                    </a:lnTo>
                    <a:lnTo>
                      <a:pt x="3181" y="2804"/>
                    </a:lnTo>
                    <a:lnTo>
                      <a:pt x="3076" y="2783"/>
                    </a:lnTo>
                    <a:lnTo>
                      <a:pt x="3035" y="2720"/>
                    </a:lnTo>
                    <a:lnTo>
                      <a:pt x="3035" y="2678"/>
                    </a:lnTo>
                    <a:lnTo>
                      <a:pt x="3055" y="2657"/>
                    </a:lnTo>
                    <a:lnTo>
                      <a:pt x="3160" y="2657"/>
                    </a:lnTo>
                    <a:lnTo>
                      <a:pt x="3181" y="2616"/>
                    </a:lnTo>
                    <a:lnTo>
                      <a:pt x="3265" y="2553"/>
                    </a:lnTo>
                    <a:lnTo>
                      <a:pt x="3286" y="2448"/>
                    </a:lnTo>
                    <a:lnTo>
                      <a:pt x="3369" y="2448"/>
                    </a:lnTo>
                    <a:lnTo>
                      <a:pt x="3390" y="2469"/>
                    </a:lnTo>
                    <a:lnTo>
                      <a:pt x="3495" y="2406"/>
                    </a:lnTo>
                    <a:lnTo>
                      <a:pt x="3516" y="2344"/>
                    </a:lnTo>
                    <a:lnTo>
                      <a:pt x="3516" y="2260"/>
                    </a:lnTo>
                    <a:lnTo>
                      <a:pt x="3495" y="2197"/>
                    </a:lnTo>
                    <a:lnTo>
                      <a:pt x="3411" y="2281"/>
                    </a:lnTo>
                    <a:lnTo>
                      <a:pt x="3369" y="2302"/>
                    </a:lnTo>
                    <a:lnTo>
                      <a:pt x="3348" y="2281"/>
                    </a:lnTo>
                    <a:lnTo>
                      <a:pt x="3286" y="2281"/>
                    </a:lnTo>
                    <a:lnTo>
                      <a:pt x="3286" y="2344"/>
                    </a:lnTo>
                    <a:lnTo>
                      <a:pt x="3286" y="2406"/>
                    </a:lnTo>
                    <a:lnTo>
                      <a:pt x="3244" y="2448"/>
                    </a:lnTo>
                    <a:lnTo>
                      <a:pt x="3181" y="2448"/>
                    </a:lnTo>
                    <a:lnTo>
                      <a:pt x="3097" y="2490"/>
                    </a:lnTo>
                    <a:lnTo>
                      <a:pt x="3055" y="2511"/>
                    </a:lnTo>
                    <a:lnTo>
                      <a:pt x="3055" y="2574"/>
                    </a:lnTo>
                    <a:lnTo>
                      <a:pt x="2993" y="2595"/>
                    </a:lnTo>
                    <a:lnTo>
                      <a:pt x="3035" y="2553"/>
                    </a:lnTo>
                    <a:lnTo>
                      <a:pt x="3035" y="2469"/>
                    </a:lnTo>
                    <a:lnTo>
                      <a:pt x="2993" y="2490"/>
                    </a:lnTo>
                    <a:lnTo>
                      <a:pt x="2951" y="2490"/>
                    </a:lnTo>
                    <a:lnTo>
                      <a:pt x="2993" y="2469"/>
                    </a:lnTo>
                    <a:lnTo>
                      <a:pt x="3055" y="2406"/>
                    </a:lnTo>
                    <a:lnTo>
                      <a:pt x="3076" y="2385"/>
                    </a:lnTo>
                    <a:lnTo>
                      <a:pt x="3035" y="2364"/>
                    </a:lnTo>
                    <a:lnTo>
                      <a:pt x="3076" y="2302"/>
                    </a:lnTo>
                    <a:lnTo>
                      <a:pt x="3097" y="2239"/>
                    </a:lnTo>
                    <a:lnTo>
                      <a:pt x="3055" y="2197"/>
                    </a:lnTo>
                    <a:lnTo>
                      <a:pt x="2993" y="2260"/>
                    </a:lnTo>
                    <a:lnTo>
                      <a:pt x="3035" y="2197"/>
                    </a:lnTo>
                    <a:lnTo>
                      <a:pt x="3035" y="2155"/>
                    </a:lnTo>
                    <a:lnTo>
                      <a:pt x="2993" y="2155"/>
                    </a:lnTo>
                    <a:lnTo>
                      <a:pt x="2930" y="2176"/>
                    </a:lnTo>
                    <a:lnTo>
                      <a:pt x="2878" y="2166"/>
                    </a:lnTo>
                    <a:lnTo>
                      <a:pt x="2878" y="2166"/>
                    </a:lnTo>
                    <a:lnTo>
                      <a:pt x="2825" y="2176"/>
                    </a:lnTo>
                    <a:lnTo>
                      <a:pt x="2872" y="2165"/>
                    </a:lnTo>
                    <a:lnTo>
                      <a:pt x="2872" y="2165"/>
                    </a:lnTo>
                    <a:lnTo>
                      <a:pt x="2825" y="2155"/>
                    </a:lnTo>
                    <a:lnTo>
                      <a:pt x="2909" y="2155"/>
                    </a:lnTo>
                    <a:lnTo>
                      <a:pt x="2993" y="2113"/>
                    </a:lnTo>
                    <a:lnTo>
                      <a:pt x="3035" y="2072"/>
                    </a:lnTo>
                    <a:lnTo>
                      <a:pt x="3076" y="2072"/>
                    </a:lnTo>
                    <a:lnTo>
                      <a:pt x="3139" y="2051"/>
                    </a:lnTo>
                    <a:lnTo>
                      <a:pt x="3139" y="1967"/>
                    </a:lnTo>
                    <a:lnTo>
                      <a:pt x="3181" y="1904"/>
                    </a:lnTo>
                    <a:lnTo>
                      <a:pt x="3181" y="1862"/>
                    </a:lnTo>
                    <a:lnTo>
                      <a:pt x="3097" y="1800"/>
                    </a:lnTo>
                    <a:lnTo>
                      <a:pt x="2993" y="1716"/>
                    </a:lnTo>
                    <a:lnTo>
                      <a:pt x="2888" y="1716"/>
                    </a:lnTo>
                    <a:lnTo>
                      <a:pt x="2783" y="1737"/>
                    </a:lnTo>
                    <a:lnTo>
                      <a:pt x="2742" y="1737"/>
                    </a:lnTo>
                    <a:lnTo>
                      <a:pt x="2742" y="1779"/>
                    </a:lnTo>
                    <a:lnTo>
                      <a:pt x="2679" y="1862"/>
                    </a:lnTo>
                    <a:lnTo>
                      <a:pt x="2658" y="1946"/>
                    </a:lnTo>
                    <a:lnTo>
                      <a:pt x="2679" y="1841"/>
                    </a:lnTo>
                    <a:lnTo>
                      <a:pt x="2658" y="1820"/>
                    </a:lnTo>
                    <a:lnTo>
                      <a:pt x="2679" y="1758"/>
                    </a:lnTo>
                    <a:lnTo>
                      <a:pt x="2742" y="1674"/>
                    </a:lnTo>
                    <a:lnTo>
                      <a:pt x="2721" y="1674"/>
                    </a:lnTo>
                    <a:lnTo>
                      <a:pt x="2637" y="1737"/>
                    </a:lnTo>
                    <a:lnTo>
                      <a:pt x="2574" y="1779"/>
                    </a:lnTo>
                    <a:lnTo>
                      <a:pt x="2553" y="1862"/>
                    </a:lnTo>
                    <a:lnTo>
                      <a:pt x="2532" y="1841"/>
                    </a:lnTo>
                    <a:lnTo>
                      <a:pt x="2491" y="1862"/>
                    </a:lnTo>
                    <a:lnTo>
                      <a:pt x="2449" y="1883"/>
                    </a:lnTo>
                    <a:lnTo>
                      <a:pt x="2428" y="1862"/>
                    </a:lnTo>
                    <a:lnTo>
                      <a:pt x="2344" y="1925"/>
                    </a:lnTo>
                    <a:lnTo>
                      <a:pt x="2323" y="2030"/>
                    </a:lnTo>
                    <a:lnTo>
                      <a:pt x="2239" y="2072"/>
                    </a:lnTo>
                    <a:lnTo>
                      <a:pt x="2239" y="2072"/>
                    </a:lnTo>
                    <a:lnTo>
                      <a:pt x="2281" y="2030"/>
                    </a:lnTo>
                    <a:lnTo>
                      <a:pt x="2323" y="1883"/>
                    </a:lnTo>
                    <a:lnTo>
                      <a:pt x="2365" y="1779"/>
                    </a:lnTo>
                    <a:lnTo>
                      <a:pt x="2344" y="1758"/>
                    </a:lnTo>
                    <a:lnTo>
                      <a:pt x="2281" y="1779"/>
                    </a:lnTo>
                    <a:lnTo>
                      <a:pt x="2260" y="1841"/>
                    </a:lnTo>
                    <a:lnTo>
                      <a:pt x="2219" y="1883"/>
                    </a:lnTo>
                    <a:lnTo>
                      <a:pt x="2177" y="1841"/>
                    </a:lnTo>
                    <a:lnTo>
                      <a:pt x="2239" y="1779"/>
                    </a:lnTo>
                    <a:lnTo>
                      <a:pt x="2260" y="1737"/>
                    </a:lnTo>
                    <a:lnTo>
                      <a:pt x="2260" y="1716"/>
                    </a:lnTo>
                    <a:lnTo>
                      <a:pt x="2177" y="1737"/>
                    </a:lnTo>
                    <a:lnTo>
                      <a:pt x="2072" y="1820"/>
                    </a:lnTo>
                    <a:lnTo>
                      <a:pt x="2030" y="1820"/>
                    </a:lnTo>
                    <a:lnTo>
                      <a:pt x="2009" y="1737"/>
                    </a:lnTo>
                    <a:lnTo>
                      <a:pt x="1967" y="1737"/>
                    </a:lnTo>
                    <a:lnTo>
                      <a:pt x="1905" y="1820"/>
                    </a:lnTo>
                    <a:lnTo>
                      <a:pt x="1842" y="1820"/>
                    </a:lnTo>
                    <a:lnTo>
                      <a:pt x="1842" y="1779"/>
                    </a:lnTo>
                    <a:lnTo>
                      <a:pt x="1947" y="1737"/>
                    </a:lnTo>
                    <a:lnTo>
                      <a:pt x="2009" y="1632"/>
                    </a:lnTo>
                    <a:lnTo>
                      <a:pt x="2030" y="1548"/>
                    </a:lnTo>
                    <a:lnTo>
                      <a:pt x="1947" y="1548"/>
                    </a:lnTo>
                    <a:lnTo>
                      <a:pt x="1863" y="1611"/>
                    </a:lnTo>
                    <a:lnTo>
                      <a:pt x="1863" y="1611"/>
                    </a:lnTo>
                    <a:lnTo>
                      <a:pt x="1926" y="1527"/>
                    </a:lnTo>
                    <a:lnTo>
                      <a:pt x="2009" y="1444"/>
                    </a:lnTo>
                    <a:lnTo>
                      <a:pt x="2114" y="1444"/>
                    </a:lnTo>
                    <a:lnTo>
                      <a:pt x="2156" y="1423"/>
                    </a:lnTo>
                    <a:lnTo>
                      <a:pt x="2239" y="1381"/>
                    </a:lnTo>
                    <a:lnTo>
                      <a:pt x="2281" y="1339"/>
                    </a:lnTo>
                    <a:lnTo>
                      <a:pt x="2281" y="1276"/>
                    </a:lnTo>
                    <a:lnTo>
                      <a:pt x="2260" y="1318"/>
                    </a:lnTo>
                    <a:lnTo>
                      <a:pt x="2156" y="1339"/>
                    </a:lnTo>
                    <a:lnTo>
                      <a:pt x="2114" y="1318"/>
                    </a:lnTo>
                    <a:lnTo>
                      <a:pt x="2030" y="1235"/>
                    </a:lnTo>
                    <a:lnTo>
                      <a:pt x="1967" y="1235"/>
                    </a:lnTo>
                    <a:lnTo>
                      <a:pt x="1926" y="1255"/>
                    </a:lnTo>
                    <a:lnTo>
                      <a:pt x="1967" y="1151"/>
                    </a:lnTo>
                    <a:lnTo>
                      <a:pt x="2009" y="1130"/>
                    </a:lnTo>
                    <a:lnTo>
                      <a:pt x="2009" y="1109"/>
                    </a:lnTo>
                    <a:lnTo>
                      <a:pt x="1947" y="1130"/>
                    </a:lnTo>
                    <a:lnTo>
                      <a:pt x="1863" y="1193"/>
                    </a:lnTo>
                    <a:lnTo>
                      <a:pt x="1821" y="1255"/>
                    </a:lnTo>
                    <a:lnTo>
                      <a:pt x="1737" y="1339"/>
                    </a:lnTo>
                    <a:lnTo>
                      <a:pt x="1695" y="1360"/>
                    </a:lnTo>
                    <a:lnTo>
                      <a:pt x="1654" y="1423"/>
                    </a:lnTo>
                    <a:lnTo>
                      <a:pt x="1591" y="1465"/>
                    </a:lnTo>
                    <a:lnTo>
                      <a:pt x="1528" y="1548"/>
                    </a:lnTo>
                    <a:lnTo>
                      <a:pt x="1528" y="1444"/>
                    </a:lnTo>
                    <a:lnTo>
                      <a:pt x="1549" y="1360"/>
                    </a:lnTo>
                    <a:lnTo>
                      <a:pt x="1612" y="1297"/>
                    </a:lnTo>
                    <a:lnTo>
                      <a:pt x="1612" y="1235"/>
                    </a:lnTo>
                    <a:lnTo>
                      <a:pt x="1654" y="1130"/>
                    </a:lnTo>
                    <a:lnTo>
                      <a:pt x="1737" y="1046"/>
                    </a:lnTo>
                    <a:lnTo>
                      <a:pt x="1737" y="1004"/>
                    </a:lnTo>
                    <a:lnTo>
                      <a:pt x="1800" y="942"/>
                    </a:lnTo>
                    <a:lnTo>
                      <a:pt x="1821" y="921"/>
                    </a:lnTo>
                    <a:lnTo>
                      <a:pt x="1863" y="816"/>
                    </a:lnTo>
                    <a:lnTo>
                      <a:pt x="1947" y="774"/>
                    </a:lnTo>
                    <a:lnTo>
                      <a:pt x="2009" y="711"/>
                    </a:lnTo>
                    <a:lnTo>
                      <a:pt x="2051" y="691"/>
                    </a:lnTo>
                    <a:lnTo>
                      <a:pt x="2072" y="670"/>
                    </a:lnTo>
                    <a:lnTo>
                      <a:pt x="2072" y="607"/>
                    </a:lnTo>
                    <a:lnTo>
                      <a:pt x="2114" y="565"/>
                    </a:lnTo>
                    <a:lnTo>
                      <a:pt x="2135" y="481"/>
                    </a:lnTo>
                    <a:lnTo>
                      <a:pt x="2135" y="523"/>
                    </a:lnTo>
                    <a:lnTo>
                      <a:pt x="2114" y="586"/>
                    </a:lnTo>
                    <a:lnTo>
                      <a:pt x="2135" y="628"/>
                    </a:lnTo>
                    <a:lnTo>
                      <a:pt x="2219" y="523"/>
                    </a:lnTo>
                    <a:lnTo>
                      <a:pt x="2323" y="419"/>
                    </a:lnTo>
                    <a:lnTo>
                      <a:pt x="2344" y="377"/>
                    </a:lnTo>
                    <a:lnTo>
                      <a:pt x="2323" y="314"/>
                    </a:lnTo>
                    <a:lnTo>
                      <a:pt x="2260" y="314"/>
                    </a:lnTo>
                    <a:lnTo>
                      <a:pt x="2219" y="377"/>
                    </a:lnTo>
                    <a:lnTo>
                      <a:pt x="2177" y="293"/>
                    </a:lnTo>
                    <a:lnTo>
                      <a:pt x="2156" y="272"/>
                    </a:lnTo>
                    <a:lnTo>
                      <a:pt x="2177" y="209"/>
                    </a:lnTo>
                    <a:lnTo>
                      <a:pt x="2239" y="188"/>
                    </a:lnTo>
                    <a:lnTo>
                      <a:pt x="2323" y="209"/>
                    </a:lnTo>
                    <a:lnTo>
                      <a:pt x="2386" y="272"/>
                    </a:lnTo>
                    <a:lnTo>
                      <a:pt x="2449" y="251"/>
                    </a:lnTo>
                    <a:lnTo>
                      <a:pt x="2491" y="188"/>
                    </a:lnTo>
                    <a:lnTo>
                      <a:pt x="2491" y="42"/>
                    </a:lnTo>
                    <a:lnTo>
                      <a:pt x="2428" y="42"/>
                    </a:lnTo>
                    <a:lnTo>
                      <a:pt x="2365" y="63"/>
                    </a:lnTo>
                    <a:lnTo>
                      <a:pt x="2365" y="105"/>
                    </a:lnTo>
                    <a:lnTo>
                      <a:pt x="2323" y="105"/>
                    </a:lnTo>
                    <a:lnTo>
                      <a:pt x="2323" y="63"/>
                    </a:lnTo>
                    <a:lnTo>
                      <a:pt x="232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36"/>
              <p:cNvSpPr/>
              <p:nvPr/>
            </p:nvSpPr>
            <p:spPr>
              <a:xfrm>
                <a:off x="1922950" y="1659350"/>
                <a:ext cx="1050900" cy="913875"/>
              </a:xfrm>
              <a:custGeom>
                <a:rect b="b" l="l" r="r" t="t"/>
                <a:pathLst>
                  <a:path extrusionOk="0" h="36555" w="42036">
                    <a:moveTo>
                      <a:pt x="4310" y="26929"/>
                    </a:moveTo>
                    <a:lnTo>
                      <a:pt x="4310" y="27055"/>
                    </a:lnTo>
                    <a:lnTo>
                      <a:pt x="4268" y="27159"/>
                    </a:lnTo>
                    <a:lnTo>
                      <a:pt x="4101" y="27264"/>
                    </a:lnTo>
                    <a:lnTo>
                      <a:pt x="4076" y="27268"/>
                    </a:lnTo>
                    <a:lnTo>
                      <a:pt x="4076" y="27268"/>
                    </a:lnTo>
                    <a:lnTo>
                      <a:pt x="4101" y="27243"/>
                    </a:lnTo>
                    <a:lnTo>
                      <a:pt x="4185" y="27117"/>
                    </a:lnTo>
                    <a:lnTo>
                      <a:pt x="4289" y="27034"/>
                    </a:lnTo>
                    <a:lnTo>
                      <a:pt x="4310" y="26929"/>
                    </a:lnTo>
                    <a:close/>
                    <a:moveTo>
                      <a:pt x="40508" y="27473"/>
                    </a:moveTo>
                    <a:lnTo>
                      <a:pt x="40299" y="27557"/>
                    </a:lnTo>
                    <a:lnTo>
                      <a:pt x="40090" y="27599"/>
                    </a:lnTo>
                    <a:lnTo>
                      <a:pt x="40132" y="27536"/>
                    </a:lnTo>
                    <a:lnTo>
                      <a:pt x="40404" y="27473"/>
                    </a:lnTo>
                    <a:close/>
                    <a:moveTo>
                      <a:pt x="19459" y="0"/>
                    </a:moveTo>
                    <a:lnTo>
                      <a:pt x="19187" y="105"/>
                    </a:lnTo>
                    <a:lnTo>
                      <a:pt x="18810" y="105"/>
                    </a:lnTo>
                    <a:lnTo>
                      <a:pt x="18727" y="63"/>
                    </a:lnTo>
                    <a:lnTo>
                      <a:pt x="18392" y="84"/>
                    </a:lnTo>
                    <a:lnTo>
                      <a:pt x="18308" y="63"/>
                    </a:lnTo>
                    <a:lnTo>
                      <a:pt x="18120" y="105"/>
                    </a:lnTo>
                    <a:lnTo>
                      <a:pt x="18078" y="210"/>
                    </a:lnTo>
                    <a:lnTo>
                      <a:pt x="18120" y="272"/>
                    </a:lnTo>
                    <a:lnTo>
                      <a:pt x="18078" y="377"/>
                    </a:lnTo>
                    <a:lnTo>
                      <a:pt x="18078" y="524"/>
                    </a:lnTo>
                    <a:lnTo>
                      <a:pt x="18036" y="775"/>
                    </a:lnTo>
                    <a:lnTo>
                      <a:pt x="18120" y="879"/>
                    </a:lnTo>
                    <a:lnTo>
                      <a:pt x="18036" y="942"/>
                    </a:lnTo>
                    <a:lnTo>
                      <a:pt x="17911" y="942"/>
                    </a:lnTo>
                    <a:lnTo>
                      <a:pt x="17764" y="1109"/>
                    </a:lnTo>
                    <a:lnTo>
                      <a:pt x="17701" y="1214"/>
                    </a:lnTo>
                    <a:lnTo>
                      <a:pt x="17471" y="1298"/>
                    </a:lnTo>
                    <a:lnTo>
                      <a:pt x="17367" y="1444"/>
                    </a:lnTo>
                    <a:lnTo>
                      <a:pt x="17095" y="1633"/>
                    </a:lnTo>
                    <a:lnTo>
                      <a:pt x="16990" y="1674"/>
                    </a:lnTo>
                    <a:lnTo>
                      <a:pt x="16990" y="1758"/>
                    </a:lnTo>
                    <a:lnTo>
                      <a:pt x="17074" y="1925"/>
                    </a:lnTo>
                    <a:lnTo>
                      <a:pt x="17074" y="2072"/>
                    </a:lnTo>
                    <a:lnTo>
                      <a:pt x="16760" y="2030"/>
                    </a:lnTo>
                    <a:lnTo>
                      <a:pt x="16739" y="1946"/>
                    </a:lnTo>
                    <a:lnTo>
                      <a:pt x="16718" y="2135"/>
                    </a:lnTo>
                    <a:lnTo>
                      <a:pt x="16613" y="2281"/>
                    </a:lnTo>
                    <a:lnTo>
                      <a:pt x="16530" y="2302"/>
                    </a:lnTo>
                    <a:lnTo>
                      <a:pt x="16509" y="2365"/>
                    </a:lnTo>
                    <a:lnTo>
                      <a:pt x="16300" y="2407"/>
                    </a:lnTo>
                    <a:lnTo>
                      <a:pt x="16237" y="2574"/>
                    </a:lnTo>
                    <a:lnTo>
                      <a:pt x="16132" y="2595"/>
                    </a:lnTo>
                    <a:lnTo>
                      <a:pt x="16028" y="2700"/>
                    </a:lnTo>
                    <a:lnTo>
                      <a:pt x="15944" y="2700"/>
                    </a:lnTo>
                    <a:lnTo>
                      <a:pt x="15923" y="2804"/>
                    </a:lnTo>
                    <a:lnTo>
                      <a:pt x="15776" y="2888"/>
                    </a:lnTo>
                    <a:lnTo>
                      <a:pt x="15672" y="2993"/>
                    </a:lnTo>
                    <a:lnTo>
                      <a:pt x="15588" y="2972"/>
                    </a:lnTo>
                    <a:lnTo>
                      <a:pt x="15588" y="3076"/>
                    </a:lnTo>
                    <a:lnTo>
                      <a:pt x="15776" y="3139"/>
                    </a:lnTo>
                    <a:lnTo>
                      <a:pt x="15986" y="3139"/>
                    </a:lnTo>
                    <a:lnTo>
                      <a:pt x="15986" y="3244"/>
                    </a:lnTo>
                    <a:lnTo>
                      <a:pt x="15839" y="3202"/>
                    </a:lnTo>
                    <a:lnTo>
                      <a:pt x="15944" y="3516"/>
                    </a:lnTo>
                    <a:lnTo>
                      <a:pt x="16028" y="3599"/>
                    </a:lnTo>
                    <a:lnTo>
                      <a:pt x="16007" y="3725"/>
                    </a:lnTo>
                    <a:lnTo>
                      <a:pt x="15944" y="3871"/>
                    </a:lnTo>
                    <a:lnTo>
                      <a:pt x="16007" y="4018"/>
                    </a:lnTo>
                    <a:lnTo>
                      <a:pt x="15902" y="4185"/>
                    </a:lnTo>
                    <a:lnTo>
                      <a:pt x="15902" y="4394"/>
                    </a:lnTo>
                    <a:lnTo>
                      <a:pt x="15902" y="4457"/>
                    </a:lnTo>
                    <a:lnTo>
                      <a:pt x="15986" y="4457"/>
                    </a:lnTo>
                    <a:lnTo>
                      <a:pt x="16028" y="4478"/>
                    </a:lnTo>
                    <a:lnTo>
                      <a:pt x="16111" y="4394"/>
                    </a:lnTo>
                    <a:lnTo>
                      <a:pt x="16237" y="4374"/>
                    </a:lnTo>
                    <a:lnTo>
                      <a:pt x="16341" y="4394"/>
                    </a:lnTo>
                    <a:lnTo>
                      <a:pt x="16509" y="4374"/>
                    </a:lnTo>
                    <a:lnTo>
                      <a:pt x="16676" y="4227"/>
                    </a:lnTo>
                    <a:lnTo>
                      <a:pt x="16760" y="4185"/>
                    </a:lnTo>
                    <a:lnTo>
                      <a:pt x="16760" y="4143"/>
                    </a:lnTo>
                    <a:lnTo>
                      <a:pt x="16864" y="4060"/>
                    </a:lnTo>
                    <a:lnTo>
                      <a:pt x="16927" y="4143"/>
                    </a:lnTo>
                    <a:lnTo>
                      <a:pt x="16927" y="4269"/>
                    </a:lnTo>
                    <a:lnTo>
                      <a:pt x="16844" y="4353"/>
                    </a:lnTo>
                    <a:lnTo>
                      <a:pt x="16927" y="4457"/>
                    </a:lnTo>
                    <a:lnTo>
                      <a:pt x="17032" y="4457"/>
                    </a:lnTo>
                    <a:lnTo>
                      <a:pt x="17178" y="4374"/>
                    </a:lnTo>
                    <a:lnTo>
                      <a:pt x="17346" y="4374"/>
                    </a:lnTo>
                    <a:lnTo>
                      <a:pt x="17450" y="4248"/>
                    </a:lnTo>
                    <a:lnTo>
                      <a:pt x="17597" y="4081"/>
                    </a:lnTo>
                    <a:lnTo>
                      <a:pt x="17576" y="4018"/>
                    </a:lnTo>
                    <a:lnTo>
                      <a:pt x="17701" y="3850"/>
                    </a:lnTo>
                    <a:lnTo>
                      <a:pt x="17722" y="3767"/>
                    </a:lnTo>
                    <a:lnTo>
                      <a:pt x="17890" y="3620"/>
                    </a:lnTo>
                    <a:lnTo>
                      <a:pt x="18015" y="3557"/>
                    </a:lnTo>
                    <a:lnTo>
                      <a:pt x="18036" y="3453"/>
                    </a:lnTo>
                    <a:lnTo>
                      <a:pt x="18099" y="3306"/>
                    </a:lnTo>
                    <a:lnTo>
                      <a:pt x="18204" y="3453"/>
                    </a:lnTo>
                    <a:lnTo>
                      <a:pt x="18350" y="3453"/>
                    </a:lnTo>
                    <a:lnTo>
                      <a:pt x="18497" y="3348"/>
                    </a:lnTo>
                    <a:lnTo>
                      <a:pt x="18643" y="3327"/>
                    </a:lnTo>
                    <a:lnTo>
                      <a:pt x="18706" y="3181"/>
                    </a:lnTo>
                    <a:lnTo>
                      <a:pt x="18769" y="3181"/>
                    </a:lnTo>
                    <a:lnTo>
                      <a:pt x="18873" y="3076"/>
                    </a:lnTo>
                    <a:lnTo>
                      <a:pt x="18936" y="2909"/>
                    </a:lnTo>
                    <a:lnTo>
                      <a:pt x="19124" y="2867"/>
                    </a:lnTo>
                    <a:lnTo>
                      <a:pt x="19187" y="2846"/>
                    </a:lnTo>
                    <a:lnTo>
                      <a:pt x="19250" y="2888"/>
                    </a:lnTo>
                    <a:lnTo>
                      <a:pt x="19333" y="2846"/>
                    </a:lnTo>
                    <a:lnTo>
                      <a:pt x="19543" y="2846"/>
                    </a:lnTo>
                    <a:lnTo>
                      <a:pt x="19668" y="2762"/>
                    </a:lnTo>
                    <a:lnTo>
                      <a:pt x="19773" y="2762"/>
                    </a:lnTo>
                    <a:lnTo>
                      <a:pt x="20024" y="2658"/>
                    </a:lnTo>
                    <a:lnTo>
                      <a:pt x="20233" y="2616"/>
                    </a:lnTo>
                    <a:lnTo>
                      <a:pt x="20296" y="2595"/>
                    </a:lnTo>
                    <a:cubicBezTo>
                      <a:pt x="20338" y="2679"/>
                      <a:pt x="20442" y="2741"/>
                      <a:pt x="20526" y="2762"/>
                    </a:cubicBezTo>
                    <a:lnTo>
                      <a:pt x="20401" y="2783"/>
                    </a:lnTo>
                    <a:lnTo>
                      <a:pt x="19877" y="2993"/>
                    </a:lnTo>
                    <a:lnTo>
                      <a:pt x="19752" y="3097"/>
                    </a:lnTo>
                    <a:lnTo>
                      <a:pt x="19438" y="3181"/>
                    </a:lnTo>
                    <a:lnTo>
                      <a:pt x="19020" y="3369"/>
                    </a:lnTo>
                    <a:lnTo>
                      <a:pt x="18852" y="3495"/>
                    </a:lnTo>
                    <a:lnTo>
                      <a:pt x="18852" y="3578"/>
                    </a:lnTo>
                    <a:lnTo>
                      <a:pt x="18957" y="3578"/>
                    </a:lnTo>
                    <a:lnTo>
                      <a:pt x="19020" y="3620"/>
                    </a:lnTo>
                    <a:lnTo>
                      <a:pt x="18915" y="3704"/>
                    </a:lnTo>
                    <a:lnTo>
                      <a:pt x="18831" y="3704"/>
                    </a:lnTo>
                    <a:lnTo>
                      <a:pt x="18643" y="3850"/>
                    </a:lnTo>
                    <a:lnTo>
                      <a:pt x="18497" y="3850"/>
                    </a:lnTo>
                    <a:lnTo>
                      <a:pt x="18413" y="3934"/>
                    </a:lnTo>
                    <a:lnTo>
                      <a:pt x="18392" y="4039"/>
                    </a:lnTo>
                    <a:lnTo>
                      <a:pt x="18225" y="4143"/>
                    </a:lnTo>
                    <a:lnTo>
                      <a:pt x="18162" y="4227"/>
                    </a:lnTo>
                    <a:lnTo>
                      <a:pt x="18162" y="4353"/>
                    </a:lnTo>
                    <a:lnTo>
                      <a:pt x="18225" y="4311"/>
                    </a:lnTo>
                    <a:lnTo>
                      <a:pt x="18308" y="4374"/>
                    </a:lnTo>
                    <a:lnTo>
                      <a:pt x="18266" y="4457"/>
                    </a:lnTo>
                    <a:lnTo>
                      <a:pt x="18287" y="4478"/>
                    </a:lnTo>
                    <a:lnTo>
                      <a:pt x="18371" y="4457"/>
                    </a:lnTo>
                    <a:lnTo>
                      <a:pt x="18476" y="4415"/>
                    </a:lnTo>
                    <a:lnTo>
                      <a:pt x="18580" y="4415"/>
                    </a:lnTo>
                    <a:lnTo>
                      <a:pt x="18643" y="4457"/>
                    </a:lnTo>
                    <a:lnTo>
                      <a:pt x="18622" y="4541"/>
                    </a:lnTo>
                    <a:lnTo>
                      <a:pt x="18497" y="4583"/>
                    </a:lnTo>
                    <a:lnTo>
                      <a:pt x="18371" y="4520"/>
                    </a:lnTo>
                    <a:lnTo>
                      <a:pt x="18287" y="4562"/>
                    </a:lnTo>
                    <a:lnTo>
                      <a:pt x="18308" y="4666"/>
                    </a:lnTo>
                    <a:lnTo>
                      <a:pt x="18517" y="4771"/>
                    </a:lnTo>
                    <a:lnTo>
                      <a:pt x="18601" y="4729"/>
                    </a:lnTo>
                    <a:lnTo>
                      <a:pt x="18622" y="4646"/>
                    </a:lnTo>
                    <a:lnTo>
                      <a:pt x="18685" y="4646"/>
                    </a:lnTo>
                    <a:lnTo>
                      <a:pt x="18727" y="4687"/>
                    </a:lnTo>
                    <a:lnTo>
                      <a:pt x="18685" y="4771"/>
                    </a:lnTo>
                    <a:lnTo>
                      <a:pt x="18789" y="4771"/>
                    </a:lnTo>
                    <a:lnTo>
                      <a:pt x="18957" y="4792"/>
                    </a:lnTo>
                    <a:lnTo>
                      <a:pt x="19145" y="4750"/>
                    </a:lnTo>
                    <a:lnTo>
                      <a:pt x="19250" y="4750"/>
                    </a:lnTo>
                    <a:lnTo>
                      <a:pt x="19417" y="4834"/>
                    </a:lnTo>
                    <a:lnTo>
                      <a:pt x="19543" y="4792"/>
                    </a:lnTo>
                    <a:lnTo>
                      <a:pt x="19647" y="4855"/>
                    </a:lnTo>
                    <a:lnTo>
                      <a:pt x="19689" y="4959"/>
                    </a:lnTo>
                    <a:lnTo>
                      <a:pt x="19773" y="4959"/>
                    </a:lnTo>
                    <a:lnTo>
                      <a:pt x="19752" y="5001"/>
                    </a:lnTo>
                    <a:lnTo>
                      <a:pt x="19668" y="5001"/>
                    </a:lnTo>
                    <a:lnTo>
                      <a:pt x="19522" y="4897"/>
                    </a:lnTo>
                    <a:lnTo>
                      <a:pt x="19313" y="4897"/>
                    </a:lnTo>
                    <a:lnTo>
                      <a:pt x="19250" y="4959"/>
                    </a:lnTo>
                    <a:lnTo>
                      <a:pt x="19375" y="5001"/>
                    </a:lnTo>
                    <a:lnTo>
                      <a:pt x="19417" y="5064"/>
                    </a:lnTo>
                    <a:lnTo>
                      <a:pt x="19229" y="5064"/>
                    </a:lnTo>
                    <a:lnTo>
                      <a:pt x="19145" y="4980"/>
                    </a:lnTo>
                    <a:lnTo>
                      <a:pt x="18894" y="5001"/>
                    </a:lnTo>
                    <a:lnTo>
                      <a:pt x="18810" y="5064"/>
                    </a:lnTo>
                    <a:lnTo>
                      <a:pt x="18727" y="5001"/>
                    </a:lnTo>
                    <a:lnTo>
                      <a:pt x="18643" y="5001"/>
                    </a:lnTo>
                    <a:lnTo>
                      <a:pt x="18580" y="5043"/>
                    </a:lnTo>
                    <a:lnTo>
                      <a:pt x="18497" y="5043"/>
                    </a:lnTo>
                    <a:lnTo>
                      <a:pt x="18225" y="5064"/>
                    </a:lnTo>
                    <a:lnTo>
                      <a:pt x="18183" y="5085"/>
                    </a:lnTo>
                    <a:lnTo>
                      <a:pt x="17973" y="5127"/>
                    </a:lnTo>
                    <a:lnTo>
                      <a:pt x="17953" y="5273"/>
                    </a:lnTo>
                    <a:lnTo>
                      <a:pt x="17973" y="5587"/>
                    </a:lnTo>
                    <a:lnTo>
                      <a:pt x="17994" y="5629"/>
                    </a:lnTo>
                    <a:lnTo>
                      <a:pt x="17994" y="5754"/>
                    </a:lnTo>
                    <a:lnTo>
                      <a:pt x="17953" y="5796"/>
                    </a:lnTo>
                    <a:lnTo>
                      <a:pt x="17953" y="5859"/>
                    </a:lnTo>
                    <a:lnTo>
                      <a:pt x="17994" y="5922"/>
                    </a:lnTo>
                    <a:lnTo>
                      <a:pt x="18099" y="5901"/>
                    </a:lnTo>
                    <a:lnTo>
                      <a:pt x="18141" y="5901"/>
                    </a:lnTo>
                    <a:lnTo>
                      <a:pt x="18225" y="5943"/>
                    </a:lnTo>
                    <a:lnTo>
                      <a:pt x="18329" y="5943"/>
                    </a:lnTo>
                    <a:lnTo>
                      <a:pt x="18371" y="5901"/>
                    </a:lnTo>
                    <a:lnTo>
                      <a:pt x="18392" y="5901"/>
                    </a:lnTo>
                    <a:lnTo>
                      <a:pt x="18476" y="5922"/>
                    </a:lnTo>
                    <a:lnTo>
                      <a:pt x="18517" y="5964"/>
                    </a:lnTo>
                    <a:lnTo>
                      <a:pt x="18559" y="5943"/>
                    </a:lnTo>
                    <a:lnTo>
                      <a:pt x="18622" y="6006"/>
                    </a:lnTo>
                    <a:lnTo>
                      <a:pt x="18622" y="6047"/>
                    </a:lnTo>
                    <a:lnTo>
                      <a:pt x="18706" y="6068"/>
                    </a:lnTo>
                    <a:lnTo>
                      <a:pt x="18789" y="6047"/>
                    </a:lnTo>
                    <a:lnTo>
                      <a:pt x="18852" y="6047"/>
                    </a:lnTo>
                    <a:lnTo>
                      <a:pt x="18915" y="6110"/>
                    </a:lnTo>
                    <a:lnTo>
                      <a:pt x="19041" y="6110"/>
                    </a:lnTo>
                    <a:lnTo>
                      <a:pt x="19124" y="6068"/>
                    </a:lnTo>
                    <a:lnTo>
                      <a:pt x="19229" y="6131"/>
                    </a:lnTo>
                    <a:lnTo>
                      <a:pt x="19333" y="6068"/>
                    </a:lnTo>
                    <a:lnTo>
                      <a:pt x="19417" y="6110"/>
                    </a:lnTo>
                    <a:lnTo>
                      <a:pt x="19543" y="6110"/>
                    </a:lnTo>
                    <a:lnTo>
                      <a:pt x="19647" y="6068"/>
                    </a:lnTo>
                    <a:lnTo>
                      <a:pt x="19752" y="6131"/>
                    </a:lnTo>
                    <a:lnTo>
                      <a:pt x="19773" y="6215"/>
                    </a:lnTo>
                    <a:lnTo>
                      <a:pt x="19857" y="6152"/>
                    </a:lnTo>
                    <a:lnTo>
                      <a:pt x="19877" y="6257"/>
                    </a:lnTo>
                    <a:lnTo>
                      <a:pt x="19982" y="6340"/>
                    </a:lnTo>
                    <a:lnTo>
                      <a:pt x="19982" y="6382"/>
                    </a:lnTo>
                    <a:lnTo>
                      <a:pt x="20003" y="6445"/>
                    </a:lnTo>
                    <a:lnTo>
                      <a:pt x="20108" y="6445"/>
                    </a:lnTo>
                    <a:lnTo>
                      <a:pt x="20191" y="6466"/>
                    </a:lnTo>
                    <a:lnTo>
                      <a:pt x="20212" y="6550"/>
                    </a:lnTo>
                    <a:lnTo>
                      <a:pt x="20275" y="6570"/>
                    </a:lnTo>
                    <a:lnTo>
                      <a:pt x="20359" y="6654"/>
                    </a:lnTo>
                    <a:lnTo>
                      <a:pt x="20317" y="6696"/>
                    </a:lnTo>
                    <a:lnTo>
                      <a:pt x="20317" y="6780"/>
                    </a:lnTo>
                    <a:lnTo>
                      <a:pt x="20422" y="6884"/>
                    </a:lnTo>
                    <a:lnTo>
                      <a:pt x="20589" y="6989"/>
                    </a:lnTo>
                    <a:lnTo>
                      <a:pt x="20589" y="7052"/>
                    </a:lnTo>
                    <a:lnTo>
                      <a:pt x="20568" y="7073"/>
                    </a:lnTo>
                    <a:lnTo>
                      <a:pt x="20589" y="7114"/>
                    </a:lnTo>
                    <a:lnTo>
                      <a:pt x="20526" y="7094"/>
                    </a:lnTo>
                    <a:lnTo>
                      <a:pt x="20317" y="7052"/>
                    </a:lnTo>
                    <a:lnTo>
                      <a:pt x="20170" y="6989"/>
                    </a:lnTo>
                    <a:lnTo>
                      <a:pt x="20087" y="7010"/>
                    </a:lnTo>
                    <a:lnTo>
                      <a:pt x="20003" y="6989"/>
                    </a:lnTo>
                    <a:lnTo>
                      <a:pt x="19982" y="7010"/>
                    </a:lnTo>
                    <a:lnTo>
                      <a:pt x="19898" y="7010"/>
                    </a:lnTo>
                    <a:lnTo>
                      <a:pt x="19836" y="6905"/>
                    </a:lnTo>
                    <a:lnTo>
                      <a:pt x="19752" y="6905"/>
                    </a:lnTo>
                    <a:lnTo>
                      <a:pt x="19689" y="6801"/>
                    </a:lnTo>
                    <a:lnTo>
                      <a:pt x="19647" y="6780"/>
                    </a:lnTo>
                    <a:lnTo>
                      <a:pt x="19522" y="6801"/>
                    </a:lnTo>
                    <a:lnTo>
                      <a:pt x="19438" y="6780"/>
                    </a:lnTo>
                    <a:lnTo>
                      <a:pt x="19375" y="6738"/>
                    </a:lnTo>
                    <a:lnTo>
                      <a:pt x="19250" y="6675"/>
                    </a:lnTo>
                    <a:lnTo>
                      <a:pt x="19229" y="6591"/>
                    </a:lnTo>
                    <a:lnTo>
                      <a:pt x="19166" y="6591"/>
                    </a:lnTo>
                    <a:lnTo>
                      <a:pt x="19124" y="6570"/>
                    </a:lnTo>
                    <a:lnTo>
                      <a:pt x="18999" y="6570"/>
                    </a:lnTo>
                    <a:lnTo>
                      <a:pt x="18936" y="6550"/>
                    </a:lnTo>
                    <a:lnTo>
                      <a:pt x="18685" y="6550"/>
                    </a:lnTo>
                    <a:lnTo>
                      <a:pt x="18517" y="6529"/>
                    </a:lnTo>
                    <a:lnTo>
                      <a:pt x="18413" y="6487"/>
                    </a:lnTo>
                    <a:lnTo>
                      <a:pt x="17973" y="6487"/>
                    </a:lnTo>
                    <a:lnTo>
                      <a:pt x="17890" y="6529"/>
                    </a:lnTo>
                    <a:lnTo>
                      <a:pt x="17764" y="6550"/>
                    </a:lnTo>
                    <a:lnTo>
                      <a:pt x="17701" y="6633"/>
                    </a:lnTo>
                    <a:lnTo>
                      <a:pt x="17701" y="6801"/>
                    </a:lnTo>
                    <a:lnTo>
                      <a:pt x="17597" y="6968"/>
                    </a:lnTo>
                    <a:lnTo>
                      <a:pt x="17639" y="7156"/>
                    </a:lnTo>
                    <a:lnTo>
                      <a:pt x="17597" y="7219"/>
                    </a:lnTo>
                    <a:lnTo>
                      <a:pt x="17639" y="7282"/>
                    </a:lnTo>
                    <a:lnTo>
                      <a:pt x="17701" y="7303"/>
                    </a:lnTo>
                    <a:lnTo>
                      <a:pt x="17681" y="7366"/>
                    </a:lnTo>
                    <a:lnTo>
                      <a:pt x="17639" y="7387"/>
                    </a:lnTo>
                    <a:lnTo>
                      <a:pt x="17701" y="7617"/>
                    </a:lnTo>
                    <a:lnTo>
                      <a:pt x="17785" y="7700"/>
                    </a:lnTo>
                    <a:lnTo>
                      <a:pt x="17806" y="7742"/>
                    </a:lnTo>
                    <a:lnTo>
                      <a:pt x="17973" y="7847"/>
                    </a:lnTo>
                    <a:lnTo>
                      <a:pt x="18015" y="7910"/>
                    </a:lnTo>
                    <a:lnTo>
                      <a:pt x="18120" y="7889"/>
                    </a:lnTo>
                    <a:lnTo>
                      <a:pt x="18183" y="7951"/>
                    </a:lnTo>
                    <a:lnTo>
                      <a:pt x="18266" y="7993"/>
                    </a:lnTo>
                    <a:lnTo>
                      <a:pt x="18392" y="7931"/>
                    </a:lnTo>
                    <a:lnTo>
                      <a:pt x="18476" y="7931"/>
                    </a:lnTo>
                    <a:lnTo>
                      <a:pt x="18538" y="8014"/>
                    </a:lnTo>
                    <a:lnTo>
                      <a:pt x="18685" y="8014"/>
                    </a:lnTo>
                    <a:lnTo>
                      <a:pt x="18748" y="8140"/>
                    </a:lnTo>
                    <a:lnTo>
                      <a:pt x="18831" y="8161"/>
                    </a:lnTo>
                    <a:lnTo>
                      <a:pt x="18852" y="8223"/>
                    </a:lnTo>
                    <a:lnTo>
                      <a:pt x="18727" y="8265"/>
                    </a:lnTo>
                    <a:lnTo>
                      <a:pt x="18727" y="8349"/>
                    </a:lnTo>
                    <a:lnTo>
                      <a:pt x="18685" y="8412"/>
                    </a:lnTo>
                    <a:lnTo>
                      <a:pt x="18685" y="8454"/>
                    </a:lnTo>
                    <a:lnTo>
                      <a:pt x="18622" y="8537"/>
                    </a:lnTo>
                    <a:lnTo>
                      <a:pt x="18497" y="8621"/>
                    </a:lnTo>
                    <a:lnTo>
                      <a:pt x="18497" y="8663"/>
                    </a:lnTo>
                    <a:lnTo>
                      <a:pt x="18434" y="8747"/>
                    </a:lnTo>
                    <a:lnTo>
                      <a:pt x="18517" y="8788"/>
                    </a:lnTo>
                    <a:lnTo>
                      <a:pt x="18517" y="8935"/>
                    </a:lnTo>
                    <a:lnTo>
                      <a:pt x="18580" y="9060"/>
                    </a:lnTo>
                    <a:lnTo>
                      <a:pt x="18580" y="9144"/>
                    </a:lnTo>
                    <a:lnTo>
                      <a:pt x="18434" y="9165"/>
                    </a:lnTo>
                    <a:lnTo>
                      <a:pt x="18497" y="9207"/>
                    </a:lnTo>
                    <a:lnTo>
                      <a:pt x="18685" y="9249"/>
                    </a:lnTo>
                    <a:lnTo>
                      <a:pt x="18748" y="9207"/>
                    </a:lnTo>
                    <a:lnTo>
                      <a:pt x="18810" y="9207"/>
                    </a:lnTo>
                    <a:lnTo>
                      <a:pt x="18831" y="9270"/>
                    </a:lnTo>
                    <a:lnTo>
                      <a:pt x="18894" y="9207"/>
                    </a:lnTo>
                    <a:lnTo>
                      <a:pt x="18936" y="9207"/>
                    </a:lnTo>
                    <a:lnTo>
                      <a:pt x="18999" y="9249"/>
                    </a:lnTo>
                    <a:lnTo>
                      <a:pt x="19145" y="9249"/>
                    </a:lnTo>
                    <a:lnTo>
                      <a:pt x="19333" y="9311"/>
                    </a:lnTo>
                    <a:lnTo>
                      <a:pt x="19417" y="9249"/>
                    </a:lnTo>
                    <a:lnTo>
                      <a:pt x="19564" y="9249"/>
                    </a:lnTo>
                    <a:lnTo>
                      <a:pt x="19585" y="9291"/>
                    </a:lnTo>
                    <a:lnTo>
                      <a:pt x="19626" y="9291"/>
                    </a:lnTo>
                    <a:lnTo>
                      <a:pt x="19668" y="9270"/>
                    </a:lnTo>
                    <a:lnTo>
                      <a:pt x="19752" y="9249"/>
                    </a:lnTo>
                    <a:lnTo>
                      <a:pt x="19794" y="9270"/>
                    </a:lnTo>
                    <a:lnTo>
                      <a:pt x="19836" y="9353"/>
                    </a:lnTo>
                    <a:lnTo>
                      <a:pt x="19877" y="9353"/>
                    </a:lnTo>
                    <a:lnTo>
                      <a:pt x="19940" y="9311"/>
                    </a:lnTo>
                    <a:lnTo>
                      <a:pt x="19982" y="9353"/>
                    </a:lnTo>
                    <a:lnTo>
                      <a:pt x="20003" y="9416"/>
                    </a:lnTo>
                    <a:lnTo>
                      <a:pt x="20066" y="9416"/>
                    </a:lnTo>
                    <a:lnTo>
                      <a:pt x="20108" y="9374"/>
                    </a:lnTo>
                    <a:lnTo>
                      <a:pt x="20254" y="9353"/>
                    </a:lnTo>
                    <a:lnTo>
                      <a:pt x="20296" y="9270"/>
                    </a:lnTo>
                    <a:lnTo>
                      <a:pt x="20401" y="9249"/>
                    </a:lnTo>
                    <a:lnTo>
                      <a:pt x="20484" y="9249"/>
                    </a:lnTo>
                    <a:lnTo>
                      <a:pt x="20589" y="9144"/>
                    </a:lnTo>
                    <a:lnTo>
                      <a:pt x="20714" y="9081"/>
                    </a:lnTo>
                    <a:lnTo>
                      <a:pt x="20819" y="9060"/>
                    </a:lnTo>
                    <a:lnTo>
                      <a:pt x="20840" y="8998"/>
                    </a:lnTo>
                    <a:lnTo>
                      <a:pt x="20924" y="8998"/>
                    </a:lnTo>
                    <a:lnTo>
                      <a:pt x="21028" y="9039"/>
                    </a:lnTo>
                    <a:lnTo>
                      <a:pt x="21112" y="9039"/>
                    </a:lnTo>
                    <a:lnTo>
                      <a:pt x="21196" y="9081"/>
                    </a:lnTo>
                    <a:lnTo>
                      <a:pt x="21405" y="9081"/>
                    </a:lnTo>
                    <a:lnTo>
                      <a:pt x="21635" y="8935"/>
                    </a:lnTo>
                    <a:lnTo>
                      <a:pt x="21656" y="8851"/>
                    </a:lnTo>
                    <a:lnTo>
                      <a:pt x="21719" y="8851"/>
                    </a:lnTo>
                    <a:lnTo>
                      <a:pt x="21740" y="8893"/>
                    </a:lnTo>
                    <a:lnTo>
                      <a:pt x="21761" y="8851"/>
                    </a:lnTo>
                    <a:lnTo>
                      <a:pt x="21844" y="8788"/>
                    </a:lnTo>
                    <a:lnTo>
                      <a:pt x="21844" y="8726"/>
                    </a:lnTo>
                    <a:lnTo>
                      <a:pt x="21865" y="8663"/>
                    </a:lnTo>
                    <a:lnTo>
                      <a:pt x="21928" y="8684"/>
                    </a:lnTo>
                    <a:lnTo>
                      <a:pt x="21991" y="8684"/>
                    </a:lnTo>
                    <a:lnTo>
                      <a:pt x="22054" y="8642"/>
                    </a:lnTo>
                    <a:lnTo>
                      <a:pt x="22054" y="8579"/>
                    </a:lnTo>
                    <a:lnTo>
                      <a:pt x="22095" y="8621"/>
                    </a:lnTo>
                    <a:lnTo>
                      <a:pt x="22158" y="8621"/>
                    </a:lnTo>
                    <a:lnTo>
                      <a:pt x="22179" y="8663"/>
                    </a:lnTo>
                    <a:lnTo>
                      <a:pt x="22179" y="8726"/>
                    </a:lnTo>
                    <a:lnTo>
                      <a:pt x="22242" y="8767"/>
                    </a:lnTo>
                    <a:lnTo>
                      <a:pt x="22158" y="8830"/>
                    </a:lnTo>
                    <a:lnTo>
                      <a:pt x="22158" y="8893"/>
                    </a:lnTo>
                    <a:lnTo>
                      <a:pt x="22095" y="8977"/>
                    </a:lnTo>
                    <a:lnTo>
                      <a:pt x="22054" y="8998"/>
                    </a:lnTo>
                    <a:lnTo>
                      <a:pt x="22054" y="9060"/>
                    </a:lnTo>
                    <a:lnTo>
                      <a:pt x="22137" y="9081"/>
                    </a:lnTo>
                    <a:lnTo>
                      <a:pt x="22200" y="9165"/>
                    </a:lnTo>
                    <a:lnTo>
                      <a:pt x="22242" y="9144"/>
                    </a:lnTo>
                    <a:lnTo>
                      <a:pt x="22305" y="9144"/>
                    </a:lnTo>
                    <a:lnTo>
                      <a:pt x="22409" y="9186"/>
                    </a:lnTo>
                    <a:lnTo>
                      <a:pt x="22409" y="9207"/>
                    </a:lnTo>
                    <a:cubicBezTo>
                      <a:pt x="22367" y="9207"/>
                      <a:pt x="22305" y="9249"/>
                      <a:pt x="22263" y="9270"/>
                    </a:cubicBezTo>
                    <a:lnTo>
                      <a:pt x="22242" y="9270"/>
                    </a:lnTo>
                    <a:cubicBezTo>
                      <a:pt x="22137" y="9291"/>
                      <a:pt x="22054" y="9353"/>
                      <a:pt x="21949" y="9374"/>
                    </a:cubicBezTo>
                    <a:cubicBezTo>
                      <a:pt x="21886" y="9374"/>
                      <a:pt x="21865" y="9395"/>
                      <a:pt x="21844" y="9458"/>
                    </a:cubicBezTo>
                    <a:lnTo>
                      <a:pt x="21551" y="9521"/>
                    </a:lnTo>
                    <a:lnTo>
                      <a:pt x="21133" y="9563"/>
                    </a:lnTo>
                    <a:lnTo>
                      <a:pt x="21007" y="9521"/>
                    </a:lnTo>
                    <a:lnTo>
                      <a:pt x="20903" y="9521"/>
                    </a:lnTo>
                    <a:lnTo>
                      <a:pt x="20735" y="9730"/>
                    </a:lnTo>
                    <a:lnTo>
                      <a:pt x="20631" y="9793"/>
                    </a:lnTo>
                    <a:lnTo>
                      <a:pt x="20589" y="9876"/>
                    </a:lnTo>
                    <a:lnTo>
                      <a:pt x="20673" y="9918"/>
                    </a:lnTo>
                    <a:lnTo>
                      <a:pt x="20735" y="9876"/>
                    </a:lnTo>
                    <a:lnTo>
                      <a:pt x="20798" y="9876"/>
                    </a:lnTo>
                    <a:lnTo>
                      <a:pt x="20777" y="9981"/>
                    </a:lnTo>
                    <a:lnTo>
                      <a:pt x="20694" y="10023"/>
                    </a:lnTo>
                    <a:lnTo>
                      <a:pt x="20714" y="10086"/>
                    </a:lnTo>
                    <a:lnTo>
                      <a:pt x="20882" y="10107"/>
                    </a:lnTo>
                    <a:lnTo>
                      <a:pt x="20903" y="10148"/>
                    </a:lnTo>
                    <a:lnTo>
                      <a:pt x="21028" y="10127"/>
                    </a:lnTo>
                    <a:lnTo>
                      <a:pt x="21028" y="10044"/>
                    </a:lnTo>
                    <a:lnTo>
                      <a:pt x="20945" y="9981"/>
                    </a:lnTo>
                    <a:lnTo>
                      <a:pt x="20945" y="9897"/>
                    </a:lnTo>
                    <a:lnTo>
                      <a:pt x="21028" y="9876"/>
                    </a:lnTo>
                    <a:lnTo>
                      <a:pt x="21049" y="9918"/>
                    </a:lnTo>
                    <a:lnTo>
                      <a:pt x="21133" y="9918"/>
                    </a:lnTo>
                    <a:lnTo>
                      <a:pt x="21238" y="10002"/>
                    </a:lnTo>
                    <a:lnTo>
                      <a:pt x="21321" y="9981"/>
                    </a:lnTo>
                    <a:lnTo>
                      <a:pt x="21342" y="9876"/>
                    </a:lnTo>
                    <a:lnTo>
                      <a:pt x="21426" y="9814"/>
                    </a:lnTo>
                    <a:lnTo>
                      <a:pt x="21426" y="9918"/>
                    </a:lnTo>
                    <a:lnTo>
                      <a:pt x="21530" y="10023"/>
                    </a:lnTo>
                    <a:lnTo>
                      <a:pt x="21551" y="9981"/>
                    </a:lnTo>
                    <a:lnTo>
                      <a:pt x="21551" y="9897"/>
                    </a:lnTo>
                    <a:lnTo>
                      <a:pt x="21656" y="9897"/>
                    </a:lnTo>
                    <a:lnTo>
                      <a:pt x="21677" y="9814"/>
                    </a:lnTo>
                    <a:lnTo>
                      <a:pt x="21761" y="9814"/>
                    </a:lnTo>
                    <a:lnTo>
                      <a:pt x="21886" y="9772"/>
                    </a:lnTo>
                    <a:cubicBezTo>
                      <a:pt x="21932" y="9802"/>
                      <a:pt x="21989" y="9822"/>
                      <a:pt x="22041" y="9822"/>
                    </a:cubicBezTo>
                    <a:cubicBezTo>
                      <a:pt x="22060" y="9822"/>
                      <a:pt x="22079" y="9819"/>
                      <a:pt x="22095" y="9814"/>
                    </a:cubicBezTo>
                    <a:cubicBezTo>
                      <a:pt x="22116" y="9814"/>
                      <a:pt x="22132" y="9808"/>
                      <a:pt x="22142" y="9803"/>
                    </a:cubicBezTo>
                    <a:lnTo>
                      <a:pt x="22142" y="9803"/>
                    </a:lnTo>
                    <a:lnTo>
                      <a:pt x="22095" y="9835"/>
                    </a:lnTo>
                    <a:lnTo>
                      <a:pt x="22158" y="9918"/>
                    </a:lnTo>
                    <a:lnTo>
                      <a:pt x="22033" y="10044"/>
                    </a:lnTo>
                    <a:lnTo>
                      <a:pt x="21949" y="10002"/>
                    </a:lnTo>
                    <a:lnTo>
                      <a:pt x="21886" y="10044"/>
                    </a:lnTo>
                    <a:lnTo>
                      <a:pt x="21782" y="10044"/>
                    </a:lnTo>
                    <a:lnTo>
                      <a:pt x="21740" y="10002"/>
                    </a:lnTo>
                    <a:lnTo>
                      <a:pt x="21656" y="10002"/>
                    </a:lnTo>
                    <a:lnTo>
                      <a:pt x="21551" y="10190"/>
                    </a:lnTo>
                    <a:lnTo>
                      <a:pt x="21572" y="10316"/>
                    </a:lnTo>
                    <a:lnTo>
                      <a:pt x="21572" y="10462"/>
                    </a:lnTo>
                    <a:lnTo>
                      <a:pt x="21551" y="10316"/>
                    </a:lnTo>
                    <a:lnTo>
                      <a:pt x="21510" y="10316"/>
                    </a:lnTo>
                    <a:lnTo>
                      <a:pt x="21468" y="10232"/>
                    </a:lnTo>
                    <a:lnTo>
                      <a:pt x="21405" y="10232"/>
                    </a:lnTo>
                    <a:lnTo>
                      <a:pt x="21342" y="10337"/>
                    </a:lnTo>
                    <a:lnTo>
                      <a:pt x="21196" y="10379"/>
                    </a:lnTo>
                    <a:lnTo>
                      <a:pt x="21133" y="10400"/>
                    </a:lnTo>
                    <a:lnTo>
                      <a:pt x="21133" y="10316"/>
                    </a:lnTo>
                    <a:lnTo>
                      <a:pt x="21091" y="10316"/>
                    </a:lnTo>
                    <a:lnTo>
                      <a:pt x="21007" y="10420"/>
                    </a:lnTo>
                    <a:lnTo>
                      <a:pt x="20924" y="10441"/>
                    </a:lnTo>
                    <a:lnTo>
                      <a:pt x="20882" y="10400"/>
                    </a:lnTo>
                    <a:lnTo>
                      <a:pt x="20798" y="10400"/>
                    </a:lnTo>
                    <a:lnTo>
                      <a:pt x="20735" y="10483"/>
                    </a:lnTo>
                    <a:lnTo>
                      <a:pt x="20735" y="10504"/>
                    </a:lnTo>
                    <a:lnTo>
                      <a:pt x="20589" y="10525"/>
                    </a:lnTo>
                    <a:lnTo>
                      <a:pt x="20505" y="10588"/>
                    </a:lnTo>
                    <a:lnTo>
                      <a:pt x="20505" y="10692"/>
                    </a:lnTo>
                    <a:lnTo>
                      <a:pt x="20526" y="10797"/>
                    </a:lnTo>
                    <a:lnTo>
                      <a:pt x="20422" y="11069"/>
                    </a:lnTo>
                    <a:lnTo>
                      <a:pt x="20380" y="11278"/>
                    </a:lnTo>
                    <a:lnTo>
                      <a:pt x="20380" y="11362"/>
                    </a:lnTo>
                    <a:lnTo>
                      <a:pt x="20484" y="11446"/>
                    </a:lnTo>
                    <a:lnTo>
                      <a:pt x="20463" y="11488"/>
                    </a:lnTo>
                    <a:lnTo>
                      <a:pt x="20359" y="11529"/>
                    </a:lnTo>
                    <a:lnTo>
                      <a:pt x="20359" y="11592"/>
                    </a:lnTo>
                    <a:lnTo>
                      <a:pt x="20422" y="11697"/>
                    </a:lnTo>
                    <a:lnTo>
                      <a:pt x="20422" y="11801"/>
                    </a:lnTo>
                    <a:lnTo>
                      <a:pt x="20380" y="11864"/>
                    </a:lnTo>
                    <a:lnTo>
                      <a:pt x="20359" y="11801"/>
                    </a:lnTo>
                    <a:lnTo>
                      <a:pt x="20275" y="11864"/>
                    </a:lnTo>
                    <a:lnTo>
                      <a:pt x="20212" y="11843"/>
                    </a:lnTo>
                    <a:lnTo>
                      <a:pt x="20254" y="11760"/>
                    </a:lnTo>
                    <a:lnTo>
                      <a:pt x="20296" y="11739"/>
                    </a:lnTo>
                    <a:lnTo>
                      <a:pt x="20296" y="11634"/>
                    </a:lnTo>
                    <a:lnTo>
                      <a:pt x="20212" y="11634"/>
                    </a:lnTo>
                    <a:lnTo>
                      <a:pt x="20087" y="11864"/>
                    </a:lnTo>
                    <a:lnTo>
                      <a:pt x="20066" y="12115"/>
                    </a:lnTo>
                    <a:lnTo>
                      <a:pt x="20108" y="12408"/>
                    </a:lnTo>
                    <a:lnTo>
                      <a:pt x="20108" y="12785"/>
                    </a:lnTo>
                    <a:lnTo>
                      <a:pt x="20087" y="12408"/>
                    </a:lnTo>
                    <a:lnTo>
                      <a:pt x="20045" y="12220"/>
                    </a:lnTo>
                    <a:lnTo>
                      <a:pt x="19982" y="12178"/>
                    </a:lnTo>
                    <a:lnTo>
                      <a:pt x="20045" y="12073"/>
                    </a:lnTo>
                    <a:lnTo>
                      <a:pt x="20045" y="11990"/>
                    </a:lnTo>
                    <a:lnTo>
                      <a:pt x="19898" y="11906"/>
                    </a:lnTo>
                    <a:lnTo>
                      <a:pt x="19961" y="11780"/>
                    </a:lnTo>
                    <a:lnTo>
                      <a:pt x="19961" y="11571"/>
                    </a:lnTo>
                    <a:lnTo>
                      <a:pt x="19877" y="11446"/>
                    </a:lnTo>
                    <a:lnTo>
                      <a:pt x="19877" y="11236"/>
                    </a:lnTo>
                    <a:lnTo>
                      <a:pt x="19961" y="11111"/>
                    </a:lnTo>
                    <a:lnTo>
                      <a:pt x="20045" y="10923"/>
                    </a:lnTo>
                    <a:lnTo>
                      <a:pt x="20045" y="10755"/>
                    </a:lnTo>
                    <a:lnTo>
                      <a:pt x="20003" y="10755"/>
                    </a:lnTo>
                    <a:lnTo>
                      <a:pt x="19961" y="10839"/>
                    </a:lnTo>
                    <a:lnTo>
                      <a:pt x="19940" y="10964"/>
                    </a:lnTo>
                    <a:lnTo>
                      <a:pt x="19857" y="11048"/>
                    </a:lnTo>
                    <a:lnTo>
                      <a:pt x="19836" y="11027"/>
                    </a:lnTo>
                    <a:lnTo>
                      <a:pt x="19794" y="10902"/>
                    </a:lnTo>
                    <a:lnTo>
                      <a:pt x="19877" y="10713"/>
                    </a:lnTo>
                    <a:lnTo>
                      <a:pt x="19898" y="10609"/>
                    </a:lnTo>
                    <a:lnTo>
                      <a:pt x="19836" y="10546"/>
                    </a:lnTo>
                    <a:lnTo>
                      <a:pt x="19752" y="10630"/>
                    </a:lnTo>
                    <a:lnTo>
                      <a:pt x="19731" y="10609"/>
                    </a:lnTo>
                    <a:lnTo>
                      <a:pt x="19689" y="10546"/>
                    </a:lnTo>
                    <a:lnTo>
                      <a:pt x="19731" y="10483"/>
                    </a:lnTo>
                    <a:lnTo>
                      <a:pt x="19731" y="10337"/>
                    </a:lnTo>
                    <a:lnTo>
                      <a:pt x="19668" y="10337"/>
                    </a:lnTo>
                    <a:lnTo>
                      <a:pt x="19668" y="10295"/>
                    </a:lnTo>
                    <a:lnTo>
                      <a:pt x="19689" y="10232"/>
                    </a:lnTo>
                    <a:lnTo>
                      <a:pt x="19689" y="10127"/>
                    </a:lnTo>
                    <a:lnTo>
                      <a:pt x="19585" y="10169"/>
                    </a:lnTo>
                    <a:lnTo>
                      <a:pt x="19271" y="10274"/>
                    </a:lnTo>
                    <a:lnTo>
                      <a:pt x="19103" y="10379"/>
                    </a:lnTo>
                    <a:lnTo>
                      <a:pt x="19041" y="10337"/>
                    </a:lnTo>
                    <a:lnTo>
                      <a:pt x="19041" y="10295"/>
                    </a:lnTo>
                    <a:lnTo>
                      <a:pt x="18999" y="10295"/>
                    </a:lnTo>
                    <a:lnTo>
                      <a:pt x="18915" y="10379"/>
                    </a:lnTo>
                    <a:lnTo>
                      <a:pt x="18831" y="10379"/>
                    </a:lnTo>
                    <a:lnTo>
                      <a:pt x="18789" y="10295"/>
                    </a:lnTo>
                    <a:lnTo>
                      <a:pt x="18622" y="10420"/>
                    </a:lnTo>
                    <a:lnTo>
                      <a:pt x="18622" y="10337"/>
                    </a:lnTo>
                    <a:lnTo>
                      <a:pt x="18517" y="10295"/>
                    </a:lnTo>
                    <a:lnTo>
                      <a:pt x="18476" y="10295"/>
                    </a:lnTo>
                    <a:lnTo>
                      <a:pt x="18476" y="10337"/>
                    </a:lnTo>
                    <a:lnTo>
                      <a:pt x="18308" y="10337"/>
                    </a:lnTo>
                    <a:lnTo>
                      <a:pt x="18078" y="10232"/>
                    </a:lnTo>
                    <a:lnTo>
                      <a:pt x="17890" y="10232"/>
                    </a:lnTo>
                    <a:lnTo>
                      <a:pt x="17701" y="10127"/>
                    </a:lnTo>
                    <a:lnTo>
                      <a:pt x="17555" y="10127"/>
                    </a:lnTo>
                    <a:lnTo>
                      <a:pt x="17555" y="10023"/>
                    </a:lnTo>
                    <a:lnTo>
                      <a:pt x="17429" y="9918"/>
                    </a:lnTo>
                    <a:lnTo>
                      <a:pt x="17346" y="9981"/>
                    </a:lnTo>
                    <a:lnTo>
                      <a:pt x="17241" y="9897"/>
                    </a:lnTo>
                    <a:lnTo>
                      <a:pt x="17220" y="9772"/>
                    </a:lnTo>
                    <a:lnTo>
                      <a:pt x="17116" y="9709"/>
                    </a:lnTo>
                    <a:lnTo>
                      <a:pt x="17053" y="9667"/>
                    </a:lnTo>
                    <a:lnTo>
                      <a:pt x="17157" y="9646"/>
                    </a:lnTo>
                    <a:lnTo>
                      <a:pt x="17283" y="9646"/>
                    </a:lnTo>
                    <a:lnTo>
                      <a:pt x="17283" y="9500"/>
                    </a:lnTo>
                    <a:lnTo>
                      <a:pt x="17388" y="9437"/>
                    </a:lnTo>
                    <a:lnTo>
                      <a:pt x="17367" y="9353"/>
                    </a:lnTo>
                    <a:lnTo>
                      <a:pt x="17471" y="9353"/>
                    </a:lnTo>
                    <a:lnTo>
                      <a:pt x="17639" y="9395"/>
                    </a:lnTo>
                    <a:lnTo>
                      <a:pt x="17681" y="9374"/>
                    </a:lnTo>
                    <a:lnTo>
                      <a:pt x="17681" y="9332"/>
                    </a:lnTo>
                    <a:lnTo>
                      <a:pt x="17806" y="9332"/>
                    </a:lnTo>
                    <a:lnTo>
                      <a:pt x="18078" y="9395"/>
                    </a:lnTo>
                    <a:lnTo>
                      <a:pt x="18183" y="9291"/>
                    </a:lnTo>
                    <a:lnTo>
                      <a:pt x="18183" y="9165"/>
                    </a:lnTo>
                    <a:lnTo>
                      <a:pt x="18225" y="9060"/>
                    </a:lnTo>
                    <a:lnTo>
                      <a:pt x="18183" y="8935"/>
                    </a:lnTo>
                    <a:lnTo>
                      <a:pt x="18183" y="8809"/>
                    </a:lnTo>
                    <a:lnTo>
                      <a:pt x="18120" y="8705"/>
                    </a:lnTo>
                    <a:lnTo>
                      <a:pt x="18078" y="8537"/>
                    </a:lnTo>
                    <a:lnTo>
                      <a:pt x="17994" y="8516"/>
                    </a:lnTo>
                    <a:lnTo>
                      <a:pt x="17973" y="8433"/>
                    </a:lnTo>
                    <a:lnTo>
                      <a:pt x="17806" y="8286"/>
                    </a:lnTo>
                    <a:lnTo>
                      <a:pt x="17764" y="8286"/>
                    </a:lnTo>
                    <a:lnTo>
                      <a:pt x="17743" y="8349"/>
                    </a:lnTo>
                    <a:lnTo>
                      <a:pt x="17681" y="8349"/>
                    </a:lnTo>
                    <a:lnTo>
                      <a:pt x="17660" y="8286"/>
                    </a:lnTo>
                    <a:lnTo>
                      <a:pt x="17492" y="8203"/>
                    </a:lnTo>
                    <a:lnTo>
                      <a:pt x="17492" y="8244"/>
                    </a:lnTo>
                    <a:lnTo>
                      <a:pt x="17597" y="8328"/>
                    </a:lnTo>
                    <a:lnTo>
                      <a:pt x="17576" y="8391"/>
                    </a:lnTo>
                    <a:lnTo>
                      <a:pt x="17639" y="8454"/>
                    </a:lnTo>
                    <a:lnTo>
                      <a:pt x="17576" y="8558"/>
                    </a:lnTo>
                    <a:lnTo>
                      <a:pt x="17492" y="8454"/>
                    </a:lnTo>
                    <a:lnTo>
                      <a:pt x="17492" y="8349"/>
                    </a:lnTo>
                    <a:lnTo>
                      <a:pt x="17388" y="8349"/>
                    </a:lnTo>
                    <a:lnTo>
                      <a:pt x="17220" y="8244"/>
                    </a:lnTo>
                    <a:lnTo>
                      <a:pt x="17178" y="8182"/>
                    </a:lnTo>
                    <a:lnTo>
                      <a:pt x="17137" y="8223"/>
                    </a:lnTo>
                    <a:lnTo>
                      <a:pt x="17053" y="8182"/>
                    </a:lnTo>
                    <a:lnTo>
                      <a:pt x="17011" y="8077"/>
                    </a:lnTo>
                    <a:lnTo>
                      <a:pt x="16906" y="7993"/>
                    </a:lnTo>
                    <a:lnTo>
                      <a:pt x="16739" y="7993"/>
                    </a:lnTo>
                    <a:lnTo>
                      <a:pt x="16551" y="7805"/>
                    </a:lnTo>
                    <a:lnTo>
                      <a:pt x="16404" y="7721"/>
                    </a:lnTo>
                    <a:lnTo>
                      <a:pt x="16383" y="7617"/>
                    </a:lnTo>
                    <a:lnTo>
                      <a:pt x="15902" y="7345"/>
                    </a:lnTo>
                    <a:lnTo>
                      <a:pt x="15776" y="7135"/>
                    </a:lnTo>
                    <a:lnTo>
                      <a:pt x="15776" y="6968"/>
                    </a:lnTo>
                    <a:lnTo>
                      <a:pt x="15672" y="6717"/>
                    </a:lnTo>
                    <a:lnTo>
                      <a:pt x="15672" y="6612"/>
                    </a:lnTo>
                    <a:lnTo>
                      <a:pt x="15567" y="6612"/>
                    </a:lnTo>
                    <a:lnTo>
                      <a:pt x="15442" y="6508"/>
                    </a:lnTo>
                    <a:lnTo>
                      <a:pt x="15337" y="6508"/>
                    </a:lnTo>
                    <a:lnTo>
                      <a:pt x="15253" y="6424"/>
                    </a:lnTo>
                    <a:lnTo>
                      <a:pt x="15149" y="6403"/>
                    </a:lnTo>
                    <a:lnTo>
                      <a:pt x="15065" y="6319"/>
                    </a:lnTo>
                    <a:lnTo>
                      <a:pt x="14940" y="6361"/>
                    </a:lnTo>
                    <a:lnTo>
                      <a:pt x="14793" y="6487"/>
                    </a:lnTo>
                    <a:lnTo>
                      <a:pt x="14688" y="6696"/>
                    </a:lnTo>
                    <a:lnTo>
                      <a:pt x="14584" y="6738"/>
                    </a:lnTo>
                    <a:lnTo>
                      <a:pt x="14479" y="6801"/>
                    </a:lnTo>
                    <a:lnTo>
                      <a:pt x="14375" y="6801"/>
                    </a:lnTo>
                    <a:lnTo>
                      <a:pt x="14312" y="6738"/>
                    </a:lnTo>
                    <a:lnTo>
                      <a:pt x="14144" y="6696"/>
                    </a:lnTo>
                    <a:lnTo>
                      <a:pt x="14061" y="6633"/>
                    </a:lnTo>
                    <a:lnTo>
                      <a:pt x="14144" y="6529"/>
                    </a:lnTo>
                    <a:lnTo>
                      <a:pt x="14207" y="6466"/>
                    </a:lnTo>
                    <a:lnTo>
                      <a:pt x="14270" y="6466"/>
                    </a:lnTo>
                    <a:lnTo>
                      <a:pt x="14375" y="6361"/>
                    </a:lnTo>
                    <a:lnTo>
                      <a:pt x="14458" y="6319"/>
                    </a:lnTo>
                    <a:lnTo>
                      <a:pt x="14479" y="6257"/>
                    </a:lnTo>
                    <a:lnTo>
                      <a:pt x="14458" y="6215"/>
                    </a:lnTo>
                    <a:lnTo>
                      <a:pt x="14375" y="6236"/>
                    </a:lnTo>
                    <a:lnTo>
                      <a:pt x="14333" y="6194"/>
                    </a:lnTo>
                    <a:lnTo>
                      <a:pt x="14354" y="6110"/>
                    </a:lnTo>
                    <a:lnTo>
                      <a:pt x="14458" y="6006"/>
                    </a:lnTo>
                    <a:lnTo>
                      <a:pt x="14437" y="5943"/>
                    </a:lnTo>
                    <a:lnTo>
                      <a:pt x="14542" y="5838"/>
                    </a:lnTo>
                    <a:lnTo>
                      <a:pt x="14542" y="5754"/>
                    </a:lnTo>
                    <a:lnTo>
                      <a:pt x="14521" y="5629"/>
                    </a:lnTo>
                    <a:lnTo>
                      <a:pt x="14375" y="5650"/>
                    </a:lnTo>
                    <a:lnTo>
                      <a:pt x="14375" y="5734"/>
                    </a:lnTo>
                    <a:lnTo>
                      <a:pt x="14165" y="5880"/>
                    </a:lnTo>
                    <a:lnTo>
                      <a:pt x="14061" y="5838"/>
                    </a:lnTo>
                    <a:lnTo>
                      <a:pt x="14165" y="6047"/>
                    </a:lnTo>
                    <a:lnTo>
                      <a:pt x="14103" y="6131"/>
                    </a:lnTo>
                    <a:lnTo>
                      <a:pt x="14061" y="6026"/>
                    </a:lnTo>
                    <a:lnTo>
                      <a:pt x="13914" y="6026"/>
                    </a:lnTo>
                    <a:lnTo>
                      <a:pt x="13810" y="6131"/>
                    </a:lnTo>
                    <a:lnTo>
                      <a:pt x="13893" y="6152"/>
                    </a:lnTo>
                    <a:lnTo>
                      <a:pt x="13851" y="6298"/>
                    </a:lnTo>
                    <a:lnTo>
                      <a:pt x="13747" y="6236"/>
                    </a:lnTo>
                    <a:lnTo>
                      <a:pt x="13642" y="6319"/>
                    </a:lnTo>
                    <a:lnTo>
                      <a:pt x="13684" y="6403"/>
                    </a:lnTo>
                    <a:lnTo>
                      <a:pt x="13789" y="6403"/>
                    </a:lnTo>
                    <a:lnTo>
                      <a:pt x="13831" y="6466"/>
                    </a:lnTo>
                    <a:lnTo>
                      <a:pt x="13642" y="6570"/>
                    </a:lnTo>
                    <a:lnTo>
                      <a:pt x="13579" y="6424"/>
                    </a:lnTo>
                    <a:lnTo>
                      <a:pt x="13433" y="6361"/>
                    </a:lnTo>
                    <a:lnTo>
                      <a:pt x="13391" y="6236"/>
                    </a:lnTo>
                    <a:lnTo>
                      <a:pt x="13391" y="5713"/>
                    </a:lnTo>
                    <a:lnTo>
                      <a:pt x="13496" y="5503"/>
                    </a:lnTo>
                    <a:lnTo>
                      <a:pt x="13475" y="5148"/>
                    </a:lnTo>
                    <a:lnTo>
                      <a:pt x="13538" y="5001"/>
                    </a:lnTo>
                    <a:lnTo>
                      <a:pt x="13517" y="4562"/>
                    </a:lnTo>
                    <a:lnTo>
                      <a:pt x="13517" y="4625"/>
                    </a:lnTo>
                    <a:lnTo>
                      <a:pt x="13370" y="4687"/>
                    </a:lnTo>
                    <a:lnTo>
                      <a:pt x="13266" y="4855"/>
                    </a:lnTo>
                    <a:lnTo>
                      <a:pt x="13349" y="4938"/>
                    </a:lnTo>
                    <a:lnTo>
                      <a:pt x="13287" y="5001"/>
                    </a:lnTo>
                    <a:lnTo>
                      <a:pt x="13349" y="5148"/>
                    </a:lnTo>
                    <a:lnTo>
                      <a:pt x="13307" y="5315"/>
                    </a:lnTo>
                    <a:lnTo>
                      <a:pt x="13245" y="5294"/>
                    </a:lnTo>
                    <a:lnTo>
                      <a:pt x="13161" y="5210"/>
                    </a:lnTo>
                    <a:lnTo>
                      <a:pt x="13119" y="5294"/>
                    </a:lnTo>
                    <a:lnTo>
                      <a:pt x="13119" y="5378"/>
                    </a:lnTo>
                    <a:lnTo>
                      <a:pt x="13056" y="5315"/>
                    </a:lnTo>
                    <a:lnTo>
                      <a:pt x="12952" y="5399"/>
                    </a:lnTo>
                    <a:lnTo>
                      <a:pt x="12952" y="5482"/>
                    </a:lnTo>
                    <a:lnTo>
                      <a:pt x="12889" y="5482"/>
                    </a:lnTo>
                    <a:lnTo>
                      <a:pt x="12638" y="5608"/>
                    </a:lnTo>
                    <a:lnTo>
                      <a:pt x="12491" y="5775"/>
                    </a:lnTo>
                    <a:lnTo>
                      <a:pt x="12429" y="5692"/>
                    </a:lnTo>
                    <a:lnTo>
                      <a:pt x="12429" y="5587"/>
                    </a:lnTo>
                    <a:lnTo>
                      <a:pt x="12575" y="5524"/>
                    </a:lnTo>
                    <a:lnTo>
                      <a:pt x="12596" y="5420"/>
                    </a:lnTo>
                    <a:lnTo>
                      <a:pt x="12491" y="5420"/>
                    </a:lnTo>
                    <a:lnTo>
                      <a:pt x="12387" y="5482"/>
                    </a:lnTo>
                    <a:lnTo>
                      <a:pt x="12178" y="5482"/>
                    </a:lnTo>
                    <a:lnTo>
                      <a:pt x="12052" y="5566"/>
                    </a:lnTo>
                    <a:lnTo>
                      <a:pt x="11780" y="5566"/>
                    </a:lnTo>
                    <a:lnTo>
                      <a:pt x="11424" y="5817"/>
                    </a:lnTo>
                    <a:lnTo>
                      <a:pt x="11257" y="5880"/>
                    </a:lnTo>
                    <a:lnTo>
                      <a:pt x="11111" y="6089"/>
                    </a:lnTo>
                    <a:lnTo>
                      <a:pt x="11090" y="5985"/>
                    </a:lnTo>
                    <a:lnTo>
                      <a:pt x="11215" y="5796"/>
                    </a:lnTo>
                    <a:lnTo>
                      <a:pt x="11173" y="5713"/>
                    </a:lnTo>
                    <a:lnTo>
                      <a:pt x="10985" y="5817"/>
                    </a:lnTo>
                    <a:lnTo>
                      <a:pt x="10964" y="5775"/>
                    </a:lnTo>
                    <a:lnTo>
                      <a:pt x="10880" y="5796"/>
                    </a:lnTo>
                    <a:lnTo>
                      <a:pt x="10797" y="5838"/>
                    </a:lnTo>
                    <a:lnTo>
                      <a:pt x="10734" y="5775"/>
                    </a:lnTo>
                    <a:lnTo>
                      <a:pt x="10629" y="5796"/>
                    </a:lnTo>
                    <a:lnTo>
                      <a:pt x="10587" y="5880"/>
                    </a:lnTo>
                    <a:lnTo>
                      <a:pt x="10315" y="6047"/>
                    </a:lnTo>
                    <a:lnTo>
                      <a:pt x="10211" y="6047"/>
                    </a:lnTo>
                    <a:lnTo>
                      <a:pt x="10022" y="6110"/>
                    </a:lnTo>
                    <a:lnTo>
                      <a:pt x="9897" y="6257"/>
                    </a:lnTo>
                    <a:lnTo>
                      <a:pt x="9939" y="6361"/>
                    </a:lnTo>
                    <a:lnTo>
                      <a:pt x="9834" y="6340"/>
                    </a:lnTo>
                    <a:lnTo>
                      <a:pt x="9792" y="6403"/>
                    </a:lnTo>
                    <a:lnTo>
                      <a:pt x="9688" y="6361"/>
                    </a:lnTo>
                    <a:lnTo>
                      <a:pt x="9657" y="6408"/>
                    </a:lnTo>
                    <a:lnTo>
                      <a:pt x="9657" y="6408"/>
                    </a:lnTo>
                    <a:lnTo>
                      <a:pt x="9583" y="6319"/>
                    </a:lnTo>
                    <a:lnTo>
                      <a:pt x="9625" y="6215"/>
                    </a:lnTo>
                    <a:lnTo>
                      <a:pt x="9709" y="6215"/>
                    </a:lnTo>
                    <a:lnTo>
                      <a:pt x="9792" y="6110"/>
                    </a:lnTo>
                    <a:lnTo>
                      <a:pt x="9897" y="6026"/>
                    </a:lnTo>
                    <a:lnTo>
                      <a:pt x="9939" y="6068"/>
                    </a:lnTo>
                    <a:lnTo>
                      <a:pt x="10022" y="6026"/>
                    </a:lnTo>
                    <a:lnTo>
                      <a:pt x="10043" y="5943"/>
                    </a:lnTo>
                    <a:lnTo>
                      <a:pt x="10169" y="5838"/>
                    </a:lnTo>
                    <a:lnTo>
                      <a:pt x="10211" y="5901"/>
                    </a:lnTo>
                    <a:lnTo>
                      <a:pt x="10462" y="5796"/>
                    </a:lnTo>
                    <a:lnTo>
                      <a:pt x="10546" y="5650"/>
                    </a:lnTo>
                    <a:lnTo>
                      <a:pt x="10671" y="5608"/>
                    </a:lnTo>
                    <a:lnTo>
                      <a:pt x="10880" y="5629"/>
                    </a:lnTo>
                    <a:lnTo>
                      <a:pt x="10901" y="5587"/>
                    </a:lnTo>
                    <a:lnTo>
                      <a:pt x="11090" y="5587"/>
                    </a:lnTo>
                    <a:lnTo>
                      <a:pt x="11278" y="5503"/>
                    </a:lnTo>
                    <a:lnTo>
                      <a:pt x="11320" y="5587"/>
                    </a:lnTo>
                    <a:lnTo>
                      <a:pt x="11383" y="5587"/>
                    </a:lnTo>
                    <a:lnTo>
                      <a:pt x="11445" y="5524"/>
                    </a:lnTo>
                    <a:lnTo>
                      <a:pt x="11529" y="5524"/>
                    </a:lnTo>
                    <a:lnTo>
                      <a:pt x="11675" y="5503"/>
                    </a:lnTo>
                    <a:lnTo>
                      <a:pt x="11738" y="5399"/>
                    </a:lnTo>
                    <a:lnTo>
                      <a:pt x="11989" y="5315"/>
                    </a:lnTo>
                    <a:lnTo>
                      <a:pt x="12240" y="5231"/>
                    </a:lnTo>
                    <a:lnTo>
                      <a:pt x="12261" y="5127"/>
                    </a:lnTo>
                    <a:lnTo>
                      <a:pt x="12324" y="5127"/>
                    </a:lnTo>
                    <a:lnTo>
                      <a:pt x="12366" y="5085"/>
                    </a:lnTo>
                    <a:lnTo>
                      <a:pt x="12324" y="5022"/>
                    </a:lnTo>
                    <a:lnTo>
                      <a:pt x="12324" y="4918"/>
                    </a:lnTo>
                    <a:lnTo>
                      <a:pt x="12240" y="4876"/>
                    </a:lnTo>
                    <a:lnTo>
                      <a:pt x="12219" y="4918"/>
                    </a:lnTo>
                    <a:lnTo>
                      <a:pt x="12219" y="5001"/>
                    </a:lnTo>
                    <a:lnTo>
                      <a:pt x="12115" y="5022"/>
                    </a:lnTo>
                    <a:lnTo>
                      <a:pt x="12073" y="4980"/>
                    </a:lnTo>
                    <a:lnTo>
                      <a:pt x="12031" y="4980"/>
                    </a:lnTo>
                    <a:lnTo>
                      <a:pt x="12010" y="4938"/>
                    </a:lnTo>
                    <a:lnTo>
                      <a:pt x="11885" y="4938"/>
                    </a:lnTo>
                    <a:lnTo>
                      <a:pt x="11696" y="5001"/>
                    </a:lnTo>
                    <a:lnTo>
                      <a:pt x="11634" y="5106"/>
                    </a:lnTo>
                    <a:lnTo>
                      <a:pt x="11571" y="5169"/>
                    </a:lnTo>
                    <a:lnTo>
                      <a:pt x="11508" y="5085"/>
                    </a:lnTo>
                    <a:lnTo>
                      <a:pt x="11466" y="5085"/>
                    </a:lnTo>
                    <a:lnTo>
                      <a:pt x="11362" y="5169"/>
                    </a:lnTo>
                    <a:lnTo>
                      <a:pt x="11090" y="5252"/>
                    </a:lnTo>
                    <a:lnTo>
                      <a:pt x="10755" y="5273"/>
                    </a:lnTo>
                    <a:lnTo>
                      <a:pt x="10692" y="5210"/>
                    </a:lnTo>
                    <a:lnTo>
                      <a:pt x="10629" y="5210"/>
                    </a:lnTo>
                    <a:lnTo>
                      <a:pt x="10650" y="5273"/>
                    </a:lnTo>
                    <a:lnTo>
                      <a:pt x="10587" y="5315"/>
                    </a:lnTo>
                    <a:lnTo>
                      <a:pt x="10483" y="5294"/>
                    </a:lnTo>
                    <a:lnTo>
                      <a:pt x="10420" y="5294"/>
                    </a:lnTo>
                    <a:lnTo>
                      <a:pt x="10357" y="5420"/>
                    </a:lnTo>
                    <a:lnTo>
                      <a:pt x="10211" y="5587"/>
                    </a:lnTo>
                    <a:lnTo>
                      <a:pt x="10148" y="5524"/>
                    </a:lnTo>
                    <a:lnTo>
                      <a:pt x="10043" y="5524"/>
                    </a:lnTo>
                    <a:lnTo>
                      <a:pt x="10022" y="5503"/>
                    </a:lnTo>
                    <a:lnTo>
                      <a:pt x="9897" y="5503"/>
                    </a:lnTo>
                    <a:lnTo>
                      <a:pt x="9813" y="5566"/>
                    </a:lnTo>
                    <a:lnTo>
                      <a:pt x="9730" y="5566"/>
                    </a:lnTo>
                    <a:lnTo>
                      <a:pt x="9688" y="5629"/>
                    </a:lnTo>
                    <a:lnTo>
                      <a:pt x="9583" y="5671"/>
                    </a:lnTo>
                    <a:lnTo>
                      <a:pt x="9478" y="5734"/>
                    </a:lnTo>
                    <a:lnTo>
                      <a:pt x="9311" y="5817"/>
                    </a:lnTo>
                    <a:lnTo>
                      <a:pt x="9123" y="5880"/>
                    </a:lnTo>
                    <a:lnTo>
                      <a:pt x="9081" y="5985"/>
                    </a:lnTo>
                    <a:lnTo>
                      <a:pt x="9081" y="6152"/>
                    </a:lnTo>
                    <a:lnTo>
                      <a:pt x="9102" y="6466"/>
                    </a:lnTo>
                    <a:lnTo>
                      <a:pt x="9081" y="6633"/>
                    </a:lnTo>
                    <a:lnTo>
                      <a:pt x="9018" y="6612"/>
                    </a:lnTo>
                    <a:lnTo>
                      <a:pt x="8955" y="6654"/>
                    </a:lnTo>
                    <a:lnTo>
                      <a:pt x="8704" y="6863"/>
                    </a:lnTo>
                    <a:lnTo>
                      <a:pt x="8788" y="6759"/>
                    </a:lnTo>
                    <a:lnTo>
                      <a:pt x="8893" y="6633"/>
                    </a:lnTo>
                    <a:lnTo>
                      <a:pt x="8914" y="6550"/>
                    </a:lnTo>
                    <a:lnTo>
                      <a:pt x="8872" y="6529"/>
                    </a:lnTo>
                    <a:lnTo>
                      <a:pt x="8872" y="6445"/>
                    </a:lnTo>
                    <a:lnTo>
                      <a:pt x="8746" y="6257"/>
                    </a:lnTo>
                    <a:lnTo>
                      <a:pt x="8662" y="6257"/>
                    </a:lnTo>
                    <a:lnTo>
                      <a:pt x="8600" y="6173"/>
                    </a:lnTo>
                    <a:lnTo>
                      <a:pt x="8537" y="6152"/>
                    </a:lnTo>
                    <a:lnTo>
                      <a:pt x="8537" y="6006"/>
                    </a:lnTo>
                    <a:lnTo>
                      <a:pt x="8390" y="5817"/>
                    </a:lnTo>
                    <a:lnTo>
                      <a:pt x="8370" y="5817"/>
                    </a:lnTo>
                    <a:lnTo>
                      <a:pt x="8286" y="5796"/>
                    </a:lnTo>
                    <a:lnTo>
                      <a:pt x="8265" y="5692"/>
                    </a:lnTo>
                    <a:lnTo>
                      <a:pt x="8181" y="5629"/>
                    </a:lnTo>
                    <a:lnTo>
                      <a:pt x="8139" y="5671"/>
                    </a:lnTo>
                    <a:lnTo>
                      <a:pt x="8035" y="5587"/>
                    </a:lnTo>
                    <a:lnTo>
                      <a:pt x="7846" y="5378"/>
                    </a:lnTo>
                    <a:lnTo>
                      <a:pt x="7805" y="5190"/>
                    </a:lnTo>
                    <a:lnTo>
                      <a:pt x="7805" y="5001"/>
                    </a:lnTo>
                    <a:lnTo>
                      <a:pt x="7763" y="4980"/>
                    </a:lnTo>
                    <a:lnTo>
                      <a:pt x="7721" y="5043"/>
                    </a:lnTo>
                    <a:lnTo>
                      <a:pt x="7658" y="5001"/>
                    </a:lnTo>
                    <a:lnTo>
                      <a:pt x="7616" y="4876"/>
                    </a:lnTo>
                    <a:lnTo>
                      <a:pt x="7658" y="4750"/>
                    </a:lnTo>
                    <a:lnTo>
                      <a:pt x="7637" y="4729"/>
                    </a:lnTo>
                    <a:lnTo>
                      <a:pt x="7658" y="4646"/>
                    </a:lnTo>
                    <a:lnTo>
                      <a:pt x="7533" y="4520"/>
                    </a:lnTo>
                    <a:lnTo>
                      <a:pt x="7533" y="4415"/>
                    </a:lnTo>
                    <a:lnTo>
                      <a:pt x="7428" y="4332"/>
                    </a:lnTo>
                    <a:lnTo>
                      <a:pt x="7386" y="4332"/>
                    </a:lnTo>
                    <a:lnTo>
                      <a:pt x="7323" y="4248"/>
                    </a:lnTo>
                    <a:lnTo>
                      <a:pt x="7219" y="4164"/>
                    </a:lnTo>
                    <a:lnTo>
                      <a:pt x="7114" y="4164"/>
                    </a:lnTo>
                    <a:lnTo>
                      <a:pt x="6800" y="3934"/>
                    </a:lnTo>
                    <a:lnTo>
                      <a:pt x="6717" y="3934"/>
                    </a:lnTo>
                    <a:lnTo>
                      <a:pt x="6696" y="3850"/>
                    </a:lnTo>
                    <a:lnTo>
                      <a:pt x="0" y="16091"/>
                    </a:lnTo>
                    <a:lnTo>
                      <a:pt x="377" y="16091"/>
                    </a:lnTo>
                    <a:lnTo>
                      <a:pt x="502" y="16153"/>
                    </a:lnTo>
                    <a:lnTo>
                      <a:pt x="711" y="16007"/>
                    </a:lnTo>
                    <a:lnTo>
                      <a:pt x="1004" y="16049"/>
                    </a:lnTo>
                    <a:lnTo>
                      <a:pt x="858" y="16300"/>
                    </a:lnTo>
                    <a:lnTo>
                      <a:pt x="921" y="16446"/>
                    </a:lnTo>
                    <a:lnTo>
                      <a:pt x="1025" y="16718"/>
                    </a:lnTo>
                    <a:lnTo>
                      <a:pt x="1172" y="17388"/>
                    </a:lnTo>
                    <a:lnTo>
                      <a:pt x="1235" y="17534"/>
                    </a:lnTo>
                    <a:lnTo>
                      <a:pt x="1130" y="17702"/>
                    </a:lnTo>
                    <a:lnTo>
                      <a:pt x="1130" y="17765"/>
                    </a:lnTo>
                    <a:lnTo>
                      <a:pt x="1172" y="17765"/>
                    </a:lnTo>
                    <a:lnTo>
                      <a:pt x="1381" y="17744"/>
                    </a:lnTo>
                    <a:lnTo>
                      <a:pt x="1569" y="17723"/>
                    </a:lnTo>
                    <a:lnTo>
                      <a:pt x="1695" y="17639"/>
                    </a:lnTo>
                    <a:lnTo>
                      <a:pt x="1862" y="17409"/>
                    </a:lnTo>
                    <a:lnTo>
                      <a:pt x="1988" y="17283"/>
                    </a:lnTo>
                    <a:lnTo>
                      <a:pt x="2197" y="17200"/>
                    </a:lnTo>
                    <a:lnTo>
                      <a:pt x="2260" y="17179"/>
                    </a:lnTo>
                    <a:lnTo>
                      <a:pt x="2469" y="17116"/>
                    </a:lnTo>
                    <a:lnTo>
                      <a:pt x="2636" y="17116"/>
                    </a:lnTo>
                    <a:lnTo>
                      <a:pt x="2783" y="17221"/>
                    </a:lnTo>
                    <a:lnTo>
                      <a:pt x="2783" y="17325"/>
                    </a:lnTo>
                    <a:lnTo>
                      <a:pt x="2804" y="17409"/>
                    </a:lnTo>
                    <a:lnTo>
                      <a:pt x="2720" y="17555"/>
                    </a:lnTo>
                    <a:lnTo>
                      <a:pt x="2699" y="17639"/>
                    </a:lnTo>
                    <a:lnTo>
                      <a:pt x="2825" y="17974"/>
                    </a:lnTo>
                    <a:lnTo>
                      <a:pt x="2804" y="18078"/>
                    </a:lnTo>
                    <a:lnTo>
                      <a:pt x="2846" y="18288"/>
                    </a:lnTo>
                    <a:lnTo>
                      <a:pt x="2992" y="18455"/>
                    </a:lnTo>
                    <a:lnTo>
                      <a:pt x="3013" y="18664"/>
                    </a:lnTo>
                    <a:lnTo>
                      <a:pt x="3055" y="18748"/>
                    </a:lnTo>
                    <a:lnTo>
                      <a:pt x="3097" y="18853"/>
                    </a:lnTo>
                    <a:lnTo>
                      <a:pt x="3034" y="18957"/>
                    </a:lnTo>
                    <a:lnTo>
                      <a:pt x="3034" y="19062"/>
                    </a:lnTo>
                    <a:lnTo>
                      <a:pt x="3055" y="19146"/>
                    </a:lnTo>
                    <a:lnTo>
                      <a:pt x="3013" y="19501"/>
                    </a:lnTo>
                    <a:lnTo>
                      <a:pt x="3013" y="19920"/>
                    </a:lnTo>
                    <a:lnTo>
                      <a:pt x="3034" y="20338"/>
                    </a:lnTo>
                    <a:lnTo>
                      <a:pt x="2929" y="20380"/>
                    </a:lnTo>
                    <a:lnTo>
                      <a:pt x="2929" y="20464"/>
                    </a:lnTo>
                    <a:lnTo>
                      <a:pt x="2971" y="20464"/>
                    </a:lnTo>
                    <a:lnTo>
                      <a:pt x="3055" y="20527"/>
                    </a:lnTo>
                    <a:lnTo>
                      <a:pt x="3076" y="20568"/>
                    </a:lnTo>
                    <a:lnTo>
                      <a:pt x="3034" y="20589"/>
                    </a:lnTo>
                    <a:lnTo>
                      <a:pt x="2971" y="20652"/>
                    </a:lnTo>
                    <a:lnTo>
                      <a:pt x="3013" y="20736"/>
                    </a:lnTo>
                    <a:lnTo>
                      <a:pt x="3055" y="20778"/>
                    </a:lnTo>
                    <a:lnTo>
                      <a:pt x="3076" y="20861"/>
                    </a:lnTo>
                    <a:lnTo>
                      <a:pt x="3055" y="20903"/>
                    </a:lnTo>
                    <a:lnTo>
                      <a:pt x="3055" y="20966"/>
                    </a:lnTo>
                    <a:lnTo>
                      <a:pt x="3160" y="20966"/>
                    </a:lnTo>
                    <a:lnTo>
                      <a:pt x="3243" y="20987"/>
                    </a:lnTo>
                    <a:lnTo>
                      <a:pt x="3348" y="21154"/>
                    </a:lnTo>
                    <a:lnTo>
                      <a:pt x="3369" y="21217"/>
                    </a:lnTo>
                    <a:lnTo>
                      <a:pt x="3452" y="21280"/>
                    </a:lnTo>
                    <a:lnTo>
                      <a:pt x="3578" y="21363"/>
                    </a:lnTo>
                    <a:lnTo>
                      <a:pt x="3641" y="21468"/>
                    </a:lnTo>
                    <a:lnTo>
                      <a:pt x="3641" y="21573"/>
                    </a:lnTo>
                    <a:lnTo>
                      <a:pt x="3683" y="21594"/>
                    </a:lnTo>
                    <a:lnTo>
                      <a:pt x="3704" y="21635"/>
                    </a:lnTo>
                    <a:lnTo>
                      <a:pt x="3683" y="21698"/>
                    </a:lnTo>
                    <a:lnTo>
                      <a:pt x="3683" y="21740"/>
                    </a:lnTo>
                    <a:lnTo>
                      <a:pt x="3641" y="21782"/>
                    </a:lnTo>
                    <a:lnTo>
                      <a:pt x="3641" y="21845"/>
                    </a:lnTo>
                    <a:lnTo>
                      <a:pt x="3641" y="21887"/>
                    </a:lnTo>
                    <a:lnTo>
                      <a:pt x="3662" y="21907"/>
                    </a:lnTo>
                    <a:lnTo>
                      <a:pt x="3599" y="22033"/>
                    </a:lnTo>
                    <a:lnTo>
                      <a:pt x="3452" y="22326"/>
                    </a:lnTo>
                    <a:lnTo>
                      <a:pt x="3432" y="22514"/>
                    </a:lnTo>
                    <a:lnTo>
                      <a:pt x="3285" y="22661"/>
                    </a:lnTo>
                    <a:lnTo>
                      <a:pt x="3285" y="22744"/>
                    </a:lnTo>
                    <a:lnTo>
                      <a:pt x="3327" y="22744"/>
                    </a:lnTo>
                    <a:lnTo>
                      <a:pt x="3494" y="22535"/>
                    </a:lnTo>
                    <a:lnTo>
                      <a:pt x="3536" y="22410"/>
                    </a:lnTo>
                    <a:lnTo>
                      <a:pt x="3662" y="22305"/>
                    </a:lnTo>
                    <a:lnTo>
                      <a:pt x="3683" y="22347"/>
                    </a:lnTo>
                    <a:lnTo>
                      <a:pt x="3766" y="22368"/>
                    </a:lnTo>
                    <a:lnTo>
                      <a:pt x="3766" y="22431"/>
                    </a:lnTo>
                    <a:lnTo>
                      <a:pt x="3599" y="22514"/>
                    </a:lnTo>
                    <a:lnTo>
                      <a:pt x="3557" y="22619"/>
                    </a:lnTo>
                    <a:lnTo>
                      <a:pt x="3390" y="22786"/>
                    </a:lnTo>
                    <a:lnTo>
                      <a:pt x="3390" y="22828"/>
                    </a:lnTo>
                    <a:lnTo>
                      <a:pt x="3473" y="22828"/>
                    </a:lnTo>
                    <a:lnTo>
                      <a:pt x="3432" y="22870"/>
                    </a:lnTo>
                    <a:lnTo>
                      <a:pt x="3285" y="22849"/>
                    </a:lnTo>
                    <a:lnTo>
                      <a:pt x="3222" y="22870"/>
                    </a:lnTo>
                    <a:lnTo>
                      <a:pt x="3160" y="23037"/>
                    </a:lnTo>
                    <a:lnTo>
                      <a:pt x="3055" y="23142"/>
                    </a:lnTo>
                    <a:lnTo>
                      <a:pt x="3076" y="23268"/>
                    </a:lnTo>
                    <a:lnTo>
                      <a:pt x="3034" y="23247"/>
                    </a:lnTo>
                    <a:lnTo>
                      <a:pt x="2971" y="23184"/>
                    </a:lnTo>
                    <a:lnTo>
                      <a:pt x="2908" y="23247"/>
                    </a:lnTo>
                    <a:lnTo>
                      <a:pt x="2908" y="23393"/>
                    </a:lnTo>
                    <a:lnTo>
                      <a:pt x="3013" y="23393"/>
                    </a:lnTo>
                    <a:lnTo>
                      <a:pt x="3034" y="23477"/>
                    </a:lnTo>
                    <a:lnTo>
                      <a:pt x="2971" y="23665"/>
                    </a:lnTo>
                    <a:lnTo>
                      <a:pt x="2950" y="23937"/>
                    </a:lnTo>
                    <a:lnTo>
                      <a:pt x="3013" y="24125"/>
                    </a:lnTo>
                    <a:lnTo>
                      <a:pt x="3076" y="24293"/>
                    </a:lnTo>
                    <a:lnTo>
                      <a:pt x="3160" y="24314"/>
                    </a:lnTo>
                    <a:lnTo>
                      <a:pt x="3180" y="24230"/>
                    </a:lnTo>
                    <a:lnTo>
                      <a:pt x="3264" y="24146"/>
                    </a:lnTo>
                    <a:lnTo>
                      <a:pt x="3452" y="24104"/>
                    </a:lnTo>
                    <a:lnTo>
                      <a:pt x="3557" y="24021"/>
                    </a:lnTo>
                    <a:lnTo>
                      <a:pt x="3662" y="23895"/>
                    </a:lnTo>
                    <a:lnTo>
                      <a:pt x="3704" y="23895"/>
                    </a:lnTo>
                    <a:lnTo>
                      <a:pt x="3704" y="24021"/>
                    </a:lnTo>
                    <a:lnTo>
                      <a:pt x="3662" y="24125"/>
                    </a:lnTo>
                    <a:lnTo>
                      <a:pt x="3599" y="24146"/>
                    </a:lnTo>
                    <a:lnTo>
                      <a:pt x="3536" y="24251"/>
                    </a:lnTo>
                    <a:lnTo>
                      <a:pt x="3536" y="24314"/>
                    </a:lnTo>
                    <a:lnTo>
                      <a:pt x="3641" y="24397"/>
                    </a:lnTo>
                    <a:lnTo>
                      <a:pt x="3704" y="24460"/>
                    </a:lnTo>
                    <a:lnTo>
                      <a:pt x="3808" y="24460"/>
                    </a:lnTo>
                    <a:lnTo>
                      <a:pt x="3892" y="24502"/>
                    </a:lnTo>
                    <a:lnTo>
                      <a:pt x="3955" y="24544"/>
                    </a:lnTo>
                    <a:lnTo>
                      <a:pt x="3808" y="24502"/>
                    </a:lnTo>
                    <a:lnTo>
                      <a:pt x="3683" y="24502"/>
                    </a:lnTo>
                    <a:lnTo>
                      <a:pt x="3578" y="24439"/>
                    </a:lnTo>
                    <a:lnTo>
                      <a:pt x="3432" y="24439"/>
                    </a:lnTo>
                    <a:lnTo>
                      <a:pt x="3369" y="24523"/>
                    </a:lnTo>
                    <a:lnTo>
                      <a:pt x="3369" y="24607"/>
                    </a:lnTo>
                    <a:lnTo>
                      <a:pt x="3432" y="24669"/>
                    </a:lnTo>
                    <a:lnTo>
                      <a:pt x="3452" y="24920"/>
                    </a:lnTo>
                    <a:lnTo>
                      <a:pt x="3494" y="24983"/>
                    </a:lnTo>
                    <a:lnTo>
                      <a:pt x="3557" y="24983"/>
                    </a:lnTo>
                    <a:lnTo>
                      <a:pt x="3641" y="24941"/>
                    </a:lnTo>
                    <a:lnTo>
                      <a:pt x="3683" y="24983"/>
                    </a:lnTo>
                    <a:lnTo>
                      <a:pt x="3641" y="25046"/>
                    </a:lnTo>
                    <a:lnTo>
                      <a:pt x="3599" y="25088"/>
                    </a:lnTo>
                    <a:lnTo>
                      <a:pt x="3683" y="25151"/>
                    </a:lnTo>
                    <a:lnTo>
                      <a:pt x="3683" y="25192"/>
                    </a:lnTo>
                    <a:lnTo>
                      <a:pt x="3662" y="25255"/>
                    </a:lnTo>
                    <a:lnTo>
                      <a:pt x="3557" y="25234"/>
                    </a:lnTo>
                    <a:lnTo>
                      <a:pt x="3411" y="25276"/>
                    </a:lnTo>
                    <a:lnTo>
                      <a:pt x="3264" y="25381"/>
                    </a:lnTo>
                    <a:lnTo>
                      <a:pt x="3243" y="25423"/>
                    </a:lnTo>
                    <a:lnTo>
                      <a:pt x="3306" y="25485"/>
                    </a:lnTo>
                    <a:lnTo>
                      <a:pt x="3452" y="25423"/>
                    </a:lnTo>
                    <a:lnTo>
                      <a:pt x="3536" y="25465"/>
                    </a:lnTo>
                    <a:lnTo>
                      <a:pt x="3452" y="25485"/>
                    </a:lnTo>
                    <a:lnTo>
                      <a:pt x="3432" y="25548"/>
                    </a:lnTo>
                    <a:lnTo>
                      <a:pt x="3515" y="25632"/>
                    </a:lnTo>
                    <a:lnTo>
                      <a:pt x="3662" y="25590"/>
                    </a:lnTo>
                    <a:lnTo>
                      <a:pt x="3829" y="25465"/>
                    </a:lnTo>
                    <a:lnTo>
                      <a:pt x="3934" y="25297"/>
                    </a:lnTo>
                    <a:lnTo>
                      <a:pt x="4038" y="25297"/>
                    </a:lnTo>
                    <a:lnTo>
                      <a:pt x="4143" y="25213"/>
                    </a:lnTo>
                    <a:lnTo>
                      <a:pt x="4164" y="25109"/>
                    </a:lnTo>
                    <a:lnTo>
                      <a:pt x="4185" y="25088"/>
                    </a:lnTo>
                    <a:lnTo>
                      <a:pt x="4206" y="25172"/>
                    </a:lnTo>
                    <a:lnTo>
                      <a:pt x="4143" y="25339"/>
                    </a:lnTo>
                    <a:lnTo>
                      <a:pt x="4038" y="25402"/>
                    </a:lnTo>
                    <a:lnTo>
                      <a:pt x="3913" y="25465"/>
                    </a:lnTo>
                    <a:lnTo>
                      <a:pt x="3892" y="25548"/>
                    </a:lnTo>
                    <a:lnTo>
                      <a:pt x="3955" y="25611"/>
                    </a:lnTo>
                    <a:lnTo>
                      <a:pt x="4038" y="25590"/>
                    </a:lnTo>
                    <a:lnTo>
                      <a:pt x="4164" y="25590"/>
                    </a:lnTo>
                    <a:lnTo>
                      <a:pt x="4268" y="25611"/>
                    </a:lnTo>
                    <a:lnTo>
                      <a:pt x="4122" y="25611"/>
                    </a:lnTo>
                    <a:lnTo>
                      <a:pt x="4017" y="25674"/>
                    </a:lnTo>
                    <a:lnTo>
                      <a:pt x="4017" y="25820"/>
                    </a:lnTo>
                    <a:lnTo>
                      <a:pt x="4059" y="25967"/>
                    </a:lnTo>
                    <a:lnTo>
                      <a:pt x="4017" y="25988"/>
                    </a:lnTo>
                    <a:lnTo>
                      <a:pt x="3976" y="25904"/>
                    </a:lnTo>
                    <a:lnTo>
                      <a:pt x="3976" y="25757"/>
                    </a:lnTo>
                    <a:lnTo>
                      <a:pt x="3913" y="25674"/>
                    </a:lnTo>
                    <a:lnTo>
                      <a:pt x="3850" y="25716"/>
                    </a:lnTo>
                    <a:lnTo>
                      <a:pt x="3578" y="25904"/>
                    </a:lnTo>
                    <a:lnTo>
                      <a:pt x="3536" y="25988"/>
                    </a:lnTo>
                    <a:lnTo>
                      <a:pt x="3369" y="26071"/>
                    </a:lnTo>
                    <a:lnTo>
                      <a:pt x="3327" y="26134"/>
                    </a:lnTo>
                    <a:lnTo>
                      <a:pt x="3348" y="26218"/>
                    </a:lnTo>
                    <a:lnTo>
                      <a:pt x="3348" y="26301"/>
                    </a:lnTo>
                    <a:lnTo>
                      <a:pt x="3369" y="26322"/>
                    </a:lnTo>
                    <a:lnTo>
                      <a:pt x="3452" y="26281"/>
                    </a:lnTo>
                    <a:lnTo>
                      <a:pt x="3557" y="26218"/>
                    </a:lnTo>
                    <a:lnTo>
                      <a:pt x="3599" y="26113"/>
                    </a:lnTo>
                    <a:lnTo>
                      <a:pt x="3662" y="26134"/>
                    </a:lnTo>
                    <a:lnTo>
                      <a:pt x="3704" y="26197"/>
                    </a:lnTo>
                    <a:lnTo>
                      <a:pt x="3892" y="26218"/>
                    </a:lnTo>
                    <a:lnTo>
                      <a:pt x="3871" y="26239"/>
                    </a:lnTo>
                    <a:lnTo>
                      <a:pt x="3766" y="26218"/>
                    </a:lnTo>
                    <a:lnTo>
                      <a:pt x="3599" y="26218"/>
                    </a:lnTo>
                    <a:lnTo>
                      <a:pt x="3536" y="26281"/>
                    </a:lnTo>
                    <a:lnTo>
                      <a:pt x="3536" y="26322"/>
                    </a:lnTo>
                    <a:lnTo>
                      <a:pt x="3557" y="26385"/>
                    </a:lnTo>
                    <a:lnTo>
                      <a:pt x="3473" y="26406"/>
                    </a:lnTo>
                    <a:lnTo>
                      <a:pt x="3432" y="26385"/>
                    </a:lnTo>
                    <a:lnTo>
                      <a:pt x="3264" y="26427"/>
                    </a:lnTo>
                    <a:lnTo>
                      <a:pt x="3264" y="26490"/>
                    </a:lnTo>
                    <a:lnTo>
                      <a:pt x="3390" y="26490"/>
                    </a:lnTo>
                    <a:lnTo>
                      <a:pt x="3473" y="26532"/>
                    </a:lnTo>
                    <a:lnTo>
                      <a:pt x="3578" y="26532"/>
                    </a:lnTo>
                    <a:lnTo>
                      <a:pt x="3515" y="26594"/>
                    </a:lnTo>
                    <a:lnTo>
                      <a:pt x="3390" y="26594"/>
                    </a:lnTo>
                    <a:lnTo>
                      <a:pt x="3327" y="26532"/>
                    </a:lnTo>
                    <a:lnTo>
                      <a:pt x="3222" y="26553"/>
                    </a:lnTo>
                    <a:lnTo>
                      <a:pt x="3180" y="26657"/>
                    </a:lnTo>
                    <a:lnTo>
                      <a:pt x="3243" y="26720"/>
                    </a:lnTo>
                    <a:lnTo>
                      <a:pt x="3327" y="26720"/>
                    </a:lnTo>
                    <a:lnTo>
                      <a:pt x="3452" y="26699"/>
                    </a:lnTo>
                    <a:lnTo>
                      <a:pt x="3536" y="26741"/>
                    </a:lnTo>
                    <a:lnTo>
                      <a:pt x="3683" y="26741"/>
                    </a:lnTo>
                    <a:lnTo>
                      <a:pt x="3662" y="26804"/>
                    </a:lnTo>
                    <a:lnTo>
                      <a:pt x="3557" y="26825"/>
                    </a:lnTo>
                    <a:lnTo>
                      <a:pt x="3452" y="26804"/>
                    </a:lnTo>
                    <a:lnTo>
                      <a:pt x="3432" y="26825"/>
                    </a:lnTo>
                    <a:lnTo>
                      <a:pt x="3452" y="26845"/>
                    </a:lnTo>
                    <a:lnTo>
                      <a:pt x="3662" y="26845"/>
                    </a:lnTo>
                    <a:lnTo>
                      <a:pt x="3662" y="26908"/>
                    </a:lnTo>
                    <a:lnTo>
                      <a:pt x="3536" y="26929"/>
                    </a:lnTo>
                    <a:lnTo>
                      <a:pt x="3390" y="26908"/>
                    </a:lnTo>
                    <a:lnTo>
                      <a:pt x="3327" y="26845"/>
                    </a:lnTo>
                    <a:lnTo>
                      <a:pt x="3264" y="26908"/>
                    </a:lnTo>
                    <a:lnTo>
                      <a:pt x="3327" y="27013"/>
                    </a:lnTo>
                    <a:lnTo>
                      <a:pt x="3452" y="27076"/>
                    </a:lnTo>
                    <a:lnTo>
                      <a:pt x="3473" y="27013"/>
                    </a:lnTo>
                    <a:lnTo>
                      <a:pt x="3557" y="27013"/>
                    </a:lnTo>
                    <a:lnTo>
                      <a:pt x="3641" y="27055"/>
                    </a:lnTo>
                    <a:lnTo>
                      <a:pt x="3787" y="27034"/>
                    </a:lnTo>
                    <a:lnTo>
                      <a:pt x="3850" y="27076"/>
                    </a:lnTo>
                    <a:lnTo>
                      <a:pt x="3766" y="27117"/>
                    </a:lnTo>
                    <a:lnTo>
                      <a:pt x="3766" y="27159"/>
                    </a:lnTo>
                    <a:lnTo>
                      <a:pt x="3871" y="27159"/>
                    </a:lnTo>
                    <a:lnTo>
                      <a:pt x="3892" y="27243"/>
                    </a:lnTo>
                    <a:lnTo>
                      <a:pt x="4026" y="27276"/>
                    </a:lnTo>
                    <a:lnTo>
                      <a:pt x="3976" y="27285"/>
                    </a:lnTo>
                    <a:lnTo>
                      <a:pt x="3871" y="27285"/>
                    </a:lnTo>
                    <a:lnTo>
                      <a:pt x="3787" y="27369"/>
                    </a:lnTo>
                    <a:lnTo>
                      <a:pt x="3787" y="27431"/>
                    </a:lnTo>
                    <a:lnTo>
                      <a:pt x="3871" y="27473"/>
                    </a:lnTo>
                    <a:lnTo>
                      <a:pt x="3913" y="27431"/>
                    </a:lnTo>
                    <a:lnTo>
                      <a:pt x="3976" y="27389"/>
                    </a:lnTo>
                    <a:lnTo>
                      <a:pt x="3996" y="27452"/>
                    </a:lnTo>
                    <a:lnTo>
                      <a:pt x="4017" y="27452"/>
                    </a:lnTo>
                    <a:lnTo>
                      <a:pt x="4080" y="27369"/>
                    </a:lnTo>
                    <a:lnTo>
                      <a:pt x="4185" y="27306"/>
                    </a:lnTo>
                    <a:lnTo>
                      <a:pt x="4185" y="27369"/>
                    </a:lnTo>
                    <a:lnTo>
                      <a:pt x="4164" y="27410"/>
                    </a:lnTo>
                    <a:lnTo>
                      <a:pt x="4164" y="27473"/>
                    </a:lnTo>
                    <a:lnTo>
                      <a:pt x="4206" y="27494"/>
                    </a:lnTo>
                    <a:lnTo>
                      <a:pt x="4289" y="27557"/>
                    </a:lnTo>
                    <a:lnTo>
                      <a:pt x="4373" y="27557"/>
                    </a:lnTo>
                    <a:lnTo>
                      <a:pt x="4499" y="27369"/>
                    </a:lnTo>
                    <a:lnTo>
                      <a:pt x="4520" y="27159"/>
                    </a:lnTo>
                    <a:lnTo>
                      <a:pt x="4582" y="27055"/>
                    </a:lnTo>
                    <a:lnTo>
                      <a:pt x="4645" y="27034"/>
                    </a:lnTo>
                    <a:lnTo>
                      <a:pt x="4645" y="27097"/>
                    </a:lnTo>
                    <a:lnTo>
                      <a:pt x="4603" y="27159"/>
                    </a:lnTo>
                    <a:lnTo>
                      <a:pt x="4603" y="27306"/>
                    </a:lnTo>
                    <a:lnTo>
                      <a:pt x="4499" y="27473"/>
                    </a:lnTo>
                    <a:lnTo>
                      <a:pt x="4415" y="27557"/>
                    </a:lnTo>
                    <a:lnTo>
                      <a:pt x="4436" y="27599"/>
                    </a:lnTo>
                    <a:lnTo>
                      <a:pt x="4582" y="27599"/>
                    </a:lnTo>
                    <a:lnTo>
                      <a:pt x="4687" y="27578"/>
                    </a:lnTo>
                    <a:lnTo>
                      <a:pt x="4708" y="27599"/>
                    </a:lnTo>
                    <a:lnTo>
                      <a:pt x="4624" y="27682"/>
                    </a:lnTo>
                    <a:lnTo>
                      <a:pt x="4582" y="27808"/>
                    </a:lnTo>
                    <a:lnTo>
                      <a:pt x="4415" y="27913"/>
                    </a:lnTo>
                    <a:lnTo>
                      <a:pt x="4415" y="27975"/>
                    </a:lnTo>
                    <a:lnTo>
                      <a:pt x="4499" y="28122"/>
                    </a:lnTo>
                    <a:lnTo>
                      <a:pt x="4624" y="28185"/>
                    </a:lnTo>
                    <a:lnTo>
                      <a:pt x="4708" y="28122"/>
                    </a:lnTo>
                    <a:lnTo>
                      <a:pt x="4792" y="28122"/>
                    </a:lnTo>
                    <a:lnTo>
                      <a:pt x="4812" y="28226"/>
                    </a:lnTo>
                    <a:lnTo>
                      <a:pt x="4875" y="28331"/>
                    </a:lnTo>
                    <a:lnTo>
                      <a:pt x="4875" y="28415"/>
                    </a:lnTo>
                    <a:lnTo>
                      <a:pt x="4812" y="28415"/>
                    </a:lnTo>
                    <a:lnTo>
                      <a:pt x="4771" y="28310"/>
                    </a:lnTo>
                    <a:lnTo>
                      <a:pt x="4708" y="28310"/>
                    </a:lnTo>
                    <a:lnTo>
                      <a:pt x="4708" y="28415"/>
                    </a:lnTo>
                    <a:lnTo>
                      <a:pt x="4812" y="28561"/>
                    </a:lnTo>
                    <a:lnTo>
                      <a:pt x="4938" y="28498"/>
                    </a:lnTo>
                    <a:lnTo>
                      <a:pt x="5085" y="28436"/>
                    </a:lnTo>
                    <a:lnTo>
                      <a:pt x="5147" y="28352"/>
                    </a:lnTo>
                    <a:lnTo>
                      <a:pt x="5147" y="28352"/>
                    </a:lnTo>
                    <a:lnTo>
                      <a:pt x="5126" y="28519"/>
                    </a:lnTo>
                    <a:lnTo>
                      <a:pt x="5022" y="28750"/>
                    </a:lnTo>
                    <a:lnTo>
                      <a:pt x="5043" y="28938"/>
                    </a:lnTo>
                    <a:lnTo>
                      <a:pt x="5126" y="28959"/>
                    </a:lnTo>
                    <a:lnTo>
                      <a:pt x="20087" y="30444"/>
                    </a:lnTo>
                    <a:lnTo>
                      <a:pt x="20212" y="30507"/>
                    </a:lnTo>
                    <a:lnTo>
                      <a:pt x="20359" y="30507"/>
                    </a:lnTo>
                    <a:lnTo>
                      <a:pt x="20484" y="30612"/>
                    </a:lnTo>
                    <a:lnTo>
                      <a:pt x="20484" y="30674"/>
                    </a:lnTo>
                    <a:lnTo>
                      <a:pt x="20568" y="30737"/>
                    </a:lnTo>
                    <a:lnTo>
                      <a:pt x="20589" y="30779"/>
                    </a:lnTo>
                    <a:lnTo>
                      <a:pt x="20694" y="30821"/>
                    </a:lnTo>
                    <a:lnTo>
                      <a:pt x="20714" y="30842"/>
                    </a:lnTo>
                    <a:lnTo>
                      <a:pt x="20840" y="30884"/>
                    </a:lnTo>
                    <a:lnTo>
                      <a:pt x="20903" y="30946"/>
                    </a:lnTo>
                    <a:lnTo>
                      <a:pt x="20945" y="30946"/>
                    </a:lnTo>
                    <a:lnTo>
                      <a:pt x="21049" y="30926"/>
                    </a:lnTo>
                    <a:lnTo>
                      <a:pt x="21133" y="30946"/>
                    </a:lnTo>
                    <a:lnTo>
                      <a:pt x="21238" y="30946"/>
                    </a:lnTo>
                    <a:lnTo>
                      <a:pt x="21363" y="31051"/>
                    </a:lnTo>
                    <a:lnTo>
                      <a:pt x="21447" y="31051"/>
                    </a:lnTo>
                    <a:lnTo>
                      <a:pt x="21510" y="31198"/>
                    </a:lnTo>
                    <a:lnTo>
                      <a:pt x="21719" y="31239"/>
                    </a:lnTo>
                    <a:lnTo>
                      <a:pt x="21823" y="31260"/>
                    </a:lnTo>
                    <a:lnTo>
                      <a:pt x="21886" y="31344"/>
                    </a:lnTo>
                    <a:lnTo>
                      <a:pt x="21970" y="31407"/>
                    </a:lnTo>
                    <a:lnTo>
                      <a:pt x="22158" y="31407"/>
                    </a:lnTo>
                    <a:lnTo>
                      <a:pt x="22263" y="31344"/>
                    </a:lnTo>
                    <a:lnTo>
                      <a:pt x="22305" y="31407"/>
                    </a:lnTo>
                    <a:lnTo>
                      <a:pt x="22367" y="31511"/>
                    </a:lnTo>
                    <a:lnTo>
                      <a:pt x="22618" y="31532"/>
                    </a:lnTo>
                    <a:lnTo>
                      <a:pt x="22681" y="31574"/>
                    </a:lnTo>
                    <a:lnTo>
                      <a:pt x="22807" y="31616"/>
                    </a:lnTo>
                    <a:lnTo>
                      <a:pt x="22890" y="31658"/>
                    </a:lnTo>
                    <a:lnTo>
                      <a:pt x="25192" y="32725"/>
                    </a:lnTo>
                    <a:lnTo>
                      <a:pt x="25339" y="32913"/>
                    </a:lnTo>
                    <a:lnTo>
                      <a:pt x="25694" y="33206"/>
                    </a:lnTo>
                    <a:lnTo>
                      <a:pt x="26050" y="34985"/>
                    </a:lnTo>
                    <a:lnTo>
                      <a:pt x="26008" y="35738"/>
                    </a:lnTo>
                    <a:lnTo>
                      <a:pt x="25945" y="35864"/>
                    </a:lnTo>
                    <a:lnTo>
                      <a:pt x="25903" y="36010"/>
                    </a:lnTo>
                    <a:lnTo>
                      <a:pt x="25820" y="36136"/>
                    </a:lnTo>
                    <a:lnTo>
                      <a:pt x="25611" y="36240"/>
                    </a:lnTo>
                    <a:lnTo>
                      <a:pt x="25506" y="36366"/>
                    </a:lnTo>
                    <a:lnTo>
                      <a:pt x="25611" y="36554"/>
                    </a:lnTo>
                    <a:lnTo>
                      <a:pt x="27598" y="36031"/>
                    </a:lnTo>
                    <a:lnTo>
                      <a:pt x="27849" y="35947"/>
                    </a:lnTo>
                    <a:lnTo>
                      <a:pt x="27912" y="35654"/>
                    </a:lnTo>
                    <a:lnTo>
                      <a:pt x="28979" y="35340"/>
                    </a:lnTo>
                    <a:lnTo>
                      <a:pt x="29461" y="34985"/>
                    </a:lnTo>
                    <a:lnTo>
                      <a:pt x="29565" y="34901"/>
                    </a:lnTo>
                    <a:lnTo>
                      <a:pt x="29712" y="34880"/>
                    </a:lnTo>
                    <a:lnTo>
                      <a:pt x="29984" y="34650"/>
                    </a:lnTo>
                    <a:lnTo>
                      <a:pt x="30088" y="34545"/>
                    </a:lnTo>
                    <a:lnTo>
                      <a:pt x="30214" y="34483"/>
                    </a:lnTo>
                    <a:lnTo>
                      <a:pt x="30318" y="34378"/>
                    </a:lnTo>
                    <a:lnTo>
                      <a:pt x="30528" y="34357"/>
                    </a:lnTo>
                    <a:lnTo>
                      <a:pt x="32202" y="34378"/>
                    </a:lnTo>
                    <a:lnTo>
                      <a:pt x="32327" y="34252"/>
                    </a:lnTo>
                    <a:lnTo>
                      <a:pt x="32390" y="34252"/>
                    </a:lnTo>
                    <a:lnTo>
                      <a:pt x="32432" y="34190"/>
                    </a:lnTo>
                    <a:lnTo>
                      <a:pt x="32515" y="34190"/>
                    </a:lnTo>
                    <a:lnTo>
                      <a:pt x="32620" y="34231"/>
                    </a:lnTo>
                    <a:lnTo>
                      <a:pt x="32704" y="34169"/>
                    </a:lnTo>
                    <a:lnTo>
                      <a:pt x="32725" y="34085"/>
                    </a:lnTo>
                    <a:lnTo>
                      <a:pt x="32913" y="33876"/>
                    </a:lnTo>
                    <a:lnTo>
                      <a:pt x="32976" y="33855"/>
                    </a:lnTo>
                    <a:lnTo>
                      <a:pt x="33143" y="33667"/>
                    </a:lnTo>
                    <a:lnTo>
                      <a:pt x="33185" y="33541"/>
                    </a:lnTo>
                    <a:lnTo>
                      <a:pt x="33227" y="33415"/>
                    </a:lnTo>
                    <a:lnTo>
                      <a:pt x="33373" y="33332"/>
                    </a:lnTo>
                    <a:lnTo>
                      <a:pt x="33373" y="33227"/>
                    </a:lnTo>
                    <a:lnTo>
                      <a:pt x="33478" y="33102"/>
                    </a:lnTo>
                    <a:lnTo>
                      <a:pt x="33687" y="32871"/>
                    </a:lnTo>
                    <a:lnTo>
                      <a:pt x="33750" y="32767"/>
                    </a:lnTo>
                    <a:lnTo>
                      <a:pt x="33854" y="32662"/>
                    </a:lnTo>
                    <a:lnTo>
                      <a:pt x="33875" y="32662"/>
                    </a:lnTo>
                    <a:lnTo>
                      <a:pt x="33959" y="32704"/>
                    </a:lnTo>
                    <a:lnTo>
                      <a:pt x="34022" y="32788"/>
                    </a:lnTo>
                    <a:lnTo>
                      <a:pt x="34168" y="32767"/>
                    </a:lnTo>
                    <a:lnTo>
                      <a:pt x="34315" y="32809"/>
                    </a:lnTo>
                    <a:lnTo>
                      <a:pt x="34378" y="32767"/>
                    </a:lnTo>
                    <a:lnTo>
                      <a:pt x="34608" y="32976"/>
                    </a:lnTo>
                    <a:lnTo>
                      <a:pt x="34608" y="33143"/>
                    </a:lnTo>
                    <a:lnTo>
                      <a:pt x="34482" y="33876"/>
                    </a:lnTo>
                    <a:lnTo>
                      <a:pt x="34440" y="33959"/>
                    </a:lnTo>
                    <a:lnTo>
                      <a:pt x="34503" y="33959"/>
                    </a:lnTo>
                    <a:lnTo>
                      <a:pt x="34524" y="34043"/>
                    </a:lnTo>
                    <a:lnTo>
                      <a:pt x="34587" y="34085"/>
                    </a:lnTo>
                    <a:lnTo>
                      <a:pt x="34587" y="34190"/>
                    </a:lnTo>
                    <a:lnTo>
                      <a:pt x="34587" y="34252"/>
                    </a:lnTo>
                    <a:lnTo>
                      <a:pt x="34587" y="34294"/>
                    </a:lnTo>
                    <a:lnTo>
                      <a:pt x="34545" y="34357"/>
                    </a:lnTo>
                    <a:lnTo>
                      <a:pt x="34587" y="34378"/>
                    </a:lnTo>
                    <a:lnTo>
                      <a:pt x="34733" y="34399"/>
                    </a:lnTo>
                    <a:lnTo>
                      <a:pt x="34859" y="34378"/>
                    </a:lnTo>
                    <a:lnTo>
                      <a:pt x="34901" y="34462"/>
                    </a:lnTo>
                    <a:lnTo>
                      <a:pt x="34963" y="34483"/>
                    </a:lnTo>
                    <a:lnTo>
                      <a:pt x="35026" y="34399"/>
                    </a:lnTo>
                    <a:lnTo>
                      <a:pt x="35110" y="34462"/>
                    </a:lnTo>
                    <a:lnTo>
                      <a:pt x="35235" y="34441"/>
                    </a:lnTo>
                    <a:lnTo>
                      <a:pt x="35277" y="34336"/>
                    </a:lnTo>
                    <a:lnTo>
                      <a:pt x="35382" y="34231"/>
                    </a:lnTo>
                    <a:lnTo>
                      <a:pt x="35382" y="34231"/>
                    </a:lnTo>
                    <a:lnTo>
                      <a:pt x="35319" y="34336"/>
                    </a:lnTo>
                    <a:lnTo>
                      <a:pt x="35340" y="34336"/>
                    </a:lnTo>
                    <a:lnTo>
                      <a:pt x="35319" y="34378"/>
                    </a:lnTo>
                    <a:lnTo>
                      <a:pt x="35361" y="34399"/>
                    </a:lnTo>
                    <a:lnTo>
                      <a:pt x="35633" y="34336"/>
                    </a:lnTo>
                    <a:lnTo>
                      <a:pt x="35675" y="34252"/>
                    </a:lnTo>
                    <a:lnTo>
                      <a:pt x="35842" y="34252"/>
                    </a:lnTo>
                    <a:lnTo>
                      <a:pt x="35968" y="34127"/>
                    </a:lnTo>
                    <a:lnTo>
                      <a:pt x="36072" y="34085"/>
                    </a:lnTo>
                    <a:lnTo>
                      <a:pt x="36198" y="33918"/>
                    </a:lnTo>
                    <a:lnTo>
                      <a:pt x="36198" y="33980"/>
                    </a:lnTo>
                    <a:lnTo>
                      <a:pt x="36282" y="33939"/>
                    </a:lnTo>
                    <a:lnTo>
                      <a:pt x="36282" y="33980"/>
                    </a:lnTo>
                    <a:lnTo>
                      <a:pt x="36156" y="34127"/>
                    </a:lnTo>
                    <a:lnTo>
                      <a:pt x="36051" y="34148"/>
                    </a:lnTo>
                    <a:lnTo>
                      <a:pt x="35947" y="34294"/>
                    </a:lnTo>
                    <a:lnTo>
                      <a:pt x="36072" y="34336"/>
                    </a:lnTo>
                    <a:lnTo>
                      <a:pt x="36156" y="34231"/>
                    </a:lnTo>
                    <a:lnTo>
                      <a:pt x="36261" y="34231"/>
                    </a:lnTo>
                    <a:lnTo>
                      <a:pt x="36323" y="34273"/>
                    </a:lnTo>
                    <a:lnTo>
                      <a:pt x="36575" y="34294"/>
                    </a:lnTo>
                    <a:lnTo>
                      <a:pt x="36742" y="34294"/>
                    </a:lnTo>
                    <a:lnTo>
                      <a:pt x="36616" y="34357"/>
                    </a:lnTo>
                    <a:lnTo>
                      <a:pt x="36470" y="34378"/>
                    </a:lnTo>
                    <a:lnTo>
                      <a:pt x="36365" y="34399"/>
                    </a:lnTo>
                    <a:lnTo>
                      <a:pt x="36323" y="34483"/>
                    </a:lnTo>
                    <a:lnTo>
                      <a:pt x="36323" y="34545"/>
                    </a:lnTo>
                    <a:lnTo>
                      <a:pt x="36261" y="34483"/>
                    </a:lnTo>
                    <a:lnTo>
                      <a:pt x="36219" y="34378"/>
                    </a:lnTo>
                    <a:lnTo>
                      <a:pt x="36156" y="34357"/>
                    </a:lnTo>
                    <a:lnTo>
                      <a:pt x="35968" y="34399"/>
                    </a:lnTo>
                    <a:lnTo>
                      <a:pt x="35779" y="34545"/>
                    </a:lnTo>
                    <a:lnTo>
                      <a:pt x="35549" y="34587"/>
                    </a:lnTo>
                    <a:lnTo>
                      <a:pt x="35340" y="34713"/>
                    </a:lnTo>
                    <a:lnTo>
                      <a:pt x="35319" y="34817"/>
                    </a:lnTo>
                    <a:lnTo>
                      <a:pt x="35173" y="34922"/>
                    </a:lnTo>
                    <a:lnTo>
                      <a:pt x="35110" y="35110"/>
                    </a:lnTo>
                    <a:lnTo>
                      <a:pt x="35110" y="35236"/>
                    </a:lnTo>
                    <a:lnTo>
                      <a:pt x="35131" y="35340"/>
                    </a:lnTo>
                    <a:lnTo>
                      <a:pt x="35152" y="35445"/>
                    </a:lnTo>
                    <a:lnTo>
                      <a:pt x="35215" y="35424"/>
                    </a:lnTo>
                    <a:lnTo>
                      <a:pt x="35256" y="35445"/>
                    </a:lnTo>
                    <a:lnTo>
                      <a:pt x="35256" y="35592"/>
                    </a:lnTo>
                    <a:lnTo>
                      <a:pt x="35361" y="35654"/>
                    </a:lnTo>
                    <a:lnTo>
                      <a:pt x="35403" y="35612"/>
                    </a:lnTo>
                    <a:lnTo>
                      <a:pt x="35466" y="35654"/>
                    </a:lnTo>
                    <a:lnTo>
                      <a:pt x="35507" y="35612"/>
                    </a:lnTo>
                    <a:lnTo>
                      <a:pt x="35507" y="35508"/>
                    </a:lnTo>
                    <a:lnTo>
                      <a:pt x="35570" y="35487"/>
                    </a:lnTo>
                    <a:lnTo>
                      <a:pt x="35654" y="35487"/>
                    </a:lnTo>
                    <a:lnTo>
                      <a:pt x="35779" y="35382"/>
                    </a:lnTo>
                    <a:lnTo>
                      <a:pt x="35884" y="35340"/>
                    </a:lnTo>
                    <a:lnTo>
                      <a:pt x="36031" y="35131"/>
                    </a:lnTo>
                    <a:lnTo>
                      <a:pt x="36219" y="35006"/>
                    </a:lnTo>
                    <a:lnTo>
                      <a:pt x="36177" y="34964"/>
                    </a:lnTo>
                    <a:lnTo>
                      <a:pt x="36240" y="34817"/>
                    </a:lnTo>
                    <a:lnTo>
                      <a:pt x="36323" y="34817"/>
                    </a:lnTo>
                    <a:lnTo>
                      <a:pt x="36386" y="34755"/>
                    </a:lnTo>
                    <a:lnTo>
                      <a:pt x="36428" y="34755"/>
                    </a:lnTo>
                    <a:lnTo>
                      <a:pt x="36491" y="34880"/>
                    </a:lnTo>
                    <a:lnTo>
                      <a:pt x="36637" y="34901"/>
                    </a:lnTo>
                    <a:lnTo>
                      <a:pt x="36637" y="34859"/>
                    </a:lnTo>
                    <a:lnTo>
                      <a:pt x="36721" y="34859"/>
                    </a:lnTo>
                    <a:lnTo>
                      <a:pt x="36909" y="34755"/>
                    </a:lnTo>
                    <a:lnTo>
                      <a:pt x="37077" y="34692"/>
                    </a:lnTo>
                    <a:lnTo>
                      <a:pt x="37286" y="34650"/>
                    </a:lnTo>
                    <a:lnTo>
                      <a:pt x="37391" y="34650"/>
                    </a:lnTo>
                    <a:lnTo>
                      <a:pt x="37663" y="34483"/>
                    </a:lnTo>
                    <a:lnTo>
                      <a:pt x="37809" y="34441"/>
                    </a:lnTo>
                    <a:lnTo>
                      <a:pt x="37914" y="34441"/>
                    </a:lnTo>
                    <a:lnTo>
                      <a:pt x="37997" y="34462"/>
                    </a:lnTo>
                    <a:lnTo>
                      <a:pt x="38081" y="34399"/>
                    </a:lnTo>
                    <a:lnTo>
                      <a:pt x="38018" y="34357"/>
                    </a:lnTo>
                    <a:lnTo>
                      <a:pt x="37935" y="34357"/>
                    </a:lnTo>
                    <a:lnTo>
                      <a:pt x="37830" y="34294"/>
                    </a:lnTo>
                    <a:lnTo>
                      <a:pt x="37872" y="34294"/>
                    </a:lnTo>
                    <a:lnTo>
                      <a:pt x="37956" y="34273"/>
                    </a:lnTo>
                    <a:lnTo>
                      <a:pt x="37956" y="34231"/>
                    </a:lnTo>
                    <a:lnTo>
                      <a:pt x="37663" y="34169"/>
                    </a:lnTo>
                    <a:lnTo>
                      <a:pt x="37537" y="34148"/>
                    </a:lnTo>
                    <a:lnTo>
                      <a:pt x="37558" y="34085"/>
                    </a:lnTo>
                    <a:lnTo>
                      <a:pt x="37537" y="33980"/>
                    </a:lnTo>
                    <a:lnTo>
                      <a:pt x="37370" y="34085"/>
                    </a:lnTo>
                    <a:lnTo>
                      <a:pt x="37349" y="34148"/>
                    </a:lnTo>
                    <a:lnTo>
                      <a:pt x="37160" y="34106"/>
                    </a:lnTo>
                    <a:lnTo>
                      <a:pt x="37139" y="34064"/>
                    </a:lnTo>
                    <a:lnTo>
                      <a:pt x="36993" y="34022"/>
                    </a:lnTo>
                    <a:lnTo>
                      <a:pt x="36930" y="34043"/>
                    </a:lnTo>
                    <a:lnTo>
                      <a:pt x="36826" y="33980"/>
                    </a:lnTo>
                    <a:lnTo>
                      <a:pt x="36637" y="33980"/>
                    </a:lnTo>
                    <a:lnTo>
                      <a:pt x="36491" y="33876"/>
                    </a:lnTo>
                    <a:lnTo>
                      <a:pt x="36616" y="33834"/>
                    </a:lnTo>
                    <a:lnTo>
                      <a:pt x="36637" y="33750"/>
                    </a:lnTo>
                    <a:lnTo>
                      <a:pt x="36491" y="33750"/>
                    </a:lnTo>
                    <a:lnTo>
                      <a:pt x="36428" y="33708"/>
                    </a:lnTo>
                    <a:lnTo>
                      <a:pt x="36323" y="33708"/>
                    </a:lnTo>
                    <a:lnTo>
                      <a:pt x="36282" y="33541"/>
                    </a:lnTo>
                    <a:lnTo>
                      <a:pt x="36219" y="33499"/>
                    </a:lnTo>
                    <a:lnTo>
                      <a:pt x="36219" y="33332"/>
                    </a:lnTo>
                    <a:lnTo>
                      <a:pt x="36261" y="33227"/>
                    </a:lnTo>
                    <a:lnTo>
                      <a:pt x="36177" y="33143"/>
                    </a:lnTo>
                    <a:lnTo>
                      <a:pt x="36261" y="33039"/>
                    </a:lnTo>
                    <a:lnTo>
                      <a:pt x="36261" y="32997"/>
                    </a:lnTo>
                    <a:lnTo>
                      <a:pt x="36051" y="32997"/>
                    </a:lnTo>
                    <a:lnTo>
                      <a:pt x="36114" y="32913"/>
                    </a:lnTo>
                    <a:lnTo>
                      <a:pt x="36198" y="32913"/>
                    </a:lnTo>
                    <a:lnTo>
                      <a:pt x="36365" y="32620"/>
                    </a:lnTo>
                    <a:lnTo>
                      <a:pt x="36470" y="32558"/>
                    </a:lnTo>
                    <a:lnTo>
                      <a:pt x="36428" y="32474"/>
                    </a:lnTo>
                    <a:lnTo>
                      <a:pt x="36365" y="32474"/>
                    </a:lnTo>
                    <a:lnTo>
                      <a:pt x="36323" y="32411"/>
                    </a:lnTo>
                    <a:lnTo>
                      <a:pt x="36219" y="32411"/>
                    </a:lnTo>
                    <a:lnTo>
                      <a:pt x="36114" y="32495"/>
                    </a:lnTo>
                    <a:lnTo>
                      <a:pt x="35989" y="32558"/>
                    </a:lnTo>
                    <a:lnTo>
                      <a:pt x="35947" y="32474"/>
                    </a:lnTo>
                    <a:lnTo>
                      <a:pt x="35905" y="32369"/>
                    </a:lnTo>
                    <a:lnTo>
                      <a:pt x="35675" y="32307"/>
                    </a:lnTo>
                    <a:lnTo>
                      <a:pt x="35528" y="32286"/>
                    </a:lnTo>
                    <a:lnTo>
                      <a:pt x="35361" y="32307"/>
                    </a:lnTo>
                    <a:lnTo>
                      <a:pt x="35528" y="32244"/>
                    </a:lnTo>
                    <a:lnTo>
                      <a:pt x="35654" y="32265"/>
                    </a:lnTo>
                    <a:lnTo>
                      <a:pt x="35779" y="32244"/>
                    </a:lnTo>
                    <a:lnTo>
                      <a:pt x="35863" y="32181"/>
                    </a:lnTo>
                    <a:lnTo>
                      <a:pt x="35989" y="32244"/>
                    </a:lnTo>
                    <a:lnTo>
                      <a:pt x="36093" y="32307"/>
                    </a:lnTo>
                    <a:lnTo>
                      <a:pt x="36219" y="32307"/>
                    </a:lnTo>
                    <a:lnTo>
                      <a:pt x="36386" y="32202"/>
                    </a:lnTo>
                    <a:lnTo>
                      <a:pt x="36470" y="32202"/>
                    </a:lnTo>
                    <a:lnTo>
                      <a:pt x="36575" y="32097"/>
                    </a:lnTo>
                    <a:lnTo>
                      <a:pt x="36700" y="32076"/>
                    </a:lnTo>
                    <a:lnTo>
                      <a:pt x="36784" y="31867"/>
                    </a:lnTo>
                    <a:lnTo>
                      <a:pt x="36721" y="31825"/>
                    </a:lnTo>
                    <a:lnTo>
                      <a:pt x="36805" y="31783"/>
                    </a:lnTo>
                    <a:lnTo>
                      <a:pt x="36742" y="31721"/>
                    </a:lnTo>
                    <a:lnTo>
                      <a:pt x="36616" y="31658"/>
                    </a:lnTo>
                    <a:lnTo>
                      <a:pt x="36533" y="31658"/>
                    </a:lnTo>
                    <a:lnTo>
                      <a:pt x="36575" y="31637"/>
                    </a:lnTo>
                    <a:lnTo>
                      <a:pt x="36575" y="31616"/>
                    </a:lnTo>
                    <a:lnTo>
                      <a:pt x="36742" y="31637"/>
                    </a:lnTo>
                    <a:lnTo>
                      <a:pt x="36742" y="31574"/>
                    </a:lnTo>
                    <a:lnTo>
                      <a:pt x="36512" y="31449"/>
                    </a:lnTo>
                    <a:lnTo>
                      <a:pt x="36303" y="31365"/>
                    </a:lnTo>
                    <a:lnTo>
                      <a:pt x="35905" y="31365"/>
                    </a:lnTo>
                    <a:lnTo>
                      <a:pt x="35800" y="31428"/>
                    </a:lnTo>
                    <a:lnTo>
                      <a:pt x="35675" y="31428"/>
                    </a:lnTo>
                    <a:lnTo>
                      <a:pt x="35319" y="31553"/>
                    </a:lnTo>
                    <a:lnTo>
                      <a:pt x="35026" y="31616"/>
                    </a:lnTo>
                    <a:lnTo>
                      <a:pt x="34859" y="31679"/>
                    </a:lnTo>
                    <a:lnTo>
                      <a:pt x="34712" y="31721"/>
                    </a:lnTo>
                    <a:lnTo>
                      <a:pt x="34440" y="31867"/>
                    </a:lnTo>
                    <a:lnTo>
                      <a:pt x="34064" y="32139"/>
                    </a:lnTo>
                    <a:lnTo>
                      <a:pt x="33771" y="32390"/>
                    </a:lnTo>
                    <a:lnTo>
                      <a:pt x="33666" y="32453"/>
                    </a:lnTo>
                    <a:lnTo>
                      <a:pt x="33541" y="32579"/>
                    </a:lnTo>
                    <a:lnTo>
                      <a:pt x="33373" y="32767"/>
                    </a:lnTo>
                    <a:lnTo>
                      <a:pt x="33185" y="32892"/>
                    </a:lnTo>
                    <a:lnTo>
                      <a:pt x="32934" y="33018"/>
                    </a:lnTo>
                    <a:lnTo>
                      <a:pt x="32641" y="33143"/>
                    </a:lnTo>
                    <a:lnTo>
                      <a:pt x="32515" y="33143"/>
                    </a:lnTo>
                    <a:lnTo>
                      <a:pt x="32704" y="33102"/>
                    </a:lnTo>
                    <a:lnTo>
                      <a:pt x="33018" y="32976"/>
                    </a:lnTo>
                    <a:lnTo>
                      <a:pt x="33038" y="32892"/>
                    </a:lnTo>
                    <a:lnTo>
                      <a:pt x="33290" y="32725"/>
                    </a:lnTo>
                    <a:lnTo>
                      <a:pt x="33373" y="32599"/>
                    </a:lnTo>
                    <a:lnTo>
                      <a:pt x="33436" y="32453"/>
                    </a:lnTo>
                    <a:lnTo>
                      <a:pt x="33541" y="32411"/>
                    </a:lnTo>
                    <a:lnTo>
                      <a:pt x="33666" y="32286"/>
                    </a:lnTo>
                    <a:lnTo>
                      <a:pt x="33813" y="32202"/>
                    </a:lnTo>
                    <a:lnTo>
                      <a:pt x="33875" y="31993"/>
                    </a:lnTo>
                    <a:lnTo>
                      <a:pt x="34106" y="31888"/>
                    </a:lnTo>
                    <a:lnTo>
                      <a:pt x="34231" y="31679"/>
                    </a:lnTo>
                    <a:lnTo>
                      <a:pt x="34294" y="31658"/>
                    </a:lnTo>
                    <a:lnTo>
                      <a:pt x="34315" y="31595"/>
                    </a:lnTo>
                    <a:lnTo>
                      <a:pt x="34440" y="31532"/>
                    </a:lnTo>
                    <a:lnTo>
                      <a:pt x="34545" y="31491"/>
                    </a:lnTo>
                    <a:lnTo>
                      <a:pt x="34608" y="31386"/>
                    </a:lnTo>
                    <a:lnTo>
                      <a:pt x="34712" y="31344"/>
                    </a:lnTo>
                    <a:lnTo>
                      <a:pt x="34754" y="31386"/>
                    </a:lnTo>
                    <a:lnTo>
                      <a:pt x="34838" y="31365"/>
                    </a:lnTo>
                    <a:lnTo>
                      <a:pt x="34922" y="31239"/>
                    </a:lnTo>
                    <a:lnTo>
                      <a:pt x="35131" y="31239"/>
                    </a:lnTo>
                    <a:lnTo>
                      <a:pt x="35235" y="31177"/>
                    </a:lnTo>
                    <a:lnTo>
                      <a:pt x="35424" y="31177"/>
                    </a:lnTo>
                    <a:lnTo>
                      <a:pt x="35487" y="31072"/>
                    </a:lnTo>
                    <a:lnTo>
                      <a:pt x="35528" y="30946"/>
                    </a:lnTo>
                    <a:lnTo>
                      <a:pt x="35570" y="30905"/>
                    </a:lnTo>
                    <a:lnTo>
                      <a:pt x="35570" y="30821"/>
                    </a:lnTo>
                    <a:lnTo>
                      <a:pt x="35696" y="30758"/>
                    </a:lnTo>
                    <a:lnTo>
                      <a:pt x="35905" y="30591"/>
                    </a:lnTo>
                    <a:lnTo>
                      <a:pt x="36010" y="30549"/>
                    </a:lnTo>
                    <a:lnTo>
                      <a:pt x="36072" y="30507"/>
                    </a:lnTo>
                    <a:lnTo>
                      <a:pt x="36010" y="30444"/>
                    </a:lnTo>
                    <a:lnTo>
                      <a:pt x="36072" y="30382"/>
                    </a:lnTo>
                    <a:lnTo>
                      <a:pt x="36156" y="30319"/>
                    </a:lnTo>
                    <a:lnTo>
                      <a:pt x="36261" y="30423"/>
                    </a:lnTo>
                    <a:lnTo>
                      <a:pt x="36386" y="30486"/>
                    </a:lnTo>
                    <a:lnTo>
                      <a:pt x="36616" y="30444"/>
                    </a:lnTo>
                    <a:lnTo>
                      <a:pt x="36805" y="30528"/>
                    </a:lnTo>
                    <a:lnTo>
                      <a:pt x="36888" y="30528"/>
                    </a:lnTo>
                    <a:lnTo>
                      <a:pt x="36951" y="30549"/>
                    </a:lnTo>
                    <a:lnTo>
                      <a:pt x="37098" y="30486"/>
                    </a:lnTo>
                    <a:lnTo>
                      <a:pt x="37160" y="30549"/>
                    </a:lnTo>
                    <a:lnTo>
                      <a:pt x="37265" y="30549"/>
                    </a:lnTo>
                    <a:lnTo>
                      <a:pt x="37349" y="30507"/>
                    </a:lnTo>
                    <a:lnTo>
                      <a:pt x="37474" y="30591"/>
                    </a:lnTo>
                    <a:lnTo>
                      <a:pt x="37663" y="30612"/>
                    </a:lnTo>
                    <a:lnTo>
                      <a:pt x="37746" y="30570"/>
                    </a:lnTo>
                    <a:lnTo>
                      <a:pt x="37788" y="30570"/>
                    </a:lnTo>
                    <a:lnTo>
                      <a:pt x="37893" y="30633"/>
                    </a:lnTo>
                    <a:lnTo>
                      <a:pt x="38039" y="30674"/>
                    </a:lnTo>
                    <a:lnTo>
                      <a:pt x="38081" y="30633"/>
                    </a:lnTo>
                    <a:lnTo>
                      <a:pt x="38248" y="30716"/>
                    </a:lnTo>
                    <a:lnTo>
                      <a:pt x="38311" y="30716"/>
                    </a:lnTo>
                    <a:lnTo>
                      <a:pt x="38416" y="30674"/>
                    </a:lnTo>
                    <a:lnTo>
                      <a:pt x="38500" y="30695"/>
                    </a:lnTo>
                    <a:lnTo>
                      <a:pt x="38479" y="30737"/>
                    </a:lnTo>
                    <a:lnTo>
                      <a:pt x="38583" y="30779"/>
                    </a:lnTo>
                    <a:lnTo>
                      <a:pt x="38834" y="30695"/>
                    </a:lnTo>
                    <a:lnTo>
                      <a:pt x="38897" y="30695"/>
                    </a:lnTo>
                    <a:lnTo>
                      <a:pt x="39023" y="30633"/>
                    </a:lnTo>
                    <a:lnTo>
                      <a:pt x="39085" y="30674"/>
                    </a:lnTo>
                    <a:lnTo>
                      <a:pt x="39253" y="30674"/>
                    </a:lnTo>
                    <a:lnTo>
                      <a:pt x="39336" y="30716"/>
                    </a:lnTo>
                    <a:lnTo>
                      <a:pt x="39441" y="30674"/>
                    </a:lnTo>
                    <a:lnTo>
                      <a:pt x="39462" y="30591"/>
                    </a:lnTo>
                    <a:lnTo>
                      <a:pt x="39608" y="30591"/>
                    </a:lnTo>
                    <a:lnTo>
                      <a:pt x="39671" y="30528"/>
                    </a:lnTo>
                    <a:lnTo>
                      <a:pt x="39734" y="30570"/>
                    </a:lnTo>
                    <a:lnTo>
                      <a:pt x="39818" y="30465"/>
                    </a:lnTo>
                    <a:lnTo>
                      <a:pt x="39922" y="30402"/>
                    </a:lnTo>
                    <a:lnTo>
                      <a:pt x="39943" y="30361"/>
                    </a:lnTo>
                    <a:lnTo>
                      <a:pt x="40048" y="30382"/>
                    </a:lnTo>
                    <a:lnTo>
                      <a:pt x="40132" y="30214"/>
                    </a:lnTo>
                    <a:lnTo>
                      <a:pt x="40132" y="30110"/>
                    </a:lnTo>
                    <a:lnTo>
                      <a:pt x="40194" y="30110"/>
                    </a:lnTo>
                    <a:lnTo>
                      <a:pt x="40278" y="30047"/>
                    </a:lnTo>
                    <a:lnTo>
                      <a:pt x="40299" y="29963"/>
                    </a:lnTo>
                    <a:lnTo>
                      <a:pt x="40257" y="29942"/>
                    </a:lnTo>
                    <a:lnTo>
                      <a:pt x="40278" y="29879"/>
                    </a:lnTo>
                    <a:lnTo>
                      <a:pt x="40383" y="29879"/>
                    </a:lnTo>
                    <a:lnTo>
                      <a:pt x="40487" y="29858"/>
                    </a:lnTo>
                    <a:lnTo>
                      <a:pt x="40487" y="29775"/>
                    </a:lnTo>
                    <a:lnTo>
                      <a:pt x="40508" y="29754"/>
                    </a:lnTo>
                    <a:lnTo>
                      <a:pt x="40571" y="29838"/>
                    </a:lnTo>
                    <a:lnTo>
                      <a:pt x="40696" y="29858"/>
                    </a:lnTo>
                    <a:lnTo>
                      <a:pt x="40801" y="29775"/>
                    </a:lnTo>
                    <a:lnTo>
                      <a:pt x="40822" y="29838"/>
                    </a:lnTo>
                    <a:lnTo>
                      <a:pt x="40906" y="29838"/>
                    </a:lnTo>
                    <a:lnTo>
                      <a:pt x="40989" y="29775"/>
                    </a:lnTo>
                    <a:lnTo>
                      <a:pt x="41031" y="29838"/>
                    </a:lnTo>
                    <a:lnTo>
                      <a:pt x="41136" y="29796"/>
                    </a:lnTo>
                    <a:lnTo>
                      <a:pt x="41178" y="29754"/>
                    </a:lnTo>
                    <a:lnTo>
                      <a:pt x="41241" y="29754"/>
                    </a:lnTo>
                    <a:lnTo>
                      <a:pt x="41324" y="29649"/>
                    </a:lnTo>
                    <a:lnTo>
                      <a:pt x="41387" y="29649"/>
                    </a:lnTo>
                    <a:lnTo>
                      <a:pt x="41492" y="29545"/>
                    </a:lnTo>
                    <a:lnTo>
                      <a:pt x="41617" y="29545"/>
                    </a:lnTo>
                    <a:lnTo>
                      <a:pt x="41764" y="29440"/>
                    </a:lnTo>
                    <a:lnTo>
                      <a:pt x="41826" y="29356"/>
                    </a:lnTo>
                    <a:lnTo>
                      <a:pt x="41910" y="29356"/>
                    </a:lnTo>
                    <a:lnTo>
                      <a:pt x="41931" y="29252"/>
                    </a:lnTo>
                    <a:lnTo>
                      <a:pt x="41973" y="29147"/>
                    </a:lnTo>
                    <a:lnTo>
                      <a:pt x="41910" y="29126"/>
                    </a:lnTo>
                    <a:lnTo>
                      <a:pt x="41805" y="29147"/>
                    </a:lnTo>
                    <a:lnTo>
                      <a:pt x="41722" y="29105"/>
                    </a:lnTo>
                    <a:lnTo>
                      <a:pt x="41764" y="29105"/>
                    </a:lnTo>
                    <a:lnTo>
                      <a:pt x="41868" y="29126"/>
                    </a:lnTo>
                    <a:lnTo>
                      <a:pt x="41952" y="29105"/>
                    </a:lnTo>
                    <a:lnTo>
                      <a:pt x="41868" y="29001"/>
                    </a:lnTo>
                    <a:lnTo>
                      <a:pt x="41764" y="29001"/>
                    </a:lnTo>
                    <a:lnTo>
                      <a:pt x="41617" y="28917"/>
                    </a:lnTo>
                    <a:lnTo>
                      <a:pt x="41554" y="28812"/>
                    </a:lnTo>
                    <a:lnTo>
                      <a:pt x="41554" y="28812"/>
                    </a:lnTo>
                    <a:lnTo>
                      <a:pt x="41701" y="28896"/>
                    </a:lnTo>
                    <a:lnTo>
                      <a:pt x="41805" y="28833"/>
                    </a:lnTo>
                    <a:lnTo>
                      <a:pt x="41826" y="28729"/>
                    </a:lnTo>
                    <a:lnTo>
                      <a:pt x="41910" y="28708"/>
                    </a:lnTo>
                    <a:lnTo>
                      <a:pt x="41952" y="28603"/>
                    </a:lnTo>
                    <a:lnTo>
                      <a:pt x="41764" y="28540"/>
                    </a:lnTo>
                    <a:lnTo>
                      <a:pt x="41847" y="28478"/>
                    </a:lnTo>
                    <a:lnTo>
                      <a:pt x="41931" y="28498"/>
                    </a:lnTo>
                    <a:lnTo>
                      <a:pt x="42015" y="28415"/>
                    </a:lnTo>
                    <a:lnTo>
                      <a:pt x="41973" y="28331"/>
                    </a:lnTo>
                    <a:lnTo>
                      <a:pt x="41826" y="28268"/>
                    </a:lnTo>
                    <a:lnTo>
                      <a:pt x="41805" y="28164"/>
                    </a:lnTo>
                    <a:lnTo>
                      <a:pt x="41847" y="28122"/>
                    </a:lnTo>
                    <a:lnTo>
                      <a:pt x="41952" y="28185"/>
                    </a:lnTo>
                    <a:lnTo>
                      <a:pt x="41931" y="28101"/>
                    </a:lnTo>
                    <a:lnTo>
                      <a:pt x="41764" y="28017"/>
                    </a:lnTo>
                    <a:lnTo>
                      <a:pt x="41617" y="28017"/>
                    </a:lnTo>
                    <a:lnTo>
                      <a:pt x="41638" y="27954"/>
                    </a:lnTo>
                    <a:lnTo>
                      <a:pt x="41701" y="27913"/>
                    </a:lnTo>
                    <a:lnTo>
                      <a:pt x="41659" y="27871"/>
                    </a:lnTo>
                    <a:lnTo>
                      <a:pt x="41533" y="27871"/>
                    </a:lnTo>
                    <a:lnTo>
                      <a:pt x="41387" y="27954"/>
                    </a:lnTo>
                    <a:lnTo>
                      <a:pt x="41345" y="28059"/>
                    </a:lnTo>
                    <a:lnTo>
                      <a:pt x="41303" y="28101"/>
                    </a:lnTo>
                    <a:lnTo>
                      <a:pt x="41241" y="27996"/>
                    </a:lnTo>
                    <a:lnTo>
                      <a:pt x="41094" y="27996"/>
                    </a:lnTo>
                    <a:lnTo>
                      <a:pt x="41157" y="27913"/>
                    </a:lnTo>
                    <a:lnTo>
                      <a:pt x="41220" y="27913"/>
                    </a:lnTo>
                    <a:lnTo>
                      <a:pt x="41345" y="27808"/>
                    </a:lnTo>
                    <a:lnTo>
                      <a:pt x="41387" y="27703"/>
                    </a:lnTo>
                    <a:lnTo>
                      <a:pt x="41303" y="27536"/>
                    </a:lnTo>
                    <a:lnTo>
                      <a:pt x="41115" y="27473"/>
                    </a:lnTo>
                    <a:lnTo>
                      <a:pt x="40885" y="27494"/>
                    </a:lnTo>
                    <a:lnTo>
                      <a:pt x="40801" y="27536"/>
                    </a:lnTo>
                    <a:lnTo>
                      <a:pt x="40822" y="27557"/>
                    </a:lnTo>
                    <a:lnTo>
                      <a:pt x="40969" y="27557"/>
                    </a:lnTo>
                    <a:lnTo>
                      <a:pt x="41010" y="27578"/>
                    </a:lnTo>
                    <a:lnTo>
                      <a:pt x="40885" y="27578"/>
                    </a:lnTo>
                    <a:lnTo>
                      <a:pt x="40717" y="27557"/>
                    </a:lnTo>
                    <a:lnTo>
                      <a:pt x="40550" y="27641"/>
                    </a:lnTo>
                    <a:lnTo>
                      <a:pt x="40404" y="27661"/>
                    </a:lnTo>
                    <a:lnTo>
                      <a:pt x="40299" y="27787"/>
                    </a:lnTo>
                    <a:lnTo>
                      <a:pt x="40257" y="27892"/>
                    </a:lnTo>
                    <a:lnTo>
                      <a:pt x="40173" y="27892"/>
                    </a:lnTo>
                    <a:lnTo>
                      <a:pt x="40048" y="27996"/>
                    </a:lnTo>
                    <a:lnTo>
                      <a:pt x="39860" y="27996"/>
                    </a:lnTo>
                    <a:lnTo>
                      <a:pt x="39755" y="28205"/>
                    </a:lnTo>
                    <a:lnTo>
                      <a:pt x="39671" y="28205"/>
                    </a:lnTo>
                    <a:lnTo>
                      <a:pt x="39629" y="28268"/>
                    </a:lnTo>
                    <a:lnTo>
                      <a:pt x="39567" y="28268"/>
                    </a:lnTo>
                    <a:lnTo>
                      <a:pt x="39525" y="28185"/>
                    </a:lnTo>
                    <a:lnTo>
                      <a:pt x="39608" y="28101"/>
                    </a:lnTo>
                    <a:lnTo>
                      <a:pt x="39671" y="28122"/>
                    </a:lnTo>
                    <a:lnTo>
                      <a:pt x="39713" y="28059"/>
                    </a:lnTo>
                    <a:lnTo>
                      <a:pt x="39462" y="27871"/>
                    </a:lnTo>
                    <a:lnTo>
                      <a:pt x="39441" y="27808"/>
                    </a:lnTo>
                    <a:lnTo>
                      <a:pt x="39357" y="27787"/>
                    </a:lnTo>
                    <a:lnTo>
                      <a:pt x="39399" y="27745"/>
                    </a:lnTo>
                    <a:lnTo>
                      <a:pt x="39399" y="27641"/>
                    </a:lnTo>
                    <a:lnTo>
                      <a:pt x="39525" y="27850"/>
                    </a:lnTo>
                    <a:lnTo>
                      <a:pt x="39734" y="27975"/>
                    </a:lnTo>
                    <a:lnTo>
                      <a:pt x="39776" y="27913"/>
                    </a:lnTo>
                    <a:lnTo>
                      <a:pt x="39818" y="27808"/>
                    </a:lnTo>
                    <a:lnTo>
                      <a:pt x="39943" y="27808"/>
                    </a:lnTo>
                    <a:lnTo>
                      <a:pt x="40027" y="27745"/>
                    </a:lnTo>
                    <a:lnTo>
                      <a:pt x="40194" y="27641"/>
                    </a:lnTo>
                    <a:lnTo>
                      <a:pt x="40404" y="27578"/>
                    </a:lnTo>
                    <a:lnTo>
                      <a:pt x="40613" y="27557"/>
                    </a:lnTo>
                    <a:lnTo>
                      <a:pt x="40592" y="27494"/>
                    </a:lnTo>
                    <a:lnTo>
                      <a:pt x="40508" y="27473"/>
                    </a:lnTo>
                    <a:lnTo>
                      <a:pt x="40613" y="27473"/>
                    </a:lnTo>
                    <a:lnTo>
                      <a:pt x="40717" y="27369"/>
                    </a:lnTo>
                    <a:lnTo>
                      <a:pt x="40906" y="27285"/>
                    </a:lnTo>
                    <a:lnTo>
                      <a:pt x="40969" y="27348"/>
                    </a:lnTo>
                    <a:lnTo>
                      <a:pt x="41199" y="27285"/>
                    </a:lnTo>
                    <a:lnTo>
                      <a:pt x="41199" y="27243"/>
                    </a:lnTo>
                    <a:lnTo>
                      <a:pt x="41387" y="27222"/>
                    </a:lnTo>
                    <a:lnTo>
                      <a:pt x="41282" y="27117"/>
                    </a:lnTo>
                    <a:lnTo>
                      <a:pt x="41010" y="27034"/>
                    </a:lnTo>
                    <a:lnTo>
                      <a:pt x="41073" y="26971"/>
                    </a:lnTo>
                    <a:lnTo>
                      <a:pt x="41136" y="26971"/>
                    </a:lnTo>
                    <a:lnTo>
                      <a:pt x="41199" y="26866"/>
                    </a:lnTo>
                    <a:lnTo>
                      <a:pt x="41115" y="26845"/>
                    </a:lnTo>
                    <a:lnTo>
                      <a:pt x="40969" y="26908"/>
                    </a:lnTo>
                    <a:lnTo>
                      <a:pt x="40885" y="27013"/>
                    </a:lnTo>
                    <a:lnTo>
                      <a:pt x="40759" y="26929"/>
                    </a:lnTo>
                    <a:lnTo>
                      <a:pt x="40613" y="26950"/>
                    </a:lnTo>
                    <a:lnTo>
                      <a:pt x="40592" y="26866"/>
                    </a:lnTo>
                    <a:lnTo>
                      <a:pt x="40676" y="26845"/>
                    </a:lnTo>
                    <a:lnTo>
                      <a:pt x="40676" y="26657"/>
                    </a:lnTo>
                    <a:lnTo>
                      <a:pt x="40696" y="26615"/>
                    </a:lnTo>
                    <a:lnTo>
                      <a:pt x="40550" y="26720"/>
                    </a:lnTo>
                    <a:lnTo>
                      <a:pt x="40550" y="26657"/>
                    </a:lnTo>
                    <a:lnTo>
                      <a:pt x="40592" y="26615"/>
                    </a:lnTo>
                    <a:lnTo>
                      <a:pt x="40550" y="26594"/>
                    </a:lnTo>
                    <a:lnTo>
                      <a:pt x="40341" y="26762"/>
                    </a:lnTo>
                    <a:lnTo>
                      <a:pt x="40257" y="26845"/>
                    </a:lnTo>
                    <a:lnTo>
                      <a:pt x="40194" y="26845"/>
                    </a:lnTo>
                    <a:lnTo>
                      <a:pt x="40278" y="26762"/>
                    </a:lnTo>
                    <a:lnTo>
                      <a:pt x="40445" y="26636"/>
                    </a:lnTo>
                    <a:lnTo>
                      <a:pt x="40383" y="26594"/>
                    </a:lnTo>
                    <a:lnTo>
                      <a:pt x="40236" y="26657"/>
                    </a:lnTo>
                    <a:lnTo>
                      <a:pt x="40194" y="26636"/>
                    </a:lnTo>
                    <a:lnTo>
                      <a:pt x="40257" y="26594"/>
                    </a:lnTo>
                    <a:lnTo>
                      <a:pt x="40341" y="26532"/>
                    </a:lnTo>
                    <a:lnTo>
                      <a:pt x="40341" y="26490"/>
                    </a:lnTo>
                    <a:lnTo>
                      <a:pt x="40194" y="26511"/>
                    </a:lnTo>
                    <a:lnTo>
                      <a:pt x="40090" y="26615"/>
                    </a:lnTo>
                    <a:lnTo>
                      <a:pt x="39985" y="26741"/>
                    </a:lnTo>
                    <a:lnTo>
                      <a:pt x="39943" y="26720"/>
                    </a:lnTo>
                    <a:lnTo>
                      <a:pt x="39985" y="26615"/>
                    </a:lnTo>
                    <a:lnTo>
                      <a:pt x="40090" y="26532"/>
                    </a:lnTo>
                    <a:lnTo>
                      <a:pt x="40090" y="26490"/>
                    </a:lnTo>
                    <a:lnTo>
                      <a:pt x="40027" y="26490"/>
                    </a:lnTo>
                    <a:lnTo>
                      <a:pt x="39818" y="26699"/>
                    </a:lnTo>
                    <a:lnTo>
                      <a:pt x="39713" y="26720"/>
                    </a:lnTo>
                    <a:lnTo>
                      <a:pt x="39608" y="26636"/>
                    </a:lnTo>
                    <a:lnTo>
                      <a:pt x="39734" y="26657"/>
                    </a:lnTo>
                    <a:lnTo>
                      <a:pt x="39839" y="26594"/>
                    </a:lnTo>
                    <a:lnTo>
                      <a:pt x="40027" y="26343"/>
                    </a:lnTo>
                    <a:lnTo>
                      <a:pt x="40152" y="26281"/>
                    </a:lnTo>
                    <a:lnTo>
                      <a:pt x="40069" y="26197"/>
                    </a:lnTo>
                    <a:lnTo>
                      <a:pt x="40090" y="26092"/>
                    </a:lnTo>
                    <a:lnTo>
                      <a:pt x="40069" y="26071"/>
                    </a:lnTo>
                    <a:lnTo>
                      <a:pt x="39964" y="26218"/>
                    </a:lnTo>
                    <a:lnTo>
                      <a:pt x="39922" y="26218"/>
                    </a:lnTo>
                    <a:lnTo>
                      <a:pt x="39922" y="26176"/>
                    </a:lnTo>
                    <a:lnTo>
                      <a:pt x="39964" y="26092"/>
                    </a:lnTo>
                    <a:lnTo>
                      <a:pt x="39964" y="25925"/>
                    </a:lnTo>
                    <a:lnTo>
                      <a:pt x="39880" y="25904"/>
                    </a:lnTo>
                    <a:lnTo>
                      <a:pt x="39860" y="25883"/>
                    </a:lnTo>
                    <a:lnTo>
                      <a:pt x="39755" y="25967"/>
                    </a:lnTo>
                    <a:lnTo>
                      <a:pt x="39734" y="25904"/>
                    </a:lnTo>
                    <a:lnTo>
                      <a:pt x="39755" y="25820"/>
                    </a:lnTo>
                    <a:lnTo>
                      <a:pt x="39734" y="25799"/>
                    </a:lnTo>
                    <a:lnTo>
                      <a:pt x="39650" y="25799"/>
                    </a:lnTo>
                    <a:lnTo>
                      <a:pt x="39713" y="25757"/>
                    </a:lnTo>
                    <a:lnTo>
                      <a:pt x="39650" y="25695"/>
                    </a:lnTo>
                    <a:lnTo>
                      <a:pt x="39650" y="25611"/>
                    </a:lnTo>
                    <a:lnTo>
                      <a:pt x="39608" y="25611"/>
                    </a:lnTo>
                    <a:lnTo>
                      <a:pt x="39441" y="25653"/>
                    </a:lnTo>
                    <a:lnTo>
                      <a:pt x="39441" y="25695"/>
                    </a:lnTo>
                    <a:lnTo>
                      <a:pt x="39357" y="25716"/>
                    </a:lnTo>
                    <a:lnTo>
                      <a:pt x="39148" y="25674"/>
                    </a:lnTo>
                    <a:lnTo>
                      <a:pt x="39316" y="25674"/>
                    </a:lnTo>
                    <a:lnTo>
                      <a:pt x="39357" y="25590"/>
                    </a:lnTo>
                    <a:lnTo>
                      <a:pt x="39504" y="25569"/>
                    </a:lnTo>
                    <a:lnTo>
                      <a:pt x="39525" y="25506"/>
                    </a:lnTo>
                    <a:lnTo>
                      <a:pt x="39462" y="25444"/>
                    </a:lnTo>
                    <a:lnTo>
                      <a:pt x="39357" y="25339"/>
                    </a:lnTo>
                    <a:lnTo>
                      <a:pt x="39357" y="25234"/>
                    </a:lnTo>
                    <a:lnTo>
                      <a:pt x="39211" y="25151"/>
                    </a:lnTo>
                    <a:lnTo>
                      <a:pt x="39357" y="25151"/>
                    </a:lnTo>
                    <a:lnTo>
                      <a:pt x="39525" y="25234"/>
                    </a:lnTo>
                    <a:lnTo>
                      <a:pt x="39650" y="25234"/>
                    </a:lnTo>
                    <a:lnTo>
                      <a:pt x="39650" y="25151"/>
                    </a:lnTo>
                    <a:lnTo>
                      <a:pt x="39546" y="25088"/>
                    </a:lnTo>
                    <a:lnTo>
                      <a:pt x="39567" y="25046"/>
                    </a:lnTo>
                    <a:lnTo>
                      <a:pt x="39650" y="25067"/>
                    </a:lnTo>
                    <a:lnTo>
                      <a:pt x="39776" y="24962"/>
                    </a:lnTo>
                    <a:lnTo>
                      <a:pt x="39860" y="24920"/>
                    </a:lnTo>
                    <a:lnTo>
                      <a:pt x="39880" y="24816"/>
                    </a:lnTo>
                    <a:lnTo>
                      <a:pt x="39776" y="24711"/>
                    </a:lnTo>
                    <a:lnTo>
                      <a:pt x="39713" y="24732"/>
                    </a:lnTo>
                    <a:lnTo>
                      <a:pt x="39608" y="24711"/>
                    </a:lnTo>
                    <a:lnTo>
                      <a:pt x="39671" y="24648"/>
                    </a:lnTo>
                    <a:lnTo>
                      <a:pt x="39713" y="24565"/>
                    </a:lnTo>
                    <a:lnTo>
                      <a:pt x="39650" y="24523"/>
                    </a:lnTo>
                    <a:lnTo>
                      <a:pt x="39525" y="24523"/>
                    </a:lnTo>
                    <a:lnTo>
                      <a:pt x="39462" y="24502"/>
                    </a:lnTo>
                    <a:lnTo>
                      <a:pt x="39399" y="24523"/>
                    </a:lnTo>
                    <a:lnTo>
                      <a:pt x="39316" y="24439"/>
                    </a:lnTo>
                    <a:lnTo>
                      <a:pt x="39420" y="24439"/>
                    </a:lnTo>
                    <a:lnTo>
                      <a:pt x="39462" y="24397"/>
                    </a:lnTo>
                    <a:lnTo>
                      <a:pt x="39546" y="24418"/>
                    </a:lnTo>
                    <a:lnTo>
                      <a:pt x="39650" y="24314"/>
                    </a:lnTo>
                    <a:lnTo>
                      <a:pt x="39608" y="24125"/>
                    </a:lnTo>
                    <a:lnTo>
                      <a:pt x="39504" y="24021"/>
                    </a:lnTo>
                    <a:lnTo>
                      <a:pt x="39441" y="24104"/>
                    </a:lnTo>
                    <a:lnTo>
                      <a:pt x="39336" y="24084"/>
                    </a:lnTo>
                    <a:lnTo>
                      <a:pt x="39253" y="24146"/>
                    </a:lnTo>
                    <a:lnTo>
                      <a:pt x="39295" y="24042"/>
                    </a:lnTo>
                    <a:lnTo>
                      <a:pt x="39420" y="23979"/>
                    </a:lnTo>
                    <a:lnTo>
                      <a:pt x="39504" y="23979"/>
                    </a:lnTo>
                    <a:lnTo>
                      <a:pt x="39504" y="23874"/>
                    </a:lnTo>
                    <a:lnTo>
                      <a:pt x="39399" y="23832"/>
                    </a:lnTo>
                    <a:lnTo>
                      <a:pt x="39316" y="23874"/>
                    </a:lnTo>
                    <a:lnTo>
                      <a:pt x="39190" y="23874"/>
                    </a:lnTo>
                    <a:lnTo>
                      <a:pt x="39002" y="23937"/>
                    </a:lnTo>
                    <a:lnTo>
                      <a:pt x="39002" y="23937"/>
                    </a:lnTo>
                    <a:lnTo>
                      <a:pt x="39148" y="23728"/>
                    </a:lnTo>
                    <a:lnTo>
                      <a:pt x="39253" y="23728"/>
                    </a:lnTo>
                    <a:lnTo>
                      <a:pt x="39357" y="23686"/>
                    </a:lnTo>
                    <a:lnTo>
                      <a:pt x="39357" y="23623"/>
                    </a:lnTo>
                    <a:lnTo>
                      <a:pt x="39441" y="23560"/>
                    </a:lnTo>
                    <a:lnTo>
                      <a:pt x="39420" y="23519"/>
                    </a:lnTo>
                    <a:lnTo>
                      <a:pt x="39295" y="23581"/>
                    </a:lnTo>
                    <a:lnTo>
                      <a:pt x="39106" y="23581"/>
                    </a:lnTo>
                    <a:lnTo>
                      <a:pt x="38939" y="23665"/>
                    </a:lnTo>
                    <a:lnTo>
                      <a:pt x="38939" y="23665"/>
                    </a:lnTo>
                    <a:lnTo>
                      <a:pt x="39002" y="23581"/>
                    </a:lnTo>
                    <a:lnTo>
                      <a:pt x="38981" y="23498"/>
                    </a:lnTo>
                    <a:lnTo>
                      <a:pt x="39023" y="23414"/>
                    </a:lnTo>
                    <a:lnTo>
                      <a:pt x="39106" y="23477"/>
                    </a:lnTo>
                    <a:lnTo>
                      <a:pt x="39295" y="23477"/>
                    </a:lnTo>
                    <a:lnTo>
                      <a:pt x="39399" y="23351"/>
                    </a:lnTo>
                    <a:lnTo>
                      <a:pt x="39399" y="23205"/>
                    </a:lnTo>
                    <a:lnTo>
                      <a:pt x="39295" y="23268"/>
                    </a:lnTo>
                    <a:lnTo>
                      <a:pt x="39211" y="23247"/>
                    </a:lnTo>
                    <a:lnTo>
                      <a:pt x="39316" y="23142"/>
                    </a:lnTo>
                    <a:lnTo>
                      <a:pt x="39336" y="23037"/>
                    </a:lnTo>
                    <a:lnTo>
                      <a:pt x="39253" y="22996"/>
                    </a:lnTo>
                    <a:lnTo>
                      <a:pt x="39002" y="23079"/>
                    </a:lnTo>
                    <a:lnTo>
                      <a:pt x="38918" y="23037"/>
                    </a:lnTo>
                    <a:lnTo>
                      <a:pt x="38981" y="22954"/>
                    </a:lnTo>
                    <a:lnTo>
                      <a:pt x="39106" y="22975"/>
                    </a:lnTo>
                    <a:lnTo>
                      <a:pt x="39211" y="22954"/>
                    </a:lnTo>
                    <a:lnTo>
                      <a:pt x="39295" y="22828"/>
                    </a:lnTo>
                    <a:lnTo>
                      <a:pt x="39211" y="22765"/>
                    </a:lnTo>
                    <a:lnTo>
                      <a:pt x="39211" y="22682"/>
                    </a:lnTo>
                    <a:lnTo>
                      <a:pt x="39127" y="22765"/>
                    </a:lnTo>
                    <a:lnTo>
                      <a:pt x="39085" y="22765"/>
                    </a:lnTo>
                    <a:lnTo>
                      <a:pt x="39044" y="22682"/>
                    </a:lnTo>
                    <a:lnTo>
                      <a:pt x="38981" y="22619"/>
                    </a:lnTo>
                    <a:lnTo>
                      <a:pt x="39044" y="22577"/>
                    </a:lnTo>
                    <a:lnTo>
                      <a:pt x="39106" y="22640"/>
                    </a:lnTo>
                    <a:lnTo>
                      <a:pt x="39148" y="22577"/>
                    </a:lnTo>
                    <a:lnTo>
                      <a:pt x="39148" y="22452"/>
                    </a:lnTo>
                    <a:lnTo>
                      <a:pt x="39044" y="22347"/>
                    </a:lnTo>
                    <a:lnTo>
                      <a:pt x="39023" y="22242"/>
                    </a:lnTo>
                    <a:lnTo>
                      <a:pt x="39106" y="22200"/>
                    </a:lnTo>
                    <a:lnTo>
                      <a:pt x="39106" y="22096"/>
                    </a:lnTo>
                    <a:lnTo>
                      <a:pt x="39023" y="22096"/>
                    </a:lnTo>
                    <a:lnTo>
                      <a:pt x="39044" y="22033"/>
                    </a:lnTo>
                    <a:lnTo>
                      <a:pt x="39085" y="21928"/>
                    </a:lnTo>
                    <a:lnTo>
                      <a:pt x="39002" y="21928"/>
                    </a:lnTo>
                    <a:lnTo>
                      <a:pt x="38918" y="21907"/>
                    </a:lnTo>
                    <a:lnTo>
                      <a:pt x="38918" y="21887"/>
                    </a:lnTo>
                    <a:lnTo>
                      <a:pt x="38981" y="21887"/>
                    </a:lnTo>
                    <a:lnTo>
                      <a:pt x="39044" y="21803"/>
                    </a:lnTo>
                    <a:lnTo>
                      <a:pt x="38981" y="21740"/>
                    </a:lnTo>
                    <a:lnTo>
                      <a:pt x="38981" y="21677"/>
                    </a:lnTo>
                    <a:lnTo>
                      <a:pt x="39044" y="21615"/>
                    </a:lnTo>
                    <a:lnTo>
                      <a:pt x="39023" y="21573"/>
                    </a:lnTo>
                    <a:lnTo>
                      <a:pt x="38918" y="21615"/>
                    </a:lnTo>
                    <a:lnTo>
                      <a:pt x="38918" y="21615"/>
                    </a:lnTo>
                    <a:lnTo>
                      <a:pt x="39023" y="21531"/>
                    </a:lnTo>
                    <a:lnTo>
                      <a:pt x="38981" y="21489"/>
                    </a:lnTo>
                    <a:lnTo>
                      <a:pt x="38876" y="21510"/>
                    </a:lnTo>
                    <a:lnTo>
                      <a:pt x="38772" y="21635"/>
                    </a:lnTo>
                    <a:lnTo>
                      <a:pt x="38792" y="21719"/>
                    </a:lnTo>
                    <a:lnTo>
                      <a:pt x="38730" y="21824"/>
                    </a:lnTo>
                    <a:lnTo>
                      <a:pt x="38604" y="21949"/>
                    </a:lnTo>
                    <a:lnTo>
                      <a:pt x="38604" y="22033"/>
                    </a:lnTo>
                    <a:lnTo>
                      <a:pt x="38520" y="22096"/>
                    </a:lnTo>
                    <a:lnTo>
                      <a:pt x="38520" y="22200"/>
                    </a:lnTo>
                    <a:lnTo>
                      <a:pt x="38458" y="22117"/>
                    </a:lnTo>
                    <a:lnTo>
                      <a:pt x="38395" y="22138"/>
                    </a:lnTo>
                    <a:lnTo>
                      <a:pt x="38311" y="22326"/>
                    </a:lnTo>
                    <a:lnTo>
                      <a:pt x="38311" y="22410"/>
                    </a:lnTo>
                    <a:lnTo>
                      <a:pt x="38416" y="22410"/>
                    </a:lnTo>
                    <a:lnTo>
                      <a:pt x="38479" y="22472"/>
                    </a:lnTo>
                    <a:lnTo>
                      <a:pt x="38479" y="22556"/>
                    </a:lnTo>
                    <a:lnTo>
                      <a:pt x="38374" y="22452"/>
                    </a:lnTo>
                    <a:lnTo>
                      <a:pt x="38311" y="22452"/>
                    </a:lnTo>
                    <a:lnTo>
                      <a:pt x="38290" y="22535"/>
                    </a:lnTo>
                    <a:lnTo>
                      <a:pt x="38207" y="22640"/>
                    </a:lnTo>
                    <a:lnTo>
                      <a:pt x="38144" y="22682"/>
                    </a:lnTo>
                    <a:lnTo>
                      <a:pt x="38102" y="22849"/>
                    </a:lnTo>
                    <a:lnTo>
                      <a:pt x="37997" y="22870"/>
                    </a:lnTo>
                    <a:lnTo>
                      <a:pt x="37935" y="22975"/>
                    </a:lnTo>
                    <a:lnTo>
                      <a:pt x="37935" y="23037"/>
                    </a:lnTo>
                    <a:lnTo>
                      <a:pt x="37872" y="23037"/>
                    </a:lnTo>
                    <a:lnTo>
                      <a:pt x="37872" y="23205"/>
                    </a:lnTo>
                    <a:lnTo>
                      <a:pt x="37788" y="23393"/>
                    </a:lnTo>
                    <a:lnTo>
                      <a:pt x="37788" y="23393"/>
                    </a:lnTo>
                    <a:lnTo>
                      <a:pt x="37830" y="23268"/>
                    </a:lnTo>
                    <a:lnTo>
                      <a:pt x="37788" y="23100"/>
                    </a:lnTo>
                    <a:lnTo>
                      <a:pt x="37725" y="23037"/>
                    </a:lnTo>
                    <a:lnTo>
                      <a:pt x="37558" y="23142"/>
                    </a:lnTo>
                    <a:lnTo>
                      <a:pt x="37474" y="23247"/>
                    </a:lnTo>
                    <a:lnTo>
                      <a:pt x="37453" y="23351"/>
                    </a:lnTo>
                    <a:lnTo>
                      <a:pt x="37349" y="23372"/>
                    </a:lnTo>
                    <a:lnTo>
                      <a:pt x="37307" y="23414"/>
                    </a:lnTo>
                    <a:lnTo>
                      <a:pt x="37265" y="23372"/>
                    </a:lnTo>
                    <a:lnTo>
                      <a:pt x="37202" y="23372"/>
                    </a:lnTo>
                    <a:lnTo>
                      <a:pt x="37098" y="23456"/>
                    </a:lnTo>
                    <a:lnTo>
                      <a:pt x="36993" y="23456"/>
                    </a:lnTo>
                    <a:lnTo>
                      <a:pt x="36847" y="23560"/>
                    </a:lnTo>
                    <a:lnTo>
                      <a:pt x="36826" y="23686"/>
                    </a:lnTo>
                    <a:lnTo>
                      <a:pt x="36700" y="23832"/>
                    </a:lnTo>
                    <a:lnTo>
                      <a:pt x="36742" y="23728"/>
                    </a:lnTo>
                    <a:lnTo>
                      <a:pt x="36742" y="23623"/>
                    </a:lnTo>
                    <a:lnTo>
                      <a:pt x="36784" y="23581"/>
                    </a:lnTo>
                    <a:lnTo>
                      <a:pt x="36784" y="23351"/>
                    </a:lnTo>
                    <a:lnTo>
                      <a:pt x="36805" y="23247"/>
                    </a:lnTo>
                    <a:lnTo>
                      <a:pt x="36784" y="23247"/>
                    </a:lnTo>
                    <a:lnTo>
                      <a:pt x="36365" y="23456"/>
                    </a:lnTo>
                    <a:lnTo>
                      <a:pt x="36198" y="23770"/>
                    </a:lnTo>
                    <a:lnTo>
                      <a:pt x="36072" y="23812"/>
                    </a:lnTo>
                    <a:lnTo>
                      <a:pt x="36156" y="23707"/>
                    </a:lnTo>
                    <a:lnTo>
                      <a:pt x="36177" y="23581"/>
                    </a:lnTo>
                    <a:lnTo>
                      <a:pt x="36303" y="23393"/>
                    </a:lnTo>
                    <a:lnTo>
                      <a:pt x="36303" y="23268"/>
                    </a:lnTo>
                    <a:lnTo>
                      <a:pt x="36323" y="23142"/>
                    </a:lnTo>
                    <a:lnTo>
                      <a:pt x="36282" y="23037"/>
                    </a:lnTo>
                    <a:lnTo>
                      <a:pt x="36177" y="22933"/>
                    </a:lnTo>
                    <a:lnTo>
                      <a:pt x="36072" y="22933"/>
                    </a:lnTo>
                    <a:lnTo>
                      <a:pt x="36093" y="23058"/>
                    </a:lnTo>
                    <a:lnTo>
                      <a:pt x="36072" y="23058"/>
                    </a:lnTo>
                    <a:lnTo>
                      <a:pt x="35968" y="22975"/>
                    </a:lnTo>
                    <a:lnTo>
                      <a:pt x="35842" y="22765"/>
                    </a:lnTo>
                    <a:lnTo>
                      <a:pt x="36051" y="22870"/>
                    </a:lnTo>
                    <a:lnTo>
                      <a:pt x="36093" y="22849"/>
                    </a:lnTo>
                    <a:lnTo>
                      <a:pt x="35989" y="22807"/>
                    </a:lnTo>
                    <a:lnTo>
                      <a:pt x="35863" y="22598"/>
                    </a:lnTo>
                    <a:lnTo>
                      <a:pt x="35842" y="22577"/>
                    </a:lnTo>
                    <a:lnTo>
                      <a:pt x="35968" y="22431"/>
                    </a:lnTo>
                    <a:lnTo>
                      <a:pt x="35989" y="22347"/>
                    </a:lnTo>
                    <a:lnTo>
                      <a:pt x="36093" y="22179"/>
                    </a:lnTo>
                    <a:lnTo>
                      <a:pt x="36093" y="21970"/>
                    </a:lnTo>
                    <a:lnTo>
                      <a:pt x="35947" y="21845"/>
                    </a:lnTo>
                    <a:lnTo>
                      <a:pt x="35738" y="21803"/>
                    </a:lnTo>
                    <a:lnTo>
                      <a:pt x="35466" y="21656"/>
                    </a:lnTo>
                    <a:lnTo>
                      <a:pt x="35466" y="21656"/>
                    </a:lnTo>
                    <a:lnTo>
                      <a:pt x="35759" y="21761"/>
                    </a:lnTo>
                    <a:lnTo>
                      <a:pt x="36010" y="21803"/>
                    </a:lnTo>
                    <a:lnTo>
                      <a:pt x="36051" y="21615"/>
                    </a:lnTo>
                    <a:lnTo>
                      <a:pt x="36093" y="21531"/>
                    </a:lnTo>
                    <a:lnTo>
                      <a:pt x="36114" y="21698"/>
                    </a:lnTo>
                    <a:lnTo>
                      <a:pt x="36177" y="21594"/>
                    </a:lnTo>
                    <a:lnTo>
                      <a:pt x="36093" y="21363"/>
                    </a:lnTo>
                    <a:lnTo>
                      <a:pt x="36198" y="21196"/>
                    </a:lnTo>
                    <a:lnTo>
                      <a:pt x="36365" y="21175"/>
                    </a:lnTo>
                    <a:lnTo>
                      <a:pt x="36386" y="20987"/>
                    </a:lnTo>
                    <a:lnTo>
                      <a:pt x="36386" y="20778"/>
                    </a:lnTo>
                    <a:lnTo>
                      <a:pt x="36303" y="20778"/>
                    </a:lnTo>
                    <a:lnTo>
                      <a:pt x="36282" y="20966"/>
                    </a:lnTo>
                    <a:lnTo>
                      <a:pt x="36156" y="21071"/>
                    </a:lnTo>
                    <a:lnTo>
                      <a:pt x="36093" y="20987"/>
                    </a:lnTo>
                    <a:lnTo>
                      <a:pt x="36114" y="20778"/>
                    </a:lnTo>
                    <a:lnTo>
                      <a:pt x="35968" y="20715"/>
                    </a:lnTo>
                    <a:lnTo>
                      <a:pt x="35842" y="20778"/>
                    </a:lnTo>
                    <a:lnTo>
                      <a:pt x="35779" y="20715"/>
                    </a:lnTo>
                    <a:lnTo>
                      <a:pt x="35696" y="20757"/>
                    </a:lnTo>
                    <a:lnTo>
                      <a:pt x="35528" y="20589"/>
                    </a:lnTo>
                    <a:lnTo>
                      <a:pt x="35424" y="20652"/>
                    </a:lnTo>
                    <a:lnTo>
                      <a:pt x="35424" y="20547"/>
                    </a:lnTo>
                    <a:lnTo>
                      <a:pt x="35319" y="20652"/>
                    </a:lnTo>
                    <a:lnTo>
                      <a:pt x="35319" y="20547"/>
                    </a:lnTo>
                    <a:lnTo>
                      <a:pt x="35173" y="20401"/>
                    </a:lnTo>
                    <a:lnTo>
                      <a:pt x="35277" y="20401"/>
                    </a:lnTo>
                    <a:lnTo>
                      <a:pt x="35340" y="20296"/>
                    </a:lnTo>
                    <a:lnTo>
                      <a:pt x="35445" y="20380"/>
                    </a:lnTo>
                    <a:lnTo>
                      <a:pt x="35466" y="20296"/>
                    </a:lnTo>
                    <a:lnTo>
                      <a:pt x="35361" y="20171"/>
                    </a:lnTo>
                    <a:lnTo>
                      <a:pt x="35277" y="20255"/>
                    </a:lnTo>
                    <a:lnTo>
                      <a:pt x="35173" y="20171"/>
                    </a:lnTo>
                    <a:lnTo>
                      <a:pt x="35277" y="20150"/>
                    </a:lnTo>
                    <a:lnTo>
                      <a:pt x="35235" y="20024"/>
                    </a:lnTo>
                    <a:lnTo>
                      <a:pt x="35110" y="19920"/>
                    </a:lnTo>
                    <a:lnTo>
                      <a:pt x="35026" y="19962"/>
                    </a:lnTo>
                    <a:lnTo>
                      <a:pt x="35026" y="19878"/>
                    </a:lnTo>
                    <a:lnTo>
                      <a:pt x="35110" y="19773"/>
                    </a:lnTo>
                    <a:lnTo>
                      <a:pt x="35110" y="19606"/>
                    </a:lnTo>
                    <a:lnTo>
                      <a:pt x="35005" y="19606"/>
                    </a:lnTo>
                    <a:lnTo>
                      <a:pt x="34859" y="19501"/>
                    </a:lnTo>
                    <a:lnTo>
                      <a:pt x="34859" y="19397"/>
                    </a:lnTo>
                    <a:lnTo>
                      <a:pt x="34650" y="19229"/>
                    </a:lnTo>
                    <a:lnTo>
                      <a:pt x="34503" y="19313"/>
                    </a:lnTo>
                    <a:lnTo>
                      <a:pt x="34398" y="19313"/>
                    </a:lnTo>
                    <a:lnTo>
                      <a:pt x="34336" y="19397"/>
                    </a:lnTo>
                    <a:lnTo>
                      <a:pt x="34210" y="19334"/>
                    </a:lnTo>
                    <a:lnTo>
                      <a:pt x="34210" y="19480"/>
                    </a:lnTo>
                    <a:lnTo>
                      <a:pt x="34126" y="19376"/>
                    </a:lnTo>
                    <a:lnTo>
                      <a:pt x="34043" y="19376"/>
                    </a:lnTo>
                    <a:lnTo>
                      <a:pt x="34001" y="19292"/>
                    </a:lnTo>
                    <a:lnTo>
                      <a:pt x="33896" y="19292"/>
                    </a:lnTo>
                    <a:lnTo>
                      <a:pt x="33729" y="19397"/>
                    </a:lnTo>
                    <a:lnTo>
                      <a:pt x="33562" y="19397"/>
                    </a:lnTo>
                    <a:lnTo>
                      <a:pt x="33708" y="19334"/>
                    </a:lnTo>
                    <a:lnTo>
                      <a:pt x="33729" y="19229"/>
                    </a:lnTo>
                    <a:lnTo>
                      <a:pt x="33603" y="19229"/>
                    </a:lnTo>
                    <a:lnTo>
                      <a:pt x="33352" y="19104"/>
                    </a:lnTo>
                    <a:lnTo>
                      <a:pt x="33164" y="18999"/>
                    </a:lnTo>
                    <a:lnTo>
                      <a:pt x="32976" y="18999"/>
                    </a:lnTo>
                    <a:lnTo>
                      <a:pt x="32913" y="18957"/>
                    </a:lnTo>
                    <a:lnTo>
                      <a:pt x="32829" y="18978"/>
                    </a:lnTo>
                    <a:lnTo>
                      <a:pt x="32746" y="18978"/>
                    </a:lnTo>
                    <a:lnTo>
                      <a:pt x="32662" y="19062"/>
                    </a:lnTo>
                    <a:lnTo>
                      <a:pt x="32662" y="19125"/>
                    </a:lnTo>
                    <a:lnTo>
                      <a:pt x="32578" y="19125"/>
                    </a:lnTo>
                    <a:lnTo>
                      <a:pt x="32536" y="19104"/>
                    </a:lnTo>
                    <a:lnTo>
                      <a:pt x="32453" y="19166"/>
                    </a:lnTo>
                    <a:lnTo>
                      <a:pt x="32453" y="19313"/>
                    </a:lnTo>
                    <a:lnTo>
                      <a:pt x="32369" y="19480"/>
                    </a:lnTo>
                    <a:lnTo>
                      <a:pt x="32369" y="19690"/>
                    </a:lnTo>
                    <a:lnTo>
                      <a:pt x="32453" y="19794"/>
                    </a:lnTo>
                    <a:lnTo>
                      <a:pt x="32515" y="19794"/>
                    </a:lnTo>
                    <a:lnTo>
                      <a:pt x="32515" y="19836"/>
                    </a:lnTo>
                    <a:lnTo>
                      <a:pt x="32557" y="19857"/>
                    </a:lnTo>
                    <a:lnTo>
                      <a:pt x="32557" y="20003"/>
                    </a:lnTo>
                    <a:lnTo>
                      <a:pt x="32515" y="20045"/>
                    </a:lnTo>
                    <a:lnTo>
                      <a:pt x="32432" y="20045"/>
                    </a:lnTo>
                    <a:lnTo>
                      <a:pt x="32411" y="20171"/>
                    </a:lnTo>
                    <a:lnTo>
                      <a:pt x="32243" y="20380"/>
                    </a:lnTo>
                    <a:lnTo>
                      <a:pt x="32013" y="20568"/>
                    </a:lnTo>
                    <a:lnTo>
                      <a:pt x="32013" y="20652"/>
                    </a:lnTo>
                    <a:lnTo>
                      <a:pt x="32055" y="20673"/>
                    </a:lnTo>
                    <a:lnTo>
                      <a:pt x="32243" y="20652"/>
                    </a:lnTo>
                    <a:lnTo>
                      <a:pt x="32327" y="20652"/>
                    </a:lnTo>
                    <a:lnTo>
                      <a:pt x="32243" y="20694"/>
                    </a:lnTo>
                    <a:lnTo>
                      <a:pt x="32202" y="20861"/>
                    </a:lnTo>
                    <a:lnTo>
                      <a:pt x="32202" y="20903"/>
                    </a:lnTo>
                    <a:lnTo>
                      <a:pt x="32327" y="20945"/>
                    </a:lnTo>
                    <a:lnTo>
                      <a:pt x="32222" y="20966"/>
                    </a:lnTo>
                    <a:lnTo>
                      <a:pt x="32139" y="21050"/>
                    </a:lnTo>
                    <a:lnTo>
                      <a:pt x="32160" y="21112"/>
                    </a:lnTo>
                    <a:lnTo>
                      <a:pt x="32222" y="21175"/>
                    </a:lnTo>
                    <a:lnTo>
                      <a:pt x="32118" y="21301"/>
                    </a:lnTo>
                    <a:lnTo>
                      <a:pt x="32118" y="21363"/>
                    </a:lnTo>
                    <a:lnTo>
                      <a:pt x="32264" y="21363"/>
                    </a:lnTo>
                    <a:lnTo>
                      <a:pt x="32306" y="21426"/>
                    </a:lnTo>
                    <a:lnTo>
                      <a:pt x="32160" y="21635"/>
                    </a:lnTo>
                    <a:lnTo>
                      <a:pt x="32034" y="21698"/>
                    </a:lnTo>
                    <a:lnTo>
                      <a:pt x="32034" y="21824"/>
                    </a:lnTo>
                    <a:lnTo>
                      <a:pt x="32097" y="21887"/>
                    </a:lnTo>
                    <a:lnTo>
                      <a:pt x="32013" y="21845"/>
                    </a:lnTo>
                    <a:lnTo>
                      <a:pt x="31930" y="21719"/>
                    </a:lnTo>
                    <a:lnTo>
                      <a:pt x="31888" y="21719"/>
                    </a:lnTo>
                    <a:lnTo>
                      <a:pt x="31741" y="21887"/>
                    </a:lnTo>
                    <a:lnTo>
                      <a:pt x="31741" y="21928"/>
                    </a:lnTo>
                    <a:lnTo>
                      <a:pt x="31804" y="21949"/>
                    </a:lnTo>
                    <a:lnTo>
                      <a:pt x="31804" y="22033"/>
                    </a:lnTo>
                    <a:lnTo>
                      <a:pt x="31720" y="22117"/>
                    </a:lnTo>
                    <a:lnTo>
                      <a:pt x="31616" y="22117"/>
                    </a:lnTo>
                    <a:lnTo>
                      <a:pt x="31302" y="22431"/>
                    </a:lnTo>
                    <a:lnTo>
                      <a:pt x="31197" y="22472"/>
                    </a:lnTo>
                    <a:lnTo>
                      <a:pt x="31113" y="22724"/>
                    </a:lnTo>
                    <a:lnTo>
                      <a:pt x="31155" y="22786"/>
                    </a:lnTo>
                    <a:lnTo>
                      <a:pt x="31260" y="22828"/>
                    </a:lnTo>
                    <a:lnTo>
                      <a:pt x="31281" y="22954"/>
                    </a:lnTo>
                    <a:lnTo>
                      <a:pt x="31406" y="23037"/>
                    </a:lnTo>
                    <a:lnTo>
                      <a:pt x="31595" y="23288"/>
                    </a:lnTo>
                    <a:lnTo>
                      <a:pt x="31616" y="23602"/>
                    </a:lnTo>
                    <a:lnTo>
                      <a:pt x="31595" y="23937"/>
                    </a:lnTo>
                    <a:lnTo>
                      <a:pt x="31678" y="24125"/>
                    </a:lnTo>
                    <a:lnTo>
                      <a:pt x="31637" y="24251"/>
                    </a:lnTo>
                    <a:lnTo>
                      <a:pt x="31637" y="24460"/>
                    </a:lnTo>
                    <a:lnTo>
                      <a:pt x="31595" y="24523"/>
                    </a:lnTo>
                    <a:lnTo>
                      <a:pt x="31490" y="24816"/>
                    </a:lnTo>
                    <a:lnTo>
                      <a:pt x="31427" y="24962"/>
                    </a:lnTo>
                    <a:lnTo>
                      <a:pt x="31490" y="24962"/>
                    </a:lnTo>
                    <a:lnTo>
                      <a:pt x="31511" y="24858"/>
                    </a:lnTo>
                    <a:lnTo>
                      <a:pt x="31595" y="24816"/>
                    </a:lnTo>
                    <a:lnTo>
                      <a:pt x="31595" y="24962"/>
                    </a:lnTo>
                    <a:lnTo>
                      <a:pt x="31699" y="25088"/>
                    </a:lnTo>
                    <a:lnTo>
                      <a:pt x="31616" y="25192"/>
                    </a:lnTo>
                    <a:lnTo>
                      <a:pt x="31511" y="25192"/>
                    </a:lnTo>
                    <a:lnTo>
                      <a:pt x="31469" y="25151"/>
                    </a:lnTo>
                    <a:lnTo>
                      <a:pt x="31385" y="25151"/>
                    </a:lnTo>
                    <a:lnTo>
                      <a:pt x="31218" y="25402"/>
                    </a:lnTo>
                    <a:lnTo>
                      <a:pt x="31093" y="25465"/>
                    </a:lnTo>
                    <a:lnTo>
                      <a:pt x="31072" y="25569"/>
                    </a:lnTo>
                    <a:lnTo>
                      <a:pt x="30800" y="25674"/>
                    </a:lnTo>
                    <a:lnTo>
                      <a:pt x="30737" y="25757"/>
                    </a:lnTo>
                    <a:lnTo>
                      <a:pt x="30737" y="25799"/>
                    </a:lnTo>
                    <a:lnTo>
                      <a:pt x="30360" y="25925"/>
                    </a:lnTo>
                    <a:lnTo>
                      <a:pt x="30130" y="26029"/>
                    </a:lnTo>
                    <a:lnTo>
                      <a:pt x="30067" y="26092"/>
                    </a:lnTo>
                    <a:lnTo>
                      <a:pt x="29942" y="26092"/>
                    </a:lnTo>
                    <a:lnTo>
                      <a:pt x="29837" y="26176"/>
                    </a:lnTo>
                    <a:lnTo>
                      <a:pt x="29607" y="26197"/>
                    </a:lnTo>
                    <a:lnTo>
                      <a:pt x="29440" y="26281"/>
                    </a:lnTo>
                    <a:lnTo>
                      <a:pt x="29481" y="26322"/>
                    </a:lnTo>
                    <a:lnTo>
                      <a:pt x="29481" y="26427"/>
                    </a:lnTo>
                    <a:lnTo>
                      <a:pt x="29523" y="26511"/>
                    </a:lnTo>
                    <a:lnTo>
                      <a:pt x="29523" y="26615"/>
                    </a:lnTo>
                    <a:lnTo>
                      <a:pt x="29586" y="26699"/>
                    </a:lnTo>
                    <a:lnTo>
                      <a:pt x="29523" y="26720"/>
                    </a:lnTo>
                    <a:lnTo>
                      <a:pt x="29544" y="26804"/>
                    </a:lnTo>
                    <a:lnTo>
                      <a:pt x="29607" y="26825"/>
                    </a:lnTo>
                    <a:lnTo>
                      <a:pt x="29523" y="26866"/>
                    </a:lnTo>
                    <a:lnTo>
                      <a:pt x="29586" y="26971"/>
                    </a:lnTo>
                    <a:lnTo>
                      <a:pt x="29523" y="27013"/>
                    </a:lnTo>
                    <a:lnTo>
                      <a:pt x="29544" y="27117"/>
                    </a:lnTo>
                    <a:lnTo>
                      <a:pt x="29502" y="27159"/>
                    </a:lnTo>
                    <a:lnTo>
                      <a:pt x="29481" y="27348"/>
                    </a:lnTo>
                    <a:lnTo>
                      <a:pt x="29502" y="27452"/>
                    </a:lnTo>
                    <a:lnTo>
                      <a:pt x="29419" y="27745"/>
                    </a:lnTo>
                    <a:lnTo>
                      <a:pt x="29440" y="27808"/>
                    </a:lnTo>
                    <a:lnTo>
                      <a:pt x="29502" y="27850"/>
                    </a:lnTo>
                    <a:lnTo>
                      <a:pt x="29502" y="27913"/>
                    </a:lnTo>
                    <a:lnTo>
                      <a:pt x="29544" y="27975"/>
                    </a:lnTo>
                    <a:lnTo>
                      <a:pt x="29440" y="28101"/>
                    </a:lnTo>
                    <a:lnTo>
                      <a:pt x="29440" y="28226"/>
                    </a:lnTo>
                    <a:lnTo>
                      <a:pt x="29523" y="28268"/>
                    </a:lnTo>
                    <a:lnTo>
                      <a:pt x="29544" y="28436"/>
                    </a:lnTo>
                    <a:lnTo>
                      <a:pt x="29607" y="28498"/>
                    </a:lnTo>
                    <a:lnTo>
                      <a:pt x="29481" y="28624"/>
                    </a:lnTo>
                    <a:lnTo>
                      <a:pt x="29419" y="28791"/>
                    </a:lnTo>
                    <a:lnTo>
                      <a:pt x="29377" y="28812"/>
                    </a:lnTo>
                    <a:lnTo>
                      <a:pt x="29314" y="28791"/>
                    </a:lnTo>
                    <a:lnTo>
                      <a:pt x="29314" y="28896"/>
                    </a:lnTo>
                    <a:lnTo>
                      <a:pt x="29377" y="28959"/>
                    </a:lnTo>
                    <a:lnTo>
                      <a:pt x="29314" y="29042"/>
                    </a:lnTo>
                    <a:lnTo>
                      <a:pt x="29293" y="29231"/>
                    </a:lnTo>
                    <a:lnTo>
                      <a:pt x="29314" y="29356"/>
                    </a:lnTo>
                    <a:lnTo>
                      <a:pt x="29419" y="29482"/>
                    </a:lnTo>
                    <a:lnTo>
                      <a:pt x="29523" y="29545"/>
                    </a:lnTo>
                    <a:lnTo>
                      <a:pt x="29335" y="29524"/>
                    </a:lnTo>
                    <a:lnTo>
                      <a:pt x="29209" y="29419"/>
                    </a:lnTo>
                    <a:lnTo>
                      <a:pt x="29230" y="29252"/>
                    </a:lnTo>
                    <a:lnTo>
                      <a:pt x="29189" y="29042"/>
                    </a:lnTo>
                    <a:lnTo>
                      <a:pt x="29105" y="29022"/>
                    </a:lnTo>
                    <a:lnTo>
                      <a:pt x="29084" y="28959"/>
                    </a:lnTo>
                    <a:lnTo>
                      <a:pt x="29105" y="28854"/>
                    </a:lnTo>
                    <a:lnTo>
                      <a:pt x="29063" y="28854"/>
                    </a:lnTo>
                    <a:lnTo>
                      <a:pt x="28875" y="29105"/>
                    </a:lnTo>
                    <a:lnTo>
                      <a:pt x="28875" y="29210"/>
                    </a:lnTo>
                    <a:lnTo>
                      <a:pt x="28854" y="29314"/>
                    </a:lnTo>
                    <a:lnTo>
                      <a:pt x="28749" y="29314"/>
                    </a:lnTo>
                    <a:lnTo>
                      <a:pt x="28644" y="29210"/>
                    </a:lnTo>
                    <a:lnTo>
                      <a:pt x="28477" y="29147"/>
                    </a:lnTo>
                    <a:lnTo>
                      <a:pt x="28352" y="29252"/>
                    </a:lnTo>
                    <a:lnTo>
                      <a:pt x="28184" y="29335"/>
                    </a:lnTo>
                    <a:lnTo>
                      <a:pt x="28184" y="29335"/>
                    </a:lnTo>
                    <a:lnTo>
                      <a:pt x="28393" y="29147"/>
                    </a:lnTo>
                    <a:lnTo>
                      <a:pt x="28456" y="29001"/>
                    </a:lnTo>
                    <a:lnTo>
                      <a:pt x="28435" y="28917"/>
                    </a:lnTo>
                    <a:lnTo>
                      <a:pt x="28393" y="28729"/>
                    </a:lnTo>
                    <a:lnTo>
                      <a:pt x="28331" y="28624"/>
                    </a:lnTo>
                    <a:lnTo>
                      <a:pt x="28289" y="28540"/>
                    </a:lnTo>
                    <a:lnTo>
                      <a:pt x="28268" y="28540"/>
                    </a:lnTo>
                    <a:lnTo>
                      <a:pt x="28142" y="28478"/>
                    </a:lnTo>
                    <a:lnTo>
                      <a:pt x="28038" y="28415"/>
                    </a:lnTo>
                    <a:lnTo>
                      <a:pt x="28038" y="28331"/>
                    </a:lnTo>
                    <a:lnTo>
                      <a:pt x="28017" y="28289"/>
                    </a:lnTo>
                    <a:lnTo>
                      <a:pt x="28038" y="28185"/>
                    </a:lnTo>
                    <a:lnTo>
                      <a:pt x="27954" y="28080"/>
                    </a:lnTo>
                    <a:lnTo>
                      <a:pt x="27870" y="28017"/>
                    </a:lnTo>
                    <a:lnTo>
                      <a:pt x="27870" y="27892"/>
                    </a:lnTo>
                    <a:lnTo>
                      <a:pt x="27766" y="27808"/>
                    </a:lnTo>
                    <a:lnTo>
                      <a:pt x="27724" y="27703"/>
                    </a:lnTo>
                    <a:lnTo>
                      <a:pt x="27766" y="27473"/>
                    </a:lnTo>
                    <a:lnTo>
                      <a:pt x="27870" y="27369"/>
                    </a:lnTo>
                    <a:lnTo>
                      <a:pt x="27933" y="27222"/>
                    </a:lnTo>
                    <a:lnTo>
                      <a:pt x="27933" y="27117"/>
                    </a:lnTo>
                    <a:lnTo>
                      <a:pt x="28080" y="26866"/>
                    </a:lnTo>
                    <a:lnTo>
                      <a:pt x="28080" y="26615"/>
                    </a:lnTo>
                    <a:lnTo>
                      <a:pt x="28059" y="26594"/>
                    </a:lnTo>
                    <a:lnTo>
                      <a:pt x="28038" y="26448"/>
                    </a:lnTo>
                    <a:lnTo>
                      <a:pt x="28121" y="26301"/>
                    </a:lnTo>
                    <a:lnTo>
                      <a:pt x="28184" y="26197"/>
                    </a:lnTo>
                    <a:lnTo>
                      <a:pt x="28184" y="26092"/>
                    </a:lnTo>
                    <a:lnTo>
                      <a:pt x="28352" y="25799"/>
                    </a:lnTo>
                    <a:lnTo>
                      <a:pt x="28331" y="25611"/>
                    </a:lnTo>
                    <a:lnTo>
                      <a:pt x="28268" y="25611"/>
                    </a:lnTo>
                    <a:lnTo>
                      <a:pt x="28247" y="25653"/>
                    </a:lnTo>
                    <a:lnTo>
                      <a:pt x="28247" y="25590"/>
                    </a:lnTo>
                    <a:lnTo>
                      <a:pt x="28163" y="25590"/>
                    </a:lnTo>
                    <a:lnTo>
                      <a:pt x="28038" y="25653"/>
                    </a:lnTo>
                    <a:lnTo>
                      <a:pt x="27849" y="25611"/>
                    </a:lnTo>
                    <a:lnTo>
                      <a:pt x="27661" y="25569"/>
                    </a:lnTo>
                    <a:lnTo>
                      <a:pt x="27619" y="25569"/>
                    </a:lnTo>
                    <a:lnTo>
                      <a:pt x="27556" y="25506"/>
                    </a:lnTo>
                    <a:lnTo>
                      <a:pt x="27326" y="25506"/>
                    </a:lnTo>
                    <a:lnTo>
                      <a:pt x="27201" y="25548"/>
                    </a:lnTo>
                    <a:lnTo>
                      <a:pt x="27138" y="25506"/>
                    </a:lnTo>
                    <a:lnTo>
                      <a:pt x="26971" y="25506"/>
                    </a:lnTo>
                    <a:lnTo>
                      <a:pt x="26929" y="25485"/>
                    </a:lnTo>
                    <a:lnTo>
                      <a:pt x="26971" y="25444"/>
                    </a:lnTo>
                    <a:lnTo>
                      <a:pt x="26803" y="25297"/>
                    </a:lnTo>
                    <a:lnTo>
                      <a:pt x="26782" y="25234"/>
                    </a:lnTo>
                    <a:lnTo>
                      <a:pt x="26594" y="25046"/>
                    </a:lnTo>
                    <a:lnTo>
                      <a:pt x="26510" y="25025"/>
                    </a:lnTo>
                    <a:lnTo>
                      <a:pt x="26343" y="24879"/>
                    </a:lnTo>
                    <a:lnTo>
                      <a:pt x="26259" y="24858"/>
                    </a:lnTo>
                    <a:lnTo>
                      <a:pt x="26029" y="24711"/>
                    </a:lnTo>
                    <a:lnTo>
                      <a:pt x="25966" y="24648"/>
                    </a:lnTo>
                    <a:lnTo>
                      <a:pt x="25903" y="24753"/>
                    </a:lnTo>
                    <a:lnTo>
                      <a:pt x="25903" y="24711"/>
                    </a:lnTo>
                    <a:lnTo>
                      <a:pt x="25820" y="24523"/>
                    </a:lnTo>
                    <a:lnTo>
                      <a:pt x="25736" y="24439"/>
                    </a:lnTo>
                    <a:lnTo>
                      <a:pt x="25736" y="24335"/>
                    </a:lnTo>
                    <a:lnTo>
                      <a:pt x="25631" y="24293"/>
                    </a:lnTo>
                    <a:lnTo>
                      <a:pt x="25527" y="24104"/>
                    </a:lnTo>
                    <a:lnTo>
                      <a:pt x="25443" y="24084"/>
                    </a:lnTo>
                    <a:lnTo>
                      <a:pt x="25255" y="23895"/>
                    </a:lnTo>
                    <a:lnTo>
                      <a:pt x="25150" y="23874"/>
                    </a:lnTo>
                    <a:lnTo>
                      <a:pt x="25087" y="23812"/>
                    </a:lnTo>
                    <a:lnTo>
                      <a:pt x="24815" y="23728"/>
                    </a:lnTo>
                    <a:lnTo>
                      <a:pt x="24627" y="23581"/>
                    </a:lnTo>
                    <a:lnTo>
                      <a:pt x="24376" y="23393"/>
                    </a:lnTo>
                    <a:lnTo>
                      <a:pt x="24167" y="23414"/>
                    </a:lnTo>
                    <a:lnTo>
                      <a:pt x="23748" y="23560"/>
                    </a:lnTo>
                    <a:lnTo>
                      <a:pt x="23330" y="23686"/>
                    </a:lnTo>
                    <a:lnTo>
                      <a:pt x="23142" y="23686"/>
                    </a:lnTo>
                    <a:lnTo>
                      <a:pt x="23016" y="23623"/>
                    </a:lnTo>
                    <a:lnTo>
                      <a:pt x="23016" y="23623"/>
                    </a:lnTo>
                    <a:lnTo>
                      <a:pt x="23142" y="23665"/>
                    </a:lnTo>
                    <a:lnTo>
                      <a:pt x="23330" y="23602"/>
                    </a:lnTo>
                    <a:lnTo>
                      <a:pt x="23665" y="23268"/>
                    </a:lnTo>
                    <a:lnTo>
                      <a:pt x="23727" y="23163"/>
                    </a:lnTo>
                    <a:lnTo>
                      <a:pt x="23665" y="22933"/>
                    </a:lnTo>
                    <a:lnTo>
                      <a:pt x="23581" y="22828"/>
                    </a:lnTo>
                    <a:lnTo>
                      <a:pt x="23665" y="22577"/>
                    </a:lnTo>
                    <a:lnTo>
                      <a:pt x="23665" y="22347"/>
                    </a:lnTo>
                    <a:lnTo>
                      <a:pt x="23581" y="22200"/>
                    </a:lnTo>
                    <a:lnTo>
                      <a:pt x="23581" y="22054"/>
                    </a:lnTo>
                    <a:lnTo>
                      <a:pt x="23644" y="21928"/>
                    </a:lnTo>
                    <a:lnTo>
                      <a:pt x="23644" y="21824"/>
                    </a:lnTo>
                    <a:lnTo>
                      <a:pt x="23539" y="21782"/>
                    </a:lnTo>
                    <a:lnTo>
                      <a:pt x="23204" y="21782"/>
                    </a:lnTo>
                    <a:lnTo>
                      <a:pt x="23037" y="22054"/>
                    </a:lnTo>
                    <a:lnTo>
                      <a:pt x="22828" y="22305"/>
                    </a:lnTo>
                    <a:lnTo>
                      <a:pt x="22577" y="22326"/>
                    </a:lnTo>
                    <a:lnTo>
                      <a:pt x="22409" y="22452"/>
                    </a:lnTo>
                    <a:lnTo>
                      <a:pt x="22472" y="22347"/>
                    </a:lnTo>
                    <a:lnTo>
                      <a:pt x="22786" y="22263"/>
                    </a:lnTo>
                    <a:lnTo>
                      <a:pt x="22932" y="22117"/>
                    </a:lnTo>
                    <a:lnTo>
                      <a:pt x="23037" y="21845"/>
                    </a:lnTo>
                    <a:lnTo>
                      <a:pt x="22995" y="21824"/>
                    </a:lnTo>
                    <a:lnTo>
                      <a:pt x="22995" y="21677"/>
                    </a:lnTo>
                    <a:lnTo>
                      <a:pt x="22932" y="21594"/>
                    </a:lnTo>
                    <a:lnTo>
                      <a:pt x="22953" y="21489"/>
                    </a:lnTo>
                    <a:lnTo>
                      <a:pt x="22932" y="21405"/>
                    </a:lnTo>
                    <a:lnTo>
                      <a:pt x="22807" y="21384"/>
                    </a:lnTo>
                    <a:lnTo>
                      <a:pt x="22849" y="21322"/>
                    </a:lnTo>
                    <a:lnTo>
                      <a:pt x="22953" y="21301"/>
                    </a:lnTo>
                    <a:lnTo>
                      <a:pt x="22995" y="21196"/>
                    </a:lnTo>
                    <a:lnTo>
                      <a:pt x="23100" y="21008"/>
                    </a:lnTo>
                    <a:lnTo>
                      <a:pt x="23100" y="20861"/>
                    </a:lnTo>
                    <a:lnTo>
                      <a:pt x="23037" y="20799"/>
                    </a:lnTo>
                    <a:lnTo>
                      <a:pt x="23121" y="20568"/>
                    </a:lnTo>
                    <a:lnTo>
                      <a:pt x="23204" y="20527"/>
                    </a:lnTo>
                    <a:lnTo>
                      <a:pt x="23246" y="20359"/>
                    </a:lnTo>
                    <a:lnTo>
                      <a:pt x="23330" y="20255"/>
                    </a:lnTo>
                    <a:lnTo>
                      <a:pt x="23372" y="20045"/>
                    </a:lnTo>
                    <a:lnTo>
                      <a:pt x="23476" y="19941"/>
                    </a:lnTo>
                    <a:lnTo>
                      <a:pt x="23435" y="19815"/>
                    </a:lnTo>
                    <a:lnTo>
                      <a:pt x="23435" y="19731"/>
                    </a:lnTo>
                    <a:lnTo>
                      <a:pt x="23560" y="19815"/>
                    </a:lnTo>
                    <a:lnTo>
                      <a:pt x="23665" y="19711"/>
                    </a:lnTo>
                    <a:lnTo>
                      <a:pt x="23665" y="19606"/>
                    </a:lnTo>
                    <a:lnTo>
                      <a:pt x="23790" y="19585"/>
                    </a:lnTo>
                    <a:lnTo>
                      <a:pt x="23958" y="19397"/>
                    </a:lnTo>
                    <a:lnTo>
                      <a:pt x="24062" y="19334"/>
                    </a:lnTo>
                    <a:lnTo>
                      <a:pt x="24041" y="19229"/>
                    </a:lnTo>
                    <a:lnTo>
                      <a:pt x="24125" y="19166"/>
                    </a:lnTo>
                    <a:lnTo>
                      <a:pt x="24188" y="19166"/>
                    </a:lnTo>
                    <a:lnTo>
                      <a:pt x="24230" y="19083"/>
                    </a:lnTo>
                    <a:lnTo>
                      <a:pt x="24167" y="18999"/>
                    </a:lnTo>
                    <a:lnTo>
                      <a:pt x="24292" y="18915"/>
                    </a:lnTo>
                    <a:lnTo>
                      <a:pt x="24376" y="18769"/>
                    </a:lnTo>
                    <a:lnTo>
                      <a:pt x="24481" y="18769"/>
                    </a:lnTo>
                    <a:lnTo>
                      <a:pt x="24481" y="18706"/>
                    </a:lnTo>
                    <a:lnTo>
                      <a:pt x="24543" y="18664"/>
                    </a:lnTo>
                    <a:lnTo>
                      <a:pt x="24397" y="18560"/>
                    </a:lnTo>
                    <a:lnTo>
                      <a:pt x="24460" y="18539"/>
                    </a:lnTo>
                    <a:lnTo>
                      <a:pt x="24460" y="18455"/>
                    </a:lnTo>
                    <a:lnTo>
                      <a:pt x="24543" y="18476"/>
                    </a:lnTo>
                    <a:lnTo>
                      <a:pt x="24669" y="18581"/>
                    </a:lnTo>
                    <a:lnTo>
                      <a:pt x="24690" y="18643"/>
                    </a:lnTo>
                    <a:lnTo>
                      <a:pt x="24753" y="18602"/>
                    </a:lnTo>
                    <a:lnTo>
                      <a:pt x="24711" y="18539"/>
                    </a:lnTo>
                    <a:lnTo>
                      <a:pt x="24606" y="18476"/>
                    </a:lnTo>
                    <a:lnTo>
                      <a:pt x="24795" y="18392"/>
                    </a:lnTo>
                    <a:lnTo>
                      <a:pt x="24836" y="18330"/>
                    </a:lnTo>
                    <a:lnTo>
                      <a:pt x="24983" y="18330"/>
                    </a:lnTo>
                    <a:lnTo>
                      <a:pt x="25004" y="18350"/>
                    </a:lnTo>
                    <a:lnTo>
                      <a:pt x="25025" y="18267"/>
                    </a:lnTo>
                    <a:lnTo>
                      <a:pt x="25004" y="18225"/>
                    </a:lnTo>
                    <a:lnTo>
                      <a:pt x="25087" y="18225"/>
                    </a:lnTo>
                    <a:lnTo>
                      <a:pt x="25108" y="18350"/>
                    </a:lnTo>
                    <a:lnTo>
                      <a:pt x="25192" y="18246"/>
                    </a:lnTo>
                    <a:lnTo>
                      <a:pt x="25192" y="18225"/>
                    </a:lnTo>
                    <a:lnTo>
                      <a:pt x="25108" y="18162"/>
                    </a:lnTo>
                    <a:lnTo>
                      <a:pt x="25108" y="18058"/>
                    </a:lnTo>
                    <a:lnTo>
                      <a:pt x="25150" y="18120"/>
                    </a:lnTo>
                    <a:lnTo>
                      <a:pt x="25359" y="18162"/>
                    </a:lnTo>
                    <a:lnTo>
                      <a:pt x="25339" y="18078"/>
                    </a:lnTo>
                    <a:lnTo>
                      <a:pt x="25234" y="18037"/>
                    </a:lnTo>
                    <a:lnTo>
                      <a:pt x="25213" y="17953"/>
                    </a:lnTo>
                    <a:lnTo>
                      <a:pt x="25255" y="17932"/>
                    </a:lnTo>
                    <a:lnTo>
                      <a:pt x="25297" y="17848"/>
                    </a:lnTo>
                    <a:lnTo>
                      <a:pt x="25318" y="18016"/>
                    </a:lnTo>
                    <a:lnTo>
                      <a:pt x="25422" y="17974"/>
                    </a:lnTo>
                    <a:lnTo>
                      <a:pt x="25506" y="18016"/>
                    </a:lnTo>
                    <a:lnTo>
                      <a:pt x="25590" y="17953"/>
                    </a:lnTo>
                    <a:lnTo>
                      <a:pt x="25464" y="17744"/>
                    </a:lnTo>
                    <a:lnTo>
                      <a:pt x="25401" y="17514"/>
                    </a:lnTo>
                    <a:lnTo>
                      <a:pt x="25297" y="17388"/>
                    </a:lnTo>
                    <a:lnTo>
                      <a:pt x="25297" y="17283"/>
                    </a:lnTo>
                    <a:lnTo>
                      <a:pt x="25255" y="17200"/>
                    </a:lnTo>
                    <a:lnTo>
                      <a:pt x="25297" y="17137"/>
                    </a:lnTo>
                    <a:lnTo>
                      <a:pt x="25359" y="17221"/>
                    </a:lnTo>
                    <a:lnTo>
                      <a:pt x="25422" y="17409"/>
                    </a:lnTo>
                    <a:lnTo>
                      <a:pt x="25569" y="17597"/>
                    </a:lnTo>
                    <a:lnTo>
                      <a:pt x="25841" y="17639"/>
                    </a:lnTo>
                    <a:lnTo>
                      <a:pt x="25945" y="17723"/>
                    </a:lnTo>
                    <a:lnTo>
                      <a:pt x="26071" y="17723"/>
                    </a:lnTo>
                    <a:lnTo>
                      <a:pt x="26155" y="17660"/>
                    </a:lnTo>
                    <a:lnTo>
                      <a:pt x="26259" y="17660"/>
                    </a:lnTo>
                    <a:lnTo>
                      <a:pt x="26406" y="17514"/>
                    </a:lnTo>
                    <a:lnTo>
                      <a:pt x="26448" y="17242"/>
                    </a:lnTo>
                    <a:lnTo>
                      <a:pt x="26238" y="16990"/>
                    </a:lnTo>
                    <a:lnTo>
                      <a:pt x="26196" y="16823"/>
                    </a:lnTo>
                    <a:lnTo>
                      <a:pt x="26134" y="16739"/>
                    </a:lnTo>
                    <a:lnTo>
                      <a:pt x="26071" y="16739"/>
                    </a:lnTo>
                    <a:lnTo>
                      <a:pt x="25945" y="16886"/>
                    </a:lnTo>
                    <a:lnTo>
                      <a:pt x="25715" y="16907"/>
                    </a:lnTo>
                    <a:lnTo>
                      <a:pt x="25652" y="16928"/>
                    </a:lnTo>
                    <a:lnTo>
                      <a:pt x="25652" y="16907"/>
                    </a:lnTo>
                    <a:lnTo>
                      <a:pt x="25631" y="16823"/>
                    </a:lnTo>
                    <a:lnTo>
                      <a:pt x="25715" y="16865"/>
                    </a:lnTo>
                    <a:lnTo>
                      <a:pt x="25841" y="16823"/>
                    </a:lnTo>
                    <a:lnTo>
                      <a:pt x="25966" y="16718"/>
                    </a:lnTo>
                    <a:lnTo>
                      <a:pt x="25945" y="16677"/>
                    </a:lnTo>
                    <a:lnTo>
                      <a:pt x="25736" y="16551"/>
                    </a:lnTo>
                    <a:lnTo>
                      <a:pt x="25506" y="16300"/>
                    </a:lnTo>
                    <a:lnTo>
                      <a:pt x="25443" y="16300"/>
                    </a:lnTo>
                    <a:lnTo>
                      <a:pt x="25422" y="16363"/>
                    </a:lnTo>
                    <a:lnTo>
                      <a:pt x="25464" y="16446"/>
                    </a:lnTo>
                    <a:lnTo>
                      <a:pt x="25443" y="16488"/>
                    </a:lnTo>
                    <a:lnTo>
                      <a:pt x="25339" y="16405"/>
                    </a:lnTo>
                    <a:lnTo>
                      <a:pt x="25297" y="16258"/>
                    </a:lnTo>
                    <a:lnTo>
                      <a:pt x="25401" y="16279"/>
                    </a:lnTo>
                    <a:lnTo>
                      <a:pt x="25401" y="16091"/>
                    </a:lnTo>
                    <a:lnTo>
                      <a:pt x="25443" y="16195"/>
                    </a:lnTo>
                    <a:lnTo>
                      <a:pt x="25611" y="16342"/>
                    </a:lnTo>
                    <a:lnTo>
                      <a:pt x="25694" y="16363"/>
                    </a:lnTo>
                    <a:lnTo>
                      <a:pt x="25757" y="16551"/>
                    </a:lnTo>
                    <a:lnTo>
                      <a:pt x="25966" y="16677"/>
                    </a:lnTo>
                    <a:lnTo>
                      <a:pt x="26217" y="16760"/>
                    </a:lnTo>
                    <a:lnTo>
                      <a:pt x="26322" y="16907"/>
                    </a:lnTo>
                    <a:lnTo>
                      <a:pt x="26427" y="16970"/>
                    </a:lnTo>
                    <a:lnTo>
                      <a:pt x="26448" y="17032"/>
                    </a:lnTo>
                    <a:lnTo>
                      <a:pt x="26573" y="17095"/>
                    </a:lnTo>
                    <a:lnTo>
                      <a:pt x="26636" y="17137"/>
                    </a:lnTo>
                    <a:lnTo>
                      <a:pt x="26636" y="17011"/>
                    </a:lnTo>
                    <a:lnTo>
                      <a:pt x="26740" y="16970"/>
                    </a:lnTo>
                    <a:lnTo>
                      <a:pt x="26657" y="16907"/>
                    </a:lnTo>
                    <a:lnTo>
                      <a:pt x="26678" y="16802"/>
                    </a:lnTo>
                    <a:lnTo>
                      <a:pt x="26761" y="16928"/>
                    </a:lnTo>
                    <a:lnTo>
                      <a:pt x="26782" y="17011"/>
                    </a:lnTo>
                    <a:lnTo>
                      <a:pt x="26866" y="17032"/>
                    </a:lnTo>
                    <a:lnTo>
                      <a:pt x="26992" y="16865"/>
                    </a:lnTo>
                    <a:lnTo>
                      <a:pt x="26992" y="16656"/>
                    </a:lnTo>
                    <a:lnTo>
                      <a:pt x="26950" y="16572"/>
                    </a:lnTo>
                    <a:lnTo>
                      <a:pt x="26992" y="16405"/>
                    </a:lnTo>
                    <a:lnTo>
                      <a:pt x="27054" y="16593"/>
                    </a:lnTo>
                    <a:lnTo>
                      <a:pt x="27054" y="16698"/>
                    </a:lnTo>
                    <a:lnTo>
                      <a:pt x="27117" y="16467"/>
                    </a:lnTo>
                    <a:lnTo>
                      <a:pt x="27222" y="16405"/>
                    </a:lnTo>
                    <a:lnTo>
                      <a:pt x="27264" y="16467"/>
                    </a:lnTo>
                    <a:lnTo>
                      <a:pt x="27284" y="16488"/>
                    </a:lnTo>
                    <a:lnTo>
                      <a:pt x="27201" y="16593"/>
                    </a:lnTo>
                    <a:lnTo>
                      <a:pt x="27264" y="16614"/>
                    </a:lnTo>
                    <a:lnTo>
                      <a:pt x="27284" y="16698"/>
                    </a:lnTo>
                    <a:lnTo>
                      <a:pt x="27368" y="16614"/>
                    </a:lnTo>
                    <a:lnTo>
                      <a:pt x="27431" y="16656"/>
                    </a:lnTo>
                    <a:lnTo>
                      <a:pt x="27577" y="16802"/>
                    </a:lnTo>
                    <a:lnTo>
                      <a:pt x="27598" y="16760"/>
                    </a:lnTo>
                    <a:lnTo>
                      <a:pt x="27682" y="16760"/>
                    </a:lnTo>
                    <a:lnTo>
                      <a:pt x="27724" y="16802"/>
                    </a:lnTo>
                    <a:lnTo>
                      <a:pt x="27828" y="16781"/>
                    </a:lnTo>
                    <a:lnTo>
                      <a:pt x="27933" y="16593"/>
                    </a:lnTo>
                    <a:lnTo>
                      <a:pt x="28100" y="16509"/>
                    </a:lnTo>
                    <a:lnTo>
                      <a:pt x="28456" y="16153"/>
                    </a:lnTo>
                    <a:lnTo>
                      <a:pt x="28477" y="16070"/>
                    </a:lnTo>
                    <a:lnTo>
                      <a:pt x="28540" y="16049"/>
                    </a:lnTo>
                    <a:lnTo>
                      <a:pt x="28561" y="16091"/>
                    </a:lnTo>
                    <a:lnTo>
                      <a:pt x="28728" y="15881"/>
                    </a:lnTo>
                    <a:lnTo>
                      <a:pt x="28833" y="15840"/>
                    </a:lnTo>
                    <a:lnTo>
                      <a:pt x="28958" y="15735"/>
                    </a:lnTo>
                    <a:lnTo>
                      <a:pt x="29000" y="15672"/>
                    </a:lnTo>
                    <a:lnTo>
                      <a:pt x="28979" y="15547"/>
                    </a:lnTo>
                    <a:lnTo>
                      <a:pt x="28561" y="15442"/>
                    </a:lnTo>
                    <a:lnTo>
                      <a:pt x="28331" y="15400"/>
                    </a:lnTo>
                    <a:lnTo>
                      <a:pt x="28121" y="15317"/>
                    </a:lnTo>
                    <a:lnTo>
                      <a:pt x="28038" y="15128"/>
                    </a:lnTo>
                    <a:lnTo>
                      <a:pt x="27912" y="14898"/>
                    </a:lnTo>
                    <a:lnTo>
                      <a:pt x="27849" y="14898"/>
                    </a:lnTo>
                    <a:lnTo>
                      <a:pt x="27828" y="14710"/>
                    </a:lnTo>
                    <a:lnTo>
                      <a:pt x="27808" y="14689"/>
                    </a:lnTo>
                    <a:lnTo>
                      <a:pt x="27828" y="14626"/>
                    </a:lnTo>
                    <a:lnTo>
                      <a:pt x="27870" y="14626"/>
                    </a:lnTo>
                    <a:lnTo>
                      <a:pt x="27912" y="14563"/>
                    </a:lnTo>
                    <a:lnTo>
                      <a:pt x="27828" y="14501"/>
                    </a:lnTo>
                    <a:lnTo>
                      <a:pt x="27598" y="14501"/>
                    </a:lnTo>
                    <a:lnTo>
                      <a:pt x="27326" y="14417"/>
                    </a:lnTo>
                    <a:lnTo>
                      <a:pt x="27243" y="14417"/>
                    </a:lnTo>
                    <a:lnTo>
                      <a:pt x="27201" y="14480"/>
                    </a:lnTo>
                    <a:lnTo>
                      <a:pt x="27117" y="14396"/>
                    </a:lnTo>
                    <a:lnTo>
                      <a:pt x="27117" y="14312"/>
                    </a:lnTo>
                    <a:lnTo>
                      <a:pt x="27222" y="14354"/>
                    </a:lnTo>
                    <a:lnTo>
                      <a:pt x="27494" y="14375"/>
                    </a:lnTo>
                    <a:lnTo>
                      <a:pt x="27640" y="14480"/>
                    </a:lnTo>
                    <a:lnTo>
                      <a:pt x="27870" y="14480"/>
                    </a:lnTo>
                    <a:lnTo>
                      <a:pt x="28017" y="14584"/>
                    </a:lnTo>
                    <a:lnTo>
                      <a:pt x="28142" y="14814"/>
                    </a:lnTo>
                    <a:lnTo>
                      <a:pt x="28247" y="14835"/>
                    </a:lnTo>
                    <a:lnTo>
                      <a:pt x="28289" y="14898"/>
                    </a:lnTo>
                    <a:lnTo>
                      <a:pt x="28247" y="14919"/>
                    </a:lnTo>
                    <a:lnTo>
                      <a:pt x="28184" y="14919"/>
                    </a:lnTo>
                    <a:lnTo>
                      <a:pt x="28184" y="14982"/>
                    </a:lnTo>
                    <a:lnTo>
                      <a:pt x="28372" y="15045"/>
                    </a:lnTo>
                    <a:lnTo>
                      <a:pt x="28435" y="15191"/>
                    </a:lnTo>
                    <a:lnTo>
                      <a:pt x="28498" y="15296"/>
                    </a:lnTo>
                    <a:lnTo>
                      <a:pt x="28875" y="15358"/>
                    </a:lnTo>
                    <a:lnTo>
                      <a:pt x="28979" y="15317"/>
                    </a:lnTo>
                    <a:lnTo>
                      <a:pt x="29021" y="15191"/>
                    </a:lnTo>
                    <a:lnTo>
                      <a:pt x="29105" y="15128"/>
                    </a:lnTo>
                    <a:lnTo>
                      <a:pt x="29189" y="15149"/>
                    </a:lnTo>
                    <a:lnTo>
                      <a:pt x="29314" y="15003"/>
                    </a:lnTo>
                    <a:lnTo>
                      <a:pt x="29335" y="14982"/>
                    </a:lnTo>
                    <a:lnTo>
                      <a:pt x="29502" y="15128"/>
                    </a:lnTo>
                    <a:lnTo>
                      <a:pt x="29481" y="15149"/>
                    </a:lnTo>
                    <a:lnTo>
                      <a:pt x="29377" y="15317"/>
                    </a:lnTo>
                    <a:lnTo>
                      <a:pt x="29377" y="15400"/>
                    </a:lnTo>
                    <a:lnTo>
                      <a:pt x="29293" y="15505"/>
                    </a:lnTo>
                    <a:lnTo>
                      <a:pt x="29293" y="15568"/>
                    </a:lnTo>
                    <a:lnTo>
                      <a:pt x="29189" y="15756"/>
                    </a:lnTo>
                    <a:lnTo>
                      <a:pt x="29230" y="15840"/>
                    </a:lnTo>
                    <a:lnTo>
                      <a:pt x="29189" y="15861"/>
                    </a:lnTo>
                    <a:lnTo>
                      <a:pt x="29168" y="15965"/>
                    </a:lnTo>
                    <a:lnTo>
                      <a:pt x="29168" y="16070"/>
                    </a:lnTo>
                    <a:lnTo>
                      <a:pt x="29000" y="16195"/>
                    </a:lnTo>
                    <a:lnTo>
                      <a:pt x="28958" y="16300"/>
                    </a:lnTo>
                    <a:lnTo>
                      <a:pt x="28958" y="16467"/>
                    </a:lnTo>
                    <a:lnTo>
                      <a:pt x="28916" y="16509"/>
                    </a:lnTo>
                    <a:lnTo>
                      <a:pt x="28916" y="16677"/>
                    </a:lnTo>
                    <a:lnTo>
                      <a:pt x="28854" y="16760"/>
                    </a:lnTo>
                    <a:lnTo>
                      <a:pt x="28707" y="16760"/>
                    </a:lnTo>
                    <a:lnTo>
                      <a:pt x="28540" y="16823"/>
                    </a:lnTo>
                    <a:lnTo>
                      <a:pt x="28540" y="16928"/>
                    </a:lnTo>
                    <a:lnTo>
                      <a:pt x="28477" y="17116"/>
                    </a:lnTo>
                    <a:lnTo>
                      <a:pt x="28498" y="17242"/>
                    </a:lnTo>
                    <a:lnTo>
                      <a:pt x="28561" y="17242"/>
                    </a:lnTo>
                    <a:lnTo>
                      <a:pt x="28582" y="17137"/>
                    </a:lnTo>
                    <a:lnTo>
                      <a:pt x="28644" y="17116"/>
                    </a:lnTo>
                    <a:lnTo>
                      <a:pt x="28686" y="17137"/>
                    </a:lnTo>
                    <a:lnTo>
                      <a:pt x="28770" y="17200"/>
                    </a:lnTo>
                    <a:lnTo>
                      <a:pt x="28854" y="17200"/>
                    </a:lnTo>
                    <a:lnTo>
                      <a:pt x="28896" y="17179"/>
                    </a:lnTo>
                    <a:lnTo>
                      <a:pt x="28958" y="17179"/>
                    </a:lnTo>
                    <a:lnTo>
                      <a:pt x="29000" y="17221"/>
                    </a:lnTo>
                    <a:lnTo>
                      <a:pt x="29021" y="17304"/>
                    </a:lnTo>
                    <a:lnTo>
                      <a:pt x="28958" y="17409"/>
                    </a:lnTo>
                    <a:lnTo>
                      <a:pt x="28979" y="17514"/>
                    </a:lnTo>
                    <a:lnTo>
                      <a:pt x="28896" y="17597"/>
                    </a:lnTo>
                    <a:lnTo>
                      <a:pt x="28896" y="17744"/>
                    </a:lnTo>
                    <a:lnTo>
                      <a:pt x="28916" y="17806"/>
                    </a:lnTo>
                    <a:lnTo>
                      <a:pt x="28979" y="17765"/>
                    </a:lnTo>
                    <a:lnTo>
                      <a:pt x="29021" y="17806"/>
                    </a:lnTo>
                    <a:lnTo>
                      <a:pt x="29105" y="17806"/>
                    </a:lnTo>
                    <a:lnTo>
                      <a:pt x="29168" y="17744"/>
                    </a:lnTo>
                    <a:lnTo>
                      <a:pt x="29272" y="17744"/>
                    </a:lnTo>
                    <a:lnTo>
                      <a:pt x="29293" y="17702"/>
                    </a:lnTo>
                    <a:lnTo>
                      <a:pt x="29377" y="17639"/>
                    </a:lnTo>
                    <a:lnTo>
                      <a:pt x="29440" y="17639"/>
                    </a:lnTo>
                    <a:lnTo>
                      <a:pt x="29544" y="17555"/>
                    </a:lnTo>
                    <a:lnTo>
                      <a:pt x="29586" y="17430"/>
                    </a:lnTo>
                    <a:lnTo>
                      <a:pt x="29649" y="17346"/>
                    </a:lnTo>
                    <a:lnTo>
                      <a:pt x="29712" y="17283"/>
                    </a:lnTo>
                    <a:lnTo>
                      <a:pt x="29753" y="17283"/>
                    </a:lnTo>
                    <a:lnTo>
                      <a:pt x="29816" y="17325"/>
                    </a:lnTo>
                    <a:lnTo>
                      <a:pt x="29900" y="17283"/>
                    </a:lnTo>
                    <a:lnTo>
                      <a:pt x="29942" y="17242"/>
                    </a:lnTo>
                    <a:lnTo>
                      <a:pt x="30025" y="17242"/>
                    </a:lnTo>
                    <a:lnTo>
                      <a:pt x="30067" y="17095"/>
                    </a:lnTo>
                    <a:lnTo>
                      <a:pt x="30067" y="16970"/>
                    </a:lnTo>
                    <a:lnTo>
                      <a:pt x="30172" y="16886"/>
                    </a:lnTo>
                    <a:lnTo>
                      <a:pt x="30214" y="16802"/>
                    </a:lnTo>
                    <a:lnTo>
                      <a:pt x="30277" y="16802"/>
                    </a:lnTo>
                    <a:lnTo>
                      <a:pt x="30339" y="16865"/>
                    </a:lnTo>
                    <a:lnTo>
                      <a:pt x="30381" y="16802"/>
                    </a:lnTo>
                    <a:lnTo>
                      <a:pt x="30444" y="16781"/>
                    </a:lnTo>
                    <a:lnTo>
                      <a:pt x="30486" y="16802"/>
                    </a:lnTo>
                    <a:lnTo>
                      <a:pt x="30528" y="16907"/>
                    </a:lnTo>
                    <a:lnTo>
                      <a:pt x="30444" y="16970"/>
                    </a:lnTo>
                    <a:lnTo>
                      <a:pt x="30381" y="17011"/>
                    </a:lnTo>
                    <a:lnTo>
                      <a:pt x="30465" y="17074"/>
                    </a:lnTo>
                    <a:lnTo>
                      <a:pt x="30632" y="17074"/>
                    </a:lnTo>
                    <a:lnTo>
                      <a:pt x="30695" y="17095"/>
                    </a:lnTo>
                    <a:lnTo>
                      <a:pt x="30737" y="17179"/>
                    </a:lnTo>
                    <a:lnTo>
                      <a:pt x="30653" y="17283"/>
                    </a:lnTo>
                    <a:lnTo>
                      <a:pt x="30569" y="17304"/>
                    </a:lnTo>
                    <a:lnTo>
                      <a:pt x="30569" y="17430"/>
                    </a:lnTo>
                    <a:lnTo>
                      <a:pt x="30653" y="17451"/>
                    </a:lnTo>
                    <a:lnTo>
                      <a:pt x="30695" y="17430"/>
                    </a:lnTo>
                    <a:lnTo>
                      <a:pt x="30779" y="17430"/>
                    </a:lnTo>
                    <a:lnTo>
                      <a:pt x="30800" y="17451"/>
                    </a:lnTo>
                    <a:lnTo>
                      <a:pt x="30883" y="17430"/>
                    </a:lnTo>
                    <a:lnTo>
                      <a:pt x="30904" y="17514"/>
                    </a:lnTo>
                    <a:lnTo>
                      <a:pt x="31009" y="17514"/>
                    </a:lnTo>
                    <a:lnTo>
                      <a:pt x="31072" y="17555"/>
                    </a:lnTo>
                    <a:lnTo>
                      <a:pt x="31113" y="17555"/>
                    </a:lnTo>
                    <a:lnTo>
                      <a:pt x="31260" y="17639"/>
                    </a:lnTo>
                    <a:lnTo>
                      <a:pt x="31302" y="17618"/>
                    </a:lnTo>
                    <a:lnTo>
                      <a:pt x="31365" y="17493"/>
                    </a:lnTo>
                    <a:lnTo>
                      <a:pt x="31406" y="17451"/>
                    </a:lnTo>
                    <a:lnTo>
                      <a:pt x="31490" y="17346"/>
                    </a:lnTo>
                    <a:lnTo>
                      <a:pt x="31595" y="17346"/>
                    </a:lnTo>
                    <a:lnTo>
                      <a:pt x="31616" y="17304"/>
                    </a:lnTo>
                    <a:lnTo>
                      <a:pt x="31532" y="17283"/>
                    </a:lnTo>
                    <a:lnTo>
                      <a:pt x="31490" y="17200"/>
                    </a:lnTo>
                    <a:lnTo>
                      <a:pt x="31574" y="17179"/>
                    </a:lnTo>
                    <a:lnTo>
                      <a:pt x="31595" y="17095"/>
                    </a:lnTo>
                    <a:lnTo>
                      <a:pt x="31511" y="17053"/>
                    </a:lnTo>
                    <a:lnTo>
                      <a:pt x="31469" y="16990"/>
                    </a:lnTo>
                    <a:lnTo>
                      <a:pt x="31406" y="17011"/>
                    </a:lnTo>
                    <a:lnTo>
                      <a:pt x="31406" y="17095"/>
                    </a:lnTo>
                    <a:lnTo>
                      <a:pt x="31365" y="17116"/>
                    </a:lnTo>
                    <a:lnTo>
                      <a:pt x="31302" y="17095"/>
                    </a:lnTo>
                    <a:lnTo>
                      <a:pt x="31197" y="17032"/>
                    </a:lnTo>
                    <a:lnTo>
                      <a:pt x="31197" y="16970"/>
                    </a:lnTo>
                    <a:lnTo>
                      <a:pt x="31155" y="16990"/>
                    </a:lnTo>
                    <a:lnTo>
                      <a:pt x="31072" y="17074"/>
                    </a:lnTo>
                    <a:lnTo>
                      <a:pt x="30883" y="17074"/>
                    </a:lnTo>
                    <a:lnTo>
                      <a:pt x="30800" y="17011"/>
                    </a:lnTo>
                    <a:lnTo>
                      <a:pt x="30904" y="16970"/>
                    </a:lnTo>
                    <a:lnTo>
                      <a:pt x="30988" y="16970"/>
                    </a:lnTo>
                    <a:lnTo>
                      <a:pt x="31072" y="16907"/>
                    </a:lnTo>
                    <a:lnTo>
                      <a:pt x="31072" y="16823"/>
                    </a:lnTo>
                    <a:lnTo>
                      <a:pt x="31051" y="16802"/>
                    </a:lnTo>
                    <a:lnTo>
                      <a:pt x="31051" y="16677"/>
                    </a:lnTo>
                    <a:lnTo>
                      <a:pt x="31072" y="16593"/>
                    </a:lnTo>
                    <a:lnTo>
                      <a:pt x="31072" y="16551"/>
                    </a:lnTo>
                    <a:lnTo>
                      <a:pt x="31009" y="16488"/>
                    </a:lnTo>
                    <a:lnTo>
                      <a:pt x="31009" y="16405"/>
                    </a:lnTo>
                    <a:lnTo>
                      <a:pt x="30862" y="16258"/>
                    </a:lnTo>
                    <a:lnTo>
                      <a:pt x="30737" y="16195"/>
                    </a:lnTo>
                    <a:lnTo>
                      <a:pt x="30737" y="16153"/>
                    </a:lnTo>
                    <a:lnTo>
                      <a:pt x="30695" y="16028"/>
                    </a:lnTo>
                    <a:lnTo>
                      <a:pt x="30632" y="16028"/>
                    </a:lnTo>
                    <a:lnTo>
                      <a:pt x="30590" y="15944"/>
                    </a:lnTo>
                    <a:lnTo>
                      <a:pt x="30632" y="15819"/>
                    </a:lnTo>
                    <a:lnTo>
                      <a:pt x="30590" y="15735"/>
                    </a:lnTo>
                    <a:lnTo>
                      <a:pt x="30465" y="15735"/>
                    </a:lnTo>
                    <a:lnTo>
                      <a:pt x="30277" y="15651"/>
                    </a:lnTo>
                    <a:lnTo>
                      <a:pt x="30235" y="15547"/>
                    </a:lnTo>
                    <a:lnTo>
                      <a:pt x="30277" y="15505"/>
                    </a:lnTo>
                    <a:lnTo>
                      <a:pt x="30277" y="15442"/>
                    </a:lnTo>
                    <a:lnTo>
                      <a:pt x="30214" y="15358"/>
                    </a:lnTo>
                    <a:lnTo>
                      <a:pt x="30172" y="15296"/>
                    </a:lnTo>
                    <a:lnTo>
                      <a:pt x="30151" y="15296"/>
                    </a:lnTo>
                    <a:lnTo>
                      <a:pt x="30046" y="15421"/>
                    </a:lnTo>
                    <a:lnTo>
                      <a:pt x="30025" y="15526"/>
                    </a:lnTo>
                    <a:lnTo>
                      <a:pt x="29963" y="15568"/>
                    </a:lnTo>
                    <a:lnTo>
                      <a:pt x="29921" y="15526"/>
                    </a:lnTo>
                    <a:lnTo>
                      <a:pt x="29921" y="15400"/>
                    </a:lnTo>
                    <a:lnTo>
                      <a:pt x="29858" y="15296"/>
                    </a:lnTo>
                    <a:lnTo>
                      <a:pt x="29900" y="15212"/>
                    </a:lnTo>
                    <a:lnTo>
                      <a:pt x="30025" y="15212"/>
                    </a:lnTo>
                    <a:lnTo>
                      <a:pt x="30005" y="15128"/>
                    </a:lnTo>
                    <a:lnTo>
                      <a:pt x="30025" y="15024"/>
                    </a:lnTo>
                    <a:lnTo>
                      <a:pt x="30005" y="14919"/>
                    </a:lnTo>
                    <a:lnTo>
                      <a:pt x="29900" y="14940"/>
                    </a:lnTo>
                    <a:lnTo>
                      <a:pt x="29900" y="14877"/>
                    </a:lnTo>
                    <a:lnTo>
                      <a:pt x="29963" y="14773"/>
                    </a:lnTo>
                    <a:lnTo>
                      <a:pt x="29921" y="14731"/>
                    </a:lnTo>
                    <a:lnTo>
                      <a:pt x="29712" y="14814"/>
                    </a:lnTo>
                    <a:cubicBezTo>
                      <a:pt x="29691" y="14773"/>
                      <a:pt x="29628" y="14731"/>
                      <a:pt x="29607" y="14689"/>
                    </a:cubicBezTo>
                    <a:lnTo>
                      <a:pt x="29712" y="14605"/>
                    </a:lnTo>
                    <a:lnTo>
                      <a:pt x="29795" y="14584"/>
                    </a:lnTo>
                    <a:lnTo>
                      <a:pt x="29858" y="14417"/>
                    </a:lnTo>
                    <a:lnTo>
                      <a:pt x="29816" y="14312"/>
                    </a:lnTo>
                    <a:lnTo>
                      <a:pt x="29691" y="14291"/>
                    </a:lnTo>
                    <a:lnTo>
                      <a:pt x="29628" y="14208"/>
                    </a:lnTo>
                    <a:lnTo>
                      <a:pt x="29628" y="14103"/>
                    </a:lnTo>
                    <a:lnTo>
                      <a:pt x="29691" y="14082"/>
                    </a:lnTo>
                    <a:lnTo>
                      <a:pt x="29649" y="13998"/>
                    </a:lnTo>
                    <a:lnTo>
                      <a:pt x="29691" y="13915"/>
                    </a:lnTo>
                    <a:lnTo>
                      <a:pt x="29816" y="13998"/>
                    </a:lnTo>
                    <a:lnTo>
                      <a:pt x="29921" y="13977"/>
                    </a:lnTo>
                    <a:lnTo>
                      <a:pt x="30025" y="14061"/>
                    </a:lnTo>
                    <a:lnTo>
                      <a:pt x="30151" y="14061"/>
                    </a:lnTo>
                    <a:lnTo>
                      <a:pt x="30318" y="13977"/>
                    </a:lnTo>
                    <a:lnTo>
                      <a:pt x="30318" y="14019"/>
                    </a:lnTo>
                    <a:lnTo>
                      <a:pt x="30360" y="14061"/>
                    </a:lnTo>
                    <a:lnTo>
                      <a:pt x="30339" y="14082"/>
                    </a:lnTo>
                    <a:lnTo>
                      <a:pt x="30277" y="14249"/>
                    </a:lnTo>
                    <a:lnTo>
                      <a:pt x="30277" y="14312"/>
                    </a:lnTo>
                    <a:lnTo>
                      <a:pt x="30360" y="14291"/>
                    </a:lnTo>
                    <a:lnTo>
                      <a:pt x="30381" y="14354"/>
                    </a:lnTo>
                    <a:lnTo>
                      <a:pt x="30465" y="14375"/>
                    </a:lnTo>
                    <a:lnTo>
                      <a:pt x="30590" y="14459"/>
                    </a:lnTo>
                    <a:lnTo>
                      <a:pt x="30632" y="14354"/>
                    </a:lnTo>
                    <a:lnTo>
                      <a:pt x="30528" y="14249"/>
                    </a:lnTo>
                    <a:lnTo>
                      <a:pt x="30590" y="14145"/>
                    </a:lnTo>
                    <a:lnTo>
                      <a:pt x="30632" y="14208"/>
                    </a:lnTo>
                    <a:lnTo>
                      <a:pt x="30695" y="14249"/>
                    </a:lnTo>
                    <a:lnTo>
                      <a:pt x="30737" y="14354"/>
                    </a:lnTo>
                    <a:lnTo>
                      <a:pt x="30904" y="14501"/>
                    </a:lnTo>
                    <a:lnTo>
                      <a:pt x="30967" y="14501"/>
                    </a:lnTo>
                    <a:lnTo>
                      <a:pt x="30967" y="14417"/>
                    </a:lnTo>
                    <a:lnTo>
                      <a:pt x="30946" y="14375"/>
                    </a:lnTo>
                    <a:lnTo>
                      <a:pt x="30988" y="14291"/>
                    </a:lnTo>
                    <a:lnTo>
                      <a:pt x="30967" y="14145"/>
                    </a:lnTo>
                    <a:lnTo>
                      <a:pt x="30904" y="14103"/>
                    </a:lnTo>
                    <a:lnTo>
                      <a:pt x="30946" y="13957"/>
                    </a:lnTo>
                    <a:lnTo>
                      <a:pt x="30862" y="13768"/>
                    </a:lnTo>
                    <a:lnTo>
                      <a:pt x="30758" y="13726"/>
                    </a:lnTo>
                    <a:lnTo>
                      <a:pt x="30758" y="13622"/>
                    </a:lnTo>
                    <a:lnTo>
                      <a:pt x="30695" y="13580"/>
                    </a:lnTo>
                    <a:lnTo>
                      <a:pt x="30549" y="13685"/>
                    </a:lnTo>
                    <a:lnTo>
                      <a:pt x="30486" y="13685"/>
                    </a:lnTo>
                    <a:lnTo>
                      <a:pt x="30590" y="13538"/>
                    </a:lnTo>
                    <a:lnTo>
                      <a:pt x="30695" y="13538"/>
                    </a:lnTo>
                    <a:lnTo>
                      <a:pt x="30737" y="13559"/>
                    </a:lnTo>
                    <a:lnTo>
                      <a:pt x="30841" y="13517"/>
                    </a:lnTo>
                    <a:lnTo>
                      <a:pt x="30925" y="13622"/>
                    </a:lnTo>
                    <a:lnTo>
                      <a:pt x="30967" y="13643"/>
                    </a:lnTo>
                    <a:lnTo>
                      <a:pt x="30967" y="13873"/>
                    </a:lnTo>
                    <a:lnTo>
                      <a:pt x="31009" y="13873"/>
                    </a:lnTo>
                    <a:lnTo>
                      <a:pt x="31155" y="13768"/>
                    </a:lnTo>
                    <a:lnTo>
                      <a:pt x="31051" y="13936"/>
                    </a:lnTo>
                    <a:lnTo>
                      <a:pt x="31051" y="13998"/>
                    </a:lnTo>
                    <a:lnTo>
                      <a:pt x="30967" y="14040"/>
                    </a:lnTo>
                    <a:lnTo>
                      <a:pt x="30967" y="14082"/>
                    </a:lnTo>
                    <a:lnTo>
                      <a:pt x="31051" y="14166"/>
                    </a:lnTo>
                    <a:lnTo>
                      <a:pt x="31072" y="14291"/>
                    </a:lnTo>
                    <a:lnTo>
                      <a:pt x="31009" y="14375"/>
                    </a:lnTo>
                    <a:lnTo>
                      <a:pt x="31072" y="14417"/>
                    </a:lnTo>
                    <a:lnTo>
                      <a:pt x="31365" y="14354"/>
                    </a:lnTo>
                    <a:lnTo>
                      <a:pt x="31406" y="14249"/>
                    </a:lnTo>
                    <a:lnTo>
                      <a:pt x="31511" y="14249"/>
                    </a:lnTo>
                    <a:lnTo>
                      <a:pt x="31574" y="14270"/>
                    </a:lnTo>
                    <a:lnTo>
                      <a:pt x="31720" y="14082"/>
                    </a:lnTo>
                    <a:lnTo>
                      <a:pt x="31804" y="14082"/>
                    </a:lnTo>
                    <a:lnTo>
                      <a:pt x="31846" y="13998"/>
                    </a:lnTo>
                    <a:lnTo>
                      <a:pt x="31950" y="13936"/>
                    </a:lnTo>
                    <a:lnTo>
                      <a:pt x="31992" y="13789"/>
                    </a:lnTo>
                    <a:lnTo>
                      <a:pt x="32055" y="13747"/>
                    </a:lnTo>
                    <a:lnTo>
                      <a:pt x="32243" y="13747"/>
                    </a:lnTo>
                    <a:lnTo>
                      <a:pt x="32348" y="13789"/>
                    </a:lnTo>
                    <a:lnTo>
                      <a:pt x="32411" y="13726"/>
                    </a:lnTo>
                    <a:lnTo>
                      <a:pt x="32369" y="13622"/>
                    </a:lnTo>
                    <a:lnTo>
                      <a:pt x="32536" y="13475"/>
                    </a:lnTo>
                    <a:lnTo>
                      <a:pt x="32557" y="13413"/>
                    </a:lnTo>
                    <a:lnTo>
                      <a:pt x="32620" y="13371"/>
                    </a:lnTo>
                    <a:lnTo>
                      <a:pt x="32641" y="13245"/>
                    </a:lnTo>
                    <a:lnTo>
                      <a:pt x="32515" y="13015"/>
                    </a:lnTo>
                    <a:lnTo>
                      <a:pt x="32536" y="12931"/>
                    </a:lnTo>
                    <a:lnTo>
                      <a:pt x="32411" y="12827"/>
                    </a:lnTo>
                    <a:lnTo>
                      <a:pt x="32369" y="12701"/>
                    </a:lnTo>
                    <a:lnTo>
                      <a:pt x="32432" y="12596"/>
                    </a:lnTo>
                    <a:lnTo>
                      <a:pt x="32557" y="12534"/>
                    </a:lnTo>
                    <a:lnTo>
                      <a:pt x="32578" y="12471"/>
                    </a:lnTo>
                    <a:lnTo>
                      <a:pt x="32557" y="12471"/>
                    </a:lnTo>
                    <a:lnTo>
                      <a:pt x="32474" y="12534"/>
                    </a:lnTo>
                    <a:lnTo>
                      <a:pt x="32453" y="12534"/>
                    </a:lnTo>
                    <a:lnTo>
                      <a:pt x="32453" y="12471"/>
                    </a:lnTo>
                    <a:lnTo>
                      <a:pt x="32536" y="12366"/>
                    </a:lnTo>
                    <a:lnTo>
                      <a:pt x="32432" y="12366"/>
                    </a:lnTo>
                    <a:lnTo>
                      <a:pt x="32515" y="12283"/>
                    </a:lnTo>
                    <a:lnTo>
                      <a:pt x="32536" y="12199"/>
                    </a:lnTo>
                    <a:lnTo>
                      <a:pt x="32453" y="12157"/>
                    </a:lnTo>
                    <a:lnTo>
                      <a:pt x="32348" y="12115"/>
                    </a:lnTo>
                    <a:lnTo>
                      <a:pt x="32411" y="12094"/>
                    </a:lnTo>
                    <a:lnTo>
                      <a:pt x="32411" y="11990"/>
                    </a:lnTo>
                    <a:lnTo>
                      <a:pt x="32474" y="11990"/>
                    </a:lnTo>
                    <a:lnTo>
                      <a:pt x="32515" y="12052"/>
                    </a:lnTo>
                    <a:lnTo>
                      <a:pt x="32620" y="12052"/>
                    </a:lnTo>
                    <a:lnTo>
                      <a:pt x="32683" y="12157"/>
                    </a:lnTo>
                    <a:lnTo>
                      <a:pt x="32766" y="12178"/>
                    </a:lnTo>
                    <a:lnTo>
                      <a:pt x="32829" y="12094"/>
                    </a:lnTo>
                    <a:lnTo>
                      <a:pt x="32892" y="12115"/>
                    </a:lnTo>
                    <a:lnTo>
                      <a:pt x="33059" y="12073"/>
                    </a:lnTo>
                    <a:lnTo>
                      <a:pt x="33185" y="11990"/>
                    </a:lnTo>
                    <a:lnTo>
                      <a:pt x="33143" y="11948"/>
                    </a:lnTo>
                    <a:lnTo>
                      <a:pt x="33206" y="11843"/>
                    </a:lnTo>
                    <a:lnTo>
                      <a:pt x="33185" y="11801"/>
                    </a:lnTo>
                    <a:lnTo>
                      <a:pt x="33143" y="11801"/>
                    </a:lnTo>
                    <a:lnTo>
                      <a:pt x="33143" y="11739"/>
                    </a:lnTo>
                    <a:lnTo>
                      <a:pt x="33080" y="11697"/>
                    </a:lnTo>
                    <a:lnTo>
                      <a:pt x="32934" y="11697"/>
                    </a:lnTo>
                    <a:lnTo>
                      <a:pt x="32997" y="11655"/>
                    </a:lnTo>
                    <a:lnTo>
                      <a:pt x="33101" y="11634"/>
                    </a:lnTo>
                    <a:lnTo>
                      <a:pt x="33290" y="11488"/>
                    </a:lnTo>
                    <a:lnTo>
                      <a:pt x="33373" y="11383"/>
                    </a:lnTo>
                    <a:lnTo>
                      <a:pt x="33352" y="11341"/>
                    </a:lnTo>
                    <a:lnTo>
                      <a:pt x="33290" y="11320"/>
                    </a:lnTo>
                    <a:lnTo>
                      <a:pt x="33269" y="11236"/>
                    </a:lnTo>
                    <a:lnTo>
                      <a:pt x="33080" y="11174"/>
                    </a:lnTo>
                    <a:lnTo>
                      <a:pt x="32976" y="11216"/>
                    </a:lnTo>
                    <a:lnTo>
                      <a:pt x="32934" y="11174"/>
                    </a:lnTo>
                    <a:lnTo>
                      <a:pt x="33038" y="11153"/>
                    </a:lnTo>
                    <a:lnTo>
                      <a:pt x="33038" y="11027"/>
                    </a:lnTo>
                    <a:lnTo>
                      <a:pt x="32808" y="10860"/>
                    </a:lnTo>
                    <a:lnTo>
                      <a:pt x="32808" y="10818"/>
                    </a:lnTo>
                    <a:lnTo>
                      <a:pt x="32871" y="10818"/>
                    </a:lnTo>
                    <a:lnTo>
                      <a:pt x="32955" y="10902"/>
                    </a:lnTo>
                    <a:lnTo>
                      <a:pt x="33038" y="10860"/>
                    </a:lnTo>
                    <a:lnTo>
                      <a:pt x="32955" y="10797"/>
                    </a:lnTo>
                    <a:lnTo>
                      <a:pt x="33018" y="10755"/>
                    </a:lnTo>
                    <a:lnTo>
                      <a:pt x="33018" y="10713"/>
                    </a:lnTo>
                    <a:lnTo>
                      <a:pt x="32871" y="10651"/>
                    </a:lnTo>
                    <a:lnTo>
                      <a:pt x="32766" y="10588"/>
                    </a:lnTo>
                    <a:lnTo>
                      <a:pt x="32662" y="10651"/>
                    </a:lnTo>
                    <a:lnTo>
                      <a:pt x="32515" y="10588"/>
                    </a:lnTo>
                    <a:cubicBezTo>
                      <a:pt x="32536" y="10546"/>
                      <a:pt x="32536" y="10525"/>
                      <a:pt x="32536" y="10504"/>
                    </a:cubicBezTo>
                    <a:lnTo>
                      <a:pt x="32599" y="10504"/>
                    </a:lnTo>
                    <a:lnTo>
                      <a:pt x="32620" y="10483"/>
                    </a:lnTo>
                    <a:lnTo>
                      <a:pt x="32599" y="10420"/>
                    </a:lnTo>
                    <a:lnTo>
                      <a:pt x="32536" y="10420"/>
                    </a:lnTo>
                    <a:cubicBezTo>
                      <a:pt x="32536" y="10400"/>
                      <a:pt x="32536" y="10339"/>
                      <a:pt x="32517" y="10317"/>
                    </a:cubicBezTo>
                    <a:lnTo>
                      <a:pt x="32517" y="10317"/>
                    </a:lnTo>
                    <a:cubicBezTo>
                      <a:pt x="32518" y="10308"/>
                      <a:pt x="32523" y="10287"/>
                      <a:pt x="32536" y="10274"/>
                    </a:cubicBezTo>
                    <a:cubicBezTo>
                      <a:pt x="32536" y="10274"/>
                      <a:pt x="32536" y="10232"/>
                      <a:pt x="32557" y="10232"/>
                    </a:cubicBezTo>
                    <a:lnTo>
                      <a:pt x="32641" y="10316"/>
                    </a:lnTo>
                    <a:lnTo>
                      <a:pt x="32746" y="10274"/>
                    </a:lnTo>
                    <a:lnTo>
                      <a:pt x="32934" y="10232"/>
                    </a:lnTo>
                    <a:lnTo>
                      <a:pt x="32976" y="10337"/>
                    </a:lnTo>
                    <a:lnTo>
                      <a:pt x="33080" y="10379"/>
                    </a:lnTo>
                    <a:lnTo>
                      <a:pt x="33143" y="10441"/>
                    </a:lnTo>
                    <a:lnTo>
                      <a:pt x="33185" y="10420"/>
                    </a:lnTo>
                    <a:lnTo>
                      <a:pt x="33352" y="10525"/>
                    </a:lnTo>
                    <a:lnTo>
                      <a:pt x="33394" y="10483"/>
                    </a:lnTo>
                    <a:lnTo>
                      <a:pt x="33457" y="10504"/>
                    </a:lnTo>
                    <a:lnTo>
                      <a:pt x="33499" y="10420"/>
                    </a:lnTo>
                    <a:lnTo>
                      <a:pt x="33478" y="10337"/>
                    </a:lnTo>
                    <a:lnTo>
                      <a:pt x="33394" y="10295"/>
                    </a:lnTo>
                    <a:lnTo>
                      <a:pt x="33310" y="10190"/>
                    </a:lnTo>
                    <a:lnTo>
                      <a:pt x="33269" y="10107"/>
                    </a:lnTo>
                    <a:lnTo>
                      <a:pt x="33059" y="9918"/>
                    </a:lnTo>
                    <a:lnTo>
                      <a:pt x="33038" y="9855"/>
                    </a:lnTo>
                    <a:lnTo>
                      <a:pt x="33038" y="9855"/>
                    </a:lnTo>
                    <a:lnTo>
                      <a:pt x="33101" y="9897"/>
                    </a:lnTo>
                    <a:lnTo>
                      <a:pt x="33143" y="9960"/>
                    </a:lnTo>
                    <a:lnTo>
                      <a:pt x="33206" y="9981"/>
                    </a:lnTo>
                    <a:lnTo>
                      <a:pt x="33310" y="10107"/>
                    </a:lnTo>
                    <a:lnTo>
                      <a:pt x="33394" y="10127"/>
                    </a:lnTo>
                    <a:lnTo>
                      <a:pt x="33415" y="10190"/>
                    </a:lnTo>
                    <a:lnTo>
                      <a:pt x="33499" y="10295"/>
                    </a:lnTo>
                    <a:lnTo>
                      <a:pt x="33603" y="10400"/>
                    </a:lnTo>
                    <a:lnTo>
                      <a:pt x="33624" y="10462"/>
                    </a:lnTo>
                    <a:lnTo>
                      <a:pt x="33687" y="10504"/>
                    </a:lnTo>
                    <a:lnTo>
                      <a:pt x="33792" y="10609"/>
                    </a:lnTo>
                    <a:lnTo>
                      <a:pt x="33834" y="10713"/>
                    </a:lnTo>
                    <a:lnTo>
                      <a:pt x="33938" y="10713"/>
                    </a:lnTo>
                    <a:lnTo>
                      <a:pt x="33980" y="10672"/>
                    </a:lnTo>
                    <a:lnTo>
                      <a:pt x="33917" y="10546"/>
                    </a:lnTo>
                    <a:lnTo>
                      <a:pt x="33834" y="10337"/>
                    </a:lnTo>
                    <a:lnTo>
                      <a:pt x="34001" y="10358"/>
                    </a:lnTo>
                    <a:lnTo>
                      <a:pt x="34189" y="10462"/>
                    </a:lnTo>
                    <a:lnTo>
                      <a:pt x="34357" y="10462"/>
                    </a:lnTo>
                    <a:lnTo>
                      <a:pt x="34357" y="10567"/>
                    </a:lnTo>
                    <a:lnTo>
                      <a:pt x="34336" y="10630"/>
                    </a:lnTo>
                    <a:lnTo>
                      <a:pt x="34440" y="10713"/>
                    </a:lnTo>
                    <a:lnTo>
                      <a:pt x="34545" y="10713"/>
                    </a:lnTo>
                    <a:lnTo>
                      <a:pt x="34566" y="10734"/>
                    </a:lnTo>
                    <a:lnTo>
                      <a:pt x="34838" y="10734"/>
                    </a:lnTo>
                    <a:lnTo>
                      <a:pt x="34922" y="10672"/>
                    </a:lnTo>
                    <a:lnTo>
                      <a:pt x="34984" y="10546"/>
                    </a:lnTo>
                    <a:lnTo>
                      <a:pt x="34984" y="10441"/>
                    </a:lnTo>
                    <a:lnTo>
                      <a:pt x="35026" y="10337"/>
                    </a:lnTo>
                    <a:lnTo>
                      <a:pt x="34963" y="10295"/>
                    </a:lnTo>
                    <a:lnTo>
                      <a:pt x="34880" y="10086"/>
                    </a:lnTo>
                    <a:lnTo>
                      <a:pt x="34838" y="10086"/>
                    </a:lnTo>
                    <a:lnTo>
                      <a:pt x="34754" y="9939"/>
                    </a:lnTo>
                    <a:lnTo>
                      <a:pt x="34775" y="9814"/>
                    </a:lnTo>
                    <a:lnTo>
                      <a:pt x="34838" y="9793"/>
                    </a:lnTo>
                    <a:lnTo>
                      <a:pt x="34838" y="9709"/>
                    </a:lnTo>
                    <a:lnTo>
                      <a:pt x="34859" y="9688"/>
                    </a:lnTo>
                    <a:lnTo>
                      <a:pt x="34922" y="9730"/>
                    </a:lnTo>
                    <a:lnTo>
                      <a:pt x="34943" y="9835"/>
                    </a:lnTo>
                    <a:lnTo>
                      <a:pt x="34984" y="9730"/>
                    </a:lnTo>
                    <a:lnTo>
                      <a:pt x="34984" y="9583"/>
                    </a:lnTo>
                    <a:lnTo>
                      <a:pt x="35047" y="9542"/>
                    </a:lnTo>
                    <a:lnTo>
                      <a:pt x="35089" y="9500"/>
                    </a:lnTo>
                    <a:lnTo>
                      <a:pt x="35089" y="9604"/>
                    </a:lnTo>
                    <a:lnTo>
                      <a:pt x="35131" y="9667"/>
                    </a:lnTo>
                    <a:lnTo>
                      <a:pt x="35089" y="9709"/>
                    </a:lnTo>
                    <a:lnTo>
                      <a:pt x="34984" y="9772"/>
                    </a:lnTo>
                    <a:lnTo>
                      <a:pt x="34963" y="9897"/>
                    </a:lnTo>
                    <a:lnTo>
                      <a:pt x="35026" y="9918"/>
                    </a:lnTo>
                    <a:lnTo>
                      <a:pt x="35068" y="10002"/>
                    </a:lnTo>
                    <a:lnTo>
                      <a:pt x="35068" y="10086"/>
                    </a:lnTo>
                    <a:lnTo>
                      <a:pt x="35194" y="10232"/>
                    </a:lnTo>
                    <a:lnTo>
                      <a:pt x="35256" y="10274"/>
                    </a:lnTo>
                    <a:lnTo>
                      <a:pt x="35256" y="10190"/>
                    </a:lnTo>
                    <a:lnTo>
                      <a:pt x="35298" y="10169"/>
                    </a:lnTo>
                    <a:lnTo>
                      <a:pt x="35361" y="10211"/>
                    </a:lnTo>
                    <a:lnTo>
                      <a:pt x="35466" y="10169"/>
                    </a:lnTo>
                    <a:lnTo>
                      <a:pt x="35487" y="10211"/>
                    </a:lnTo>
                    <a:lnTo>
                      <a:pt x="35466" y="10253"/>
                    </a:lnTo>
                    <a:lnTo>
                      <a:pt x="35466" y="10358"/>
                    </a:lnTo>
                    <a:lnTo>
                      <a:pt x="35403" y="10525"/>
                    </a:lnTo>
                    <a:lnTo>
                      <a:pt x="35403" y="10567"/>
                    </a:lnTo>
                    <a:lnTo>
                      <a:pt x="35298" y="10734"/>
                    </a:lnTo>
                    <a:lnTo>
                      <a:pt x="35235" y="10923"/>
                    </a:lnTo>
                    <a:lnTo>
                      <a:pt x="35235" y="10964"/>
                    </a:lnTo>
                    <a:lnTo>
                      <a:pt x="35256" y="10964"/>
                    </a:lnTo>
                    <a:lnTo>
                      <a:pt x="35298" y="10860"/>
                    </a:lnTo>
                    <a:lnTo>
                      <a:pt x="35403" y="10902"/>
                    </a:lnTo>
                    <a:lnTo>
                      <a:pt x="35403" y="10923"/>
                    </a:lnTo>
                    <a:lnTo>
                      <a:pt x="35487" y="10923"/>
                    </a:lnTo>
                    <a:lnTo>
                      <a:pt x="35549" y="11006"/>
                    </a:lnTo>
                    <a:lnTo>
                      <a:pt x="35696" y="11027"/>
                    </a:lnTo>
                    <a:lnTo>
                      <a:pt x="35591" y="11069"/>
                    </a:lnTo>
                    <a:lnTo>
                      <a:pt x="35570" y="11132"/>
                    </a:lnTo>
                    <a:lnTo>
                      <a:pt x="35507" y="11153"/>
                    </a:lnTo>
                    <a:lnTo>
                      <a:pt x="35466" y="11111"/>
                    </a:lnTo>
                    <a:lnTo>
                      <a:pt x="35382" y="11132"/>
                    </a:lnTo>
                    <a:lnTo>
                      <a:pt x="35403" y="11216"/>
                    </a:lnTo>
                    <a:lnTo>
                      <a:pt x="35466" y="11236"/>
                    </a:lnTo>
                    <a:lnTo>
                      <a:pt x="35487" y="11257"/>
                    </a:lnTo>
                    <a:lnTo>
                      <a:pt x="35591" y="11257"/>
                    </a:lnTo>
                    <a:lnTo>
                      <a:pt x="35591" y="11341"/>
                    </a:lnTo>
                    <a:lnTo>
                      <a:pt x="35612" y="11383"/>
                    </a:lnTo>
                    <a:lnTo>
                      <a:pt x="35612" y="11467"/>
                    </a:lnTo>
                    <a:lnTo>
                      <a:pt x="35675" y="11550"/>
                    </a:lnTo>
                    <a:lnTo>
                      <a:pt x="35779" y="11571"/>
                    </a:lnTo>
                    <a:lnTo>
                      <a:pt x="35821" y="11655"/>
                    </a:lnTo>
                    <a:lnTo>
                      <a:pt x="35863" y="11739"/>
                    </a:lnTo>
                    <a:lnTo>
                      <a:pt x="35821" y="11843"/>
                    </a:lnTo>
                    <a:lnTo>
                      <a:pt x="35759" y="11906"/>
                    </a:lnTo>
                    <a:lnTo>
                      <a:pt x="35675" y="11906"/>
                    </a:lnTo>
                    <a:lnTo>
                      <a:pt x="35612" y="11948"/>
                    </a:lnTo>
                    <a:lnTo>
                      <a:pt x="35570" y="11906"/>
                    </a:lnTo>
                    <a:lnTo>
                      <a:pt x="35487" y="11885"/>
                    </a:lnTo>
                    <a:lnTo>
                      <a:pt x="35445" y="11906"/>
                    </a:lnTo>
                    <a:lnTo>
                      <a:pt x="35361" y="12011"/>
                    </a:lnTo>
                    <a:lnTo>
                      <a:pt x="35403" y="12052"/>
                    </a:lnTo>
                    <a:lnTo>
                      <a:pt x="35403" y="12094"/>
                    </a:lnTo>
                    <a:lnTo>
                      <a:pt x="35361" y="12178"/>
                    </a:lnTo>
                    <a:lnTo>
                      <a:pt x="35382" y="12220"/>
                    </a:lnTo>
                    <a:lnTo>
                      <a:pt x="35445" y="12220"/>
                    </a:lnTo>
                    <a:lnTo>
                      <a:pt x="35466" y="12199"/>
                    </a:lnTo>
                    <a:lnTo>
                      <a:pt x="35549" y="12178"/>
                    </a:lnTo>
                    <a:lnTo>
                      <a:pt x="35654" y="12178"/>
                    </a:lnTo>
                    <a:lnTo>
                      <a:pt x="35717" y="12115"/>
                    </a:lnTo>
                    <a:lnTo>
                      <a:pt x="35800" y="12115"/>
                    </a:lnTo>
                    <a:lnTo>
                      <a:pt x="35863" y="12011"/>
                    </a:lnTo>
                    <a:lnTo>
                      <a:pt x="35905" y="11990"/>
                    </a:lnTo>
                    <a:lnTo>
                      <a:pt x="35926" y="12115"/>
                    </a:lnTo>
                    <a:lnTo>
                      <a:pt x="35989" y="12157"/>
                    </a:lnTo>
                    <a:lnTo>
                      <a:pt x="36072" y="12094"/>
                    </a:lnTo>
                    <a:lnTo>
                      <a:pt x="36135" y="11969"/>
                    </a:lnTo>
                    <a:lnTo>
                      <a:pt x="36240" y="11885"/>
                    </a:lnTo>
                    <a:lnTo>
                      <a:pt x="36303" y="11948"/>
                    </a:lnTo>
                    <a:lnTo>
                      <a:pt x="36303" y="11990"/>
                    </a:lnTo>
                    <a:lnTo>
                      <a:pt x="36219" y="12011"/>
                    </a:lnTo>
                    <a:lnTo>
                      <a:pt x="36177" y="12073"/>
                    </a:lnTo>
                    <a:lnTo>
                      <a:pt x="36219" y="12094"/>
                    </a:lnTo>
                    <a:lnTo>
                      <a:pt x="36219" y="12157"/>
                    </a:lnTo>
                    <a:lnTo>
                      <a:pt x="36093" y="12199"/>
                    </a:lnTo>
                    <a:lnTo>
                      <a:pt x="36072" y="12220"/>
                    </a:lnTo>
                    <a:lnTo>
                      <a:pt x="36219" y="12199"/>
                    </a:lnTo>
                    <a:lnTo>
                      <a:pt x="36240" y="12283"/>
                    </a:lnTo>
                    <a:lnTo>
                      <a:pt x="36135" y="12366"/>
                    </a:lnTo>
                    <a:lnTo>
                      <a:pt x="36177" y="12492"/>
                    </a:lnTo>
                    <a:lnTo>
                      <a:pt x="36219" y="12513"/>
                    </a:lnTo>
                    <a:lnTo>
                      <a:pt x="36282" y="12617"/>
                    </a:lnTo>
                    <a:lnTo>
                      <a:pt x="36407" y="12596"/>
                    </a:lnTo>
                    <a:lnTo>
                      <a:pt x="36428" y="12534"/>
                    </a:lnTo>
                    <a:lnTo>
                      <a:pt x="36407" y="12471"/>
                    </a:lnTo>
                    <a:lnTo>
                      <a:pt x="36407" y="12387"/>
                    </a:lnTo>
                    <a:lnTo>
                      <a:pt x="36449" y="12366"/>
                    </a:lnTo>
                    <a:lnTo>
                      <a:pt x="36595" y="12471"/>
                    </a:lnTo>
                    <a:lnTo>
                      <a:pt x="36595" y="12534"/>
                    </a:lnTo>
                    <a:lnTo>
                      <a:pt x="36533" y="12638"/>
                    </a:lnTo>
                    <a:lnTo>
                      <a:pt x="36616" y="12701"/>
                    </a:lnTo>
                    <a:lnTo>
                      <a:pt x="36637" y="12743"/>
                    </a:lnTo>
                    <a:lnTo>
                      <a:pt x="36491" y="12827"/>
                    </a:lnTo>
                    <a:lnTo>
                      <a:pt x="36449" y="12889"/>
                    </a:lnTo>
                    <a:lnTo>
                      <a:pt x="36533" y="12952"/>
                    </a:lnTo>
                    <a:lnTo>
                      <a:pt x="36763" y="12952"/>
                    </a:lnTo>
                    <a:lnTo>
                      <a:pt x="36826" y="12994"/>
                    </a:lnTo>
                    <a:lnTo>
                      <a:pt x="36826" y="13099"/>
                    </a:lnTo>
                    <a:lnTo>
                      <a:pt x="36826" y="13161"/>
                    </a:lnTo>
                    <a:lnTo>
                      <a:pt x="36867" y="13140"/>
                    </a:lnTo>
                    <a:lnTo>
                      <a:pt x="36867" y="13057"/>
                    </a:lnTo>
                    <a:lnTo>
                      <a:pt x="36930" y="12994"/>
                    </a:lnTo>
                    <a:lnTo>
                      <a:pt x="36972" y="12994"/>
                    </a:lnTo>
                    <a:lnTo>
                      <a:pt x="36972" y="13057"/>
                    </a:lnTo>
                    <a:lnTo>
                      <a:pt x="36930" y="13161"/>
                    </a:lnTo>
                    <a:lnTo>
                      <a:pt x="36930" y="13245"/>
                    </a:lnTo>
                    <a:lnTo>
                      <a:pt x="36847" y="13266"/>
                    </a:lnTo>
                    <a:lnTo>
                      <a:pt x="36805" y="13433"/>
                    </a:lnTo>
                    <a:lnTo>
                      <a:pt x="36805" y="13475"/>
                    </a:lnTo>
                    <a:lnTo>
                      <a:pt x="36867" y="13517"/>
                    </a:lnTo>
                    <a:lnTo>
                      <a:pt x="36867" y="13622"/>
                    </a:lnTo>
                    <a:lnTo>
                      <a:pt x="36826" y="13726"/>
                    </a:lnTo>
                    <a:lnTo>
                      <a:pt x="36826" y="13831"/>
                    </a:lnTo>
                    <a:lnTo>
                      <a:pt x="36847" y="13852"/>
                    </a:lnTo>
                    <a:lnTo>
                      <a:pt x="36847" y="13873"/>
                    </a:lnTo>
                    <a:lnTo>
                      <a:pt x="36826" y="14082"/>
                    </a:lnTo>
                    <a:lnTo>
                      <a:pt x="36763" y="14166"/>
                    </a:lnTo>
                    <a:lnTo>
                      <a:pt x="36826" y="14270"/>
                    </a:lnTo>
                    <a:lnTo>
                      <a:pt x="36805" y="14354"/>
                    </a:lnTo>
                    <a:lnTo>
                      <a:pt x="36637" y="14396"/>
                    </a:lnTo>
                    <a:lnTo>
                      <a:pt x="36491" y="14375"/>
                    </a:lnTo>
                    <a:lnTo>
                      <a:pt x="36428" y="14396"/>
                    </a:lnTo>
                    <a:lnTo>
                      <a:pt x="36407" y="14480"/>
                    </a:lnTo>
                    <a:lnTo>
                      <a:pt x="36198" y="14626"/>
                    </a:lnTo>
                    <a:lnTo>
                      <a:pt x="36198" y="14710"/>
                    </a:lnTo>
                    <a:lnTo>
                      <a:pt x="36344" y="14793"/>
                    </a:lnTo>
                    <a:lnTo>
                      <a:pt x="36303" y="14793"/>
                    </a:lnTo>
                    <a:lnTo>
                      <a:pt x="36219" y="14814"/>
                    </a:lnTo>
                    <a:lnTo>
                      <a:pt x="36303" y="14814"/>
                    </a:lnTo>
                    <a:lnTo>
                      <a:pt x="36177" y="14982"/>
                    </a:lnTo>
                    <a:lnTo>
                      <a:pt x="36093" y="15024"/>
                    </a:lnTo>
                    <a:lnTo>
                      <a:pt x="35884" y="15149"/>
                    </a:lnTo>
                    <a:lnTo>
                      <a:pt x="35738" y="15296"/>
                    </a:lnTo>
                    <a:lnTo>
                      <a:pt x="35675" y="15296"/>
                    </a:lnTo>
                    <a:lnTo>
                      <a:pt x="35633" y="15337"/>
                    </a:lnTo>
                    <a:lnTo>
                      <a:pt x="35591" y="15463"/>
                    </a:lnTo>
                    <a:lnTo>
                      <a:pt x="35675" y="15568"/>
                    </a:lnTo>
                    <a:lnTo>
                      <a:pt x="35696" y="15672"/>
                    </a:lnTo>
                    <a:lnTo>
                      <a:pt x="35800" y="15840"/>
                    </a:lnTo>
                    <a:lnTo>
                      <a:pt x="35842" y="16133"/>
                    </a:lnTo>
                    <a:lnTo>
                      <a:pt x="35779" y="16174"/>
                    </a:lnTo>
                    <a:lnTo>
                      <a:pt x="35738" y="16153"/>
                    </a:lnTo>
                    <a:lnTo>
                      <a:pt x="35675" y="16195"/>
                    </a:lnTo>
                    <a:lnTo>
                      <a:pt x="35654" y="16300"/>
                    </a:lnTo>
                    <a:lnTo>
                      <a:pt x="35633" y="16195"/>
                    </a:lnTo>
                    <a:lnTo>
                      <a:pt x="35633" y="16049"/>
                    </a:lnTo>
                    <a:lnTo>
                      <a:pt x="35570" y="15986"/>
                    </a:lnTo>
                    <a:lnTo>
                      <a:pt x="35466" y="16049"/>
                    </a:lnTo>
                    <a:lnTo>
                      <a:pt x="35424" y="16153"/>
                    </a:lnTo>
                    <a:lnTo>
                      <a:pt x="35319" y="16216"/>
                    </a:lnTo>
                    <a:lnTo>
                      <a:pt x="35235" y="16174"/>
                    </a:lnTo>
                    <a:lnTo>
                      <a:pt x="35256" y="16112"/>
                    </a:lnTo>
                    <a:lnTo>
                      <a:pt x="35256" y="16070"/>
                    </a:lnTo>
                    <a:lnTo>
                      <a:pt x="35047" y="16070"/>
                    </a:lnTo>
                    <a:lnTo>
                      <a:pt x="35005" y="16174"/>
                    </a:lnTo>
                    <a:lnTo>
                      <a:pt x="34922" y="16258"/>
                    </a:lnTo>
                    <a:lnTo>
                      <a:pt x="34796" y="16216"/>
                    </a:lnTo>
                    <a:lnTo>
                      <a:pt x="34712" y="16216"/>
                    </a:lnTo>
                    <a:lnTo>
                      <a:pt x="34650" y="16174"/>
                    </a:lnTo>
                    <a:lnTo>
                      <a:pt x="34587" y="16174"/>
                    </a:lnTo>
                    <a:lnTo>
                      <a:pt x="34503" y="16258"/>
                    </a:lnTo>
                    <a:lnTo>
                      <a:pt x="34357" y="16195"/>
                    </a:lnTo>
                    <a:lnTo>
                      <a:pt x="34315" y="16174"/>
                    </a:lnTo>
                    <a:lnTo>
                      <a:pt x="34231" y="16070"/>
                    </a:lnTo>
                    <a:lnTo>
                      <a:pt x="34106" y="15986"/>
                    </a:lnTo>
                    <a:lnTo>
                      <a:pt x="33980" y="15965"/>
                    </a:lnTo>
                    <a:lnTo>
                      <a:pt x="33834" y="15777"/>
                    </a:lnTo>
                    <a:lnTo>
                      <a:pt x="33813" y="15840"/>
                    </a:lnTo>
                    <a:lnTo>
                      <a:pt x="33813" y="15902"/>
                    </a:lnTo>
                    <a:lnTo>
                      <a:pt x="33792" y="15965"/>
                    </a:lnTo>
                    <a:lnTo>
                      <a:pt x="33750" y="15944"/>
                    </a:lnTo>
                    <a:lnTo>
                      <a:pt x="33708" y="15965"/>
                    </a:lnTo>
                    <a:lnTo>
                      <a:pt x="33708" y="16049"/>
                    </a:lnTo>
                    <a:lnTo>
                      <a:pt x="33771" y="16112"/>
                    </a:lnTo>
                    <a:lnTo>
                      <a:pt x="33750" y="16195"/>
                    </a:lnTo>
                    <a:lnTo>
                      <a:pt x="33687" y="16195"/>
                    </a:lnTo>
                    <a:lnTo>
                      <a:pt x="33582" y="16216"/>
                    </a:lnTo>
                    <a:lnTo>
                      <a:pt x="33499" y="16300"/>
                    </a:lnTo>
                    <a:lnTo>
                      <a:pt x="33373" y="16300"/>
                    </a:lnTo>
                    <a:lnTo>
                      <a:pt x="33290" y="16384"/>
                    </a:lnTo>
                    <a:lnTo>
                      <a:pt x="33290" y="16488"/>
                    </a:lnTo>
                    <a:lnTo>
                      <a:pt x="33206" y="16530"/>
                    </a:lnTo>
                    <a:lnTo>
                      <a:pt x="33164" y="16677"/>
                    </a:lnTo>
                    <a:lnTo>
                      <a:pt x="33248" y="16886"/>
                    </a:lnTo>
                    <a:lnTo>
                      <a:pt x="33352" y="16990"/>
                    </a:lnTo>
                    <a:lnTo>
                      <a:pt x="33394" y="16949"/>
                    </a:lnTo>
                    <a:lnTo>
                      <a:pt x="33499" y="17095"/>
                    </a:lnTo>
                    <a:lnTo>
                      <a:pt x="33478" y="17158"/>
                    </a:lnTo>
                    <a:lnTo>
                      <a:pt x="33666" y="17158"/>
                    </a:lnTo>
                    <a:lnTo>
                      <a:pt x="33771" y="17200"/>
                    </a:lnTo>
                    <a:lnTo>
                      <a:pt x="33813" y="17137"/>
                    </a:lnTo>
                    <a:lnTo>
                      <a:pt x="33917" y="17137"/>
                    </a:lnTo>
                    <a:lnTo>
                      <a:pt x="33980" y="17095"/>
                    </a:lnTo>
                    <a:lnTo>
                      <a:pt x="34106" y="17095"/>
                    </a:lnTo>
                    <a:lnTo>
                      <a:pt x="34189" y="17053"/>
                    </a:lnTo>
                    <a:lnTo>
                      <a:pt x="34273" y="17095"/>
                    </a:lnTo>
                    <a:lnTo>
                      <a:pt x="34315" y="17032"/>
                    </a:lnTo>
                    <a:lnTo>
                      <a:pt x="34315" y="16928"/>
                    </a:lnTo>
                    <a:lnTo>
                      <a:pt x="34336" y="16865"/>
                    </a:lnTo>
                    <a:lnTo>
                      <a:pt x="34398" y="16865"/>
                    </a:lnTo>
                    <a:lnTo>
                      <a:pt x="34503" y="17032"/>
                    </a:lnTo>
                    <a:lnTo>
                      <a:pt x="34587" y="17032"/>
                    </a:lnTo>
                    <a:lnTo>
                      <a:pt x="34650" y="17116"/>
                    </a:lnTo>
                    <a:lnTo>
                      <a:pt x="34796" y="17137"/>
                    </a:lnTo>
                    <a:lnTo>
                      <a:pt x="34817" y="17074"/>
                    </a:lnTo>
                    <a:lnTo>
                      <a:pt x="34901" y="16970"/>
                    </a:lnTo>
                    <a:lnTo>
                      <a:pt x="34943" y="16970"/>
                    </a:lnTo>
                    <a:lnTo>
                      <a:pt x="35026" y="16886"/>
                    </a:lnTo>
                    <a:lnTo>
                      <a:pt x="35131" y="16865"/>
                    </a:lnTo>
                    <a:lnTo>
                      <a:pt x="35110" y="16928"/>
                    </a:lnTo>
                    <a:lnTo>
                      <a:pt x="35110" y="17032"/>
                    </a:lnTo>
                    <a:lnTo>
                      <a:pt x="35026" y="17137"/>
                    </a:lnTo>
                    <a:lnTo>
                      <a:pt x="35026" y="17262"/>
                    </a:lnTo>
                    <a:lnTo>
                      <a:pt x="35131" y="17221"/>
                    </a:lnTo>
                    <a:lnTo>
                      <a:pt x="35173" y="17032"/>
                    </a:lnTo>
                    <a:lnTo>
                      <a:pt x="35215" y="17074"/>
                    </a:lnTo>
                    <a:lnTo>
                      <a:pt x="35256" y="17032"/>
                    </a:lnTo>
                    <a:lnTo>
                      <a:pt x="35340" y="17074"/>
                    </a:lnTo>
                    <a:lnTo>
                      <a:pt x="35256" y="17200"/>
                    </a:lnTo>
                    <a:lnTo>
                      <a:pt x="35277" y="17283"/>
                    </a:lnTo>
                    <a:lnTo>
                      <a:pt x="35277" y="17179"/>
                    </a:lnTo>
                    <a:lnTo>
                      <a:pt x="35466" y="17011"/>
                    </a:lnTo>
                    <a:lnTo>
                      <a:pt x="35487" y="17074"/>
                    </a:lnTo>
                    <a:lnTo>
                      <a:pt x="35361" y="17179"/>
                    </a:lnTo>
                    <a:lnTo>
                      <a:pt x="35361" y="17242"/>
                    </a:lnTo>
                    <a:lnTo>
                      <a:pt x="35445" y="17304"/>
                    </a:lnTo>
                    <a:lnTo>
                      <a:pt x="35487" y="17451"/>
                    </a:lnTo>
                    <a:lnTo>
                      <a:pt x="35487" y="17555"/>
                    </a:lnTo>
                    <a:lnTo>
                      <a:pt x="35507" y="17660"/>
                    </a:lnTo>
                    <a:lnTo>
                      <a:pt x="35612" y="17639"/>
                    </a:lnTo>
                    <a:lnTo>
                      <a:pt x="35612" y="17765"/>
                    </a:lnTo>
                    <a:lnTo>
                      <a:pt x="35675" y="17827"/>
                    </a:lnTo>
                    <a:lnTo>
                      <a:pt x="35759" y="17681"/>
                    </a:lnTo>
                    <a:lnTo>
                      <a:pt x="35717" y="17869"/>
                    </a:lnTo>
                    <a:lnTo>
                      <a:pt x="35654" y="17953"/>
                    </a:lnTo>
                    <a:lnTo>
                      <a:pt x="35759" y="18058"/>
                    </a:lnTo>
                    <a:lnTo>
                      <a:pt x="35759" y="17974"/>
                    </a:lnTo>
                    <a:lnTo>
                      <a:pt x="35800" y="17869"/>
                    </a:lnTo>
                    <a:lnTo>
                      <a:pt x="35863" y="17848"/>
                    </a:lnTo>
                    <a:lnTo>
                      <a:pt x="35863" y="17848"/>
                    </a:lnTo>
                    <a:lnTo>
                      <a:pt x="35821" y="17890"/>
                    </a:lnTo>
                    <a:lnTo>
                      <a:pt x="35863" y="18037"/>
                    </a:lnTo>
                    <a:lnTo>
                      <a:pt x="35926" y="18162"/>
                    </a:lnTo>
                    <a:lnTo>
                      <a:pt x="36093" y="18141"/>
                    </a:lnTo>
                    <a:lnTo>
                      <a:pt x="36031" y="18183"/>
                    </a:lnTo>
                    <a:lnTo>
                      <a:pt x="35821" y="18309"/>
                    </a:lnTo>
                    <a:lnTo>
                      <a:pt x="35675" y="18309"/>
                    </a:lnTo>
                    <a:lnTo>
                      <a:pt x="35654" y="18371"/>
                    </a:lnTo>
                    <a:lnTo>
                      <a:pt x="35759" y="18413"/>
                    </a:lnTo>
                    <a:lnTo>
                      <a:pt x="35759" y="18560"/>
                    </a:lnTo>
                    <a:lnTo>
                      <a:pt x="35821" y="18664"/>
                    </a:lnTo>
                    <a:lnTo>
                      <a:pt x="35905" y="18727"/>
                    </a:lnTo>
                    <a:lnTo>
                      <a:pt x="35989" y="18727"/>
                    </a:lnTo>
                    <a:lnTo>
                      <a:pt x="35989" y="18790"/>
                    </a:lnTo>
                    <a:lnTo>
                      <a:pt x="36093" y="18874"/>
                    </a:lnTo>
                    <a:lnTo>
                      <a:pt x="36156" y="18915"/>
                    </a:lnTo>
                    <a:lnTo>
                      <a:pt x="36219" y="18915"/>
                    </a:lnTo>
                    <a:lnTo>
                      <a:pt x="36407" y="19041"/>
                    </a:lnTo>
                    <a:lnTo>
                      <a:pt x="36512" y="19041"/>
                    </a:lnTo>
                    <a:lnTo>
                      <a:pt x="36512" y="19104"/>
                    </a:lnTo>
                    <a:lnTo>
                      <a:pt x="36575" y="19125"/>
                    </a:lnTo>
                    <a:lnTo>
                      <a:pt x="36595" y="19083"/>
                    </a:lnTo>
                    <a:lnTo>
                      <a:pt x="36616" y="19041"/>
                    </a:lnTo>
                    <a:lnTo>
                      <a:pt x="36721" y="19104"/>
                    </a:lnTo>
                    <a:lnTo>
                      <a:pt x="36679" y="19125"/>
                    </a:lnTo>
                    <a:lnTo>
                      <a:pt x="36616" y="19187"/>
                    </a:lnTo>
                    <a:lnTo>
                      <a:pt x="36679" y="19292"/>
                    </a:lnTo>
                    <a:lnTo>
                      <a:pt x="36742" y="19334"/>
                    </a:lnTo>
                    <a:lnTo>
                      <a:pt x="36805" y="19334"/>
                    </a:lnTo>
                    <a:lnTo>
                      <a:pt x="36805" y="19418"/>
                    </a:lnTo>
                    <a:lnTo>
                      <a:pt x="36930" y="19543"/>
                    </a:lnTo>
                    <a:lnTo>
                      <a:pt x="37014" y="19543"/>
                    </a:lnTo>
                    <a:lnTo>
                      <a:pt x="37056" y="19606"/>
                    </a:lnTo>
                    <a:lnTo>
                      <a:pt x="37098" y="19648"/>
                    </a:lnTo>
                    <a:lnTo>
                      <a:pt x="37265" y="19731"/>
                    </a:lnTo>
                    <a:lnTo>
                      <a:pt x="37328" y="19711"/>
                    </a:lnTo>
                    <a:lnTo>
                      <a:pt x="37370" y="19731"/>
                    </a:lnTo>
                    <a:lnTo>
                      <a:pt x="37453" y="19731"/>
                    </a:lnTo>
                    <a:lnTo>
                      <a:pt x="37537" y="19773"/>
                    </a:lnTo>
                    <a:lnTo>
                      <a:pt x="37558" y="19857"/>
                    </a:lnTo>
                    <a:lnTo>
                      <a:pt x="37725" y="19983"/>
                    </a:lnTo>
                    <a:lnTo>
                      <a:pt x="37788" y="19983"/>
                    </a:lnTo>
                    <a:lnTo>
                      <a:pt x="37872" y="20045"/>
                    </a:lnTo>
                    <a:lnTo>
                      <a:pt x="38060" y="20087"/>
                    </a:lnTo>
                    <a:lnTo>
                      <a:pt x="38165" y="20150"/>
                    </a:lnTo>
                    <a:lnTo>
                      <a:pt x="38269" y="20150"/>
                    </a:lnTo>
                    <a:lnTo>
                      <a:pt x="38290" y="20129"/>
                    </a:lnTo>
                    <a:lnTo>
                      <a:pt x="38290" y="20066"/>
                    </a:lnTo>
                    <a:lnTo>
                      <a:pt x="38207" y="19983"/>
                    </a:lnTo>
                    <a:lnTo>
                      <a:pt x="38165" y="19920"/>
                    </a:lnTo>
                    <a:lnTo>
                      <a:pt x="38207" y="19857"/>
                    </a:lnTo>
                    <a:lnTo>
                      <a:pt x="38290" y="19878"/>
                    </a:lnTo>
                    <a:lnTo>
                      <a:pt x="38311" y="19815"/>
                    </a:lnTo>
                    <a:lnTo>
                      <a:pt x="38290" y="19752"/>
                    </a:lnTo>
                    <a:lnTo>
                      <a:pt x="38248" y="19773"/>
                    </a:lnTo>
                    <a:lnTo>
                      <a:pt x="38207" y="19731"/>
                    </a:lnTo>
                    <a:lnTo>
                      <a:pt x="38248" y="19606"/>
                    </a:lnTo>
                    <a:lnTo>
                      <a:pt x="38207" y="19564"/>
                    </a:lnTo>
                    <a:lnTo>
                      <a:pt x="38102" y="19669"/>
                    </a:lnTo>
                    <a:lnTo>
                      <a:pt x="38102" y="19627"/>
                    </a:lnTo>
                    <a:lnTo>
                      <a:pt x="38081" y="19543"/>
                    </a:lnTo>
                    <a:lnTo>
                      <a:pt x="38018" y="19543"/>
                    </a:lnTo>
                    <a:lnTo>
                      <a:pt x="38123" y="19439"/>
                    </a:lnTo>
                    <a:lnTo>
                      <a:pt x="38102" y="19313"/>
                    </a:lnTo>
                    <a:lnTo>
                      <a:pt x="38060" y="19292"/>
                    </a:lnTo>
                    <a:lnTo>
                      <a:pt x="37956" y="19292"/>
                    </a:lnTo>
                    <a:lnTo>
                      <a:pt x="37976" y="19187"/>
                    </a:lnTo>
                    <a:lnTo>
                      <a:pt x="37935" y="19083"/>
                    </a:lnTo>
                    <a:lnTo>
                      <a:pt x="37893" y="18999"/>
                    </a:lnTo>
                    <a:lnTo>
                      <a:pt x="37788" y="18999"/>
                    </a:lnTo>
                    <a:lnTo>
                      <a:pt x="37851" y="18915"/>
                    </a:lnTo>
                    <a:lnTo>
                      <a:pt x="37767" y="18894"/>
                    </a:lnTo>
                    <a:lnTo>
                      <a:pt x="37725" y="18894"/>
                    </a:lnTo>
                    <a:lnTo>
                      <a:pt x="37746" y="18832"/>
                    </a:lnTo>
                    <a:lnTo>
                      <a:pt x="37663" y="18727"/>
                    </a:lnTo>
                    <a:lnTo>
                      <a:pt x="37663" y="18748"/>
                    </a:lnTo>
                    <a:lnTo>
                      <a:pt x="37621" y="18748"/>
                    </a:lnTo>
                    <a:lnTo>
                      <a:pt x="37621" y="18602"/>
                    </a:lnTo>
                    <a:lnTo>
                      <a:pt x="37621" y="18539"/>
                    </a:lnTo>
                    <a:lnTo>
                      <a:pt x="37621" y="18476"/>
                    </a:lnTo>
                    <a:lnTo>
                      <a:pt x="37453" y="18350"/>
                    </a:lnTo>
                    <a:lnTo>
                      <a:pt x="37432" y="18225"/>
                    </a:lnTo>
                    <a:lnTo>
                      <a:pt x="37432" y="18120"/>
                    </a:lnTo>
                    <a:lnTo>
                      <a:pt x="37516" y="18162"/>
                    </a:lnTo>
                    <a:lnTo>
                      <a:pt x="37558" y="18078"/>
                    </a:lnTo>
                    <a:lnTo>
                      <a:pt x="37663" y="18120"/>
                    </a:lnTo>
                    <a:lnTo>
                      <a:pt x="37663" y="18225"/>
                    </a:lnTo>
                    <a:lnTo>
                      <a:pt x="37746" y="18371"/>
                    </a:lnTo>
                    <a:lnTo>
                      <a:pt x="37872" y="18434"/>
                    </a:lnTo>
                    <a:lnTo>
                      <a:pt x="37935" y="18476"/>
                    </a:lnTo>
                    <a:lnTo>
                      <a:pt x="37935" y="18560"/>
                    </a:lnTo>
                    <a:lnTo>
                      <a:pt x="37976" y="18602"/>
                    </a:lnTo>
                    <a:lnTo>
                      <a:pt x="37976" y="18539"/>
                    </a:lnTo>
                    <a:lnTo>
                      <a:pt x="37935" y="18392"/>
                    </a:lnTo>
                    <a:lnTo>
                      <a:pt x="37935" y="18350"/>
                    </a:lnTo>
                    <a:lnTo>
                      <a:pt x="37976" y="18309"/>
                    </a:lnTo>
                    <a:lnTo>
                      <a:pt x="38018" y="18392"/>
                    </a:lnTo>
                    <a:lnTo>
                      <a:pt x="38018" y="18455"/>
                    </a:lnTo>
                    <a:lnTo>
                      <a:pt x="38081" y="18497"/>
                    </a:lnTo>
                    <a:lnTo>
                      <a:pt x="38123" y="18685"/>
                    </a:lnTo>
                    <a:lnTo>
                      <a:pt x="38207" y="18706"/>
                    </a:lnTo>
                    <a:lnTo>
                      <a:pt x="38207" y="18769"/>
                    </a:lnTo>
                    <a:lnTo>
                      <a:pt x="38290" y="18832"/>
                    </a:lnTo>
                    <a:lnTo>
                      <a:pt x="38374" y="19020"/>
                    </a:lnTo>
                    <a:lnTo>
                      <a:pt x="38416" y="18936"/>
                    </a:lnTo>
                    <a:lnTo>
                      <a:pt x="38395" y="18832"/>
                    </a:lnTo>
                    <a:lnTo>
                      <a:pt x="38395" y="18664"/>
                    </a:lnTo>
                    <a:lnTo>
                      <a:pt x="38416" y="18560"/>
                    </a:lnTo>
                    <a:lnTo>
                      <a:pt x="38416" y="18643"/>
                    </a:lnTo>
                    <a:lnTo>
                      <a:pt x="38479" y="18811"/>
                    </a:lnTo>
                    <a:lnTo>
                      <a:pt x="38479" y="18915"/>
                    </a:lnTo>
                    <a:lnTo>
                      <a:pt x="38479" y="18999"/>
                    </a:lnTo>
                    <a:lnTo>
                      <a:pt x="38520" y="19020"/>
                    </a:lnTo>
                    <a:lnTo>
                      <a:pt x="38604" y="19083"/>
                    </a:lnTo>
                    <a:lnTo>
                      <a:pt x="38625" y="18999"/>
                    </a:lnTo>
                    <a:lnTo>
                      <a:pt x="38583" y="18957"/>
                    </a:lnTo>
                    <a:lnTo>
                      <a:pt x="38583" y="18894"/>
                    </a:lnTo>
                    <a:lnTo>
                      <a:pt x="38667" y="18915"/>
                    </a:lnTo>
                    <a:lnTo>
                      <a:pt x="38688" y="19020"/>
                    </a:lnTo>
                    <a:lnTo>
                      <a:pt x="38688" y="19104"/>
                    </a:lnTo>
                    <a:lnTo>
                      <a:pt x="38709" y="19125"/>
                    </a:lnTo>
                    <a:lnTo>
                      <a:pt x="38709" y="19062"/>
                    </a:lnTo>
                    <a:lnTo>
                      <a:pt x="38772" y="19020"/>
                    </a:lnTo>
                    <a:lnTo>
                      <a:pt x="38772" y="19187"/>
                    </a:lnTo>
                    <a:lnTo>
                      <a:pt x="38813" y="19271"/>
                    </a:lnTo>
                    <a:lnTo>
                      <a:pt x="38897" y="19271"/>
                    </a:lnTo>
                    <a:lnTo>
                      <a:pt x="38939" y="19208"/>
                    </a:lnTo>
                    <a:lnTo>
                      <a:pt x="38939" y="19313"/>
                    </a:lnTo>
                    <a:lnTo>
                      <a:pt x="38918" y="19376"/>
                    </a:lnTo>
                    <a:lnTo>
                      <a:pt x="38981" y="19543"/>
                    </a:lnTo>
                    <a:lnTo>
                      <a:pt x="39023" y="19627"/>
                    </a:lnTo>
                    <a:lnTo>
                      <a:pt x="39127" y="19627"/>
                    </a:lnTo>
                    <a:lnTo>
                      <a:pt x="39127" y="19543"/>
                    </a:lnTo>
                    <a:lnTo>
                      <a:pt x="39106" y="19522"/>
                    </a:lnTo>
                    <a:lnTo>
                      <a:pt x="39106" y="19397"/>
                    </a:lnTo>
                    <a:lnTo>
                      <a:pt x="39044" y="19187"/>
                    </a:lnTo>
                    <a:lnTo>
                      <a:pt x="39127" y="19187"/>
                    </a:lnTo>
                    <a:lnTo>
                      <a:pt x="39169" y="19271"/>
                    </a:lnTo>
                    <a:lnTo>
                      <a:pt x="39274" y="19292"/>
                    </a:lnTo>
                    <a:lnTo>
                      <a:pt x="39316" y="19271"/>
                    </a:lnTo>
                    <a:lnTo>
                      <a:pt x="39253" y="19166"/>
                    </a:lnTo>
                    <a:lnTo>
                      <a:pt x="39295" y="19083"/>
                    </a:lnTo>
                    <a:lnTo>
                      <a:pt x="39295" y="18894"/>
                    </a:lnTo>
                    <a:lnTo>
                      <a:pt x="39211" y="18706"/>
                    </a:lnTo>
                    <a:lnTo>
                      <a:pt x="39232" y="18560"/>
                    </a:lnTo>
                    <a:lnTo>
                      <a:pt x="39232" y="18392"/>
                    </a:lnTo>
                    <a:lnTo>
                      <a:pt x="39253" y="18560"/>
                    </a:lnTo>
                    <a:lnTo>
                      <a:pt x="39232" y="18664"/>
                    </a:lnTo>
                    <a:lnTo>
                      <a:pt x="39253" y="18790"/>
                    </a:lnTo>
                    <a:lnTo>
                      <a:pt x="39420" y="18957"/>
                    </a:lnTo>
                    <a:lnTo>
                      <a:pt x="39441" y="18894"/>
                    </a:lnTo>
                    <a:lnTo>
                      <a:pt x="39420" y="18769"/>
                    </a:lnTo>
                    <a:lnTo>
                      <a:pt x="39462" y="18664"/>
                    </a:lnTo>
                    <a:lnTo>
                      <a:pt x="39462" y="18497"/>
                    </a:lnTo>
                    <a:lnTo>
                      <a:pt x="39546" y="18455"/>
                    </a:lnTo>
                    <a:lnTo>
                      <a:pt x="39525" y="18434"/>
                    </a:lnTo>
                    <a:lnTo>
                      <a:pt x="39399" y="18246"/>
                    </a:lnTo>
                    <a:lnTo>
                      <a:pt x="39357" y="18120"/>
                    </a:lnTo>
                    <a:lnTo>
                      <a:pt x="39316" y="18078"/>
                    </a:lnTo>
                    <a:lnTo>
                      <a:pt x="39336" y="18016"/>
                    </a:lnTo>
                    <a:lnTo>
                      <a:pt x="39253" y="17869"/>
                    </a:lnTo>
                    <a:lnTo>
                      <a:pt x="39190" y="17786"/>
                    </a:lnTo>
                    <a:lnTo>
                      <a:pt x="39316" y="17765"/>
                    </a:lnTo>
                    <a:lnTo>
                      <a:pt x="39336" y="17723"/>
                    </a:lnTo>
                    <a:lnTo>
                      <a:pt x="39420" y="17639"/>
                    </a:lnTo>
                    <a:lnTo>
                      <a:pt x="39357" y="17576"/>
                    </a:lnTo>
                    <a:lnTo>
                      <a:pt x="39295" y="17618"/>
                    </a:lnTo>
                    <a:lnTo>
                      <a:pt x="39148" y="17639"/>
                    </a:lnTo>
                    <a:lnTo>
                      <a:pt x="39106" y="17597"/>
                    </a:lnTo>
                    <a:lnTo>
                      <a:pt x="39127" y="17555"/>
                    </a:lnTo>
                    <a:lnTo>
                      <a:pt x="39148" y="17514"/>
                    </a:lnTo>
                    <a:lnTo>
                      <a:pt x="39232" y="17430"/>
                    </a:lnTo>
                    <a:lnTo>
                      <a:pt x="39253" y="17325"/>
                    </a:lnTo>
                    <a:lnTo>
                      <a:pt x="39211" y="17242"/>
                    </a:lnTo>
                    <a:lnTo>
                      <a:pt x="39148" y="17242"/>
                    </a:lnTo>
                    <a:lnTo>
                      <a:pt x="39148" y="17304"/>
                    </a:lnTo>
                    <a:lnTo>
                      <a:pt x="39106" y="17388"/>
                    </a:lnTo>
                    <a:lnTo>
                      <a:pt x="39106" y="17304"/>
                    </a:lnTo>
                    <a:lnTo>
                      <a:pt x="39085" y="17325"/>
                    </a:lnTo>
                    <a:lnTo>
                      <a:pt x="38939" y="17346"/>
                    </a:lnTo>
                    <a:lnTo>
                      <a:pt x="38918" y="17304"/>
                    </a:lnTo>
                    <a:lnTo>
                      <a:pt x="39002" y="17242"/>
                    </a:lnTo>
                    <a:lnTo>
                      <a:pt x="39023" y="17200"/>
                    </a:lnTo>
                    <a:lnTo>
                      <a:pt x="38981" y="17137"/>
                    </a:lnTo>
                    <a:lnTo>
                      <a:pt x="38939" y="17032"/>
                    </a:lnTo>
                    <a:lnTo>
                      <a:pt x="38876" y="16990"/>
                    </a:lnTo>
                    <a:lnTo>
                      <a:pt x="38813" y="17011"/>
                    </a:lnTo>
                    <a:lnTo>
                      <a:pt x="38813" y="17116"/>
                    </a:lnTo>
                    <a:lnTo>
                      <a:pt x="38792" y="17179"/>
                    </a:lnTo>
                    <a:lnTo>
                      <a:pt x="38772" y="17137"/>
                    </a:lnTo>
                    <a:lnTo>
                      <a:pt x="38772" y="17011"/>
                    </a:lnTo>
                    <a:lnTo>
                      <a:pt x="38730" y="16928"/>
                    </a:lnTo>
                    <a:lnTo>
                      <a:pt x="38688" y="16928"/>
                    </a:lnTo>
                    <a:lnTo>
                      <a:pt x="38709" y="16865"/>
                    </a:lnTo>
                    <a:lnTo>
                      <a:pt x="38667" y="16865"/>
                    </a:lnTo>
                    <a:lnTo>
                      <a:pt x="38667" y="16823"/>
                    </a:lnTo>
                    <a:lnTo>
                      <a:pt x="38688" y="16823"/>
                    </a:lnTo>
                    <a:lnTo>
                      <a:pt x="38667" y="16760"/>
                    </a:lnTo>
                    <a:lnTo>
                      <a:pt x="38604" y="16718"/>
                    </a:lnTo>
                    <a:lnTo>
                      <a:pt x="38625" y="16677"/>
                    </a:lnTo>
                    <a:lnTo>
                      <a:pt x="38730" y="16677"/>
                    </a:lnTo>
                    <a:lnTo>
                      <a:pt x="38792" y="16656"/>
                    </a:lnTo>
                    <a:lnTo>
                      <a:pt x="38730" y="16593"/>
                    </a:lnTo>
                    <a:lnTo>
                      <a:pt x="38625" y="16593"/>
                    </a:lnTo>
                    <a:lnTo>
                      <a:pt x="38583" y="16572"/>
                    </a:lnTo>
                    <a:lnTo>
                      <a:pt x="38625" y="16488"/>
                    </a:lnTo>
                    <a:lnTo>
                      <a:pt x="38730" y="16446"/>
                    </a:lnTo>
                    <a:lnTo>
                      <a:pt x="38730" y="16405"/>
                    </a:lnTo>
                    <a:lnTo>
                      <a:pt x="38688" y="16363"/>
                    </a:lnTo>
                    <a:lnTo>
                      <a:pt x="38520" y="16363"/>
                    </a:lnTo>
                    <a:lnTo>
                      <a:pt x="38500" y="16405"/>
                    </a:lnTo>
                    <a:lnTo>
                      <a:pt x="38458" y="16488"/>
                    </a:lnTo>
                    <a:lnTo>
                      <a:pt x="38248" y="16530"/>
                    </a:lnTo>
                    <a:lnTo>
                      <a:pt x="38353" y="16467"/>
                    </a:lnTo>
                    <a:lnTo>
                      <a:pt x="38500" y="16321"/>
                    </a:lnTo>
                    <a:lnTo>
                      <a:pt x="38562" y="16216"/>
                    </a:lnTo>
                    <a:lnTo>
                      <a:pt x="38562" y="16174"/>
                    </a:lnTo>
                    <a:lnTo>
                      <a:pt x="38458" y="16174"/>
                    </a:lnTo>
                    <a:lnTo>
                      <a:pt x="38395" y="16153"/>
                    </a:lnTo>
                    <a:lnTo>
                      <a:pt x="38458" y="16091"/>
                    </a:lnTo>
                    <a:lnTo>
                      <a:pt x="38416" y="16049"/>
                    </a:lnTo>
                    <a:lnTo>
                      <a:pt x="38374" y="16070"/>
                    </a:lnTo>
                    <a:lnTo>
                      <a:pt x="38374" y="15986"/>
                    </a:lnTo>
                    <a:lnTo>
                      <a:pt x="38416" y="15923"/>
                    </a:lnTo>
                    <a:lnTo>
                      <a:pt x="38416" y="15819"/>
                    </a:lnTo>
                    <a:lnTo>
                      <a:pt x="38290" y="15777"/>
                    </a:lnTo>
                    <a:lnTo>
                      <a:pt x="38207" y="15756"/>
                    </a:lnTo>
                    <a:lnTo>
                      <a:pt x="38081" y="15756"/>
                    </a:lnTo>
                    <a:lnTo>
                      <a:pt x="38039" y="15693"/>
                    </a:lnTo>
                    <a:lnTo>
                      <a:pt x="38165" y="15693"/>
                    </a:lnTo>
                    <a:lnTo>
                      <a:pt x="38269" y="15672"/>
                    </a:lnTo>
                    <a:lnTo>
                      <a:pt x="38311" y="15630"/>
                    </a:lnTo>
                    <a:lnTo>
                      <a:pt x="38374" y="15693"/>
                    </a:lnTo>
                    <a:lnTo>
                      <a:pt x="38395" y="15756"/>
                    </a:lnTo>
                    <a:lnTo>
                      <a:pt x="38500" y="15756"/>
                    </a:lnTo>
                    <a:lnTo>
                      <a:pt x="38604" y="15798"/>
                    </a:lnTo>
                    <a:lnTo>
                      <a:pt x="38625" y="15881"/>
                    </a:lnTo>
                    <a:lnTo>
                      <a:pt x="38604" y="15965"/>
                    </a:lnTo>
                    <a:lnTo>
                      <a:pt x="38625" y="16049"/>
                    </a:lnTo>
                    <a:lnTo>
                      <a:pt x="38730" y="16174"/>
                    </a:lnTo>
                    <a:lnTo>
                      <a:pt x="38772" y="16174"/>
                    </a:lnTo>
                    <a:lnTo>
                      <a:pt x="38792" y="16070"/>
                    </a:lnTo>
                    <a:lnTo>
                      <a:pt x="38834" y="16133"/>
                    </a:lnTo>
                    <a:lnTo>
                      <a:pt x="38981" y="16153"/>
                    </a:lnTo>
                    <a:lnTo>
                      <a:pt x="39023" y="16133"/>
                    </a:lnTo>
                    <a:lnTo>
                      <a:pt x="39023" y="16070"/>
                    </a:lnTo>
                    <a:lnTo>
                      <a:pt x="38981" y="16049"/>
                    </a:lnTo>
                    <a:lnTo>
                      <a:pt x="38981" y="15965"/>
                    </a:lnTo>
                    <a:lnTo>
                      <a:pt x="38939" y="15861"/>
                    </a:lnTo>
                    <a:lnTo>
                      <a:pt x="38876" y="15777"/>
                    </a:lnTo>
                    <a:lnTo>
                      <a:pt x="38792" y="15756"/>
                    </a:lnTo>
                    <a:lnTo>
                      <a:pt x="38813" y="15672"/>
                    </a:lnTo>
                    <a:lnTo>
                      <a:pt x="38813" y="15589"/>
                    </a:lnTo>
                    <a:lnTo>
                      <a:pt x="38772" y="15547"/>
                    </a:lnTo>
                    <a:lnTo>
                      <a:pt x="38792" y="15526"/>
                    </a:lnTo>
                    <a:lnTo>
                      <a:pt x="38834" y="15547"/>
                    </a:lnTo>
                    <a:lnTo>
                      <a:pt x="38876" y="15651"/>
                    </a:lnTo>
                    <a:lnTo>
                      <a:pt x="38918" y="15693"/>
                    </a:lnTo>
                    <a:lnTo>
                      <a:pt x="39002" y="15672"/>
                    </a:lnTo>
                    <a:lnTo>
                      <a:pt x="38981" y="15651"/>
                    </a:lnTo>
                    <a:lnTo>
                      <a:pt x="39002" y="15630"/>
                    </a:lnTo>
                    <a:lnTo>
                      <a:pt x="39085" y="15651"/>
                    </a:lnTo>
                    <a:lnTo>
                      <a:pt x="39044" y="15547"/>
                    </a:lnTo>
                    <a:lnTo>
                      <a:pt x="39002" y="15442"/>
                    </a:lnTo>
                    <a:lnTo>
                      <a:pt x="38897" y="15379"/>
                    </a:lnTo>
                    <a:lnTo>
                      <a:pt x="39002" y="15379"/>
                    </a:lnTo>
                    <a:lnTo>
                      <a:pt x="39044" y="15442"/>
                    </a:lnTo>
                    <a:lnTo>
                      <a:pt x="39106" y="15484"/>
                    </a:lnTo>
                    <a:lnTo>
                      <a:pt x="39190" y="15463"/>
                    </a:lnTo>
                    <a:lnTo>
                      <a:pt x="39148" y="15421"/>
                    </a:lnTo>
                    <a:lnTo>
                      <a:pt x="39148" y="15337"/>
                    </a:lnTo>
                    <a:lnTo>
                      <a:pt x="39190" y="15337"/>
                    </a:lnTo>
                    <a:lnTo>
                      <a:pt x="39232" y="15379"/>
                    </a:lnTo>
                    <a:lnTo>
                      <a:pt x="39295" y="15421"/>
                    </a:lnTo>
                    <a:lnTo>
                      <a:pt x="39295" y="15463"/>
                    </a:lnTo>
                    <a:lnTo>
                      <a:pt x="39232" y="15484"/>
                    </a:lnTo>
                    <a:lnTo>
                      <a:pt x="39232" y="15589"/>
                    </a:lnTo>
                    <a:lnTo>
                      <a:pt x="39232" y="15630"/>
                    </a:lnTo>
                    <a:lnTo>
                      <a:pt x="39295" y="15630"/>
                    </a:lnTo>
                    <a:lnTo>
                      <a:pt x="39336" y="15651"/>
                    </a:lnTo>
                    <a:lnTo>
                      <a:pt x="39336" y="15693"/>
                    </a:lnTo>
                    <a:lnTo>
                      <a:pt x="39295" y="15735"/>
                    </a:lnTo>
                    <a:lnTo>
                      <a:pt x="39253" y="15777"/>
                    </a:lnTo>
                    <a:lnTo>
                      <a:pt x="39316" y="15798"/>
                    </a:lnTo>
                    <a:lnTo>
                      <a:pt x="39357" y="15777"/>
                    </a:lnTo>
                    <a:lnTo>
                      <a:pt x="39399" y="15798"/>
                    </a:lnTo>
                    <a:lnTo>
                      <a:pt x="39357" y="15881"/>
                    </a:lnTo>
                    <a:lnTo>
                      <a:pt x="39399" y="15944"/>
                    </a:lnTo>
                    <a:lnTo>
                      <a:pt x="39441" y="15965"/>
                    </a:lnTo>
                    <a:lnTo>
                      <a:pt x="39525" y="15944"/>
                    </a:lnTo>
                    <a:lnTo>
                      <a:pt x="39734" y="15798"/>
                    </a:lnTo>
                    <a:lnTo>
                      <a:pt x="39818" y="15672"/>
                    </a:lnTo>
                    <a:lnTo>
                      <a:pt x="39818" y="15756"/>
                    </a:lnTo>
                    <a:lnTo>
                      <a:pt x="39755" y="15798"/>
                    </a:lnTo>
                    <a:lnTo>
                      <a:pt x="39734" y="15861"/>
                    </a:lnTo>
                    <a:lnTo>
                      <a:pt x="39629" y="15902"/>
                    </a:lnTo>
                    <a:lnTo>
                      <a:pt x="39462" y="16070"/>
                    </a:lnTo>
                    <a:lnTo>
                      <a:pt x="39462" y="16112"/>
                    </a:lnTo>
                    <a:lnTo>
                      <a:pt x="39546" y="16153"/>
                    </a:lnTo>
                    <a:lnTo>
                      <a:pt x="39650" y="16112"/>
                    </a:lnTo>
                    <a:lnTo>
                      <a:pt x="39818" y="16007"/>
                    </a:lnTo>
                    <a:lnTo>
                      <a:pt x="39880" y="16007"/>
                    </a:lnTo>
                    <a:lnTo>
                      <a:pt x="40027" y="15965"/>
                    </a:lnTo>
                    <a:lnTo>
                      <a:pt x="40069" y="15881"/>
                    </a:lnTo>
                    <a:lnTo>
                      <a:pt x="40132" y="15861"/>
                    </a:lnTo>
                    <a:lnTo>
                      <a:pt x="40236" y="15777"/>
                    </a:lnTo>
                    <a:lnTo>
                      <a:pt x="40278" y="15777"/>
                    </a:lnTo>
                    <a:lnTo>
                      <a:pt x="40278" y="15840"/>
                    </a:lnTo>
                    <a:lnTo>
                      <a:pt x="40236" y="15861"/>
                    </a:lnTo>
                    <a:lnTo>
                      <a:pt x="40152" y="15965"/>
                    </a:lnTo>
                    <a:lnTo>
                      <a:pt x="40090" y="16070"/>
                    </a:lnTo>
                    <a:lnTo>
                      <a:pt x="40027" y="16112"/>
                    </a:lnTo>
                    <a:lnTo>
                      <a:pt x="39943" y="16195"/>
                    </a:lnTo>
                    <a:lnTo>
                      <a:pt x="39839" y="16216"/>
                    </a:lnTo>
                    <a:lnTo>
                      <a:pt x="39776" y="16258"/>
                    </a:lnTo>
                    <a:lnTo>
                      <a:pt x="39713" y="16384"/>
                    </a:lnTo>
                    <a:lnTo>
                      <a:pt x="39713" y="16426"/>
                    </a:lnTo>
                    <a:lnTo>
                      <a:pt x="39734" y="16467"/>
                    </a:lnTo>
                    <a:lnTo>
                      <a:pt x="39776" y="16426"/>
                    </a:lnTo>
                    <a:lnTo>
                      <a:pt x="39860" y="16426"/>
                    </a:lnTo>
                    <a:lnTo>
                      <a:pt x="39943" y="16467"/>
                    </a:lnTo>
                    <a:lnTo>
                      <a:pt x="39860" y="16488"/>
                    </a:lnTo>
                    <a:lnTo>
                      <a:pt x="39776" y="16509"/>
                    </a:lnTo>
                    <a:lnTo>
                      <a:pt x="39734" y="16551"/>
                    </a:lnTo>
                    <a:lnTo>
                      <a:pt x="39734" y="16593"/>
                    </a:lnTo>
                    <a:lnTo>
                      <a:pt x="39776" y="16614"/>
                    </a:lnTo>
                    <a:lnTo>
                      <a:pt x="39860" y="16593"/>
                    </a:lnTo>
                    <a:lnTo>
                      <a:pt x="39922" y="16572"/>
                    </a:lnTo>
                    <a:lnTo>
                      <a:pt x="39839" y="16677"/>
                    </a:lnTo>
                    <a:lnTo>
                      <a:pt x="39755" y="16698"/>
                    </a:lnTo>
                    <a:lnTo>
                      <a:pt x="39734" y="16739"/>
                    </a:lnTo>
                    <a:lnTo>
                      <a:pt x="39755" y="16781"/>
                    </a:lnTo>
                    <a:lnTo>
                      <a:pt x="39839" y="16802"/>
                    </a:lnTo>
                    <a:lnTo>
                      <a:pt x="39922" y="16781"/>
                    </a:lnTo>
                    <a:lnTo>
                      <a:pt x="39985" y="16781"/>
                    </a:lnTo>
                    <a:lnTo>
                      <a:pt x="40027" y="16802"/>
                    </a:lnTo>
                    <a:lnTo>
                      <a:pt x="39964" y="16823"/>
                    </a:lnTo>
                    <a:lnTo>
                      <a:pt x="39964" y="16865"/>
                    </a:lnTo>
                    <a:lnTo>
                      <a:pt x="39860" y="16907"/>
                    </a:lnTo>
                    <a:lnTo>
                      <a:pt x="39839" y="16970"/>
                    </a:lnTo>
                    <a:lnTo>
                      <a:pt x="39860" y="17032"/>
                    </a:lnTo>
                    <a:lnTo>
                      <a:pt x="39922" y="17116"/>
                    </a:lnTo>
                    <a:lnTo>
                      <a:pt x="39922" y="17200"/>
                    </a:lnTo>
                    <a:lnTo>
                      <a:pt x="39943" y="17221"/>
                    </a:lnTo>
                    <a:lnTo>
                      <a:pt x="39985" y="17137"/>
                    </a:lnTo>
                    <a:lnTo>
                      <a:pt x="40048" y="17032"/>
                    </a:lnTo>
                    <a:lnTo>
                      <a:pt x="40090" y="16990"/>
                    </a:lnTo>
                    <a:lnTo>
                      <a:pt x="40132" y="16990"/>
                    </a:lnTo>
                    <a:lnTo>
                      <a:pt x="40090" y="17032"/>
                    </a:lnTo>
                    <a:lnTo>
                      <a:pt x="40090" y="17095"/>
                    </a:lnTo>
                    <a:lnTo>
                      <a:pt x="40048" y="17116"/>
                    </a:lnTo>
                    <a:lnTo>
                      <a:pt x="40048" y="17137"/>
                    </a:lnTo>
                    <a:lnTo>
                      <a:pt x="40090" y="17200"/>
                    </a:lnTo>
                    <a:lnTo>
                      <a:pt x="40069" y="17242"/>
                    </a:lnTo>
                    <a:lnTo>
                      <a:pt x="40132" y="17304"/>
                    </a:lnTo>
                    <a:lnTo>
                      <a:pt x="40152" y="17304"/>
                    </a:lnTo>
                    <a:lnTo>
                      <a:pt x="40173" y="17242"/>
                    </a:lnTo>
                    <a:lnTo>
                      <a:pt x="40257" y="17221"/>
                    </a:lnTo>
                    <a:lnTo>
                      <a:pt x="40278" y="17221"/>
                    </a:lnTo>
                    <a:lnTo>
                      <a:pt x="40278" y="17283"/>
                    </a:lnTo>
                    <a:lnTo>
                      <a:pt x="40236" y="17325"/>
                    </a:lnTo>
                    <a:lnTo>
                      <a:pt x="40236" y="17346"/>
                    </a:lnTo>
                    <a:lnTo>
                      <a:pt x="40278" y="17388"/>
                    </a:lnTo>
                    <a:lnTo>
                      <a:pt x="40278" y="17430"/>
                    </a:lnTo>
                    <a:lnTo>
                      <a:pt x="40299" y="17451"/>
                    </a:lnTo>
                    <a:lnTo>
                      <a:pt x="40299" y="17514"/>
                    </a:lnTo>
                    <a:lnTo>
                      <a:pt x="40362" y="17534"/>
                    </a:lnTo>
                    <a:lnTo>
                      <a:pt x="40383" y="17493"/>
                    </a:lnTo>
                    <a:lnTo>
                      <a:pt x="40487" y="17451"/>
                    </a:lnTo>
                    <a:lnTo>
                      <a:pt x="40508" y="17388"/>
                    </a:lnTo>
                    <a:lnTo>
                      <a:pt x="40508" y="17325"/>
                    </a:lnTo>
                    <a:lnTo>
                      <a:pt x="40445" y="17242"/>
                    </a:lnTo>
                    <a:lnTo>
                      <a:pt x="40466" y="17242"/>
                    </a:lnTo>
                    <a:lnTo>
                      <a:pt x="40508" y="17283"/>
                    </a:lnTo>
                    <a:lnTo>
                      <a:pt x="40550" y="17283"/>
                    </a:lnTo>
                    <a:lnTo>
                      <a:pt x="40550" y="17221"/>
                    </a:lnTo>
                    <a:lnTo>
                      <a:pt x="40508" y="17137"/>
                    </a:lnTo>
                    <a:lnTo>
                      <a:pt x="40508" y="17095"/>
                    </a:lnTo>
                    <a:lnTo>
                      <a:pt x="40571" y="17074"/>
                    </a:lnTo>
                    <a:lnTo>
                      <a:pt x="40571" y="16990"/>
                    </a:lnTo>
                    <a:lnTo>
                      <a:pt x="40571" y="16928"/>
                    </a:lnTo>
                    <a:lnTo>
                      <a:pt x="40508" y="16928"/>
                    </a:lnTo>
                    <a:lnTo>
                      <a:pt x="40466" y="16886"/>
                    </a:lnTo>
                    <a:lnTo>
                      <a:pt x="40466" y="16865"/>
                    </a:lnTo>
                    <a:lnTo>
                      <a:pt x="40487" y="16886"/>
                    </a:lnTo>
                    <a:lnTo>
                      <a:pt x="40571" y="16907"/>
                    </a:lnTo>
                    <a:lnTo>
                      <a:pt x="40613" y="16865"/>
                    </a:lnTo>
                    <a:lnTo>
                      <a:pt x="40592" y="16802"/>
                    </a:lnTo>
                    <a:lnTo>
                      <a:pt x="40550" y="16802"/>
                    </a:lnTo>
                    <a:lnTo>
                      <a:pt x="40508" y="16781"/>
                    </a:lnTo>
                    <a:lnTo>
                      <a:pt x="40592" y="16781"/>
                    </a:lnTo>
                    <a:lnTo>
                      <a:pt x="40655" y="16718"/>
                    </a:lnTo>
                    <a:lnTo>
                      <a:pt x="40655" y="16572"/>
                    </a:lnTo>
                    <a:lnTo>
                      <a:pt x="40676" y="16509"/>
                    </a:lnTo>
                    <a:lnTo>
                      <a:pt x="40696" y="16572"/>
                    </a:lnTo>
                    <a:lnTo>
                      <a:pt x="40696" y="16656"/>
                    </a:lnTo>
                    <a:lnTo>
                      <a:pt x="40717" y="16718"/>
                    </a:lnTo>
                    <a:lnTo>
                      <a:pt x="40696" y="16802"/>
                    </a:lnTo>
                    <a:lnTo>
                      <a:pt x="40759" y="16823"/>
                    </a:lnTo>
                    <a:lnTo>
                      <a:pt x="40822" y="16802"/>
                    </a:lnTo>
                    <a:lnTo>
                      <a:pt x="40864" y="16760"/>
                    </a:lnTo>
                    <a:lnTo>
                      <a:pt x="40906" y="16718"/>
                    </a:lnTo>
                    <a:lnTo>
                      <a:pt x="40906" y="16823"/>
                    </a:lnTo>
                    <a:lnTo>
                      <a:pt x="40927" y="16865"/>
                    </a:lnTo>
                    <a:lnTo>
                      <a:pt x="40989" y="16865"/>
                    </a:lnTo>
                    <a:lnTo>
                      <a:pt x="41010" y="16823"/>
                    </a:lnTo>
                    <a:lnTo>
                      <a:pt x="41010" y="16698"/>
                    </a:lnTo>
                    <a:lnTo>
                      <a:pt x="41010" y="16593"/>
                    </a:lnTo>
                    <a:lnTo>
                      <a:pt x="40969" y="16572"/>
                    </a:lnTo>
                    <a:lnTo>
                      <a:pt x="40927" y="16551"/>
                    </a:lnTo>
                    <a:lnTo>
                      <a:pt x="41010" y="16572"/>
                    </a:lnTo>
                    <a:lnTo>
                      <a:pt x="41094" y="16614"/>
                    </a:lnTo>
                    <a:lnTo>
                      <a:pt x="41115" y="16698"/>
                    </a:lnTo>
                    <a:lnTo>
                      <a:pt x="41178" y="16698"/>
                    </a:lnTo>
                    <a:lnTo>
                      <a:pt x="41199" y="16656"/>
                    </a:lnTo>
                    <a:lnTo>
                      <a:pt x="41199" y="16509"/>
                    </a:lnTo>
                    <a:lnTo>
                      <a:pt x="41136" y="16446"/>
                    </a:lnTo>
                    <a:lnTo>
                      <a:pt x="41031" y="16363"/>
                    </a:lnTo>
                    <a:lnTo>
                      <a:pt x="41010" y="16300"/>
                    </a:lnTo>
                    <a:lnTo>
                      <a:pt x="41031" y="16300"/>
                    </a:lnTo>
                    <a:lnTo>
                      <a:pt x="41094" y="16363"/>
                    </a:lnTo>
                    <a:lnTo>
                      <a:pt x="41199" y="16446"/>
                    </a:lnTo>
                    <a:lnTo>
                      <a:pt x="41220" y="16509"/>
                    </a:lnTo>
                    <a:lnTo>
                      <a:pt x="41387" y="16509"/>
                    </a:lnTo>
                    <a:lnTo>
                      <a:pt x="41408" y="16446"/>
                    </a:lnTo>
                    <a:lnTo>
                      <a:pt x="41387" y="16384"/>
                    </a:lnTo>
                    <a:lnTo>
                      <a:pt x="41324" y="16363"/>
                    </a:lnTo>
                    <a:lnTo>
                      <a:pt x="41282" y="16300"/>
                    </a:lnTo>
                    <a:lnTo>
                      <a:pt x="41178" y="16300"/>
                    </a:lnTo>
                    <a:lnTo>
                      <a:pt x="41115" y="16258"/>
                    </a:lnTo>
                    <a:lnTo>
                      <a:pt x="41136" y="16153"/>
                    </a:lnTo>
                    <a:lnTo>
                      <a:pt x="41178" y="16195"/>
                    </a:lnTo>
                    <a:lnTo>
                      <a:pt x="41241" y="16258"/>
                    </a:lnTo>
                    <a:lnTo>
                      <a:pt x="41324" y="16258"/>
                    </a:lnTo>
                    <a:lnTo>
                      <a:pt x="41345" y="16195"/>
                    </a:lnTo>
                    <a:lnTo>
                      <a:pt x="41324" y="16133"/>
                    </a:lnTo>
                    <a:lnTo>
                      <a:pt x="41282" y="16091"/>
                    </a:lnTo>
                    <a:lnTo>
                      <a:pt x="41282" y="16049"/>
                    </a:lnTo>
                    <a:lnTo>
                      <a:pt x="41324" y="16028"/>
                    </a:lnTo>
                    <a:lnTo>
                      <a:pt x="41345" y="16049"/>
                    </a:lnTo>
                    <a:lnTo>
                      <a:pt x="41429" y="16091"/>
                    </a:lnTo>
                    <a:lnTo>
                      <a:pt x="41429" y="16153"/>
                    </a:lnTo>
                    <a:lnTo>
                      <a:pt x="41408" y="16237"/>
                    </a:lnTo>
                    <a:lnTo>
                      <a:pt x="41513" y="16258"/>
                    </a:lnTo>
                    <a:lnTo>
                      <a:pt x="41617" y="16279"/>
                    </a:lnTo>
                    <a:lnTo>
                      <a:pt x="41701" y="16258"/>
                    </a:lnTo>
                    <a:lnTo>
                      <a:pt x="41764" y="16258"/>
                    </a:lnTo>
                    <a:lnTo>
                      <a:pt x="41826" y="16174"/>
                    </a:lnTo>
                    <a:lnTo>
                      <a:pt x="41826" y="16133"/>
                    </a:lnTo>
                    <a:lnTo>
                      <a:pt x="41638" y="16133"/>
                    </a:lnTo>
                    <a:lnTo>
                      <a:pt x="41617" y="16091"/>
                    </a:lnTo>
                    <a:lnTo>
                      <a:pt x="41659" y="16049"/>
                    </a:lnTo>
                    <a:lnTo>
                      <a:pt x="41743" y="16070"/>
                    </a:lnTo>
                    <a:lnTo>
                      <a:pt x="41805" y="16049"/>
                    </a:lnTo>
                    <a:lnTo>
                      <a:pt x="41764" y="15986"/>
                    </a:lnTo>
                    <a:lnTo>
                      <a:pt x="41722" y="15965"/>
                    </a:lnTo>
                    <a:lnTo>
                      <a:pt x="41743" y="15944"/>
                    </a:lnTo>
                    <a:lnTo>
                      <a:pt x="41722" y="15881"/>
                    </a:lnTo>
                    <a:lnTo>
                      <a:pt x="41659" y="15861"/>
                    </a:lnTo>
                    <a:lnTo>
                      <a:pt x="41596" y="15881"/>
                    </a:lnTo>
                    <a:lnTo>
                      <a:pt x="41638" y="15819"/>
                    </a:lnTo>
                    <a:lnTo>
                      <a:pt x="41701" y="15756"/>
                    </a:lnTo>
                    <a:lnTo>
                      <a:pt x="41722" y="15777"/>
                    </a:lnTo>
                    <a:lnTo>
                      <a:pt x="41764" y="15819"/>
                    </a:lnTo>
                    <a:lnTo>
                      <a:pt x="41826" y="15881"/>
                    </a:lnTo>
                    <a:lnTo>
                      <a:pt x="41826" y="15965"/>
                    </a:lnTo>
                    <a:lnTo>
                      <a:pt x="41952" y="15965"/>
                    </a:lnTo>
                    <a:lnTo>
                      <a:pt x="42015" y="15944"/>
                    </a:lnTo>
                    <a:lnTo>
                      <a:pt x="42036" y="15923"/>
                    </a:lnTo>
                    <a:lnTo>
                      <a:pt x="42015" y="15840"/>
                    </a:lnTo>
                    <a:lnTo>
                      <a:pt x="41931" y="15777"/>
                    </a:lnTo>
                    <a:lnTo>
                      <a:pt x="41931" y="15714"/>
                    </a:lnTo>
                    <a:lnTo>
                      <a:pt x="41910" y="15651"/>
                    </a:lnTo>
                    <a:lnTo>
                      <a:pt x="41805" y="15651"/>
                    </a:lnTo>
                    <a:lnTo>
                      <a:pt x="41847" y="15547"/>
                    </a:lnTo>
                    <a:lnTo>
                      <a:pt x="41805" y="15463"/>
                    </a:lnTo>
                    <a:lnTo>
                      <a:pt x="41701" y="15463"/>
                    </a:lnTo>
                    <a:lnTo>
                      <a:pt x="41743" y="15400"/>
                    </a:lnTo>
                    <a:lnTo>
                      <a:pt x="41722" y="15358"/>
                    </a:lnTo>
                    <a:lnTo>
                      <a:pt x="41596" y="15442"/>
                    </a:lnTo>
                    <a:lnTo>
                      <a:pt x="41533" y="15526"/>
                    </a:lnTo>
                    <a:lnTo>
                      <a:pt x="41554" y="15651"/>
                    </a:lnTo>
                    <a:lnTo>
                      <a:pt x="41533" y="15651"/>
                    </a:lnTo>
                    <a:lnTo>
                      <a:pt x="41492" y="15609"/>
                    </a:lnTo>
                    <a:lnTo>
                      <a:pt x="41492" y="15442"/>
                    </a:lnTo>
                    <a:lnTo>
                      <a:pt x="41450" y="15421"/>
                    </a:lnTo>
                    <a:lnTo>
                      <a:pt x="41408" y="15442"/>
                    </a:lnTo>
                    <a:lnTo>
                      <a:pt x="41408" y="15526"/>
                    </a:lnTo>
                    <a:lnTo>
                      <a:pt x="41324" y="15651"/>
                    </a:lnTo>
                    <a:lnTo>
                      <a:pt x="41282" y="15714"/>
                    </a:lnTo>
                    <a:lnTo>
                      <a:pt x="41282" y="15714"/>
                    </a:lnTo>
                    <a:lnTo>
                      <a:pt x="41303" y="15630"/>
                    </a:lnTo>
                    <a:lnTo>
                      <a:pt x="41303" y="15505"/>
                    </a:lnTo>
                    <a:lnTo>
                      <a:pt x="41387" y="15358"/>
                    </a:lnTo>
                    <a:lnTo>
                      <a:pt x="41387" y="15296"/>
                    </a:lnTo>
                    <a:lnTo>
                      <a:pt x="41282" y="15317"/>
                    </a:lnTo>
                    <a:lnTo>
                      <a:pt x="41178" y="15442"/>
                    </a:lnTo>
                    <a:lnTo>
                      <a:pt x="41178" y="15505"/>
                    </a:lnTo>
                    <a:lnTo>
                      <a:pt x="41094" y="15568"/>
                    </a:lnTo>
                    <a:lnTo>
                      <a:pt x="41010" y="15568"/>
                    </a:lnTo>
                    <a:lnTo>
                      <a:pt x="41010" y="15505"/>
                    </a:lnTo>
                    <a:lnTo>
                      <a:pt x="41073" y="15400"/>
                    </a:lnTo>
                    <a:lnTo>
                      <a:pt x="41199" y="15337"/>
                    </a:lnTo>
                    <a:lnTo>
                      <a:pt x="41241" y="15233"/>
                    </a:lnTo>
                    <a:lnTo>
                      <a:pt x="41303" y="15149"/>
                    </a:lnTo>
                    <a:lnTo>
                      <a:pt x="41345" y="15149"/>
                    </a:lnTo>
                    <a:lnTo>
                      <a:pt x="41429" y="15086"/>
                    </a:lnTo>
                    <a:lnTo>
                      <a:pt x="41450" y="15024"/>
                    </a:lnTo>
                    <a:lnTo>
                      <a:pt x="41387" y="15003"/>
                    </a:lnTo>
                    <a:lnTo>
                      <a:pt x="41282" y="15086"/>
                    </a:lnTo>
                    <a:lnTo>
                      <a:pt x="41199" y="15149"/>
                    </a:lnTo>
                    <a:lnTo>
                      <a:pt x="41115" y="15191"/>
                    </a:lnTo>
                    <a:lnTo>
                      <a:pt x="41010" y="15296"/>
                    </a:lnTo>
                    <a:lnTo>
                      <a:pt x="41073" y="15191"/>
                    </a:lnTo>
                    <a:lnTo>
                      <a:pt x="41136" y="15086"/>
                    </a:lnTo>
                    <a:lnTo>
                      <a:pt x="41115" y="15086"/>
                    </a:lnTo>
                    <a:lnTo>
                      <a:pt x="41010" y="15107"/>
                    </a:lnTo>
                    <a:lnTo>
                      <a:pt x="40969" y="15149"/>
                    </a:lnTo>
                    <a:lnTo>
                      <a:pt x="40801" y="15128"/>
                    </a:lnTo>
                    <a:lnTo>
                      <a:pt x="40696" y="15128"/>
                    </a:lnTo>
                    <a:lnTo>
                      <a:pt x="40655" y="15086"/>
                    </a:lnTo>
                    <a:lnTo>
                      <a:pt x="40759" y="15086"/>
                    </a:lnTo>
                    <a:lnTo>
                      <a:pt x="40969" y="15024"/>
                    </a:lnTo>
                    <a:lnTo>
                      <a:pt x="40864" y="14982"/>
                    </a:lnTo>
                    <a:lnTo>
                      <a:pt x="40780" y="14919"/>
                    </a:lnTo>
                    <a:lnTo>
                      <a:pt x="40864" y="14919"/>
                    </a:lnTo>
                    <a:lnTo>
                      <a:pt x="40927" y="14898"/>
                    </a:lnTo>
                    <a:lnTo>
                      <a:pt x="40885" y="14793"/>
                    </a:lnTo>
                    <a:lnTo>
                      <a:pt x="40801" y="14773"/>
                    </a:lnTo>
                    <a:lnTo>
                      <a:pt x="40801" y="14731"/>
                    </a:lnTo>
                    <a:lnTo>
                      <a:pt x="40885" y="14689"/>
                    </a:lnTo>
                    <a:lnTo>
                      <a:pt x="40885" y="14605"/>
                    </a:lnTo>
                    <a:lnTo>
                      <a:pt x="40864" y="14480"/>
                    </a:lnTo>
                    <a:lnTo>
                      <a:pt x="40822" y="14417"/>
                    </a:lnTo>
                    <a:lnTo>
                      <a:pt x="40696" y="14480"/>
                    </a:lnTo>
                    <a:lnTo>
                      <a:pt x="40655" y="14521"/>
                    </a:lnTo>
                    <a:lnTo>
                      <a:pt x="40592" y="14501"/>
                    </a:lnTo>
                    <a:lnTo>
                      <a:pt x="40571" y="14521"/>
                    </a:lnTo>
                    <a:lnTo>
                      <a:pt x="40550" y="14501"/>
                    </a:lnTo>
                    <a:lnTo>
                      <a:pt x="40592" y="14417"/>
                    </a:lnTo>
                    <a:lnTo>
                      <a:pt x="40613" y="14312"/>
                    </a:lnTo>
                    <a:lnTo>
                      <a:pt x="40759" y="14291"/>
                    </a:lnTo>
                    <a:lnTo>
                      <a:pt x="40801" y="14249"/>
                    </a:lnTo>
                    <a:lnTo>
                      <a:pt x="40801" y="14103"/>
                    </a:lnTo>
                    <a:lnTo>
                      <a:pt x="40780" y="14061"/>
                    </a:lnTo>
                    <a:lnTo>
                      <a:pt x="40696" y="14145"/>
                    </a:lnTo>
                    <a:lnTo>
                      <a:pt x="40571" y="14249"/>
                    </a:lnTo>
                    <a:lnTo>
                      <a:pt x="40508" y="14312"/>
                    </a:lnTo>
                    <a:lnTo>
                      <a:pt x="40445" y="14375"/>
                    </a:lnTo>
                    <a:lnTo>
                      <a:pt x="40445" y="14480"/>
                    </a:lnTo>
                    <a:lnTo>
                      <a:pt x="40445" y="14563"/>
                    </a:lnTo>
                    <a:lnTo>
                      <a:pt x="40278" y="14291"/>
                    </a:lnTo>
                    <a:lnTo>
                      <a:pt x="40278" y="14187"/>
                    </a:lnTo>
                    <a:lnTo>
                      <a:pt x="40278" y="14082"/>
                    </a:lnTo>
                    <a:lnTo>
                      <a:pt x="40341" y="13998"/>
                    </a:lnTo>
                    <a:lnTo>
                      <a:pt x="40424" y="13873"/>
                    </a:lnTo>
                    <a:lnTo>
                      <a:pt x="40466" y="13789"/>
                    </a:lnTo>
                    <a:lnTo>
                      <a:pt x="40424" y="13768"/>
                    </a:lnTo>
                    <a:lnTo>
                      <a:pt x="40362" y="13831"/>
                    </a:lnTo>
                    <a:lnTo>
                      <a:pt x="40299" y="13894"/>
                    </a:lnTo>
                    <a:lnTo>
                      <a:pt x="40299" y="13936"/>
                    </a:lnTo>
                    <a:lnTo>
                      <a:pt x="40194" y="13977"/>
                    </a:lnTo>
                    <a:lnTo>
                      <a:pt x="40152" y="14061"/>
                    </a:lnTo>
                    <a:lnTo>
                      <a:pt x="40152" y="14103"/>
                    </a:lnTo>
                    <a:lnTo>
                      <a:pt x="40069" y="14249"/>
                    </a:lnTo>
                    <a:lnTo>
                      <a:pt x="40027" y="14270"/>
                    </a:lnTo>
                    <a:lnTo>
                      <a:pt x="40027" y="14187"/>
                    </a:lnTo>
                    <a:lnTo>
                      <a:pt x="40069" y="14082"/>
                    </a:lnTo>
                    <a:lnTo>
                      <a:pt x="40173" y="13894"/>
                    </a:lnTo>
                    <a:lnTo>
                      <a:pt x="40215" y="13852"/>
                    </a:lnTo>
                    <a:lnTo>
                      <a:pt x="40194" y="13768"/>
                    </a:lnTo>
                    <a:lnTo>
                      <a:pt x="40111" y="13768"/>
                    </a:lnTo>
                    <a:lnTo>
                      <a:pt x="40048" y="13852"/>
                    </a:lnTo>
                    <a:lnTo>
                      <a:pt x="40048" y="13936"/>
                    </a:lnTo>
                    <a:lnTo>
                      <a:pt x="40006" y="13957"/>
                    </a:lnTo>
                    <a:lnTo>
                      <a:pt x="40006" y="13873"/>
                    </a:lnTo>
                    <a:lnTo>
                      <a:pt x="40069" y="13747"/>
                    </a:lnTo>
                    <a:lnTo>
                      <a:pt x="40090" y="13685"/>
                    </a:lnTo>
                    <a:lnTo>
                      <a:pt x="40048" y="13622"/>
                    </a:lnTo>
                    <a:lnTo>
                      <a:pt x="39943" y="13580"/>
                    </a:lnTo>
                    <a:lnTo>
                      <a:pt x="39964" y="13559"/>
                    </a:lnTo>
                    <a:lnTo>
                      <a:pt x="39901" y="13517"/>
                    </a:lnTo>
                    <a:lnTo>
                      <a:pt x="39776" y="13517"/>
                    </a:lnTo>
                    <a:lnTo>
                      <a:pt x="39692" y="13538"/>
                    </a:lnTo>
                    <a:lnTo>
                      <a:pt x="39734" y="13454"/>
                    </a:lnTo>
                    <a:lnTo>
                      <a:pt x="39818" y="13433"/>
                    </a:lnTo>
                    <a:lnTo>
                      <a:pt x="39713" y="13413"/>
                    </a:lnTo>
                    <a:lnTo>
                      <a:pt x="39567" y="13413"/>
                    </a:lnTo>
                    <a:lnTo>
                      <a:pt x="39504" y="13517"/>
                    </a:lnTo>
                    <a:lnTo>
                      <a:pt x="39504" y="13433"/>
                    </a:lnTo>
                    <a:lnTo>
                      <a:pt x="39671" y="13350"/>
                    </a:lnTo>
                    <a:lnTo>
                      <a:pt x="39818" y="13329"/>
                    </a:lnTo>
                    <a:lnTo>
                      <a:pt x="39860" y="13371"/>
                    </a:lnTo>
                    <a:lnTo>
                      <a:pt x="39964" y="13392"/>
                    </a:lnTo>
                    <a:lnTo>
                      <a:pt x="39985" y="13350"/>
                    </a:lnTo>
                    <a:lnTo>
                      <a:pt x="40027" y="13266"/>
                    </a:lnTo>
                    <a:lnTo>
                      <a:pt x="39943" y="13266"/>
                    </a:lnTo>
                    <a:lnTo>
                      <a:pt x="39839" y="13245"/>
                    </a:lnTo>
                    <a:lnTo>
                      <a:pt x="39734" y="13182"/>
                    </a:lnTo>
                    <a:lnTo>
                      <a:pt x="39650" y="13182"/>
                    </a:lnTo>
                    <a:lnTo>
                      <a:pt x="39650" y="13287"/>
                    </a:lnTo>
                    <a:lnTo>
                      <a:pt x="39608" y="13287"/>
                    </a:lnTo>
                    <a:lnTo>
                      <a:pt x="39608" y="13245"/>
                    </a:lnTo>
                    <a:lnTo>
                      <a:pt x="39629" y="13182"/>
                    </a:lnTo>
                    <a:lnTo>
                      <a:pt x="39629" y="13140"/>
                    </a:lnTo>
                    <a:lnTo>
                      <a:pt x="39525" y="13140"/>
                    </a:lnTo>
                    <a:lnTo>
                      <a:pt x="39525" y="13182"/>
                    </a:lnTo>
                    <a:lnTo>
                      <a:pt x="39462" y="13224"/>
                    </a:lnTo>
                    <a:lnTo>
                      <a:pt x="39441" y="13161"/>
                    </a:lnTo>
                    <a:lnTo>
                      <a:pt x="39441" y="13078"/>
                    </a:lnTo>
                    <a:lnTo>
                      <a:pt x="39399" y="13057"/>
                    </a:lnTo>
                    <a:lnTo>
                      <a:pt x="39357" y="13078"/>
                    </a:lnTo>
                    <a:lnTo>
                      <a:pt x="39316" y="13036"/>
                    </a:lnTo>
                    <a:lnTo>
                      <a:pt x="39232" y="12994"/>
                    </a:lnTo>
                    <a:lnTo>
                      <a:pt x="39148" y="12994"/>
                    </a:lnTo>
                    <a:lnTo>
                      <a:pt x="39232" y="12910"/>
                    </a:lnTo>
                    <a:lnTo>
                      <a:pt x="39295" y="12868"/>
                    </a:lnTo>
                    <a:lnTo>
                      <a:pt x="39441" y="12973"/>
                    </a:lnTo>
                    <a:lnTo>
                      <a:pt x="39504" y="12973"/>
                    </a:lnTo>
                    <a:lnTo>
                      <a:pt x="39462" y="12931"/>
                    </a:lnTo>
                    <a:lnTo>
                      <a:pt x="39169" y="12764"/>
                    </a:lnTo>
                    <a:lnTo>
                      <a:pt x="39044" y="12743"/>
                    </a:lnTo>
                    <a:lnTo>
                      <a:pt x="39023" y="12722"/>
                    </a:lnTo>
                    <a:lnTo>
                      <a:pt x="39106" y="12722"/>
                    </a:lnTo>
                    <a:lnTo>
                      <a:pt x="39316" y="12806"/>
                    </a:lnTo>
                    <a:lnTo>
                      <a:pt x="39441" y="12806"/>
                    </a:lnTo>
                    <a:lnTo>
                      <a:pt x="39650" y="12848"/>
                    </a:lnTo>
                    <a:lnTo>
                      <a:pt x="39692" y="12848"/>
                    </a:lnTo>
                    <a:lnTo>
                      <a:pt x="39671" y="12806"/>
                    </a:lnTo>
                    <a:lnTo>
                      <a:pt x="39671" y="12722"/>
                    </a:lnTo>
                    <a:lnTo>
                      <a:pt x="39629" y="12659"/>
                    </a:lnTo>
                    <a:lnTo>
                      <a:pt x="39546" y="12638"/>
                    </a:lnTo>
                    <a:lnTo>
                      <a:pt x="39462" y="12596"/>
                    </a:lnTo>
                    <a:lnTo>
                      <a:pt x="39483" y="12555"/>
                    </a:lnTo>
                    <a:lnTo>
                      <a:pt x="39546" y="12555"/>
                    </a:lnTo>
                    <a:lnTo>
                      <a:pt x="39567" y="12617"/>
                    </a:lnTo>
                    <a:lnTo>
                      <a:pt x="39629" y="12638"/>
                    </a:lnTo>
                    <a:lnTo>
                      <a:pt x="39671" y="12617"/>
                    </a:lnTo>
                    <a:lnTo>
                      <a:pt x="39776" y="12617"/>
                    </a:lnTo>
                    <a:lnTo>
                      <a:pt x="39797" y="12596"/>
                    </a:lnTo>
                    <a:lnTo>
                      <a:pt x="39797" y="12534"/>
                    </a:lnTo>
                    <a:lnTo>
                      <a:pt x="39734" y="12513"/>
                    </a:lnTo>
                    <a:lnTo>
                      <a:pt x="39734" y="12450"/>
                    </a:lnTo>
                    <a:lnTo>
                      <a:pt x="39671" y="12387"/>
                    </a:lnTo>
                    <a:lnTo>
                      <a:pt x="39588" y="12408"/>
                    </a:lnTo>
                    <a:lnTo>
                      <a:pt x="39525" y="12450"/>
                    </a:lnTo>
                    <a:lnTo>
                      <a:pt x="39378" y="12450"/>
                    </a:lnTo>
                    <a:lnTo>
                      <a:pt x="39357" y="12513"/>
                    </a:lnTo>
                    <a:lnTo>
                      <a:pt x="39316" y="12513"/>
                    </a:lnTo>
                    <a:lnTo>
                      <a:pt x="39274" y="12429"/>
                    </a:lnTo>
                    <a:lnTo>
                      <a:pt x="39378" y="12387"/>
                    </a:lnTo>
                    <a:lnTo>
                      <a:pt x="39525" y="12387"/>
                    </a:lnTo>
                    <a:lnTo>
                      <a:pt x="39567" y="12345"/>
                    </a:lnTo>
                    <a:lnTo>
                      <a:pt x="39692" y="12345"/>
                    </a:lnTo>
                    <a:lnTo>
                      <a:pt x="39734" y="12304"/>
                    </a:lnTo>
                    <a:lnTo>
                      <a:pt x="39650" y="12283"/>
                    </a:lnTo>
                    <a:lnTo>
                      <a:pt x="39546" y="12241"/>
                    </a:lnTo>
                    <a:lnTo>
                      <a:pt x="39525" y="12199"/>
                    </a:lnTo>
                    <a:lnTo>
                      <a:pt x="39588" y="12241"/>
                    </a:lnTo>
                    <a:lnTo>
                      <a:pt x="39776" y="12241"/>
                    </a:lnTo>
                    <a:lnTo>
                      <a:pt x="39839" y="12283"/>
                    </a:lnTo>
                    <a:lnTo>
                      <a:pt x="39964" y="12429"/>
                    </a:lnTo>
                    <a:lnTo>
                      <a:pt x="40048" y="12450"/>
                    </a:lnTo>
                    <a:lnTo>
                      <a:pt x="40090" y="12429"/>
                    </a:lnTo>
                    <a:lnTo>
                      <a:pt x="40111" y="12492"/>
                    </a:lnTo>
                    <a:lnTo>
                      <a:pt x="40173" y="12513"/>
                    </a:lnTo>
                    <a:lnTo>
                      <a:pt x="40215" y="12450"/>
                    </a:lnTo>
                    <a:lnTo>
                      <a:pt x="40278" y="12450"/>
                    </a:lnTo>
                    <a:lnTo>
                      <a:pt x="40320" y="12555"/>
                    </a:lnTo>
                    <a:lnTo>
                      <a:pt x="40404" y="12555"/>
                    </a:lnTo>
                    <a:lnTo>
                      <a:pt x="40466" y="12534"/>
                    </a:lnTo>
                    <a:lnTo>
                      <a:pt x="40466" y="12408"/>
                    </a:lnTo>
                    <a:lnTo>
                      <a:pt x="40404" y="12324"/>
                    </a:lnTo>
                    <a:lnTo>
                      <a:pt x="40383" y="12241"/>
                    </a:lnTo>
                    <a:lnTo>
                      <a:pt x="40278" y="12199"/>
                    </a:lnTo>
                    <a:lnTo>
                      <a:pt x="40194" y="12136"/>
                    </a:lnTo>
                    <a:lnTo>
                      <a:pt x="40152" y="12115"/>
                    </a:lnTo>
                    <a:lnTo>
                      <a:pt x="40090" y="12136"/>
                    </a:lnTo>
                    <a:lnTo>
                      <a:pt x="40048" y="12178"/>
                    </a:lnTo>
                    <a:lnTo>
                      <a:pt x="39964" y="12115"/>
                    </a:lnTo>
                    <a:lnTo>
                      <a:pt x="39797" y="11990"/>
                    </a:lnTo>
                    <a:lnTo>
                      <a:pt x="39692" y="11969"/>
                    </a:lnTo>
                    <a:lnTo>
                      <a:pt x="39483" y="11990"/>
                    </a:lnTo>
                    <a:lnTo>
                      <a:pt x="39420" y="11969"/>
                    </a:lnTo>
                    <a:lnTo>
                      <a:pt x="39588" y="11927"/>
                    </a:lnTo>
                    <a:lnTo>
                      <a:pt x="39671" y="11864"/>
                    </a:lnTo>
                    <a:lnTo>
                      <a:pt x="39755" y="11864"/>
                    </a:lnTo>
                    <a:lnTo>
                      <a:pt x="39776" y="11885"/>
                    </a:lnTo>
                    <a:lnTo>
                      <a:pt x="39860" y="11885"/>
                    </a:lnTo>
                    <a:lnTo>
                      <a:pt x="39943" y="11822"/>
                    </a:lnTo>
                    <a:lnTo>
                      <a:pt x="40006" y="11780"/>
                    </a:lnTo>
                    <a:lnTo>
                      <a:pt x="40173" y="11780"/>
                    </a:lnTo>
                    <a:lnTo>
                      <a:pt x="40257" y="11822"/>
                    </a:lnTo>
                    <a:lnTo>
                      <a:pt x="40383" y="11822"/>
                    </a:lnTo>
                    <a:lnTo>
                      <a:pt x="40424" y="11760"/>
                    </a:lnTo>
                    <a:lnTo>
                      <a:pt x="40466" y="11676"/>
                    </a:lnTo>
                    <a:lnTo>
                      <a:pt x="40404" y="11592"/>
                    </a:lnTo>
                    <a:lnTo>
                      <a:pt x="40383" y="11467"/>
                    </a:lnTo>
                    <a:lnTo>
                      <a:pt x="40278" y="11236"/>
                    </a:lnTo>
                    <a:lnTo>
                      <a:pt x="40257" y="11090"/>
                    </a:lnTo>
                    <a:lnTo>
                      <a:pt x="40194" y="11132"/>
                    </a:lnTo>
                    <a:lnTo>
                      <a:pt x="40173" y="11090"/>
                    </a:lnTo>
                    <a:lnTo>
                      <a:pt x="40090" y="11132"/>
                    </a:lnTo>
                    <a:lnTo>
                      <a:pt x="40090" y="11174"/>
                    </a:lnTo>
                    <a:lnTo>
                      <a:pt x="40048" y="11278"/>
                    </a:lnTo>
                    <a:lnTo>
                      <a:pt x="40069" y="11299"/>
                    </a:lnTo>
                    <a:lnTo>
                      <a:pt x="40069" y="11383"/>
                    </a:lnTo>
                    <a:lnTo>
                      <a:pt x="40006" y="11404"/>
                    </a:lnTo>
                    <a:lnTo>
                      <a:pt x="39901" y="11467"/>
                    </a:lnTo>
                    <a:lnTo>
                      <a:pt x="39839" y="11550"/>
                    </a:lnTo>
                    <a:lnTo>
                      <a:pt x="39734" y="11508"/>
                    </a:lnTo>
                    <a:lnTo>
                      <a:pt x="39650" y="11488"/>
                    </a:lnTo>
                    <a:lnTo>
                      <a:pt x="39546" y="11508"/>
                    </a:lnTo>
                    <a:lnTo>
                      <a:pt x="39462" y="11613"/>
                    </a:lnTo>
                    <a:lnTo>
                      <a:pt x="39357" y="11718"/>
                    </a:lnTo>
                    <a:lnTo>
                      <a:pt x="39316" y="11697"/>
                    </a:lnTo>
                    <a:lnTo>
                      <a:pt x="39232" y="11676"/>
                    </a:lnTo>
                    <a:lnTo>
                      <a:pt x="39127" y="11697"/>
                    </a:lnTo>
                    <a:lnTo>
                      <a:pt x="39085" y="11697"/>
                    </a:lnTo>
                    <a:lnTo>
                      <a:pt x="39190" y="11592"/>
                    </a:lnTo>
                    <a:lnTo>
                      <a:pt x="39232" y="11571"/>
                    </a:lnTo>
                    <a:lnTo>
                      <a:pt x="39316" y="11613"/>
                    </a:lnTo>
                    <a:lnTo>
                      <a:pt x="39420" y="11571"/>
                    </a:lnTo>
                    <a:lnTo>
                      <a:pt x="39462" y="11467"/>
                    </a:lnTo>
                    <a:lnTo>
                      <a:pt x="39546" y="11404"/>
                    </a:lnTo>
                    <a:lnTo>
                      <a:pt x="39588" y="11404"/>
                    </a:lnTo>
                    <a:lnTo>
                      <a:pt x="39692" y="11362"/>
                    </a:lnTo>
                    <a:lnTo>
                      <a:pt x="39776" y="11299"/>
                    </a:lnTo>
                    <a:lnTo>
                      <a:pt x="39776" y="11174"/>
                    </a:lnTo>
                    <a:lnTo>
                      <a:pt x="39776" y="11132"/>
                    </a:lnTo>
                    <a:lnTo>
                      <a:pt x="39692" y="11132"/>
                    </a:lnTo>
                    <a:lnTo>
                      <a:pt x="39629" y="11153"/>
                    </a:lnTo>
                    <a:lnTo>
                      <a:pt x="39546" y="11132"/>
                    </a:lnTo>
                    <a:lnTo>
                      <a:pt x="39420" y="11132"/>
                    </a:lnTo>
                    <a:lnTo>
                      <a:pt x="39253" y="11278"/>
                    </a:lnTo>
                    <a:lnTo>
                      <a:pt x="39148" y="11383"/>
                    </a:lnTo>
                    <a:lnTo>
                      <a:pt x="38960" y="11404"/>
                    </a:lnTo>
                    <a:lnTo>
                      <a:pt x="39023" y="11362"/>
                    </a:lnTo>
                    <a:lnTo>
                      <a:pt x="39148" y="11341"/>
                    </a:lnTo>
                    <a:lnTo>
                      <a:pt x="39169" y="11257"/>
                    </a:lnTo>
                    <a:lnTo>
                      <a:pt x="39127" y="11236"/>
                    </a:lnTo>
                    <a:lnTo>
                      <a:pt x="39023" y="11236"/>
                    </a:lnTo>
                    <a:lnTo>
                      <a:pt x="39190" y="11153"/>
                    </a:lnTo>
                    <a:lnTo>
                      <a:pt x="39295" y="11153"/>
                    </a:lnTo>
                    <a:lnTo>
                      <a:pt x="39441" y="11048"/>
                    </a:lnTo>
                    <a:lnTo>
                      <a:pt x="39567" y="11048"/>
                    </a:lnTo>
                    <a:lnTo>
                      <a:pt x="39650" y="11027"/>
                    </a:lnTo>
                    <a:lnTo>
                      <a:pt x="39839" y="11027"/>
                    </a:lnTo>
                    <a:lnTo>
                      <a:pt x="39922" y="10944"/>
                    </a:lnTo>
                    <a:lnTo>
                      <a:pt x="39964" y="10881"/>
                    </a:lnTo>
                    <a:lnTo>
                      <a:pt x="39985" y="10839"/>
                    </a:lnTo>
                    <a:lnTo>
                      <a:pt x="40069" y="10818"/>
                    </a:lnTo>
                    <a:lnTo>
                      <a:pt x="40069" y="10923"/>
                    </a:lnTo>
                    <a:lnTo>
                      <a:pt x="40132" y="10944"/>
                    </a:lnTo>
                    <a:lnTo>
                      <a:pt x="40236" y="10839"/>
                    </a:lnTo>
                    <a:lnTo>
                      <a:pt x="40257" y="10734"/>
                    </a:lnTo>
                    <a:lnTo>
                      <a:pt x="40236" y="10672"/>
                    </a:lnTo>
                    <a:lnTo>
                      <a:pt x="40152" y="10630"/>
                    </a:lnTo>
                    <a:lnTo>
                      <a:pt x="40090" y="10525"/>
                    </a:lnTo>
                    <a:lnTo>
                      <a:pt x="39964" y="10400"/>
                    </a:lnTo>
                    <a:lnTo>
                      <a:pt x="39922" y="10295"/>
                    </a:lnTo>
                    <a:lnTo>
                      <a:pt x="39839" y="10295"/>
                    </a:lnTo>
                    <a:lnTo>
                      <a:pt x="39755" y="10337"/>
                    </a:lnTo>
                    <a:lnTo>
                      <a:pt x="39713" y="10400"/>
                    </a:lnTo>
                    <a:lnTo>
                      <a:pt x="39629" y="10420"/>
                    </a:lnTo>
                    <a:lnTo>
                      <a:pt x="39525" y="10504"/>
                    </a:lnTo>
                    <a:lnTo>
                      <a:pt x="39420" y="10504"/>
                    </a:lnTo>
                    <a:lnTo>
                      <a:pt x="39336" y="10567"/>
                    </a:lnTo>
                    <a:lnTo>
                      <a:pt x="39316" y="10546"/>
                    </a:lnTo>
                    <a:lnTo>
                      <a:pt x="39336" y="10441"/>
                    </a:lnTo>
                    <a:lnTo>
                      <a:pt x="39420" y="10400"/>
                    </a:lnTo>
                    <a:lnTo>
                      <a:pt x="39525" y="10400"/>
                    </a:lnTo>
                    <a:lnTo>
                      <a:pt x="39650" y="10253"/>
                    </a:lnTo>
                    <a:lnTo>
                      <a:pt x="39713" y="10190"/>
                    </a:lnTo>
                    <a:lnTo>
                      <a:pt x="39713" y="10127"/>
                    </a:lnTo>
                    <a:lnTo>
                      <a:pt x="39629" y="10148"/>
                    </a:lnTo>
                    <a:lnTo>
                      <a:pt x="39462" y="10211"/>
                    </a:lnTo>
                    <a:lnTo>
                      <a:pt x="39316" y="10316"/>
                    </a:lnTo>
                    <a:lnTo>
                      <a:pt x="39253" y="10316"/>
                    </a:lnTo>
                    <a:lnTo>
                      <a:pt x="39211" y="10358"/>
                    </a:lnTo>
                    <a:lnTo>
                      <a:pt x="39169" y="10441"/>
                    </a:lnTo>
                    <a:lnTo>
                      <a:pt x="39106" y="10630"/>
                    </a:lnTo>
                    <a:lnTo>
                      <a:pt x="38918" y="10839"/>
                    </a:lnTo>
                    <a:lnTo>
                      <a:pt x="38730" y="10944"/>
                    </a:lnTo>
                    <a:lnTo>
                      <a:pt x="38730" y="10923"/>
                    </a:lnTo>
                    <a:lnTo>
                      <a:pt x="38813" y="10839"/>
                    </a:lnTo>
                    <a:lnTo>
                      <a:pt x="38939" y="10713"/>
                    </a:lnTo>
                    <a:lnTo>
                      <a:pt x="39023" y="10567"/>
                    </a:lnTo>
                    <a:lnTo>
                      <a:pt x="39064" y="10525"/>
                    </a:lnTo>
                    <a:lnTo>
                      <a:pt x="39064" y="10462"/>
                    </a:lnTo>
                    <a:lnTo>
                      <a:pt x="39023" y="10462"/>
                    </a:lnTo>
                    <a:lnTo>
                      <a:pt x="39002" y="10441"/>
                    </a:lnTo>
                    <a:lnTo>
                      <a:pt x="38939" y="10462"/>
                    </a:lnTo>
                    <a:lnTo>
                      <a:pt x="38855" y="10609"/>
                    </a:lnTo>
                    <a:lnTo>
                      <a:pt x="38730" y="10734"/>
                    </a:lnTo>
                    <a:lnTo>
                      <a:pt x="38688" y="10734"/>
                    </a:lnTo>
                    <a:lnTo>
                      <a:pt x="38709" y="10651"/>
                    </a:lnTo>
                    <a:lnTo>
                      <a:pt x="38730" y="10567"/>
                    </a:lnTo>
                    <a:lnTo>
                      <a:pt x="38834" y="10462"/>
                    </a:lnTo>
                    <a:lnTo>
                      <a:pt x="38876" y="10400"/>
                    </a:lnTo>
                    <a:lnTo>
                      <a:pt x="38918" y="10316"/>
                    </a:lnTo>
                    <a:lnTo>
                      <a:pt x="39002" y="10316"/>
                    </a:lnTo>
                    <a:lnTo>
                      <a:pt x="39044" y="10337"/>
                    </a:lnTo>
                    <a:lnTo>
                      <a:pt x="39148" y="10337"/>
                    </a:lnTo>
                    <a:lnTo>
                      <a:pt x="39190" y="10295"/>
                    </a:lnTo>
                    <a:lnTo>
                      <a:pt x="39253" y="10211"/>
                    </a:lnTo>
                    <a:lnTo>
                      <a:pt x="39357" y="10148"/>
                    </a:lnTo>
                    <a:lnTo>
                      <a:pt x="39462" y="10023"/>
                    </a:lnTo>
                    <a:lnTo>
                      <a:pt x="39525" y="9918"/>
                    </a:lnTo>
                    <a:lnTo>
                      <a:pt x="39483" y="9814"/>
                    </a:lnTo>
                    <a:lnTo>
                      <a:pt x="39525" y="9730"/>
                    </a:lnTo>
                    <a:lnTo>
                      <a:pt x="39483" y="9709"/>
                    </a:lnTo>
                    <a:lnTo>
                      <a:pt x="39336" y="9793"/>
                    </a:lnTo>
                    <a:lnTo>
                      <a:pt x="39274" y="9876"/>
                    </a:lnTo>
                    <a:lnTo>
                      <a:pt x="39274" y="9981"/>
                    </a:lnTo>
                    <a:lnTo>
                      <a:pt x="39253" y="10107"/>
                    </a:lnTo>
                    <a:lnTo>
                      <a:pt x="39211" y="10127"/>
                    </a:lnTo>
                    <a:lnTo>
                      <a:pt x="39232" y="10086"/>
                    </a:lnTo>
                    <a:lnTo>
                      <a:pt x="39232" y="10023"/>
                    </a:lnTo>
                    <a:lnTo>
                      <a:pt x="39148" y="9981"/>
                    </a:lnTo>
                    <a:lnTo>
                      <a:pt x="39044" y="9981"/>
                    </a:lnTo>
                    <a:lnTo>
                      <a:pt x="38939" y="10044"/>
                    </a:lnTo>
                    <a:lnTo>
                      <a:pt x="38855" y="10023"/>
                    </a:lnTo>
                    <a:lnTo>
                      <a:pt x="38730" y="10044"/>
                    </a:lnTo>
                    <a:lnTo>
                      <a:pt x="38625" y="10107"/>
                    </a:lnTo>
                    <a:lnTo>
                      <a:pt x="38500" y="10107"/>
                    </a:lnTo>
                    <a:lnTo>
                      <a:pt x="38583" y="10044"/>
                    </a:lnTo>
                    <a:lnTo>
                      <a:pt x="38688" y="10002"/>
                    </a:lnTo>
                    <a:lnTo>
                      <a:pt x="38772" y="9897"/>
                    </a:lnTo>
                    <a:lnTo>
                      <a:pt x="38730" y="9814"/>
                    </a:lnTo>
                    <a:lnTo>
                      <a:pt x="38688" y="9814"/>
                    </a:lnTo>
                    <a:lnTo>
                      <a:pt x="38541" y="9835"/>
                    </a:lnTo>
                    <a:lnTo>
                      <a:pt x="38604" y="9772"/>
                    </a:lnTo>
                    <a:lnTo>
                      <a:pt x="38688" y="9772"/>
                    </a:lnTo>
                    <a:lnTo>
                      <a:pt x="38772" y="9709"/>
                    </a:lnTo>
                    <a:lnTo>
                      <a:pt x="38813" y="9604"/>
                    </a:lnTo>
                    <a:lnTo>
                      <a:pt x="38897" y="9583"/>
                    </a:lnTo>
                    <a:lnTo>
                      <a:pt x="38939" y="9521"/>
                    </a:lnTo>
                    <a:lnTo>
                      <a:pt x="39002" y="9521"/>
                    </a:lnTo>
                    <a:lnTo>
                      <a:pt x="39106" y="9604"/>
                    </a:lnTo>
                    <a:lnTo>
                      <a:pt x="39169" y="9667"/>
                    </a:lnTo>
                    <a:lnTo>
                      <a:pt x="39253" y="9667"/>
                    </a:lnTo>
                    <a:lnTo>
                      <a:pt x="39357" y="9521"/>
                    </a:lnTo>
                    <a:lnTo>
                      <a:pt x="39441" y="9458"/>
                    </a:lnTo>
                    <a:lnTo>
                      <a:pt x="39441" y="9395"/>
                    </a:lnTo>
                    <a:lnTo>
                      <a:pt x="39336" y="9270"/>
                    </a:lnTo>
                    <a:lnTo>
                      <a:pt x="39316" y="9165"/>
                    </a:lnTo>
                    <a:lnTo>
                      <a:pt x="39274" y="9060"/>
                    </a:lnTo>
                    <a:lnTo>
                      <a:pt x="39169" y="8956"/>
                    </a:lnTo>
                    <a:lnTo>
                      <a:pt x="39106" y="8893"/>
                    </a:lnTo>
                    <a:lnTo>
                      <a:pt x="39023" y="8726"/>
                    </a:lnTo>
                    <a:lnTo>
                      <a:pt x="38960" y="8747"/>
                    </a:lnTo>
                    <a:lnTo>
                      <a:pt x="38960" y="8830"/>
                    </a:lnTo>
                    <a:lnTo>
                      <a:pt x="38918" y="8893"/>
                    </a:lnTo>
                    <a:lnTo>
                      <a:pt x="38855" y="8935"/>
                    </a:lnTo>
                    <a:lnTo>
                      <a:pt x="38834" y="8977"/>
                    </a:lnTo>
                    <a:lnTo>
                      <a:pt x="38834" y="9060"/>
                    </a:lnTo>
                    <a:lnTo>
                      <a:pt x="38751" y="9102"/>
                    </a:lnTo>
                    <a:lnTo>
                      <a:pt x="38709" y="9186"/>
                    </a:lnTo>
                    <a:lnTo>
                      <a:pt x="38709" y="9291"/>
                    </a:lnTo>
                    <a:lnTo>
                      <a:pt x="38583" y="9353"/>
                    </a:lnTo>
                    <a:lnTo>
                      <a:pt x="38500" y="9458"/>
                    </a:lnTo>
                    <a:lnTo>
                      <a:pt x="38479" y="9542"/>
                    </a:lnTo>
                    <a:lnTo>
                      <a:pt x="38416" y="9604"/>
                    </a:lnTo>
                    <a:lnTo>
                      <a:pt x="38374" y="9583"/>
                    </a:lnTo>
                    <a:lnTo>
                      <a:pt x="38395" y="9458"/>
                    </a:lnTo>
                    <a:lnTo>
                      <a:pt x="38500" y="9291"/>
                    </a:lnTo>
                    <a:lnTo>
                      <a:pt x="38583" y="9270"/>
                    </a:lnTo>
                    <a:lnTo>
                      <a:pt x="38583" y="9228"/>
                    </a:lnTo>
                    <a:lnTo>
                      <a:pt x="38541" y="9186"/>
                    </a:lnTo>
                    <a:lnTo>
                      <a:pt x="38500" y="9123"/>
                    </a:lnTo>
                    <a:lnTo>
                      <a:pt x="38186" y="9332"/>
                    </a:lnTo>
                    <a:lnTo>
                      <a:pt x="38060" y="9500"/>
                    </a:lnTo>
                    <a:lnTo>
                      <a:pt x="37997" y="9583"/>
                    </a:lnTo>
                    <a:lnTo>
                      <a:pt x="37893" y="9604"/>
                    </a:lnTo>
                    <a:lnTo>
                      <a:pt x="37893" y="9583"/>
                    </a:lnTo>
                    <a:lnTo>
                      <a:pt x="37956" y="9542"/>
                    </a:lnTo>
                    <a:lnTo>
                      <a:pt x="38039" y="9374"/>
                    </a:lnTo>
                    <a:lnTo>
                      <a:pt x="38060" y="9291"/>
                    </a:lnTo>
                    <a:lnTo>
                      <a:pt x="38186" y="9165"/>
                    </a:lnTo>
                    <a:lnTo>
                      <a:pt x="38248" y="9081"/>
                    </a:lnTo>
                    <a:lnTo>
                      <a:pt x="38207" y="9019"/>
                    </a:lnTo>
                    <a:lnTo>
                      <a:pt x="38207" y="8935"/>
                    </a:lnTo>
                    <a:lnTo>
                      <a:pt x="38081" y="9019"/>
                    </a:lnTo>
                    <a:lnTo>
                      <a:pt x="37935" y="9144"/>
                    </a:lnTo>
                    <a:lnTo>
                      <a:pt x="37893" y="9249"/>
                    </a:lnTo>
                    <a:lnTo>
                      <a:pt x="37809" y="9353"/>
                    </a:lnTo>
                    <a:lnTo>
                      <a:pt x="37788" y="9332"/>
                    </a:lnTo>
                    <a:lnTo>
                      <a:pt x="37809" y="9228"/>
                    </a:lnTo>
                    <a:lnTo>
                      <a:pt x="37872" y="9123"/>
                    </a:lnTo>
                    <a:lnTo>
                      <a:pt x="37809" y="9081"/>
                    </a:lnTo>
                    <a:lnTo>
                      <a:pt x="37809" y="9039"/>
                    </a:lnTo>
                    <a:lnTo>
                      <a:pt x="37893" y="9019"/>
                    </a:lnTo>
                    <a:lnTo>
                      <a:pt x="38081" y="8872"/>
                    </a:lnTo>
                    <a:lnTo>
                      <a:pt x="38269" y="8726"/>
                    </a:lnTo>
                    <a:lnTo>
                      <a:pt x="38269" y="8642"/>
                    </a:lnTo>
                    <a:lnTo>
                      <a:pt x="38186" y="8642"/>
                    </a:lnTo>
                    <a:lnTo>
                      <a:pt x="38060" y="8726"/>
                    </a:lnTo>
                    <a:lnTo>
                      <a:pt x="38018" y="8809"/>
                    </a:lnTo>
                    <a:lnTo>
                      <a:pt x="37914" y="8851"/>
                    </a:lnTo>
                    <a:lnTo>
                      <a:pt x="37914" y="8809"/>
                    </a:lnTo>
                    <a:lnTo>
                      <a:pt x="37893" y="8747"/>
                    </a:lnTo>
                    <a:lnTo>
                      <a:pt x="37704" y="8872"/>
                    </a:lnTo>
                    <a:lnTo>
                      <a:pt x="37642" y="8977"/>
                    </a:lnTo>
                    <a:lnTo>
                      <a:pt x="37558" y="9165"/>
                    </a:lnTo>
                    <a:lnTo>
                      <a:pt x="37432" y="9249"/>
                    </a:lnTo>
                    <a:lnTo>
                      <a:pt x="37349" y="9249"/>
                    </a:lnTo>
                    <a:lnTo>
                      <a:pt x="37432" y="9165"/>
                    </a:lnTo>
                    <a:lnTo>
                      <a:pt x="37558" y="9060"/>
                    </a:lnTo>
                    <a:lnTo>
                      <a:pt x="37600" y="8956"/>
                    </a:lnTo>
                    <a:lnTo>
                      <a:pt x="37579" y="8935"/>
                    </a:lnTo>
                    <a:lnTo>
                      <a:pt x="37495" y="8935"/>
                    </a:lnTo>
                    <a:lnTo>
                      <a:pt x="37600" y="8851"/>
                    </a:lnTo>
                    <a:lnTo>
                      <a:pt x="37746" y="8830"/>
                    </a:lnTo>
                    <a:lnTo>
                      <a:pt x="37788" y="8767"/>
                    </a:lnTo>
                    <a:lnTo>
                      <a:pt x="37767" y="8726"/>
                    </a:lnTo>
                    <a:lnTo>
                      <a:pt x="37683" y="8747"/>
                    </a:lnTo>
                    <a:lnTo>
                      <a:pt x="37558" y="8767"/>
                    </a:lnTo>
                    <a:lnTo>
                      <a:pt x="37474" y="8851"/>
                    </a:lnTo>
                    <a:lnTo>
                      <a:pt x="37391" y="8830"/>
                    </a:lnTo>
                    <a:lnTo>
                      <a:pt x="37600" y="8726"/>
                    </a:lnTo>
                    <a:lnTo>
                      <a:pt x="37579" y="8663"/>
                    </a:lnTo>
                    <a:lnTo>
                      <a:pt x="37474" y="8663"/>
                    </a:lnTo>
                    <a:lnTo>
                      <a:pt x="37537" y="8600"/>
                    </a:lnTo>
                    <a:lnTo>
                      <a:pt x="37642" y="8600"/>
                    </a:lnTo>
                    <a:lnTo>
                      <a:pt x="37683" y="8642"/>
                    </a:lnTo>
                    <a:lnTo>
                      <a:pt x="37809" y="8642"/>
                    </a:lnTo>
                    <a:lnTo>
                      <a:pt x="37872" y="8537"/>
                    </a:lnTo>
                    <a:lnTo>
                      <a:pt x="37997" y="8495"/>
                    </a:lnTo>
                    <a:lnTo>
                      <a:pt x="37997" y="8412"/>
                    </a:lnTo>
                    <a:lnTo>
                      <a:pt x="38060" y="8328"/>
                    </a:lnTo>
                    <a:lnTo>
                      <a:pt x="38060" y="8286"/>
                    </a:lnTo>
                    <a:lnTo>
                      <a:pt x="37976" y="8286"/>
                    </a:lnTo>
                    <a:lnTo>
                      <a:pt x="37914" y="8223"/>
                    </a:lnTo>
                    <a:lnTo>
                      <a:pt x="37809" y="8203"/>
                    </a:lnTo>
                    <a:lnTo>
                      <a:pt x="37683" y="8307"/>
                    </a:lnTo>
                    <a:lnTo>
                      <a:pt x="37537" y="8349"/>
                    </a:lnTo>
                    <a:lnTo>
                      <a:pt x="37453" y="8495"/>
                    </a:lnTo>
                    <a:lnTo>
                      <a:pt x="37244" y="8705"/>
                    </a:lnTo>
                    <a:lnTo>
                      <a:pt x="37181" y="8705"/>
                    </a:lnTo>
                    <a:lnTo>
                      <a:pt x="37223" y="8621"/>
                    </a:lnTo>
                    <a:lnTo>
                      <a:pt x="37265" y="8621"/>
                    </a:lnTo>
                    <a:lnTo>
                      <a:pt x="37370" y="8537"/>
                    </a:lnTo>
                    <a:lnTo>
                      <a:pt x="37495" y="8349"/>
                    </a:lnTo>
                    <a:lnTo>
                      <a:pt x="37642" y="8286"/>
                    </a:lnTo>
                    <a:lnTo>
                      <a:pt x="37704" y="8203"/>
                    </a:lnTo>
                    <a:lnTo>
                      <a:pt x="37683" y="8140"/>
                    </a:lnTo>
                    <a:lnTo>
                      <a:pt x="37495" y="8140"/>
                    </a:lnTo>
                    <a:lnTo>
                      <a:pt x="37328" y="8286"/>
                    </a:lnTo>
                    <a:lnTo>
                      <a:pt x="37495" y="8119"/>
                    </a:lnTo>
                    <a:lnTo>
                      <a:pt x="37663" y="8077"/>
                    </a:lnTo>
                    <a:lnTo>
                      <a:pt x="37767" y="8098"/>
                    </a:lnTo>
                    <a:lnTo>
                      <a:pt x="37851" y="8119"/>
                    </a:lnTo>
                    <a:lnTo>
                      <a:pt x="37956" y="8014"/>
                    </a:lnTo>
                    <a:lnTo>
                      <a:pt x="37956" y="7931"/>
                    </a:lnTo>
                    <a:lnTo>
                      <a:pt x="37914" y="7889"/>
                    </a:lnTo>
                    <a:lnTo>
                      <a:pt x="37914" y="7805"/>
                    </a:lnTo>
                    <a:lnTo>
                      <a:pt x="37914" y="7721"/>
                    </a:lnTo>
                    <a:lnTo>
                      <a:pt x="37788" y="7679"/>
                    </a:lnTo>
                    <a:lnTo>
                      <a:pt x="37746" y="7596"/>
                    </a:lnTo>
                    <a:lnTo>
                      <a:pt x="37642" y="7575"/>
                    </a:lnTo>
                    <a:lnTo>
                      <a:pt x="37600" y="7617"/>
                    </a:lnTo>
                    <a:lnTo>
                      <a:pt x="37558" y="7617"/>
                    </a:lnTo>
                    <a:lnTo>
                      <a:pt x="37558" y="7533"/>
                    </a:lnTo>
                    <a:lnTo>
                      <a:pt x="37474" y="7512"/>
                    </a:lnTo>
                    <a:lnTo>
                      <a:pt x="37391" y="7428"/>
                    </a:lnTo>
                    <a:lnTo>
                      <a:pt x="37391" y="7366"/>
                    </a:lnTo>
                    <a:lnTo>
                      <a:pt x="37244" y="7282"/>
                    </a:lnTo>
                    <a:lnTo>
                      <a:pt x="37181" y="7282"/>
                    </a:lnTo>
                    <a:lnTo>
                      <a:pt x="37139" y="7219"/>
                    </a:lnTo>
                    <a:lnTo>
                      <a:pt x="37014" y="7219"/>
                    </a:lnTo>
                    <a:lnTo>
                      <a:pt x="36826" y="7261"/>
                    </a:lnTo>
                    <a:lnTo>
                      <a:pt x="36721" y="7366"/>
                    </a:lnTo>
                    <a:lnTo>
                      <a:pt x="36595" y="7366"/>
                    </a:lnTo>
                    <a:lnTo>
                      <a:pt x="36491" y="7533"/>
                    </a:lnTo>
                    <a:lnTo>
                      <a:pt x="36512" y="7596"/>
                    </a:lnTo>
                    <a:lnTo>
                      <a:pt x="36595" y="7617"/>
                    </a:lnTo>
                    <a:lnTo>
                      <a:pt x="36805" y="7805"/>
                    </a:lnTo>
                    <a:lnTo>
                      <a:pt x="36826" y="7847"/>
                    </a:lnTo>
                    <a:lnTo>
                      <a:pt x="36909" y="7889"/>
                    </a:lnTo>
                    <a:lnTo>
                      <a:pt x="36951" y="7993"/>
                    </a:lnTo>
                    <a:lnTo>
                      <a:pt x="36909" y="7993"/>
                    </a:lnTo>
                    <a:lnTo>
                      <a:pt x="36826" y="7931"/>
                    </a:lnTo>
                    <a:lnTo>
                      <a:pt x="36700" y="7931"/>
                    </a:lnTo>
                    <a:lnTo>
                      <a:pt x="36700" y="7847"/>
                    </a:lnTo>
                    <a:lnTo>
                      <a:pt x="36512" y="7679"/>
                    </a:lnTo>
                    <a:lnTo>
                      <a:pt x="36428" y="7700"/>
                    </a:lnTo>
                    <a:lnTo>
                      <a:pt x="36386" y="7721"/>
                    </a:lnTo>
                    <a:lnTo>
                      <a:pt x="36386" y="7721"/>
                    </a:lnTo>
                    <a:lnTo>
                      <a:pt x="36407" y="7638"/>
                    </a:lnTo>
                    <a:lnTo>
                      <a:pt x="36428" y="7533"/>
                    </a:lnTo>
                    <a:lnTo>
                      <a:pt x="36303" y="7491"/>
                    </a:lnTo>
                    <a:lnTo>
                      <a:pt x="36240" y="7512"/>
                    </a:lnTo>
                    <a:lnTo>
                      <a:pt x="36240" y="7721"/>
                    </a:lnTo>
                    <a:lnTo>
                      <a:pt x="36303" y="7826"/>
                    </a:lnTo>
                    <a:lnTo>
                      <a:pt x="36323" y="7951"/>
                    </a:lnTo>
                    <a:lnTo>
                      <a:pt x="36303" y="8035"/>
                    </a:lnTo>
                    <a:lnTo>
                      <a:pt x="36303" y="7931"/>
                    </a:lnTo>
                    <a:lnTo>
                      <a:pt x="36219" y="7784"/>
                    </a:lnTo>
                    <a:lnTo>
                      <a:pt x="36135" y="7889"/>
                    </a:lnTo>
                    <a:lnTo>
                      <a:pt x="36093" y="7993"/>
                    </a:lnTo>
                    <a:lnTo>
                      <a:pt x="36135" y="8056"/>
                    </a:lnTo>
                    <a:lnTo>
                      <a:pt x="36072" y="8119"/>
                    </a:lnTo>
                    <a:lnTo>
                      <a:pt x="35968" y="8056"/>
                    </a:lnTo>
                    <a:lnTo>
                      <a:pt x="35863" y="8035"/>
                    </a:lnTo>
                    <a:lnTo>
                      <a:pt x="35905" y="7951"/>
                    </a:lnTo>
                    <a:lnTo>
                      <a:pt x="36010" y="7889"/>
                    </a:lnTo>
                    <a:lnTo>
                      <a:pt x="36135" y="7700"/>
                    </a:lnTo>
                    <a:lnTo>
                      <a:pt x="36177" y="7596"/>
                    </a:lnTo>
                    <a:lnTo>
                      <a:pt x="36093" y="7512"/>
                    </a:lnTo>
                    <a:lnTo>
                      <a:pt x="36072" y="7407"/>
                    </a:lnTo>
                    <a:lnTo>
                      <a:pt x="35926" y="7533"/>
                    </a:lnTo>
                    <a:lnTo>
                      <a:pt x="35884" y="7596"/>
                    </a:lnTo>
                    <a:lnTo>
                      <a:pt x="35863" y="7533"/>
                    </a:lnTo>
                    <a:lnTo>
                      <a:pt x="35884" y="7407"/>
                    </a:lnTo>
                    <a:lnTo>
                      <a:pt x="35779" y="7387"/>
                    </a:lnTo>
                    <a:lnTo>
                      <a:pt x="35717" y="7407"/>
                    </a:lnTo>
                    <a:lnTo>
                      <a:pt x="35696" y="7491"/>
                    </a:lnTo>
                    <a:lnTo>
                      <a:pt x="35717" y="7617"/>
                    </a:lnTo>
                    <a:lnTo>
                      <a:pt x="35717" y="7742"/>
                    </a:lnTo>
                    <a:lnTo>
                      <a:pt x="35675" y="7700"/>
                    </a:lnTo>
                    <a:lnTo>
                      <a:pt x="35675" y="7533"/>
                    </a:lnTo>
                    <a:lnTo>
                      <a:pt x="35654" y="7512"/>
                    </a:lnTo>
                    <a:lnTo>
                      <a:pt x="35591" y="7617"/>
                    </a:lnTo>
                    <a:lnTo>
                      <a:pt x="35487" y="7638"/>
                    </a:lnTo>
                    <a:lnTo>
                      <a:pt x="35487" y="7721"/>
                    </a:lnTo>
                    <a:lnTo>
                      <a:pt x="35403" y="7826"/>
                    </a:lnTo>
                    <a:lnTo>
                      <a:pt x="35340" y="7847"/>
                    </a:lnTo>
                    <a:lnTo>
                      <a:pt x="35277" y="7931"/>
                    </a:lnTo>
                    <a:lnTo>
                      <a:pt x="35173" y="7931"/>
                    </a:lnTo>
                    <a:lnTo>
                      <a:pt x="35256" y="7847"/>
                    </a:lnTo>
                    <a:lnTo>
                      <a:pt x="35256" y="7784"/>
                    </a:lnTo>
                    <a:lnTo>
                      <a:pt x="35194" y="7721"/>
                    </a:lnTo>
                    <a:lnTo>
                      <a:pt x="35152" y="7721"/>
                    </a:lnTo>
                    <a:lnTo>
                      <a:pt x="35152" y="7679"/>
                    </a:lnTo>
                    <a:lnTo>
                      <a:pt x="35235" y="7679"/>
                    </a:lnTo>
                    <a:lnTo>
                      <a:pt x="35277" y="7700"/>
                    </a:lnTo>
                    <a:lnTo>
                      <a:pt x="35298" y="7638"/>
                    </a:lnTo>
                    <a:lnTo>
                      <a:pt x="35298" y="7596"/>
                    </a:lnTo>
                    <a:lnTo>
                      <a:pt x="35298" y="7554"/>
                    </a:lnTo>
                    <a:lnTo>
                      <a:pt x="35403" y="7491"/>
                    </a:lnTo>
                    <a:lnTo>
                      <a:pt x="35570" y="7345"/>
                    </a:lnTo>
                    <a:lnTo>
                      <a:pt x="35591" y="7261"/>
                    </a:lnTo>
                    <a:lnTo>
                      <a:pt x="35675" y="7177"/>
                    </a:lnTo>
                    <a:lnTo>
                      <a:pt x="35570" y="7177"/>
                    </a:lnTo>
                    <a:lnTo>
                      <a:pt x="35403" y="7282"/>
                    </a:lnTo>
                    <a:lnTo>
                      <a:pt x="35277" y="7407"/>
                    </a:lnTo>
                    <a:lnTo>
                      <a:pt x="35194" y="7407"/>
                    </a:lnTo>
                    <a:lnTo>
                      <a:pt x="35277" y="7324"/>
                    </a:lnTo>
                    <a:lnTo>
                      <a:pt x="35361" y="7219"/>
                    </a:lnTo>
                    <a:lnTo>
                      <a:pt x="35445" y="7156"/>
                    </a:lnTo>
                    <a:lnTo>
                      <a:pt x="35549" y="7114"/>
                    </a:lnTo>
                    <a:lnTo>
                      <a:pt x="35612" y="7052"/>
                    </a:lnTo>
                    <a:lnTo>
                      <a:pt x="35696" y="7052"/>
                    </a:lnTo>
                    <a:lnTo>
                      <a:pt x="35779" y="6905"/>
                    </a:lnTo>
                    <a:lnTo>
                      <a:pt x="35779" y="6863"/>
                    </a:lnTo>
                    <a:lnTo>
                      <a:pt x="35696" y="6780"/>
                    </a:lnTo>
                    <a:lnTo>
                      <a:pt x="35696" y="6675"/>
                    </a:lnTo>
                    <a:lnTo>
                      <a:pt x="35717" y="6591"/>
                    </a:lnTo>
                    <a:lnTo>
                      <a:pt x="35884" y="6424"/>
                    </a:lnTo>
                    <a:lnTo>
                      <a:pt x="35905" y="6361"/>
                    </a:lnTo>
                    <a:lnTo>
                      <a:pt x="35863" y="6257"/>
                    </a:lnTo>
                    <a:lnTo>
                      <a:pt x="35842" y="6194"/>
                    </a:lnTo>
                    <a:lnTo>
                      <a:pt x="35800" y="6131"/>
                    </a:lnTo>
                    <a:lnTo>
                      <a:pt x="35884" y="6006"/>
                    </a:lnTo>
                    <a:lnTo>
                      <a:pt x="35968" y="5922"/>
                    </a:lnTo>
                    <a:lnTo>
                      <a:pt x="35989" y="5838"/>
                    </a:lnTo>
                    <a:lnTo>
                      <a:pt x="36010" y="5587"/>
                    </a:lnTo>
                    <a:lnTo>
                      <a:pt x="36051" y="5524"/>
                    </a:lnTo>
                    <a:lnTo>
                      <a:pt x="36010" y="5462"/>
                    </a:lnTo>
                    <a:lnTo>
                      <a:pt x="35842" y="5399"/>
                    </a:lnTo>
                    <a:lnTo>
                      <a:pt x="35654" y="5399"/>
                    </a:lnTo>
                    <a:lnTo>
                      <a:pt x="35487" y="5357"/>
                    </a:lnTo>
                    <a:lnTo>
                      <a:pt x="35361" y="5420"/>
                    </a:lnTo>
                    <a:lnTo>
                      <a:pt x="35235" y="5420"/>
                    </a:lnTo>
                    <a:lnTo>
                      <a:pt x="35068" y="5503"/>
                    </a:lnTo>
                    <a:lnTo>
                      <a:pt x="34796" y="5587"/>
                    </a:lnTo>
                    <a:lnTo>
                      <a:pt x="34754" y="5671"/>
                    </a:lnTo>
                    <a:lnTo>
                      <a:pt x="34859" y="5796"/>
                    </a:lnTo>
                    <a:lnTo>
                      <a:pt x="34859" y="5880"/>
                    </a:lnTo>
                    <a:lnTo>
                      <a:pt x="34817" y="5922"/>
                    </a:lnTo>
                    <a:lnTo>
                      <a:pt x="34754" y="5775"/>
                    </a:lnTo>
                    <a:lnTo>
                      <a:pt x="34712" y="5713"/>
                    </a:lnTo>
                    <a:lnTo>
                      <a:pt x="34650" y="5587"/>
                    </a:lnTo>
                    <a:lnTo>
                      <a:pt x="34524" y="5587"/>
                    </a:lnTo>
                    <a:lnTo>
                      <a:pt x="34440" y="5671"/>
                    </a:lnTo>
                    <a:lnTo>
                      <a:pt x="34440" y="5734"/>
                    </a:lnTo>
                    <a:lnTo>
                      <a:pt x="34398" y="5796"/>
                    </a:lnTo>
                    <a:lnTo>
                      <a:pt x="34378" y="5713"/>
                    </a:lnTo>
                    <a:lnTo>
                      <a:pt x="34398" y="5608"/>
                    </a:lnTo>
                    <a:lnTo>
                      <a:pt x="34336" y="5587"/>
                    </a:lnTo>
                    <a:lnTo>
                      <a:pt x="34189" y="5608"/>
                    </a:lnTo>
                    <a:lnTo>
                      <a:pt x="34126" y="5713"/>
                    </a:lnTo>
                    <a:lnTo>
                      <a:pt x="34126" y="5796"/>
                    </a:lnTo>
                    <a:lnTo>
                      <a:pt x="34273" y="5901"/>
                    </a:lnTo>
                    <a:lnTo>
                      <a:pt x="34378" y="6047"/>
                    </a:lnTo>
                    <a:lnTo>
                      <a:pt x="34503" y="6131"/>
                    </a:lnTo>
                    <a:lnTo>
                      <a:pt x="34440" y="6131"/>
                    </a:lnTo>
                    <a:lnTo>
                      <a:pt x="34294" y="6047"/>
                    </a:lnTo>
                    <a:lnTo>
                      <a:pt x="34106" y="5880"/>
                    </a:lnTo>
                    <a:lnTo>
                      <a:pt x="34064" y="5880"/>
                    </a:lnTo>
                    <a:lnTo>
                      <a:pt x="34022" y="5922"/>
                    </a:lnTo>
                    <a:lnTo>
                      <a:pt x="33854" y="5922"/>
                    </a:lnTo>
                    <a:lnTo>
                      <a:pt x="33813" y="5943"/>
                    </a:lnTo>
                    <a:lnTo>
                      <a:pt x="33875" y="6006"/>
                    </a:lnTo>
                    <a:lnTo>
                      <a:pt x="34001" y="6006"/>
                    </a:lnTo>
                    <a:lnTo>
                      <a:pt x="34022" y="6047"/>
                    </a:lnTo>
                    <a:lnTo>
                      <a:pt x="34064" y="6152"/>
                    </a:lnTo>
                    <a:lnTo>
                      <a:pt x="34210" y="6257"/>
                    </a:lnTo>
                    <a:lnTo>
                      <a:pt x="34231" y="6340"/>
                    </a:lnTo>
                    <a:lnTo>
                      <a:pt x="34315" y="6424"/>
                    </a:lnTo>
                    <a:lnTo>
                      <a:pt x="34210" y="6424"/>
                    </a:lnTo>
                    <a:lnTo>
                      <a:pt x="34126" y="6319"/>
                    </a:lnTo>
                    <a:lnTo>
                      <a:pt x="33980" y="6236"/>
                    </a:lnTo>
                    <a:lnTo>
                      <a:pt x="33980" y="6152"/>
                    </a:lnTo>
                    <a:lnTo>
                      <a:pt x="33875" y="6047"/>
                    </a:lnTo>
                    <a:lnTo>
                      <a:pt x="33750" y="6047"/>
                    </a:lnTo>
                    <a:lnTo>
                      <a:pt x="33666" y="6131"/>
                    </a:lnTo>
                    <a:lnTo>
                      <a:pt x="33666" y="6215"/>
                    </a:lnTo>
                    <a:lnTo>
                      <a:pt x="33582" y="6361"/>
                    </a:lnTo>
                    <a:lnTo>
                      <a:pt x="33541" y="6529"/>
                    </a:lnTo>
                    <a:lnTo>
                      <a:pt x="33603" y="6633"/>
                    </a:lnTo>
                    <a:lnTo>
                      <a:pt x="33478" y="6675"/>
                    </a:lnTo>
                    <a:lnTo>
                      <a:pt x="33478" y="6759"/>
                    </a:lnTo>
                    <a:lnTo>
                      <a:pt x="33541" y="6822"/>
                    </a:lnTo>
                    <a:lnTo>
                      <a:pt x="33562" y="6926"/>
                    </a:lnTo>
                    <a:lnTo>
                      <a:pt x="33645" y="6926"/>
                    </a:lnTo>
                    <a:lnTo>
                      <a:pt x="33813" y="6780"/>
                    </a:lnTo>
                    <a:lnTo>
                      <a:pt x="33896" y="6780"/>
                    </a:lnTo>
                    <a:lnTo>
                      <a:pt x="33917" y="6842"/>
                    </a:lnTo>
                    <a:lnTo>
                      <a:pt x="33813" y="6863"/>
                    </a:lnTo>
                    <a:lnTo>
                      <a:pt x="33771" y="6884"/>
                    </a:lnTo>
                    <a:lnTo>
                      <a:pt x="33771" y="6947"/>
                    </a:lnTo>
                    <a:lnTo>
                      <a:pt x="33687" y="6947"/>
                    </a:lnTo>
                    <a:lnTo>
                      <a:pt x="33603" y="7052"/>
                    </a:lnTo>
                    <a:lnTo>
                      <a:pt x="33603" y="7156"/>
                    </a:lnTo>
                    <a:lnTo>
                      <a:pt x="33541" y="7240"/>
                    </a:lnTo>
                    <a:lnTo>
                      <a:pt x="33478" y="7177"/>
                    </a:lnTo>
                    <a:lnTo>
                      <a:pt x="33499" y="7094"/>
                    </a:lnTo>
                    <a:lnTo>
                      <a:pt x="33436" y="6947"/>
                    </a:lnTo>
                    <a:lnTo>
                      <a:pt x="33352" y="6926"/>
                    </a:lnTo>
                    <a:lnTo>
                      <a:pt x="33290" y="7031"/>
                    </a:lnTo>
                    <a:lnTo>
                      <a:pt x="33331" y="7094"/>
                    </a:lnTo>
                    <a:lnTo>
                      <a:pt x="33269" y="7177"/>
                    </a:lnTo>
                    <a:lnTo>
                      <a:pt x="33164" y="7198"/>
                    </a:lnTo>
                    <a:lnTo>
                      <a:pt x="33122" y="7261"/>
                    </a:lnTo>
                    <a:lnTo>
                      <a:pt x="33080" y="7177"/>
                    </a:lnTo>
                    <a:lnTo>
                      <a:pt x="33038" y="7198"/>
                    </a:lnTo>
                    <a:lnTo>
                      <a:pt x="33059" y="7303"/>
                    </a:lnTo>
                    <a:lnTo>
                      <a:pt x="33122" y="7407"/>
                    </a:lnTo>
                    <a:lnTo>
                      <a:pt x="33122" y="7554"/>
                    </a:lnTo>
                    <a:lnTo>
                      <a:pt x="33143" y="7575"/>
                    </a:lnTo>
                    <a:lnTo>
                      <a:pt x="33143" y="7700"/>
                    </a:lnTo>
                    <a:lnTo>
                      <a:pt x="33227" y="7721"/>
                    </a:lnTo>
                    <a:lnTo>
                      <a:pt x="33290" y="7784"/>
                    </a:lnTo>
                    <a:lnTo>
                      <a:pt x="33269" y="7868"/>
                    </a:lnTo>
                    <a:lnTo>
                      <a:pt x="33290" y="7931"/>
                    </a:lnTo>
                    <a:lnTo>
                      <a:pt x="33290" y="8035"/>
                    </a:lnTo>
                    <a:lnTo>
                      <a:pt x="33185" y="8119"/>
                    </a:lnTo>
                    <a:lnTo>
                      <a:pt x="33143" y="8203"/>
                    </a:lnTo>
                    <a:lnTo>
                      <a:pt x="33122" y="8412"/>
                    </a:lnTo>
                    <a:lnTo>
                      <a:pt x="33059" y="8454"/>
                    </a:lnTo>
                    <a:lnTo>
                      <a:pt x="32934" y="8663"/>
                    </a:lnTo>
                    <a:lnTo>
                      <a:pt x="32934" y="8747"/>
                    </a:lnTo>
                    <a:lnTo>
                      <a:pt x="32808" y="8872"/>
                    </a:lnTo>
                    <a:lnTo>
                      <a:pt x="32829" y="8830"/>
                    </a:lnTo>
                    <a:lnTo>
                      <a:pt x="32829" y="8726"/>
                    </a:lnTo>
                    <a:lnTo>
                      <a:pt x="32871" y="8558"/>
                    </a:lnTo>
                    <a:lnTo>
                      <a:pt x="32955" y="8495"/>
                    </a:lnTo>
                    <a:lnTo>
                      <a:pt x="32934" y="8433"/>
                    </a:lnTo>
                    <a:lnTo>
                      <a:pt x="32913" y="8454"/>
                    </a:lnTo>
                    <a:lnTo>
                      <a:pt x="32829" y="8454"/>
                    </a:lnTo>
                    <a:lnTo>
                      <a:pt x="32746" y="8391"/>
                    </a:lnTo>
                    <a:lnTo>
                      <a:pt x="32704" y="8349"/>
                    </a:lnTo>
                    <a:lnTo>
                      <a:pt x="32746" y="8328"/>
                    </a:lnTo>
                    <a:lnTo>
                      <a:pt x="32829" y="8307"/>
                    </a:lnTo>
                    <a:lnTo>
                      <a:pt x="32913" y="8307"/>
                    </a:lnTo>
                    <a:lnTo>
                      <a:pt x="32913" y="8244"/>
                    </a:lnTo>
                    <a:lnTo>
                      <a:pt x="32955" y="8244"/>
                    </a:lnTo>
                    <a:lnTo>
                      <a:pt x="32976" y="8349"/>
                    </a:lnTo>
                    <a:lnTo>
                      <a:pt x="33038" y="8244"/>
                    </a:lnTo>
                    <a:lnTo>
                      <a:pt x="33038" y="8140"/>
                    </a:lnTo>
                    <a:lnTo>
                      <a:pt x="32934" y="8098"/>
                    </a:lnTo>
                    <a:lnTo>
                      <a:pt x="32913" y="8035"/>
                    </a:lnTo>
                    <a:lnTo>
                      <a:pt x="32808" y="7910"/>
                    </a:lnTo>
                    <a:lnTo>
                      <a:pt x="32808" y="7763"/>
                    </a:lnTo>
                    <a:lnTo>
                      <a:pt x="32746" y="7679"/>
                    </a:lnTo>
                    <a:lnTo>
                      <a:pt x="32725" y="7512"/>
                    </a:lnTo>
                    <a:lnTo>
                      <a:pt x="32704" y="7491"/>
                    </a:lnTo>
                    <a:lnTo>
                      <a:pt x="32704" y="7407"/>
                    </a:lnTo>
                    <a:lnTo>
                      <a:pt x="32746" y="7366"/>
                    </a:lnTo>
                    <a:lnTo>
                      <a:pt x="32829" y="7198"/>
                    </a:lnTo>
                    <a:lnTo>
                      <a:pt x="32829" y="7094"/>
                    </a:lnTo>
                    <a:lnTo>
                      <a:pt x="32934" y="6989"/>
                    </a:lnTo>
                    <a:lnTo>
                      <a:pt x="33018" y="6884"/>
                    </a:lnTo>
                    <a:lnTo>
                      <a:pt x="33122" y="6842"/>
                    </a:lnTo>
                    <a:lnTo>
                      <a:pt x="33122" y="6738"/>
                    </a:lnTo>
                    <a:lnTo>
                      <a:pt x="33059" y="6654"/>
                    </a:lnTo>
                    <a:lnTo>
                      <a:pt x="33018" y="6550"/>
                    </a:lnTo>
                    <a:lnTo>
                      <a:pt x="33038" y="6424"/>
                    </a:lnTo>
                    <a:lnTo>
                      <a:pt x="33143" y="6215"/>
                    </a:lnTo>
                    <a:lnTo>
                      <a:pt x="33227" y="6173"/>
                    </a:lnTo>
                    <a:lnTo>
                      <a:pt x="33394" y="6068"/>
                    </a:lnTo>
                    <a:lnTo>
                      <a:pt x="33603" y="5817"/>
                    </a:lnTo>
                    <a:lnTo>
                      <a:pt x="33813" y="5608"/>
                    </a:lnTo>
                    <a:lnTo>
                      <a:pt x="33959" y="5587"/>
                    </a:lnTo>
                    <a:lnTo>
                      <a:pt x="34064" y="5441"/>
                    </a:lnTo>
                    <a:lnTo>
                      <a:pt x="34106" y="5378"/>
                    </a:lnTo>
                    <a:lnTo>
                      <a:pt x="34210" y="5378"/>
                    </a:lnTo>
                    <a:lnTo>
                      <a:pt x="34398" y="5294"/>
                    </a:lnTo>
                    <a:lnTo>
                      <a:pt x="34545" y="5231"/>
                    </a:lnTo>
                    <a:lnTo>
                      <a:pt x="34587" y="5169"/>
                    </a:lnTo>
                    <a:lnTo>
                      <a:pt x="34545" y="5085"/>
                    </a:lnTo>
                    <a:lnTo>
                      <a:pt x="34315" y="4980"/>
                    </a:lnTo>
                    <a:lnTo>
                      <a:pt x="34189" y="4897"/>
                    </a:lnTo>
                    <a:lnTo>
                      <a:pt x="34001" y="4897"/>
                    </a:lnTo>
                    <a:lnTo>
                      <a:pt x="33959" y="4876"/>
                    </a:lnTo>
                    <a:lnTo>
                      <a:pt x="33875" y="4897"/>
                    </a:lnTo>
                    <a:lnTo>
                      <a:pt x="33708" y="4876"/>
                    </a:lnTo>
                    <a:lnTo>
                      <a:pt x="33645" y="4897"/>
                    </a:lnTo>
                    <a:lnTo>
                      <a:pt x="33436" y="4897"/>
                    </a:lnTo>
                    <a:lnTo>
                      <a:pt x="33122" y="5001"/>
                    </a:lnTo>
                    <a:lnTo>
                      <a:pt x="32934" y="5190"/>
                    </a:lnTo>
                    <a:lnTo>
                      <a:pt x="32725" y="5273"/>
                    </a:lnTo>
                    <a:lnTo>
                      <a:pt x="32704" y="5378"/>
                    </a:lnTo>
                    <a:lnTo>
                      <a:pt x="32725" y="5482"/>
                    </a:lnTo>
                    <a:lnTo>
                      <a:pt x="32641" y="5441"/>
                    </a:lnTo>
                    <a:lnTo>
                      <a:pt x="32557" y="5441"/>
                    </a:lnTo>
                    <a:lnTo>
                      <a:pt x="32494" y="5545"/>
                    </a:lnTo>
                    <a:lnTo>
                      <a:pt x="32348" y="5545"/>
                    </a:lnTo>
                    <a:lnTo>
                      <a:pt x="32243" y="5692"/>
                    </a:lnTo>
                    <a:lnTo>
                      <a:pt x="32243" y="5796"/>
                    </a:lnTo>
                    <a:lnTo>
                      <a:pt x="32181" y="5796"/>
                    </a:lnTo>
                    <a:lnTo>
                      <a:pt x="32034" y="6006"/>
                    </a:lnTo>
                    <a:lnTo>
                      <a:pt x="32097" y="6068"/>
                    </a:lnTo>
                    <a:lnTo>
                      <a:pt x="32034" y="6152"/>
                    </a:lnTo>
                    <a:lnTo>
                      <a:pt x="31992" y="6068"/>
                    </a:lnTo>
                    <a:lnTo>
                      <a:pt x="31930" y="6068"/>
                    </a:lnTo>
                    <a:lnTo>
                      <a:pt x="31888" y="6257"/>
                    </a:lnTo>
                    <a:lnTo>
                      <a:pt x="31762" y="6257"/>
                    </a:lnTo>
                    <a:lnTo>
                      <a:pt x="31678" y="6361"/>
                    </a:lnTo>
                    <a:lnTo>
                      <a:pt x="31616" y="6424"/>
                    </a:lnTo>
                    <a:lnTo>
                      <a:pt x="31553" y="6570"/>
                    </a:lnTo>
                    <a:lnTo>
                      <a:pt x="31448" y="6759"/>
                    </a:lnTo>
                    <a:lnTo>
                      <a:pt x="31448" y="6863"/>
                    </a:lnTo>
                    <a:lnTo>
                      <a:pt x="31490" y="6842"/>
                    </a:lnTo>
                    <a:lnTo>
                      <a:pt x="31511" y="6842"/>
                    </a:lnTo>
                    <a:lnTo>
                      <a:pt x="31490" y="6905"/>
                    </a:lnTo>
                    <a:lnTo>
                      <a:pt x="31406" y="6905"/>
                    </a:lnTo>
                    <a:lnTo>
                      <a:pt x="31260" y="6989"/>
                    </a:lnTo>
                    <a:lnTo>
                      <a:pt x="31239" y="7094"/>
                    </a:lnTo>
                    <a:lnTo>
                      <a:pt x="31155" y="7114"/>
                    </a:lnTo>
                    <a:lnTo>
                      <a:pt x="31134" y="7198"/>
                    </a:lnTo>
                    <a:lnTo>
                      <a:pt x="31134" y="7407"/>
                    </a:lnTo>
                    <a:lnTo>
                      <a:pt x="31072" y="7512"/>
                    </a:lnTo>
                    <a:lnTo>
                      <a:pt x="30988" y="7512"/>
                    </a:lnTo>
                    <a:lnTo>
                      <a:pt x="30967" y="7659"/>
                    </a:lnTo>
                    <a:lnTo>
                      <a:pt x="30967" y="7721"/>
                    </a:lnTo>
                    <a:lnTo>
                      <a:pt x="30862" y="7784"/>
                    </a:lnTo>
                    <a:lnTo>
                      <a:pt x="30821" y="7972"/>
                    </a:lnTo>
                    <a:lnTo>
                      <a:pt x="30862" y="8077"/>
                    </a:lnTo>
                    <a:lnTo>
                      <a:pt x="31072" y="8182"/>
                    </a:lnTo>
                    <a:lnTo>
                      <a:pt x="31176" y="8182"/>
                    </a:lnTo>
                    <a:lnTo>
                      <a:pt x="31302" y="8244"/>
                    </a:lnTo>
                    <a:lnTo>
                      <a:pt x="31385" y="8244"/>
                    </a:lnTo>
                    <a:lnTo>
                      <a:pt x="31511" y="8328"/>
                    </a:lnTo>
                    <a:lnTo>
                      <a:pt x="31678" y="8328"/>
                    </a:lnTo>
                    <a:lnTo>
                      <a:pt x="31699" y="8495"/>
                    </a:lnTo>
                    <a:lnTo>
                      <a:pt x="31867" y="8558"/>
                    </a:lnTo>
                    <a:lnTo>
                      <a:pt x="31888" y="8642"/>
                    </a:lnTo>
                    <a:lnTo>
                      <a:pt x="31971" y="8705"/>
                    </a:lnTo>
                    <a:lnTo>
                      <a:pt x="31804" y="8705"/>
                    </a:lnTo>
                    <a:lnTo>
                      <a:pt x="31762" y="8726"/>
                    </a:lnTo>
                    <a:lnTo>
                      <a:pt x="31574" y="8726"/>
                    </a:lnTo>
                    <a:lnTo>
                      <a:pt x="31365" y="8642"/>
                    </a:lnTo>
                    <a:lnTo>
                      <a:pt x="31344" y="8537"/>
                    </a:lnTo>
                    <a:lnTo>
                      <a:pt x="31239" y="8454"/>
                    </a:lnTo>
                    <a:lnTo>
                      <a:pt x="31051" y="8454"/>
                    </a:lnTo>
                    <a:lnTo>
                      <a:pt x="30988" y="8412"/>
                    </a:lnTo>
                    <a:lnTo>
                      <a:pt x="30883" y="8391"/>
                    </a:lnTo>
                    <a:lnTo>
                      <a:pt x="30862" y="8433"/>
                    </a:lnTo>
                    <a:lnTo>
                      <a:pt x="30925" y="8558"/>
                    </a:lnTo>
                    <a:lnTo>
                      <a:pt x="30925" y="8642"/>
                    </a:lnTo>
                    <a:lnTo>
                      <a:pt x="30841" y="8642"/>
                    </a:lnTo>
                    <a:lnTo>
                      <a:pt x="30821" y="8726"/>
                    </a:lnTo>
                    <a:lnTo>
                      <a:pt x="30862" y="8914"/>
                    </a:lnTo>
                    <a:lnTo>
                      <a:pt x="30883" y="9039"/>
                    </a:lnTo>
                    <a:lnTo>
                      <a:pt x="30862" y="9165"/>
                    </a:lnTo>
                    <a:lnTo>
                      <a:pt x="30883" y="9270"/>
                    </a:lnTo>
                    <a:lnTo>
                      <a:pt x="31030" y="9353"/>
                    </a:lnTo>
                    <a:lnTo>
                      <a:pt x="31134" y="9458"/>
                    </a:lnTo>
                    <a:lnTo>
                      <a:pt x="31134" y="9500"/>
                    </a:lnTo>
                    <a:lnTo>
                      <a:pt x="31072" y="9458"/>
                    </a:lnTo>
                    <a:lnTo>
                      <a:pt x="31051" y="9458"/>
                    </a:lnTo>
                    <a:lnTo>
                      <a:pt x="31072" y="9563"/>
                    </a:lnTo>
                    <a:lnTo>
                      <a:pt x="31155" y="9667"/>
                    </a:lnTo>
                    <a:lnTo>
                      <a:pt x="31197" y="9667"/>
                    </a:lnTo>
                    <a:lnTo>
                      <a:pt x="31197" y="9583"/>
                    </a:lnTo>
                    <a:lnTo>
                      <a:pt x="31281" y="9563"/>
                    </a:lnTo>
                    <a:lnTo>
                      <a:pt x="31385" y="9583"/>
                    </a:lnTo>
                    <a:lnTo>
                      <a:pt x="31469" y="9667"/>
                    </a:lnTo>
                    <a:lnTo>
                      <a:pt x="31553" y="9688"/>
                    </a:lnTo>
                    <a:lnTo>
                      <a:pt x="31574" y="9646"/>
                    </a:lnTo>
                    <a:lnTo>
                      <a:pt x="31553" y="9583"/>
                    </a:lnTo>
                    <a:lnTo>
                      <a:pt x="31574" y="9500"/>
                    </a:lnTo>
                    <a:lnTo>
                      <a:pt x="31616" y="9479"/>
                    </a:lnTo>
                    <a:lnTo>
                      <a:pt x="31678" y="9542"/>
                    </a:lnTo>
                    <a:lnTo>
                      <a:pt x="31657" y="9646"/>
                    </a:lnTo>
                    <a:lnTo>
                      <a:pt x="31678" y="9709"/>
                    </a:lnTo>
                    <a:lnTo>
                      <a:pt x="31720" y="9709"/>
                    </a:lnTo>
                    <a:lnTo>
                      <a:pt x="31783" y="9583"/>
                    </a:lnTo>
                    <a:lnTo>
                      <a:pt x="31909" y="9563"/>
                    </a:lnTo>
                    <a:lnTo>
                      <a:pt x="31992" y="9479"/>
                    </a:lnTo>
                    <a:lnTo>
                      <a:pt x="32013" y="9500"/>
                    </a:lnTo>
                    <a:lnTo>
                      <a:pt x="31971" y="9583"/>
                    </a:lnTo>
                    <a:lnTo>
                      <a:pt x="31783" y="9688"/>
                    </a:lnTo>
                    <a:lnTo>
                      <a:pt x="31762" y="9793"/>
                    </a:lnTo>
                    <a:lnTo>
                      <a:pt x="31867" y="9876"/>
                    </a:lnTo>
                    <a:lnTo>
                      <a:pt x="31888" y="10023"/>
                    </a:lnTo>
                    <a:lnTo>
                      <a:pt x="32013" y="10169"/>
                    </a:lnTo>
                    <a:lnTo>
                      <a:pt x="32181" y="10169"/>
                    </a:lnTo>
                    <a:lnTo>
                      <a:pt x="32222" y="10107"/>
                    </a:lnTo>
                    <a:lnTo>
                      <a:pt x="32118" y="10023"/>
                    </a:lnTo>
                    <a:lnTo>
                      <a:pt x="32181" y="10002"/>
                    </a:lnTo>
                    <a:lnTo>
                      <a:pt x="32285" y="10023"/>
                    </a:lnTo>
                    <a:lnTo>
                      <a:pt x="32348" y="10107"/>
                    </a:lnTo>
                    <a:lnTo>
                      <a:pt x="32411" y="10086"/>
                    </a:lnTo>
                    <a:lnTo>
                      <a:pt x="32494" y="10002"/>
                    </a:lnTo>
                    <a:lnTo>
                      <a:pt x="32599" y="9897"/>
                    </a:lnTo>
                    <a:lnTo>
                      <a:pt x="32662" y="9897"/>
                    </a:lnTo>
                    <a:lnTo>
                      <a:pt x="32662" y="9960"/>
                    </a:lnTo>
                    <a:lnTo>
                      <a:pt x="32599" y="9981"/>
                    </a:lnTo>
                    <a:lnTo>
                      <a:pt x="32432" y="10127"/>
                    </a:lnTo>
                    <a:lnTo>
                      <a:pt x="32432" y="10211"/>
                    </a:lnTo>
                    <a:lnTo>
                      <a:pt x="32453" y="10232"/>
                    </a:lnTo>
                    <a:cubicBezTo>
                      <a:pt x="32411" y="10295"/>
                      <a:pt x="32390" y="10379"/>
                      <a:pt x="32348" y="10441"/>
                    </a:cubicBezTo>
                    <a:lnTo>
                      <a:pt x="32306" y="10441"/>
                    </a:lnTo>
                    <a:lnTo>
                      <a:pt x="32222" y="10504"/>
                    </a:lnTo>
                    <a:lnTo>
                      <a:pt x="32139" y="10504"/>
                    </a:lnTo>
                    <a:lnTo>
                      <a:pt x="32097" y="10420"/>
                    </a:lnTo>
                    <a:lnTo>
                      <a:pt x="31992" y="10400"/>
                    </a:lnTo>
                    <a:lnTo>
                      <a:pt x="32013" y="10441"/>
                    </a:lnTo>
                    <a:lnTo>
                      <a:pt x="32097" y="10504"/>
                    </a:lnTo>
                    <a:lnTo>
                      <a:pt x="32076" y="10609"/>
                    </a:lnTo>
                    <a:lnTo>
                      <a:pt x="31971" y="10609"/>
                    </a:lnTo>
                    <a:lnTo>
                      <a:pt x="31971" y="10630"/>
                    </a:lnTo>
                    <a:lnTo>
                      <a:pt x="31992" y="10692"/>
                    </a:lnTo>
                    <a:lnTo>
                      <a:pt x="31909" y="10755"/>
                    </a:lnTo>
                    <a:lnTo>
                      <a:pt x="31909" y="10839"/>
                    </a:lnTo>
                    <a:lnTo>
                      <a:pt x="31971" y="10923"/>
                    </a:lnTo>
                    <a:lnTo>
                      <a:pt x="31888" y="10923"/>
                    </a:lnTo>
                    <a:lnTo>
                      <a:pt x="31888" y="11027"/>
                    </a:lnTo>
                    <a:lnTo>
                      <a:pt x="31804" y="11111"/>
                    </a:lnTo>
                    <a:lnTo>
                      <a:pt x="31804" y="11278"/>
                    </a:lnTo>
                    <a:lnTo>
                      <a:pt x="31867" y="11278"/>
                    </a:lnTo>
                    <a:lnTo>
                      <a:pt x="31909" y="11383"/>
                    </a:lnTo>
                    <a:lnTo>
                      <a:pt x="31950" y="11383"/>
                    </a:lnTo>
                    <a:lnTo>
                      <a:pt x="32013" y="11488"/>
                    </a:lnTo>
                    <a:lnTo>
                      <a:pt x="31950" y="11508"/>
                    </a:lnTo>
                    <a:lnTo>
                      <a:pt x="31888" y="11508"/>
                    </a:lnTo>
                    <a:lnTo>
                      <a:pt x="31825" y="11571"/>
                    </a:lnTo>
                    <a:lnTo>
                      <a:pt x="31783" y="11508"/>
                    </a:lnTo>
                    <a:lnTo>
                      <a:pt x="31637" y="11550"/>
                    </a:lnTo>
                    <a:lnTo>
                      <a:pt x="31595" y="11634"/>
                    </a:lnTo>
                    <a:lnTo>
                      <a:pt x="31699" y="11739"/>
                    </a:lnTo>
                    <a:lnTo>
                      <a:pt x="31741" y="11739"/>
                    </a:lnTo>
                    <a:lnTo>
                      <a:pt x="31741" y="11801"/>
                    </a:lnTo>
                    <a:lnTo>
                      <a:pt x="31637" y="11843"/>
                    </a:lnTo>
                    <a:lnTo>
                      <a:pt x="31595" y="11780"/>
                    </a:lnTo>
                    <a:lnTo>
                      <a:pt x="31511" y="11864"/>
                    </a:lnTo>
                    <a:lnTo>
                      <a:pt x="31427" y="11739"/>
                    </a:lnTo>
                    <a:lnTo>
                      <a:pt x="31323" y="11801"/>
                    </a:lnTo>
                    <a:lnTo>
                      <a:pt x="31218" y="12011"/>
                    </a:lnTo>
                    <a:lnTo>
                      <a:pt x="31113" y="12262"/>
                    </a:lnTo>
                    <a:lnTo>
                      <a:pt x="30988" y="12492"/>
                    </a:lnTo>
                    <a:lnTo>
                      <a:pt x="30779" y="12638"/>
                    </a:lnTo>
                    <a:lnTo>
                      <a:pt x="30737" y="12743"/>
                    </a:lnTo>
                    <a:lnTo>
                      <a:pt x="30674" y="12743"/>
                    </a:lnTo>
                    <a:lnTo>
                      <a:pt x="30569" y="12910"/>
                    </a:lnTo>
                    <a:lnTo>
                      <a:pt x="30465" y="12952"/>
                    </a:lnTo>
                    <a:lnTo>
                      <a:pt x="30444" y="13140"/>
                    </a:lnTo>
                    <a:lnTo>
                      <a:pt x="30360" y="13224"/>
                    </a:lnTo>
                    <a:lnTo>
                      <a:pt x="30339" y="13350"/>
                    </a:lnTo>
                    <a:lnTo>
                      <a:pt x="30277" y="13350"/>
                    </a:lnTo>
                    <a:lnTo>
                      <a:pt x="30235" y="13224"/>
                    </a:lnTo>
                    <a:lnTo>
                      <a:pt x="30151" y="13224"/>
                    </a:lnTo>
                    <a:lnTo>
                      <a:pt x="30067" y="13308"/>
                    </a:lnTo>
                    <a:lnTo>
                      <a:pt x="30109" y="13350"/>
                    </a:lnTo>
                    <a:lnTo>
                      <a:pt x="30130" y="13475"/>
                    </a:lnTo>
                    <a:lnTo>
                      <a:pt x="30046" y="13475"/>
                    </a:lnTo>
                    <a:lnTo>
                      <a:pt x="29963" y="13413"/>
                    </a:lnTo>
                    <a:lnTo>
                      <a:pt x="30005" y="13308"/>
                    </a:lnTo>
                    <a:lnTo>
                      <a:pt x="29921" y="13140"/>
                    </a:lnTo>
                    <a:lnTo>
                      <a:pt x="29837" y="12743"/>
                    </a:lnTo>
                    <a:lnTo>
                      <a:pt x="29837" y="12576"/>
                    </a:lnTo>
                    <a:lnTo>
                      <a:pt x="29816" y="12492"/>
                    </a:lnTo>
                    <a:lnTo>
                      <a:pt x="29858" y="12366"/>
                    </a:lnTo>
                    <a:lnTo>
                      <a:pt x="29942" y="12262"/>
                    </a:lnTo>
                    <a:lnTo>
                      <a:pt x="29921" y="12115"/>
                    </a:lnTo>
                    <a:lnTo>
                      <a:pt x="29963" y="12011"/>
                    </a:lnTo>
                    <a:lnTo>
                      <a:pt x="30046" y="11969"/>
                    </a:lnTo>
                    <a:lnTo>
                      <a:pt x="30130" y="12011"/>
                    </a:lnTo>
                    <a:lnTo>
                      <a:pt x="30214" y="11990"/>
                    </a:lnTo>
                    <a:lnTo>
                      <a:pt x="30277" y="11885"/>
                    </a:lnTo>
                    <a:lnTo>
                      <a:pt x="30256" y="11655"/>
                    </a:lnTo>
                    <a:lnTo>
                      <a:pt x="30318" y="11550"/>
                    </a:lnTo>
                    <a:lnTo>
                      <a:pt x="30318" y="11153"/>
                    </a:lnTo>
                    <a:lnTo>
                      <a:pt x="30214" y="11027"/>
                    </a:lnTo>
                    <a:lnTo>
                      <a:pt x="30172" y="10860"/>
                    </a:lnTo>
                    <a:lnTo>
                      <a:pt x="30109" y="10692"/>
                    </a:lnTo>
                    <a:lnTo>
                      <a:pt x="30067" y="10588"/>
                    </a:lnTo>
                    <a:lnTo>
                      <a:pt x="30025" y="10525"/>
                    </a:lnTo>
                    <a:lnTo>
                      <a:pt x="29963" y="10525"/>
                    </a:lnTo>
                    <a:lnTo>
                      <a:pt x="29921" y="10630"/>
                    </a:lnTo>
                    <a:lnTo>
                      <a:pt x="29795" y="10839"/>
                    </a:lnTo>
                    <a:lnTo>
                      <a:pt x="29628" y="10964"/>
                    </a:lnTo>
                    <a:lnTo>
                      <a:pt x="29607" y="11069"/>
                    </a:lnTo>
                    <a:lnTo>
                      <a:pt x="29607" y="11278"/>
                    </a:lnTo>
                    <a:lnTo>
                      <a:pt x="29544" y="11341"/>
                    </a:lnTo>
                    <a:lnTo>
                      <a:pt x="29481" y="11278"/>
                    </a:lnTo>
                    <a:lnTo>
                      <a:pt x="29398" y="11362"/>
                    </a:lnTo>
                    <a:lnTo>
                      <a:pt x="29419" y="11383"/>
                    </a:lnTo>
                    <a:lnTo>
                      <a:pt x="29398" y="11446"/>
                    </a:lnTo>
                    <a:lnTo>
                      <a:pt x="29230" y="11529"/>
                    </a:lnTo>
                    <a:lnTo>
                      <a:pt x="29189" y="11592"/>
                    </a:lnTo>
                    <a:lnTo>
                      <a:pt x="29084" y="11697"/>
                    </a:lnTo>
                    <a:lnTo>
                      <a:pt x="29000" y="11697"/>
                    </a:lnTo>
                    <a:lnTo>
                      <a:pt x="29000" y="11634"/>
                    </a:lnTo>
                    <a:lnTo>
                      <a:pt x="29084" y="11592"/>
                    </a:lnTo>
                    <a:lnTo>
                      <a:pt x="29084" y="11467"/>
                    </a:lnTo>
                    <a:lnTo>
                      <a:pt x="29042" y="11425"/>
                    </a:lnTo>
                    <a:lnTo>
                      <a:pt x="29147" y="11278"/>
                    </a:lnTo>
                    <a:lnTo>
                      <a:pt x="29168" y="11174"/>
                    </a:lnTo>
                    <a:lnTo>
                      <a:pt x="29168" y="11069"/>
                    </a:lnTo>
                    <a:lnTo>
                      <a:pt x="29251" y="11027"/>
                    </a:lnTo>
                    <a:lnTo>
                      <a:pt x="29251" y="10923"/>
                    </a:lnTo>
                    <a:lnTo>
                      <a:pt x="29209" y="10902"/>
                    </a:lnTo>
                    <a:lnTo>
                      <a:pt x="29251" y="10755"/>
                    </a:lnTo>
                    <a:lnTo>
                      <a:pt x="29147" y="10609"/>
                    </a:lnTo>
                    <a:lnTo>
                      <a:pt x="29147" y="10525"/>
                    </a:lnTo>
                    <a:lnTo>
                      <a:pt x="29084" y="10420"/>
                    </a:lnTo>
                    <a:lnTo>
                      <a:pt x="29084" y="10379"/>
                    </a:lnTo>
                    <a:lnTo>
                      <a:pt x="29147" y="10400"/>
                    </a:lnTo>
                    <a:lnTo>
                      <a:pt x="29189" y="10400"/>
                    </a:lnTo>
                    <a:lnTo>
                      <a:pt x="29209" y="10525"/>
                    </a:lnTo>
                    <a:lnTo>
                      <a:pt x="29272" y="10504"/>
                    </a:lnTo>
                    <a:lnTo>
                      <a:pt x="29377" y="10379"/>
                    </a:lnTo>
                    <a:lnTo>
                      <a:pt x="29481" y="10379"/>
                    </a:lnTo>
                    <a:lnTo>
                      <a:pt x="29565" y="10295"/>
                    </a:lnTo>
                    <a:lnTo>
                      <a:pt x="29481" y="10232"/>
                    </a:lnTo>
                    <a:lnTo>
                      <a:pt x="29377" y="10316"/>
                    </a:lnTo>
                    <a:lnTo>
                      <a:pt x="29293" y="10232"/>
                    </a:lnTo>
                    <a:lnTo>
                      <a:pt x="29189" y="10211"/>
                    </a:lnTo>
                    <a:lnTo>
                      <a:pt x="29189" y="10107"/>
                    </a:lnTo>
                    <a:lnTo>
                      <a:pt x="29230" y="10065"/>
                    </a:lnTo>
                    <a:lnTo>
                      <a:pt x="29209" y="10002"/>
                    </a:lnTo>
                    <a:lnTo>
                      <a:pt x="29126" y="10023"/>
                    </a:lnTo>
                    <a:lnTo>
                      <a:pt x="29105" y="10107"/>
                    </a:lnTo>
                    <a:lnTo>
                      <a:pt x="28958" y="10169"/>
                    </a:lnTo>
                    <a:lnTo>
                      <a:pt x="28854" y="10065"/>
                    </a:lnTo>
                    <a:lnTo>
                      <a:pt x="28854" y="9939"/>
                    </a:lnTo>
                    <a:lnTo>
                      <a:pt x="28770" y="9918"/>
                    </a:lnTo>
                    <a:lnTo>
                      <a:pt x="28665" y="9939"/>
                    </a:lnTo>
                    <a:lnTo>
                      <a:pt x="28603" y="9897"/>
                    </a:lnTo>
                    <a:lnTo>
                      <a:pt x="28644" y="9793"/>
                    </a:lnTo>
                    <a:lnTo>
                      <a:pt x="28707" y="9772"/>
                    </a:lnTo>
                    <a:lnTo>
                      <a:pt x="28749" y="9709"/>
                    </a:lnTo>
                    <a:lnTo>
                      <a:pt x="28812" y="9709"/>
                    </a:lnTo>
                    <a:lnTo>
                      <a:pt x="29126" y="9500"/>
                    </a:lnTo>
                    <a:lnTo>
                      <a:pt x="29168" y="9458"/>
                    </a:lnTo>
                    <a:lnTo>
                      <a:pt x="29042" y="9332"/>
                    </a:lnTo>
                    <a:lnTo>
                      <a:pt x="28875" y="9353"/>
                    </a:lnTo>
                    <a:lnTo>
                      <a:pt x="28875" y="9332"/>
                    </a:lnTo>
                    <a:lnTo>
                      <a:pt x="28979" y="9270"/>
                    </a:lnTo>
                    <a:lnTo>
                      <a:pt x="29042" y="9144"/>
                    </a:lnTo>
                    <a:lnTo>
                      <a:pt x="29168" y="9081"/>
                    </a:lnTo>
                    <a:lnTo>
                      <a:pt x="29147" y="9228"/>
                    </a:lnTo>
                    <a:lnTo>
                      <a:pt x="29189" y="9332"/>
                    </a:lnTo>
                    <a:lnTo>
                      <a:pt x="29293" y="9291"/>
                    </a:lnTo>
                    <a:lnTo>
                      <a:pt x="29377" y="9332"/>
                    </a:lnTo>
                    <a:lnTo>
                      <a:pt x="29461" y="9249"/>
                    </a:lnTo>
                    <a:lnTo>
                      <a:pt x="29461" y="9144"/>
                    </a:lnTo>
                    <a:lnTo>
                      <a:pt x="29377" y="9039"/>
                    </a:lnTo>
                    <a:lnTo>
                      <a:pt x="29293" y="9019"/>
                    </a:lnTo>
                    <a:lnTo>
                      <a:pt x="29293" y="8935"/>
                    </a:lnTo>
                    <a:lnTo>
                      <a:pt x="29314" y="8830"/>
                    </a:lnTo>
                    <a:lnTo>
                      <a:pt x="29293" y="8726"/>
                    </a:lnTo>
                    <a:lnTo>
                      <a:pt x="29314" y="8663"/>
                    </a:lnTo>
                    <a:lnTo>
                      <a:pt x="29314" y="8600"/>
                    </a:lnTo>
                    <a:lnTo>
                      <a:pt x="29209" y="8454"/>
                    </a:lnTo>
                    <a:lnTo>
                      <a:pt x="29272" y="8349"/>
                    </a:lnTo>
                    <a:lnTo>
                      <a:pt x="29209" y="8244"/>
                    </a:lnTo>
                    <a:lnTo>
                      <a:pt x="29272" y="8223"/>
                    </a:lnTo>
                    <a:lnTo>
                      <a:pt x="29272" y="8077"/>
                    </a:lnTo>
                    <a:lnTo>
                      <a:pt x="29356" y="7931"/>
                    </a:lnTo>
                    <a:lnTo>
                      <a:pt x="29356" y="7847"/>
                    </a:lnTo>
                    <a:lnTo>
                      <a:pt x="29419" y="7742"/>
                    </a:lnTo>
                    <a:lnTo>
                      <a:pt x="29419" y="7700"/>
                    </a:lnTo>
                    <a:lnTo>
                      <a:pt x="29356" y="7659"/>
                    </a:lnTo>
                    <a:lnTo>
                      <a:pt x="29377" y="7449"/>
                    </a:lnTo>
                    <a:lnTo>
                      <a:pt x="29356" y="7324"/>
                    </a:lnTo>
                    <a:lnTo>
                      <a:pt x="29251" y="7261"/>
                    </a:lnTo>
                    <a:lnTo>
                      <a:pt x="29272" y="7177"/>
                    </a:lnTo>
                    <a:lnTo>
                      <a:pt x="29251" y="7073"/>
                    </a:lnTo>
                    <a:lnTo>
                      <a:pt x="29293" y="7052"/>
                    </a:lnTo>
                    <a:lnTo>
                      <a:pt x="29335" y="6947"/>
                    </a:lnTo>
                    <a:lnTo>
                      <a:pt x="29272" y="6884"/>
                    </a:lnTo>
                    <a:lnTo>
                      <a:pt x="29230" y="6863"/>
                    </a:lnTo>
                    <a:cubicBezTo>
                      <a:pt x="29272" y="6842"/>
                      <a:pt x="29293" y="6801"/>
                      <a:pt x="29293" y="6759"/>
                    </a:cubicBezTo>
                    <a:cubicBezTo>
                      <a:pt x="29314" y="6696"/>
                      <a:pt x="29335" y="6654"/>
                      <a:pt x="29335" y="6591"/>
                    </a:cubicBezTo>
                    <a:lnTo>
                      <a:pt x="29377" y="6550"/>
                    </a:lnTo>
                    <a:lnTo>
                      <a:pt x="29377" y="6445"/>
                    </a:lnTo>
                    <a:lnTo>
                      <a:pt x="29440" y="6445"/>
                    </a:lnTo>
                    <a:lnTo>
                      <a:pt x="29523" y="6361"/>
                    </a:lnTo>
                    <a:lnTo>
                      <a:pt x="29586" y="6257"/>
                    </a:lnTo>
                    <a:lnTo>
                      <a:pt x="29649" y="6215"/>
                    </a:lnTo>
                    <a:lnTo>
                      <a:pt x="29753" y="6215"/>
                    </a:lnTo>
                    <a:lnTo>
                      <a:pt x="29816" y="6131"/>
                    </a:lnTo>
                    <a:lnTo>
                      <a:pt x="29900" y="6068"/>
                    </a:lnTo>
                    <a:lnTo>
                      <a:pt x="29942" y="5964"/>
                    </a:lnTo>
                    <a:lnTo>
                      <a:pt x="29942" y="5838"/>
                    </a:lnTo>
                    <a:lnTo>
                      <a:pt x="29900" y="5796"/>
                    </a:lnTo>
                    <a:lnTo>
                      <a:pt x="29963" y="5713"/>
                    </a:lnTo>
                    <a:lnTo>
                      <a:pt x="30005" y="5629"/>
                    </a:lnTo>
                    <a:lnTo>
                      <a:pt x="29795" y="5629"/>
                    </a:lnTo>
                    <a:lnTo>
                      <a:pt x="29733" y="5587"/>
                    </a:lnTo>
                    <a:lnTo>
                      <a:pt x="29753" y="5503"/>
                    </a:lnTo>
                    <a:lnTo>
                      <a:pt x="29837" y="5503"/>
                    </a:lnTo>
                    <a:lnTo>
                      <a:pt x="29921" y="5545"/>
                    </a:lnTo>
                    <a:lnTo>
                      <a:pt x="30025" y="5545"/>
                    </a:lnTo>
                    <a:lnTo>
                      <a:pt x="30130" y="5587"/>
                    </a:lnTo>
                    <a:lnTo>
                      <a:pt x="30214" y="5524"/>
                    </a:lnTo>
                    <a:lnTo>
                      <a:pt x="30297" y="5545"/>
                    </a:lnTo>
                    <a:lnTo>
                      <a:pt x="30318" y="5650"/>
                    </a:lnTo>
                    <a:lnTo>
                      <a:pt x="30465" y="5796"/>
                    </a:lnTo>
                    <a:lnTo>
                      <a:pt x="30549" y="5796"/>
                    </a:lnTo>
                    <a:lnTo>
                      <a:pt x="30569" y="5838"/>
                    </a:lnTo>
                    <a:lnTo>
                      <a:pt x="30653" y="5859"/>
                    </a:lnTo>
                    <a:lnTo>
                      <a:pt x="30779" y="5817"/>
                    </a:lnTo>
                    <a:lnTo>
                      <a:pt x="30988" y="5692"/>
                    </a:lnTo>
                    <a:lnTo>
                      <a:pt x="31134" y="5524"/>
                    </a:lnTo>
                    <a:lnTo>
                      <a:pt x="31302" y="5399"/>
                    </a:lnTo>
                    <a:lnTo>
                      <a:pt x="31365" y="5315"/>
                    </a:lnTo>
                    <a:lnTo>
                      <a:pt x="31302" y="5294"/>
                    </a:lnTo>
                    <a:lnTo>
                      <a:pt x="31344" y="5231"/>
                    </a:lnTo>
                    <a:lnTo>
                      <a:pt x="31469" y="5231"/>
                    </a:lnTo>
                    <a:lnTo>
                      <a:pt x="31595" y="5085"/>
                    </a:lnTo>
                    <a:lnTo>
                      <a:pt x="31825" y="4897"/>
                    </a:lnTo>
                    <a:lnTo>
                      <a:pt x="31825" y="4855"/>
                    </a:lnTo>
                    <a:lnTo>
                      <a:pt x="31930" y="4834"/>
                    </a:lnTo>
                    <a:lnTo>
                      <a:pt x="32013" y="4687"/>
                    </a:lnTo>
                    <a:lnTo>
                      <a:pt x="32181" y="4541"/>
                    </a:lnTo>
                    <a:lnTo>
                      <a:pt x="32222" y="4415"/>
                    </a:lnTo>
                    <a:lnTo>
                      <a:pt x="32285" y="4415"/>
                    </a:lnTo>
                    <a:lnTo>
                      <a:pt x="32327" y="4436"/>
                    </a:lnTo>
                    <a:lnTo>
                      <a:pt x="32327" y="4436"/>
                    </a:lnTo>
                    <a:lnTo>
                      <a:pt x="32306" y="4353"/>
                    </a:lnTo>
                    <a:lnTo>
                      <a:pt x="32222" y="4311"/>
                    </a:lnTo>
                    <a:lnTo>
                      <a:pt x="32222" y="4227"/>
                    </a:lnTo>
                    <a:lnTo>
                      <a:pt x="32076" y="4122"/>
                    </a:lnTo>
                    <a:lnTo>
                      <a:pt x="31804" y="4081"/>
                    </a:lnTo>
                    <a:lnTo>
                      <a:pt x="31657" y="4060"/>
                    </a:lnTo>
                    <a:lnTo>
                      <a:pt x="31574" y="4081"/>
                    </a:lnTo>
                    <a:lnTo>
                      <a:pt x="31511" y="4060"/>
                    </a:lnTo>
                    <a:lnTo>
                      <a:pt x="31511" y="3976"/>
                    </a:lnTo>
                    <a:lnTo>
                      <a:pt x="31469" y="3871"/>
                    </a:lnTo>
                    <a:lnTo>
                      <a:pt x="31406" y="3871"/>
                    </a:lnTo>
                    <a:lnTo>
                      <a:pt x="31385" y="3850"/>
                    </a:lnTo>
                    <a:lnTo>
                      <a:pt x="31281" y="3829"/>
                    </a:lnTo>
                    <a:lnTo>
                      <a:pt x="31197" y="3704"/>
                    </a:lnTo>
                    <a:lnTo>
                      <a:pt x="31051" y="3704"/>
                    </a:lnTo>
                    <a:lnTo>
                      <a:pt x="30967" y="3788"/>
                    </a:lnTo>
                    <a:lnTo>
                      <a:pt x="30946" y="3704"/>
                    </a:lnTo>
                    <a:lnTo>
                      <a:pt x="30841" y="3704"/>
                    </a:lnTo>
                    <a:lnTo>
                      <a:pt x="30779" y="3641"/>
                    </a:lnTo>
                    <a:lnTo>
                      <a:pt x="30674" y="3662"/>
                    </a:lnTo>
                    <a:lnTo>
                      <a:pt x="30507" y="3662"/>
                    </a:lnTo>
                    <a:lnTo>
                      <a:pt x="30235" y="3725"/>
                    </a:lnTo>
                    <a:lnTo>
                      <a:pt x="30130" y="3871"/>
                    </a:lnTo>
                    <a:lnTo>
                      <a:pt x="30214" y="3976"/>
                    </a:lnTo>
                    <a:lnTo>
                      <a:pt x="30130" y="4018"/>
                    </a:lnTo>
                    <a:lnTo>
                      <a:pt x="30109" y="4060"/>
                    </a:lnTo>
                    <a:lnTo>
                      <a:pt x="30193" y="4164"/>
                    </a:lnTo>
                    <a:lnTo>
                      <a:pt x="30214" y="4290"/>
                    </a:lnTo>
                    <a:lnTo>
                      <a:pt x="30088" y="4290"/>
                    </a:lnTo>
                    <a:lnTo>
                      <a:pt x="30046" y="4185"/>
                    </a:lnTo>
                    <a:lnTo>
                      <a:pt x="29984" y="4060"/>
                    </a:lnTo>
                    <a:lnTo>
                      <a:pt x="29900" y="4039"/>
                    </a:lnTo>
                    <a:lnTo>
                      <a:pt x="29816" y="4164"/>
                    </a:lnTo>
                    <a:lnTo>
                      <a:pt x="29837" y="4227"/>
                    </a:lnTo>
                    <a:lnTo>
                      <a:pt x="29837" y="4290"/>
                    </a:lnTo>
                    <a:lnTo>
                      <a:pt x="29733" y="4332"/>
                    </a:lnTo>
                    <a:lnTo>
                      <a:pt x="29712" y="4478"/>
                    </a:lnTo>
                    <a:lnTo>
                      <a:pt x="29565" y="4646"/>
                    </a:lnTo>
                    <a:lnTo>
                      <a:pt x="29523" y="4771"/>
                    </a:lnTo>
                    <a:lnTo>
                      <a:pt x="29502" y="4855"/>
                    </a:lnTo>
                    <a:lnTo>
                      <a:pt x="29565" y="4876"/>
                    </a:lnTo>
                    <a:lnTo>
                      <a:pt x="29461" y="4959"/>
                    </a:lnTo>
                    <a:lnTo>
                      <a:pt x="29461" y="5064"/>
                    </a:lnTo>
                    <a:lnTo>
                      <a:pt x="29377" y="5106"/>
                    </a:lnTo>
                    <a:lnTo>
                      <a:pt x="29272" y="5357"/>
                    </a:lnTo>
                    <a:lnTo>
                      <a:pt x="29272" y="5482"/>
                    </a:lnTo>
                    <a:lnTo>
                      <a:pt x="29209" y="5566"/>
                    </a:lnTo>
                    <a:lnTo>
                      <a:pt x="29293" y="5629"/>
                    </a:lnTo>
                    <a:lnTo>
                      <a:pt x="29293" y="5713"/>
                    </a:lnTo>
                    <a:lnTo>
                      <a:pt x="29251" y="5734"/>
                    </a:lnTo>
                    <a:lnTo>
                      <a:pt x="29251" y="5838"/>
                    </a:lnTo>
                    <a:lnTo>
                      <a:pt x="29189" y="6026"/>
                    </a:lnTo>
                    <a:lnTo>
                      <a:pt x="29063" y="6215"/>
                    </a:lnTo>
                    <a:lnTo>
                      <a:pt x="29084" y="6257"/>
                    </a:lnTo>
                    <a:lnTo>
                      <a:pt x="29189" y="6257"/>
                    </a:lnTo>
                    <a:lnTo>
                      <a:pt x="29209" y="6319"/>
                    </a:lnTo>
                    <a:cubicBezTo>
                      <a:pt x="29189" y="6319"/>
                      <a:pt x="29168" y="6340"/>
                      <a:pt x="29168" y="6340"/>
                    </a:cubicBezTo>
                    <a:lnTo>
                      <a:pt x="29105" y="6319"/>
                    </a:lnTo>
                    <a:lnTo>
                      <a:pt x="29042" y="6361"/>
                    </a:lnTo>
                    <a:lnTo>
                      <a:pt x="28958" y="6508"/>
                    </a:lnTo>
                    <a:lnTo>
                      <a:pt x="29042" y="6508"/>
                    </a:lnTo>
                    <a:cubicBezTo>
                      <a:pt x="29000" y="6529"/>
                      <a:pt x="28979" y="6550"/>
                      <a:pt x="28979" y="6612"/>
                    </a:cubicBezTo>
                    <a:lnTo>
                      <a:pt x="28875" y="6570"/>
                    </a:lnTo>
                    <a:lnTo>
                      <a:pt x="28791" y="6633"/>
                    </a:lnTo>
                    <a:lnTo>
                      <a:pt x="28791" y="6738"/>
                    </a:lnTo>
                    <a:lnTo>
                      <a:pt x="28644" y="6842"/>
                    </a:lnTo>
                    <a:lnTo>
                      <a:pt x="28582" y="6884"/>
                    </a:lnTo>
                    <a:cubicBezTo>
                      <a:pt x="28665" y="6612"/>
                      <a:pt x="28728" y="6257"/>
                      <a:pt x="28749" y="5943"/>
                    </a:cubicBezTo>
                    <a:lnTo>
                      <a:pt x="28937" y="5838"/>
                    </a:lnTo>
                    <a:lnTo>
                      <a:pt x="28937" y="5734"/>
                    </a:lnTo>
                    <a:lnTo>
                      <a:pt x="29000" y="5566"/>
                    </a:lnTo>
                    <a:lnTo>
                      <a:pt x="29000" y="5399"/>
                    </a:lnTo>
                    <a:lnTo>
                      <a:pt x="29063" y="5315"/>
                    </a:lnTo>
                    <a:lnTo>
                      <a:pt x="28979" y="5315"/>
                    </a:lnTo>
                    <a:lnTo>
                      <a:pt x="28937" y="5378"/>
                    </a:lnTo>
                    <a:lnTo>
                      <a:pt x="28791" y="5420"/>
                    </a:lnTo>
                    <a:lnTo>
                      <a:pt x="28728" y="5545"/>
                    </a:lnTo>
                    <a:lnTo>
                      <a:pt x="28686" y="5503"/>
                    </a:lnTo>
                    <a:lnTo>
                      <a:pt x="28686" y="5399"/>
                    </a:lnTo>
                    <a:lnTo>
                      <a:pt x="28770" y="5357"/>
                    </a:lnTo>
                    <a:lnTo>
                      <a:pt x="28770" y="5231"/>
                    </a:lnTo>
                    <a:lnTo>
                      <a:pt x="28749" y="5169"/>
                    </a:lnTo>
                    <a:lnTo>
                      <a:pt x="28665" y="5127"/>
                    </a:lnTo>
                    <a:lnTo>
                      <a:pt x="28749" y="5127"/>
                    </a:lnTo>
                    <a:lnTo>
                      <a:pt x="28791" y="5106"/>
                    </a:lnTo>
                    <a:lnTo>
                      <a:pt x="28770" y="4980"/>
                    </a:lnTo>
                    <a:lnTo>
                      <a:pt x="28582" y="4876"/>
                    </a:lnTo>
                    <a:lnTo>
                      <a:pt x="28540" y="4897"/>
                    </a:lnTo>
                    <a:lnTo>
                      <a:pt x="28352" y="4918"/>
                    </a:lnTo>
                    <a:lnTo>
                      <a:pt x="28331" y="4980"/>
                    </a:lnTo>
                    <a:lnTo>
                      <a:pt x="28247" y="4980"/>
                    </a:lnTo>
                    <a:lnTo>
                      <a:pt x="28247" y="4897"/>
                    </a:lnTo>
                    <a:lnTo>
                      <a:pt x="28331" y="4771"/>
                    </a:lnTo>
                    <a:lnTo>
                      <a:pt x="28414" y="4771"/>
                    </a:lnTo>
                    <a:lnTo>
                      <a:pt x="28540" y="4666"/>
                    </a:lnTo>
                    <a:lnTo>
                      <a:pt x="28749" y="4604"/>
                    </a:lnTo>
                    <a:lnTo>
                      <a:pt x="28791" y="4562"/>
                    </a:lnTo>
                    <a:lnTo>
                      <a:pt x="28937" y="4541"/>
                    </a:lnTo>
                    <a:lnTo>
                      <a:pt x="29000" y="4541"/>
                    </a:lnTo>
                    <a:lnTo>
                      <a:pt x="29063" y="4583"/>
                    </a:lnTo>
                    <a:lnTo>
                      <a:pt x="29105" y="4562"/>
                    </a:lnTo>
                    <a:lnTo>
                      <a:pt x="29147" y="4394"/>
                    </a:lnTo>
                    <a:lnTo>
                      <a:pt x="29189" y="4332"/>
                    </a:lnTo>
                    <a:lnTo>
                      <a:pt x="29063" y="4248"/>
                    </a:lnTo>
                    <a:lnTo>
                      <a:pt x="29042" y="4185"/>
                    </a:lnTo>
                    <a:lnTo>
                      <a:pt x="29105" y="4164"/>
                    </a:lnTo>
                    <a:lnTo>
                      <a:pt x="29168" y="4122"/>
                    </a:lnTo>
                    <a:lnTo>
                      <a:pt x="29189" y="4164"/>
                    </a:lnTo>
                    <a:lnTo>
                      <a:pt x="29272" y="4185"/>
                    </a:lnTo>
                    <a:lnTo>
                      <a:pt x="29419" y="4122"/>
                    </a:lnTo>
                    <a:lnTo>
                      <a:pt x="29481" y="4039"/>
                    </a:lnTo>
                    <a:lnTo>
                      <a:pt x="29461" y="3955"/>
                    </a:lnTo>
                    <a:lnTo>
                      <a:pt x="29481" y="3913"/>
                    </a:lnTo>
                    <a:lnTo>
                      <a:pt x="29461" y="3829"/>
                    </a:lnTo>
                    <a:lnTo>
                      <a:pt x="29377" y="3850"/>
                    </a:lnTo>
                    <a:lnTo>
                      <a:pt x="29293" y="3746"/>
                    </a:lnTo>
                    <a:lnTo>
                      <a:pt x="29042" y="3746"/>
                    </a:lnTo>
                    <a:lnTo>
                      <a:pt x="28958" y="3725"/>
                    </a:lnTo>
                    <a:lnTo>
                      <a:pt x="28896" y="3767"/>
                    </a:lnTo>
                    <a:lnTo>
                      <a:pt x="28770" y="3767"/>
                    </a:lnTo>
                    <a:lnTo>
                      <a:pt x="28665" y="3725"/>
                    </a:lnTo>
                    <a:lnTo>
                      <a:pt x="28582" y="3746"/>
                    </a:lnTo>
                    <a:lnTo>
                      <a:pt x="28519" y="3641"/>
                    </a:lnTo>
                    <a:lnTo>
                      <a:pt x="28435" y="3599"/>
                    </a:lnTo>
                    <a:lnTo>
                      <a:pt x="28435" y="3516"/>
                    </a:lnTo>
                    <a:lnTo>
                      <a:pt x="28477" y="3453"/>
                    </a:lnTo>
                    <a:lnTo>
                      <a:pt x="28456" y="3411"/>
                    </a:lnTo>
                    <a:lnTo>
                      <a:pt x="28310" y="3390"/>
                    </a:lnTo>
                    <a:lnTo>
                      <a:pt x="28226" y="3432"/>
                    </a:lnTo>
                    <a:lnTo>
                      <a:pt x="28163" y="3495"/>
                    </a:lnTo>
                    <a:lnTo>
                      <a:pt x="28226" y="3537"/>
                    </a:lnTo>
                    <a:lnTo>
                      <a:pt x="28331" y="3537"/>
                    </a:lnTo>
                    <a:lnTo>
                      <a:pt x="28268" y="3641"/>
                    </a:lnTo>
                    <a:lnTo>
                      <a:pt x="28142" y="3620"/>
                    </a:lnTo>
                    <a:lnTo>
                      <a:pt x="28059" y="3495"/>
                    </a:lnTo>
                    <a:lnTo>
                      <a:pt x="28017" y="3516"/>
                    </a:lnTo>
                    <a:lnTo>
                      <a:pt x="27954" y="3495"/>
                    </a:lnTo>
                    <a:lnTo>
                      <a:pt x="27849" y="3537"/>
                    </a:lnTo>
                    <a:lnTo>
                      <a:pt x="27828" y="3641"/>
                    </a:lnTo>
                    <a:lnTo>
                      <a:pt x="27787" y="3662"/>
                    </a:lnTo>
                    <a:lnTo>
                      <a:pt x="27808" y="3767"/>
                    </a:lnTo>
                    <a:lnTo>
                      <a:pt x="27808" y="3871"/>
                    </a:lnTo>
                    <a:lnTo>
                      <a:pt x="27891" y="3934"/>
                    </a:lnTo>
                    <a:lnTo>
                      <a:pt x="27891" y="4060"/>
                    </a:lnTo>
                    <a:lnTo>
                      <a:pt x="27828" y="4122"/>
                    </a:lnTo>
                    <a:lnTo>
                      <a:pt x="27808" y="4248"/>
                    </a:lnTo>
                    <a:lnTo>
                      <a:pt x="27787" y="4248"/>
                    </a:lnTo>
                    <a:lnTo>
                      <a:pt x="27745" y="4018"/>
                    </a:lnTo>
                    <a:lnTo>
                      <a:pt x="27703" y="3913"/>
                    </a:lnTo>
                    <a:lnTo>
                      <a:pt x="27619" y="3850"/>
                    </a:lnTo>
                    <a:lnTo>
                      <a:pt x="27598" y="3934"/>
                    </a:lnTo>
                    <a:lnTo>
                      <a:pt x="27515" y="3934"/>
                    </a:lnTo>
                    <a:lnTo>
                      <a:pt x="27431" y="4018"/>
                    </a:lnTo>
                    <a:lnTo>
                      <a:pt x="27431" y="4143"/>
                    </a:lnTo>
                    <a:lnTo>
                      <a:pt x="27515" y="4248"/>
                    </a:lnTo>
                    <a:lnTo>
                      <a:pt x="27515" y="4332"/>
                    </a:lnTo>
                    <a:lnTo>
                      <a:pt x="27619" y="4457"/>
                    </a:lnTo>
                    <a:lnTo>
                      <a:pt x="27745" y="4457"/>
                    </a:lnTo>
                    <a:lnTo>
                      <a:pt x="27808" y="4353"/>
                    </a:lnTo>
                    <a:lnTo>
                      <a:pt x="27828" y="4353"/>
                    </a:lnTo>
                    <a:lnTo>
                      <a:pt x="27849" y="4457"/>
                    </a:lnTo>
                    <a:lnTo>
                      <a:pt x="27933" y="4583"/>
                    </a:lnTo>
                    <a:lnTo>
                      <a:pt x="27933" y="4666"/>
                    </a:lnTo>
                    <a:lnTo>
                      <a:pt x="27849" y="4666"/>
                    </a:lnTo>
                    <a:lnTo>
                      <a:pt x="27808" y="4562"/>
                    </a:lnTo>
                    <a:lnTo>
                      <a:pt x="27724" y="4541"/>
                    </a:lnTo>
                    <a:lnTo>
                      <a:pt x="27619" y="4562"/>
                    </a:lnTo>
                    <a:lnTo>
                      <a:pt x="27577" y="4604"/>
                    </a:lnTo>
                    <a:lnTo>
                      <a:pt x="27619" y="4708"/>
                    </a:lnTo>
                    <a:lnTo>
                      <a:pt x="27598" y="4792"/>
                    </a:lnTo>
                    <a:lnTo>
                      <a:pt x="27515" y="4876"/>
                    </a:lnTo>
                    <a:lnTo>
                      <a:pt x="27536" y="4959"/>
                    </a:lnTo>
                    <a:lnTo>
                      <a:pt x="27473" y="5085"/>
                    </a:lnTo>
                    <a:lnTo>
                      <a:pt x="27410" y="5127"/>
                    </a:lnTo>
                    <a:lnTo>
                      <a:pt x="27431" y="5231"/>
                    </a:lnTo>
                    <a:lnTo>
                      <a:pt x="27389" y="5294"/>
                    </a:lnTo>
                    <a:lnTo>
                      <a:pt x="27284" y="5273"/>
                    </a:lnTo>
                    <a:lnTo>
                      <a:pt x="27201" y="5169"/>
                    </a:lnTo>
                    <a:lnTo>
                      <a:pt x="27201" y="5064"/>
                    </a:lnTo>
                    <a:lnTo>
                      <a:pt x="27075" y="4897"/>
                    </a:lnTo>
                    <a:lnTo>
                      <a:pt x="27075" y="4792"/>
                    </a:lnTo>
                    <a:lnTo>
                      <a:pt x="27054" y="4708"/>
                    </a:lnTo>
                    <a:lnTo>
                      <a:pt x="26950" y="4687"/>
                    </a:lnTo>
                    <a:lnTo>
                      <a:pt x="26950" y="4646"/>
                    </a:lnTo>
                    <a:lnTo>
                      <a:pt x="26992" y="4604"/>
                    </a:lnTo>
                    <a:lnTo>
                      <a:pt x="27033" y="4562"/>
                    </a:lnTo>
                    <a:lnTo>
                      <a:pt x="26992" y="4478"/>
                    </a:lnTo>
                    <a:lnTo>
                      <a:pt x="26887" y="4457"/>
                    </a:lnTo>
                    <a:lnTo>
                      <a:pt x="26740" y="4499"/>
                    </a:lnTo>
                    <a:lnTo>
                      <a:pt x="26699" y="4457"/>
                    </a:lnTo>
                    <a:lnTo>
                      <a:pt x="26657" y="4478"/>
                    </a:lnTo>
                    <a:lnTo>
                      <a:pt x="26594" y="4562"/>
                    </a:lnTo>
                    <a:lnTo>
                      <a:pt x="26489" y="4604"/>
                    </a:lnTo>
                    <a:lnTo>
                      <a:pt x="26364" y="4792"/>
                    </a:lnTo>
                    <a:lnTo>
                      <a:pt x="26427" y="4876"/>
                    </a:lnTo>
                    <a:lnTo>
                      <a:pt x="26427" y="5064"/>
                    </a:lnTo>
                    <a:lnTo>
                      <a:pt x="26385" y="5127"/>
                    </a:lnTo>
                    <a:lnTo>
                      <a:pt x="26448" y="5210"/>
                    </a:lnTo>
                    <a:lnTo>
                      <a:pt x="26427" y="5378"/>
                    </a:lnTo>
                    <a:lnTo>
                      <a:pt x="26322" y="5420"/>
                    </a:lnTo>
                    <a:lnTo>
                      <a:pt x="26322" y="5545"/>
                    </a:lnTo>
                    <a:lnTo>
                      <a:pt x="26364" y="5608"/>
                    </a:lnTo>
                    <a:lnTo>
                      <a:pt x="26448" y="5587"/>
                    </a:lnTo>
                    <a:lnTo>
                      <a:pt x="26489" y="5629"/>
                    </a:lnTo>
                    <a:lnTo>
                      <a:pt x="26573" y="5587"/>
                    </a:lnTo>
                    <a:lnTo>
                      <a:pt x="26636" y="5608"/>
                    </a:lnTo>
                    <a:lnTo>
                      <a:pt x="26636" y="5734"/>
                    </a:lnTo>
                    <a:lnTo>
                      <a:pt x="26657" y="5796"/>
                    </a:lnTo>
                    <a:lnTo>
                      <a:pt x="26699" y="5796"/>
                    </a:lnTo>
                    <a:lnTo>
                      <a:pt x="26782" y="5922"/>
                    </a:lnTo>
                    <a:lnTo>
                      <a:pt x="26782" y="6110"/>
                    </a:lnTo>
                    <a:lnTo>
                      <a:pt x="26887" y="6236"/>
                    </a:lnTo>
                    <a:lnTo>
                      <a:pt x="26887" y="6319"/>
                    </a:lnTo>
                    <a:lnTo>
                      <a:pt x="26929" y="6424"/>
                    </a:lnTo>
                    <a:lnTo>
                      <a:pt x="27012" y="6466"/>
                    </a:lnTo>
                    <a:lnTo>
                      <a:pt x="26992" y="6550"/>
                    </a:lnTo>
                    <a:lnTo>
                      <a:pt x="27012" y="6696"/>
                    </a:lnTo>
                    <a:lnTo>
                      <a:pt x="26929" y="6842"/>
                    </a:lnTo>
                    <a:lnTo>
                      <a:pt x="27012" y="6905"/>
                    </a:lnTo>
                    <a:lnTo>
                      <a:pt x="27033" y="7052"/>
                    </a:lnTo>
                    <a:lnTo>
                      <a:pt x="27012" y="7156"/>
                    </a:lnTo>
                    <a:lnTo>
                      <a:pt x="27033" y="7198"/>
                    </a:lnTo>
                    <a:lnTo>
                      <a:pt x="27117" y="7156"/>
                    </a:lnTo>
                    <a:lnTo>
                      <a:pt x="27180" y="7198"/>
                    </a:lnTo>
                    <a:lnTo>
                      <a:pt x="27180" y="7324"/>
                    </a:lnTo>
                    <a:lnTo>
                      <a:pt x="27264" y="7387"/>
                    </a:lnTo>
                    <a:lnTo>
                      <a:pt x="27410" y="7324"/>
                    </a:lnTo>
                    <a:lnTo>
                      <a:pt x="27452" y="7198"/>
                    </a:lnTo>
                    <a:lnTo>
                      <a:pt x="27598" y="7114"/>
                    </a:lnTo>
                    <a:lnTo>
                      <a:pt x="27619" y="7010"/>
                    </a:lnTo>
                    <a:lnTo>
                      <a:pt x="27556" y="6968"/>
                    </a:lnTo>
                    <a:lnTo>
                      <a:pt x="27494" y="6759"/>
                    </a:lnTo>
                    <a:lnTo>
                      <a:pt x="27515" y="6654"/>
                    </a:lnTo>
                    <a:lnTo>
                      <a:pt x="27703" y="6466"/>
                    </a:lnTo>
                    <a:lnTo>
                      <a:pt x="27703" y="6550"/>
                    </a:lnTo>
                    <a:lnTo>
                      <a:pt x="27598" y="6675"/>
                    </a:lnTo>
                    <a:lnTo>
                      <a:pt x="27640" y="6905"/>
                    </a:lnTo>
                    <a:lnTo>
                      <a:pt x="27724" y="6947"/>
                    </a:lnTo>
                    <a:lnTo>
                      <a:pt x="27828" y="6884"/>
                    </a:lnTo>
                    <a:lnTo>
                      <a:pt x="27954" y="6968"/>
                    </a:lnTo>
                    <a:lnTo>
                      <a:pt x="28121" y="6905"/>
                    </a:lnTo>
                    <a:lnTo>
                      <a:pt x="28121" y="6842"/>
                    </a:lnTo>
                    <a:lnTo>
                      <a:pt x="28247" y="6780"/>
                    </a:lnTo>
                    <a:lnTo>
                      <a:pt x="28352" y="6780"/>
                    </a:lnTo>
                    <a:lnTo>
                      <a:pt x="28435" y="6738"/>
                    </a:lnTo>
                    <a:lnTo>
                      <a:pt x="28477" y="6780"/>
                    </a:lnTo>
                    <a:lnTo>
                      <a:pt x="28498" y="6759"/>
                    </a:lnTo>
                    <a:lnTo>
                      <a:pt x="28498" y="6759"/>
                    </a:lnTo>
                    <a:cubicBezTo>
                      <a:pt x="28477" y="6863"/>
                      <a:pt x="28456" y="6989"/>
                      <a:pt x="28456" y="7094"/>
                    </a:cubicBezTo>
                    <a:lnTo>
                      <a:pt x="28435" y="7114"/>
                    </a:lnTo>
                    <a:lnTo>
                      <a:pt x="28456" y="7156"/>
                    </a:lnTo>
                    <a:lnTo>
                      <a:pt x="28456" y="7219"/>
                    </a:lnTo>
                    <a:cubicBezTo>
                      <a:pt x="28456" y="7283"/>
                      <a:pt x="28503" y="7308"/>
                      <a:pt x="28554" y="7308"/>
                    </a:cubicBezTo>
                    <a:cubicBezTo>
                      <a:pt x="28586" y="7308"/>
                      <a:pt x="28620" y="7298"/>
                      <a:pt x="28644" y="7282"/>
                    </a:cubicBezTo>
                    <a:lnTo>
                      <a:pt x="28707" y="7282"/>
                    </a:lnTo>
                    <a:lnTo>
                      <a:pt x="28707" y="7324"/>
                    </a:lnTo>
                    <a:lnTo>
                      <a:pt x="28582" y="7533"/>
                    </a:lnTo>
                    <a:lnTo>
                      <a:pt x="28561" y="7617"/>
                    </a:lnTo>
                    <a:lnTo>
                      <a:pt x="28456" y="7679"/>
                    </a:lnTo>
                    <a:lnTo>
                      <a:pt x="28477" y="7596"/>
                    </a:lnTo>
                    <a:lnTo>
                      <a:pt x="28435" y="7533"/>
                    </a:lnTo>
                    <a:lnTo>
                      <a:pt x="28477" y="7407"/>
                    </a:lnTo>
                    <a:lnTo>
                      <a:pt x="28393" y="7324"/>
                    </a:lnTo>
                    <a:lnTo>
                      <a:pt x="28268" y="7387"/>
                    </a:lnTo>
                    <a:lnTo>
                      <a:pt x="28184" y="7512"/>
                    </a:lnTo>
                    <a:lnTo>
                      <a:pt x="28121" y="7512"/>
                    </a:lnTo>
                    <a:lnTo>
                      <a:pt x="28038" y="7679"/>
                    </a:lnTo>
                    <a:lnTo>
                      <a:pt x="27954" y="7700"/>
                    </a:lnTo>
                    <a:lnTo>
                      <a:pt x="27870" y="7910"/>
                    </a:lnTo>
                    <a:lnTo>
                      <a:pt x="27724" y="8056"/>
                    </a:lnTo>
                    <a:lnTo>
                      <a:pt x="27703" y="8203"/>
                    </a:lnTo>
                    <a:lnTo>
                      <a:pt x="27745" y="8328"/>
                    </a:lnTo>
                    <a:lnTo>
                      <a:pt x="27745" y="8412"/>
                    </a:lnTo>
                    <a:lnTo>
                      <a:pt x="27808" y="8433"/>
                    </a:lnTo>
                    <a:lnTo>
                      <a:pt x="27870" y="8370"/>
                    </a:lnTo>
                    <a:lnTo>
                      <a:pt x="27933" y="8370"/>
                    </a:lnTo>
                    <a:lnTo>
                      <a:pt x="27933" y="8454"/>
                    </a:lnTo>
                    <a:lnTo>
                      <a:pt x="27828" y="8537"/>
                    </a:lnTo>
                    <a:lnTo>
                      <a:pt x="27828" y="8579"/>
                    </a:lnTo>
                    <a:lnTo>
                      <a:pt x="27724" y="8579"/>
                    </a:lnTo>
                    <a:lnTo>
                      <a:pt x="27619" y="8642"/>
                    </a:lnTo>
                    <a:lnTo>
                      <a:pt x="27431" y="8830"/>
                    </a:lnTo>
                    <a:lnTo>
                      <a:pt x="27347" y="8935"/>
                    </a:lnTo>
                    <a:lnTo>
                      <a:pt x="27326" y="9207"/>
                    </a:lnTo>
                    <a:lnTo>
                      <a:pt x="27389" y="9311"/>
                    </a:lnTo>
                    <a:lnTo>
                      <a:pt x="27389" y="9395"/>
                    </a:lnTo>
                    <a:lnTo>
                      <a:pt x="27326" y="9500"/>
                    </a:lnTo>
                    <a:lnTo>
                      <a:pt x="27347" y="9563"/>
                    </a:lnTo>
                    <a:lnTo>
                      <a:pt x="27389" y="9625"/>
                    </a:lnTo>
                    <a:lnTo>
                      <a:pt x="27452" y="9625"/>
                    </a:lnTo>
                    <a:lnTo>
                      <a:pt x="27515" y="9667"/>
                    </a:lnTo>
                    <a:lnTo>
                      <a:pt x="27536" y="9793"/>
                    </a:lnTo>
                    <a:lnTo>
                      <a:pt x="27640" y="9835"/>
                    </a:lnTo>
                    <a:lnTo>
                      <a:pt x="27703" y="9939"/>
                    </a:lnTo>
                    <a:lnTo>
                      <a:pt x="27745" y="9939"/>
                    </a:lnTo>
                    <a:lnTo>
                      <a:pt x="27828" y="9814"/>
                    </a:lnTo>
                    <a:lnTo>
                      <a:pt x="27808" y="9939"/>
                    </a:lnTo>
                    <a:lnTo>
                      <a:pt x="27849" y="10107"/>
                    </a:lnTo>
                    <a:lnTo>
                      <a:pt x="28017" y="10127"/>
                    </a:lnTo>
                    <a:lnTo>
                      <a:pt x="28080" y="10190"/>
                    </a:lnTo>
                    <a:lnTo>
                      <a:pt x="28184" y="10190"/>
                    </a:lnTo>
                    <a:lnTo>
                      <a:pt x="28331" y="10211"/>
                    </a:lnTo>
                    <a:lnTo>
                      <a:pt x="28331" y="10295"/>
                    </a:lnTo>
                    <a:lnTo>
                      <a:pt x="28226" y="10504"/>
                    </a:lnTo>
                    <a:lnTo>
                      <a:pt x="28121" y="10546"/>
                    </a:lnTo>
                    <a:lnTo>
                      <a:pt x="28080" y="10525"/>
                    </a:lnTo>
                    <a:lnTo>
                      <a:pt x="28121" y="10420"/>
                    </a:lnTo>
                    <a:lnTo>
                      <a:pt x="28226" y="10379"/>
                    </a:lnTo>
                    <a:lnTo>
                      <a:pt x="28080" y="10337"/>
                    </a:lnTo>
                    <a:lnTo>
                      <a:pt x="27954" y="10379"/>
                    </a:lnTo>
                    <a:lnTo>
                      <a:pt x="27849" y="10504"/>
                    </a:lnTo>
                    <a:lnTo>
                      <a:pt x="27912" y="10546"/>
                    </a:lnTo>
                    <a:lnTo>
                      <a:pt x="27912" y="10630"/>
                    </a:lnTo>
                    <a:lnTo>
                      <a:pt x="27745" y="10713"/>
                    </a:lnTo>
                    <a:lnTo>
                      <a:pt x="27661" y="10797"/>
                    </a:lnTo>
                    <a:lnTo>
                      <a:pt x="27598" y="10797"/>
                    </a:lnTo>
                    <a:lnTo>
                      <a:pt x="27515" y="10944"/>
                    </a:lnTo>
                    <a:lnTo>
                      <a:pt x="27536" y="11006"/>
                    </a:lnTo>
                    <a:lnTo>
                      <a:pt x="27619" y="11006"/>
                    </a:lnTo>
                    <a:lnTo>
                      <a:pt x="27661" y="11048"/>
                    </a:lnTo>
                    <a:lnTo>
                      <a:pt x="27766" y="11027"/>
                    </a:lnTo>
                    <a:lnTo>
                      <a:pt x="27828" y="10923"/>
                    </a:lnTo>
                    <a:lnTo>
                      <a:pt x="27808" y="10860"/>
                    </a:lnTo>
                    <a:lnTo>
                      <a:pt x="27870" y="10839"/>
                    </a:lnTo>
                    <a:lnTo>
                      <a:pt x="27954" y="10797"/>
                    </a:lnTo>
                    <a:lnTo>
                      <a:pt x="28017" y="10839"/>
                    </a:lnTo>
                    <a:lnTo>
                      <a:pt x="27975" y="10944"/>
                    </a:lnTo>
                    <a:lnTo>
                      <a:pt x="27912" y="11069"/>
                    </a:lnTo>
                    <a:lnTo>
                      <a:pt x="27870" y="11236"/>
                    </a:lnTo>
                    <a:lnTo>
                      <a:pt x="27870" y="11320"/>
                    </a:lnTo>
                    <a:lnTo>
                      <a:pt x="27808" y="11383"/>
                    </a:lnTo>
                    <a:lnTo>
                      <a:pt x="27640" y="11425"/>
                    </a:lnTo>
                    <a:lnTo>
                      <a:pt x="27536" y="11529"/>
                    </a:lnTo>
                    <a:lnTo>
                      <a:pt x="27452" y="11550"/>
                    </a:lnTo>
                    <a:lnTo>
                      <a:pt x="27452" y="11592"/>
                    </a:lnTo>
                    <a:lnTo>
                      <a:pt x="27410" y="11697"/>
                    </a:lnTo>
                    <a:lnTo>
                      <a:pt x="27138" y="11801"/>
                    </a:lnTo>
                    <a:lnTo>
                      <a:pt x="27075" y="11906"/>
                    </a:lnTo>
                    <a:lnTo>
                      <a:pt x="26971" y="11948"/>
                    </a:lnTo>
                    <a:lnTo>
                      <a:pt x="26929" y="11885"/>
                    </a:lnTo>
                    <a:lnTo>
                      <a:pt x="26887" y="11885"/>
                    </a:lnTo>
                    <a:lnTo>
                      <a:pt x="26866" y="11843"/>
                    </a:lnTo>
                    <a:lnTo>
                      <a:pt x="26803" y="11906"/>
                    </a:lnTo>
                    <a:lnTo>
                      <a:pt x="26720" y="11948"/>
                    </a:lnTo>
                    <a:lnTo>
                      <a:pt x="26720" y="11948"/>
                    </a:lnTo>
                    <a:lnTo>
                      <a:pt x="26761" y="11885"/>
                    </a:lnTo>
                    <a:lnTo>
                      <a:pt x="26720" y="11843"/>
                    </a:lnTo>
                    <a:lnTo>
                      <a:pt x="26615" y="11948"/>
                    </a:lnTo>
                    <a:lnTo>
                      <a:pt x="26573" y="12094"/>
                    </a:lnTo>
                    <a:lnTo>
                      <a:pt x="26468" y="12262"/>
                    </a:lnTo>
                    <a:lnTo>
                      <a:pt x="26448" y="12304"/>
                    </a:lnTo>
                    <a:lnTo>
                      <a:pt x="26489" y="12387"/>
                    </a:lnTo>
                    <a:lnTo>
                      <a:pt x="26489" y="12471"/>
                    </a:lnTo>
                    <a:lnTo>
                      <a:pt x="26406" y="12617"/>
                    </a:lnTo>
                    <a:lnTo>
                      <a:pt x="26406" y="12701"/>
                    </a:lnTo>
                    <a:lnTo>
                      <a:pt x="26468" y="12785"/>
                    </a:lnTo>
                    <a:lnTo>
                      <a:pt x="26385" y="12827"/>
                    </a:lnTo>
                    <a:lnTo>
                      <a:pt x="26343" y="12952"/>
                    </a:lnTo>
                    <a:lnTo>
                      <a:pt x="26364" y="12952"/>
                    </a:lnTo>
                    <a:lnTo>
                      <a:pt x="26448" y="12931"/>
                    </a:lnTo>
                    <a:lnTo>
                      <a:pt x="26489" y="12848"/>
                    </a:lnTo>
                    <a:lnTo>
                      <a:pt x="26594" y="12889"/>
                    </a:lnTo>
                    <a:lnTo>
                      <a:pt x="26699" y="12806"/>
                    </a:lnTo>
                    <a:lnTo>
                      <a:pt x="26615" y="12910"/>
                    </a:lnTo>
                    <a:lnTo>
                      <a:pt x="26510" y="12910"/>
                    </a:lnTo>
                    <a:lnTo>
                      <a:pt x="26406" y="13015"/>
                    </a:lnTo>
                    <a:lnTo>
                      <a:pt x="26259" y="13057"/>
                    </a:lnTo>
                    <a:lnTo>
                      <a:pt x="26259" y="13203"/>
                    </a:lnTo>
                    <a:lnTo>
                      <a:pt x="26176" y="13266"/>
                    </a:lnTo>
                    <a:lnTo>
                      <a:pt x="26071" y="13203"/>
                    </a:lnTo>
                    <a:lnTo>
                      <a:pt x="25945" y="13203"/>
                    </a:lnTo>
                    <a:lnTo>
                      <a:pt x="25862" y="13120"/>
                    </a:lnTo>
                    <a:lnTo>
                      <a:pt x="25778" y="13161"/>
                    </a:lnTo>
                    <a:lnTo>
                      <a:pt x="25820" y="13350"/>
                    </a:lnTo>
                    <a:lnTo>
                      <a:pt x="25631" y="13245"/>
                    </a:lnTo>
                    <a:lnTo>
                      <a:pt x="25694" y="12994"/>
                    </a:lnTo>
                    <a:lnTo>
                      <a:pt x="25631" y="12827"/>
                    </a:lnTo>
                    <a:lnTo>
                      <a:pt x="25548" y="12722"/>
                    </a:lnTo>
                    <a:lnTo>
                      <a:pt x="25590" y="12555"/>
                    </a:lnTo>
                    <a:lnTo>
                      <a:pt x="25631" y="12555"/>
                    </a:lnTo>
                    <a:lnTo>
                      <a:pt x="25673" y="12722"/>
                    </a:lnTo>
                    <a:lnTo>
                      <a:pt x="25820" y="12638"/>
                    </a:lnTo>
                    <a:lnTo>
                      <a:pt x="25862" y="12743"/>
                    </a:lnTo>
                    <a:lnTo>
                      <a:pt x="25987" y="12806"/>
                    </a:lnTo>
                    <a:lnTo>
                      <a:pt x="26071" y="12722"/>
                    </a:lnTo>
                    <a:lnTo>
                      <a:pt x="26071" y="12638"/>
                    </a:lnTo>
                    <a:lnTo>
                      <a:pt x="26134" y="12492"/>
                    </a:lnTo>
                    <a:lnTo>
                      <a:pt x="26029" y="12513"/>
                    </a:lnTo>
                    <a:lnTo>
                      <a:pt x="25945" y="12492"/>
                    </a:lnTo>
                    <a:lnTo>
                      <a:pt x="26029" y="12429"/>
                    </a:lnTo>
                    <a:lnTo>
                      <a:pt x="26092" y="12304"/>
                    </a:lnTo>
                    <a:lnTo>
                      <a:pt x="26029" y="12304"/>
                    </a:lnTo>
                    <a:lnTo>
                      <a:pt x="25945" y="12387"/>
                    </a:lnTo>
                    <a:lnTo>
                      <a:pt x="25778" y="12429"/>
                    </a:lnTo>
                    <a:lnTo>
                      <a:pt x="25778" y="12345"/>
                    </a:lnTo>
                    <a:lnTo>
                      <a:pt x="25924" y="12283"/>
                    </a:lnTo>
                    <a:lnTo>
                      <a:pt x="25924" y="12178"/>
                    </a:lnTo>
                    <a:lnTo>
                      <a:pt x="25841" y="12178"/>
                    </a:lnTo>
                    <a:lnTo>
                      <a:pt x="25736" y="12220"/>
                    </a:lnTo>
                    <a:lnTo>
                      <a:pt x="25736" y="12136"/>
                    </a:lnTo>
                    <a:lnTo>
                      <a:pt x="25778" y="11969"/>
                    </a:lnTo>
                    <a:lnTo>
                      <a:pt x="25862" y="11864"/>
                    </a:lnTo>
                    <a:lnTo>
                      <a:pt x="25883" y="11969"/>
                    </a:lnTo>
                    <a:lnTo>
                      <a:pt x="25945" y="11906"/>
                    </a:lnTo>
                    <a:lnTo>
                      <a:pt x="25945" y="11822"/>
                    </a:lnTo>
                    <a:lnTo>
                      <a:pt x="26092" y="11676"/>
                    </a:lnTo>
                    <a:lnTo>
                      <a:pt x="26092" y="11592"/>
                    </a:lnTo>
                    <a:lnTo>
                      <a:pt x="26280" y="11488"/>
                    </a:lnTo>
                    <a:lnTo>
                      <a:pt x="26280" y="11362"/>
                    </a:lnTo>
                    <a:lnTo>
                      <a:pt x="26364" y="11299"/>
                    </a:lnTo>
                    <a:lnTo>
                      <a:pt x="26448" y="11278"/>
                    </a:lnTo>
                    <a:lnTo>
                      <a:pt x="26448" y="11236"/>
                    </a:lnTo>
                    <a:lnTo>
                      <a:pt x="26343" y="11236"/>
                    </a:lnTo>
                    <a:lnTo>
                      <a:pt x="26196" y="11257"/>
                    </a:lnTo>
                    <a:lnTo>
                      <a:pt x="26155" y="11425"/>
                    </a:lnTo>
                    <a:lnTo>
                      <a:pt x="26029" y="11488"/>
                    </a:lnTo>
                    <a:lnTo>
                      <a:pt x="25945" y="11467"/>
                    </a:lnTo>
                    <a:lnTo>
                      <a:pt x="25966" y="11425"/>
                    </a:lnTo>
                    <a:lnTo>
                      <a:pt x="26113" y="11362"/>
                    </a:lnTo>
                    <a:lnTo>
                      <a:pt x="26134" y="11257"/>
                    </a:lnTo>
                    <a:lnTo>
                      <a:pt x="26050" y="11216"/>
                    </a:lnTo>
                    <a:lnTo>
                      <a:pt x="25966" y="11236"/>
                    </a:lnTo>
                    <a:lnTo>
                      <a:pt x="25883" y="11153"/>
                    </a:lnTo>
                    <a:lnTo>
                      <a:pt x="25924" y="11069"/>
                    </a:lnTo>
                    <a:lnTo>
                      <a:pt x="25945" y="10944"/>
                    </a:lnTo>
                    <a:lnTo>
                      <a:pt x="25862" y="10860"/>
                    </a:lnTo>
                    <a:lnTo>
                      <a:pt x="25820" y="10902"/>
                    </a:lnTo>
                    <a:lnTo>
                      <a:pt x="25778" y="10964"/>
                    </a:lnTo>
                    <a:lnTo>
                      <a:pt x="25778" y="10902"/>
                    </a:lnTo>
                    <a:lnTo>
                      <a:pt x="25820" y="10818"/>
                    </a:lnTo>
                    <a:lnTo>
                      <a:pt x="25757" y="10713"/>
                    </a:lnTo>
                    <a:lnTo>
                      <a:pt x="25652" y="10713"/>
                    </a:lnTo>
                    <a:lnTo>
                      <a:pt x="25631" y="10902"/>
                    </a:lnTo>
                    <a:lnTo>
                      <a:pt x="25527" y="10964"/>
                    </a:lnTo>
                    <a:lnTo>
                      <a:pt x="25506" y="11027"/>
                    </a:lnTo>
                    <a:lnTo>
                      <a:pt x="25443" y="10985"/>
                    </a:lnTo>
                    <a:lnTo>
                      <a:pt x="25443" y="10923"/>
                    </a:lnTo>
                    <a:lnTo>
                      <a:pt x="25401" y="10839"/>
                    </a:lnTo>
                    <a:lnTo>
                      <a:pt x="25318" y="10839"/>
                    </a:lnTo>
                    <a:lnTo>
                      <a:pt x="25297" y="10923"/>
                    </a:lnTo>
                    <a:lnTo>
                      <a:pt x="25318" y="10964"/>
                    </a:lnTo>
                    <a:lnTo>
                      <a:pt x="25297" y="11027"/>
                    </a:lnTo>
                    <a:lnTo>
                      <a:pt x="25339" y="11132"/>
                    </a:lnTo>
                    <a:lnTo>
                      <a:pt x="25339" y="11195"/>
                    </a:lnTo>
                    <a:lnTo>
                      <a:pt x="25297" y="11257"/>
                    </a:lnTo>
                    <a:lnTo>
                      <a:pt x="25234" y="11195"/>
                    </a:lnTo>
                    <a:lnTo>
                      <a:pt x="25234" y="11132"/>
                    </a:lnTo>
                    <a:lnTo>
                      <a:pt x="25192" y="11132"/>
                    </a:lnTo>
                    <a:lnTo>
                      <a:pt x="25171" y="11195"/>
                    </a:lnTo>
                    <a:lnTo>
                      <a:pt x="25213" y="11446"/>
                    </a:lnTo>
                    <a:lnTo>
                      <a:pt x="25234" y="11592"/>
                    </a:lnTo>
                    <a:lnTo>
                      <a:pt x="25401" y="11676"/>
                    </a:lnTo>
                    <a:lnTo>
                      <a:pt x="25443" y="11760"/>
                    </a:lnTo>
                    <a:lnTo>
                      <a:pt x="25443" y="11990"/>
                    </a:lnTo>
                    <a:lnTo>
                      <a:pt x="25422" y="11864"/>
                    </a:lnTo>
                    <a:lnTo>
                      <a:pt x="25339" y="11801"/>
                    </a:lnTo>
                    <a:lnTo>
                      <a:pt x="25192" y="11613"/>
                    </a:lnTo>
                    <a:lnTo>
                      <a:pt x="25171" y="11467"/>
                    </a:lnTo>
                    <a:lnTo>
                      <a:pt x="25108" y="11278"/>
                    </a:lnTo>
                    <a:lnTo>
                      <a:pt x="25025" y="11278"/>
                    </a:lnTo>
                    <a:lnTo>
                      <a:pt x="24983" y="11341"/>
                    </a:lnTo>
                    <a:lnTo>
                      <a:pt x="25004" y="11488"/>
                    </a:lnTo>
                    <a:lnTo>
                      <a:pt x="25087" y="11592"/>
                    </a:lnTo>
                    <a:lnTo>
                      <a:pt x="25108" y="11718"/>
                    </a:lnTo>
                    <a:lnTo>
                      <a:pt x="25067" y="11760"/>
                    </a:lnTo>
                    <a:lnTo>
                      <a:pt x="24983" y="11655"/>
                    </a:lnTo>
                    <a:lnTo>
                      <a:pt x="24774" y="11697"/>
                    </a:lnTo>
                    <a:lnTo>
                      <a:pt x="24711" y="11760"/>
                    </a:lnTo>
                    <a:lnTo>
                      <a:pt x="24648" y="11676"/>
                    </a:lnTo>
                    <a:lnTo>
                      <a:pt x="24564" y="11655"/>
                    </a:lnTo>
                    <a:lnTo>
                      <a:pt x="24376" y="11488"/>
                    </a:lnTo>
                    <a:lnTo>
                      <a:pt x="24146" y="11488"/>
                    </a:lnTo>
                    <a:lnTo>
                      <a:pt x="24125" y="11404"/>
                    </a:lnTo>
                    <a:lnTo>
                      <a:pt x="24083" y="11404"/>
                    </a:lnTo>
                    <a:lnTo>
                      <a:pt x="23937" y="11488"/>
                    </a:lnTo>
                    <a:lnTo>
                      <a:pt x="23874" y="11571"/>
                    </a:lnTo>
                    <a:lnTo>
                      <a:pt x="23707" y="11571"/>
                    </a:lnTo>
                    <a:lnTo>
                      <a:pt x="23560" y="11655"/>
                    </a:lnTo>
                    <a:lnTo>
                      <a:pt x="23435" y="11550"/>
                    </a:lnTo>
                    <a:lnTo>
                      <a:pt x="23414" y="11550"/>
                    </a:lnTo>
                    <a:lnTo>
                      <a:pt x="23393" y="11446"/>
                    </a:lnTo>
                    <a:lnTo>
                      <a:pt x="23330" y="11404"/>
                    </a:lnTo>
                    <a:lnTo>
                      <a:pt x="23204" y="11488"/>
                    </a:lnTo>
                    <a:lnTo>
                      <a:pt x="23204" y="11404"/>
                    </a:lnTo>
                    <a:lnTo>
                      <a:pt x="23037" y="11257"/>
                    </a:lnTo>
                    <a:lnTo>
                      <a:pt x="23016" y="11174"/>
                    </a:lnTo>
                    <a:lnTo>
                      <a:pt x="22974" y="11153"/>
                    </a:lnTo>
                    <a:lnTo>
                      <a:pt x="22974" y="11069"/>
                    </a:lnTo>
                    <a:lnTo>
                      <a:pt x="22995" y="11027"/>
                    </a:lnTo>
                    <a:lnTo>
                      <a:pt x="22932" y="10944"/>
                    </a:lnTo>
                    <a:lnTo>
                      <a:pt x="22890" y="10964"/>
                    </a:lnTo>
                    <a:lnTo>
                      <a:pt x="22870" y="10944"/>
                    </a:lnTo>
                    <a:lnTo>
                      <a:pt x="22870" y="10860"/>
                    </a:lnTo>
                    <a:lnTo>
                      <a:pt x="22807" y="10839"/>
                    </a:lnTo>
                    <a:lnTo>
                      <a:pt x="22702" y="10881"/>
                    </a:lnTo>
                    <a:lnTo>
                      <a:pt x="22577" y="10881"/>
                    </a:lnTo>
                    <a:lnTo>
                      <a:pt x="22493" y="10818"/>
                    </a:lnTo>
                    <a:lnTo>
                      <a:pt x="22451" y="10818"/>
                    </a:lnTo>
                    <a:lnTo>
                      <a:pt x="22409" y="10755"/>
                    </a:lnTo>
                    <a:lnTo>
                      <a:pt x="22305" y="10713"/>
                    </a:lnTo>
                    <a:lnTo>
                      <a:pt x="22200" y="10713"/>
                    </a:lnTo>
                    <a:lnTo>
                      <a:pt x="22263" y="10630"/>
                    </a:lnTo>
                    <a:lnTo>
                      <a:pt x="22263" y="10546"/>
                    </a:lnTo>
                    <a:lnTo>
                      <a:pt x="22346" y="10462"/>
                    </a:lnTo>
                    <a:lnTo>
                      <a:pt x="22346" y="10420"/>
                    </a:lnTo>
                    <a:lnTo>
                      <a:pt x="22263" y="10400"/>
                    </a:lnTo>
                    <a:lnTo>
                      <a:pt x="22179" y="10400"/>
                    </a:lnTo>
                    <a:lnTo>
                      <a:pt x="22158" y="10148"/>
                    </a:lnTo>
                    <a:lnTo>
                      <a:pt x="22095" y="10127"/>
                    </a:lnTo>
                    <a:lnTo>
                      <a:pt x="22095" y="10086"/>
                    </a:lnTo>
                    <a:lnTo>
                      <a:pt x="22179" y="10023"/>
                    </a:lnTo>
                    <a:lnTo>
                      <a:pt x="22200" y="9981"/>
                    </a:lnTo>
                    <a:lnTo>
                      <a:pt x="22158" y="9939"/>
                    </a:lnTo>
                    <a:lnTo>
                      <a:pt x="22179" y="9876"/>
                    </a:lnTo>
                    <a:lnTo>
                      <a:pt x="22179" y="9772"/>
                    </a:lnTo>
                    <a:cubicBezTo>
                      <a:pt x="22284" y="9709"/>
                      <a:pt x="22388" y="9688"/>
                      <a:pt x="22493" y="9604"/>
                    </a:cubicBezTo>
                    <a:lnTo>
                      <a:pt x="22514" y="9625"/>
                    </a:lnTo>
                    <a:lnTo>
                      <a:pt x="22598" y="9604"/>
                    </a:lnTo>
                    <a:lnTo>
                      <a:pt x="22681" y="9500"/>
                    </a:lnTo>
                    <a:lnTo>
                      <a:pt x="22702" y="9500"/>
                    </a:lnTo>
                    <a:lnTo>
                      <a:pt x="22702" y="9604"/>
                    </a:lnTo>
                    <a:lnTo>
                      <a:pt x="22765" y="9709"/>
                    </a:lnTo>
                    <a:lnTo>
                      <a:pt x="22828" y="9730"/>
                    </a:lnTo>
                    <a:lnTo>
                      <a:pt x="22911" y="9688"/>
                    </a:lnTo>
                    <a:lnTo>
                      <a:pt x="22995" y="9709"/>
                    </a:lnTo>
                    <a:lnTo>
                      <a:pt x="23037" y="9793"/>
                    </a:lnTo>
                    <a:lnTo>
                      <a:pt x="23121" y="9793"/>
                    </a:lnTo>
                    <a:lnTo>
                      <a:pt x="23183" y="9835"/>
                    </a:lnTo>
                    <a:lnTo>
                      <a:pt x="23225" y="9835"/>
                    </a:lnTo>
                    <a:lnTo>
                      <a:pt x="23225" y="9730"/>
                    </a:lnTo>
                    <a:lnTo>
                      <a:pt x="23288" y="9730"/>
                    </a:lnTo>
                    <a:lnTo>
                      <a:pt x="23351" y="9709"/>
                    </a:lnTo>
                    <a:lnTo>
                      <a:pt x="23414" y="9730"/>
                    </a:lnTo>
                    <a:lnTo>
                      <a:pt x="23414" y="9814"/>
                    </a:lnTo>
                    <a:lnTo>
                      <a:pt x="23455" y="9835"/>
                    </a:lnTo>
                    <a:lnTo>
                      <a:pt x="23539" y="9814"/>
                    </a:lnTo>
                    <a:lnTo>
                      <a:pt x="23602" y="9730"/>
                    </a:lnTo>
                    <a:lnTo>
                      <a:pt x="23644" y="9772"/>
                    </a:lnTo>
                    <a:lnTo>
                      <a:pt x="23665" y="9835"/>
                    </a:lnTo>
                    <a:lnTo>
                      <a:pt x="23727" y="9835"/>
                    </a:lnTo>
                    <a:lnTo>
                      <a:pt x="23748" y="9793"/>
                    </a:lnTo>
                    <a:lnTo>
                      <a:pt x="23769" y="9793"/>
                    </a:lnTo>
                    <a:lnTo>
                      <a:pt x="23832" y="9709"/>
                    </a:lnTo>
                    <a:lnTo>
                      <a:pt x="23916" y="9709"/>
                    </a:lnTo>
                    <a:lnTo>
                      <a:pt x="23937" y="9772"/>
                    </a:lnTo>
                    <a:lnTo>
                      <a:pt x="23979" y="9793"/>
                    </a:lnTo>
                    <a:lnTo>
                      <a:pt x="24041" y="9772"/>
                    </a:lnTo>
                    <a:lnTo>
                      <a:pt x="24041" y="9709"/>
                    </a:lnTo>
                    <a:lnTo>
                      <a:pt x="24020" y="9667"/>
                    </a:lnTo>
                    <a:lnTo>
                      <a:pt x="24083" y="9583"/>
                    </a:lnTo>
                    <a:lnTo>
                      <a:pt x="24083" y="9521"/>
                    </a:lnTo>
                    <a:lnTo>
                      <a:pt x="24146" y="9458"/>
                    </a:lnTo>
                    <a:lnTo>
                      <a:pt x="24146" y="9374"/>
                    </a:lnTo>
                    <a:lnTo>
                      <a:pt x="24062" y="9374"/>
                    </a:lnTo>
                    <a:lnTo>
                      <a:pt x="24041" y="9291"/>
                    </a:lnTo>
                    <a:lnTo>
                      <a:pt x="24062" y="9186"/>
                    </a:lnTo>
                    <a:lnTo>
                      <a:pt x="24146" y="9165"/>
                    </a:lnTo>
                    <a:lnTo>
                      <a:pt x="24146" y="9060"/>
                    </a:lnTo>
                    <a:lnTo>
                      <a:pt x="24041" y="8998"/>
                    </a:lnTo>
                    <a:lnTo>
                      <a:pt x="23958" y="9039"/>
                    </a:lnTo>
                    <a:lnTo>
                      <a:pt x="23958" y="9102"/>
                    </a:lnTo>
                    <a:lnTo>
                      <a:pt x="23916" y="9165"/>
                    </a:lnTo>
                    <a:lnTo>
                      <a:pt x="23832" y="9102"/>
                    </a:lnTo>
                    <a:lnTo>
                      <a:pt x="23707" y="9102"/>
                    </a:lnTo>
                    <a:lnTo>
                      <a:pt x="23560" y="9249"/>
                    </a:lnTo>
                    <a:lnTo>
                      <a:pt x="23455" y="9311"/>
                    </a:lnTo>
                    <a:lnTo>
                      <a:pt x="23455" y="9270"/>
                    </a:lnTo>
                    <a:lnTo>
                      <a:pt x="23602" y="9186"/>
                    </a:lnTo>
                    <a:lnTo>
                      <a:pt x="23644" y="9102"/>
                    </a:lnTo>
                    <a:lnTo>
                      <a:pt x="23644" y="8977"/>
                    </a:lnTo>
                    <a:lnTo>
                      <a:pt x="23602" y="9060"/>
                    </a:lnTo>
                    <a:lnTo>
                      <a:pt x="23539" y="9039"/>
                    </a:lnTo>
                    <a:lnTo>
                      <a:pt x="23539" y="8935"/>
                    </a:lnTo>
                    <a:lnTo>
                      <a:pt x="23644" y="8851"/>
                    </a:lnTo>
                    <a:lnTo>
                      <a:pt x="23560" y="8726"/>
                    </a:lnTo>
                    <a:lnTo>
                      <a:pt x="23644" y="8642"/>
                    </a:lnTo>
                    <a:lnTo>
                      <a:pt x="23727" y="8642"/>
                    </a:lnTo>
                    <a:lnTo>
                      <a:pt x="23707" y="8684"/>
                    </a:lnTo>
                    <a:lnTo>
                      <a:pt x="23748" y="8851"/>
                    </a:lnTo>
                    <a:lnTo>
                      <a:pt x="23832" y="8935"/>
                    </a:lnTo>
                    <a:lnTo>
                      <a:pt x="23874" y="8893"/>
                    </a:lnTo>
                    <a:lnTo>
                      <a:pt x="23979" y="8893"/>
                    </a:lnTo>
                    <a:lnTo>
                      <a:pt x="24041" y="8767"/>
                    </a:lnTo>
                    <a:lnTo>
                      <a:pt x="23979" y="8726"/>
                    </a:lnTo>
                    <a:lnTo>
                      <a:pt x="23979" y="8663"/>
                    </a:lnTo>
                    <a:lnTo>
                      <a:pt x="24062" y="8663"/>
                    </a:lnTo>
                    <a:lnTo>
                      <a:pt x="24083" y="8726"/>
                    </a:lnTo>
                    <a:lnTo>
                      <a:pt x="24146" y="8684"/>
                    </a:lnTo>
                    <a:lnTo>
                      <a:pt x="24251" y="8621"/>
                    </a:lnTo>
                    <a:lnTo>
                      <a:pt x="24271" y="8475"/>
                    </a:lnTo>
                    <a:lnTo>
                      <a:pt x="24292" y="8579"/>
                    </a:lnTo>
                    <a:lnTo>
                      <a:pt x="24355" y="8579"/>
                    </a:lnTo>
                    <a:lnTo>
                      <a:pt x="24460" y="8516"/>
                    </a:lnTo>
                    <a:lnTo>
                      <a:pt x="24376" y="8684"/>
                    </a:lnTo>
                    <a:lnTo>
                      <a:pt x="24376" y="8851"/>
                    </a:lnTo>
                    <a:lnTo>
                      <a:pt x="24439" y="8830"/>
                    </a:lnTo>
                    <a:lnTo>
                      <a:pt x="24481" y="8851"/>
                    </a:lnTo>
                    <a:lnTo>
                      <a:pt x="24439" y="8935"/>
                    </a:lnTo>
                    <a:lnTo>
                      <a:pt x="24502" y="8935"/>
                    </a:lnTo>
                    <a:lnTo>
                      <a:pt x="24564" y="8788"/>
                    </a:lnTo>
                    <a:lnTo>
                      <a:pt x="24606" y="8747"/>
                    </a:lnTo>
                    <a:lnTo>
                      <a:pt x="24690" y="8579"/>
                    </a:lnTo>
                    <a:lnTo>
                      <a:pt x="24774" y="8558"/>
                    </a:lnTo>
                    <a:lnTo>
                      <a:pt x="24753" y="8684"/>
                    </a:lnTo>
                    <a:lnTo>
                      <a:pt x="24648" y="8788"/>
                    </a:lnTo>
                    <a:lnTo>
                      <a:pt x="24669" y="8977"/>
                    </a:lnTo>
                    <a:lnTo>
                      <a:pt x="24753" y="8977"/>
                    </a:lnTo>
                    <a:lnTo>
                      <a:pt x="24815" y="9039"/>
                    </a:lnTo>
                    <a:lnTo>
                      <a:pt x="24878" y="8956"/>
                    </a:lnTo>
                    <a:lnTo>
                      <a:pt x="25004" y="8851"/>
                    </a:lnTo>
                    <a:lnTo>
                      <a:pt x="25067" y="8684"/>
                    </a:lnTo>
                    <a:lnTo>
                      <a:pt x="25108" y="8558"/>
                    </a:lnTo>
                    <a:lnTo>
                      <a:pt x="25087" y="8433"/>
                    </a:lnTo>
                    <a:lnTo>
                      <a:pt x="25129" y="8370"/>
                    </a:lnTo>
                    <a:lnTo>
                      <a:pt x="25108" y="8328"/>
                    </a:lnTo>
                    <a:lnTo>
                      <a:pt x="25025" y="8328"/>
                    </a:lnTo>
                    <a:lnTo>
                      <a:pt x="24983" y="8307"/>
                    </a:lnTo>
                    <a:lnTo>
                      <a:pt x="24899" y="8349"/>
                    </a:lnTo>
                    <a:lnTo>
                      <a:pt x="24899" y="8223"/>
                    </a:lnTo>
                    <a:lnTo>
                      <a:pt x="24941" y="8203"/>
                    </a:lnTo>
                    <a:lnTo>
                      <a:pt x="24920" y="8140"/>
                    </a:lnTo>
                    <a:lnTo>
                      <a:pt x="24815" y="8140"/>
                    </a:lnTo>
                    <a:lnTo>
                      <a:pt x="24795" y="8098"/>
                    </a:lnTo>
                    <a:lnTo>
                      <a:pt x="24690" y="8014"/>
                    </a:lnTo>
                    <a:lnTo>
                      <a:pt x="24690" y="7931"/>
                    </a:lnTo>
                    <a:lnTo>
                      <a:pt x="24606" y="7742"/>
                    </a:lnTo>
                    <a:lnTo>
                      <a:pt x="24585" y="7617"/>
                    </a:lnTo>
                    <a:lnTo>
                      <a:pt x="24627" y="7491"/>
                    </a:lnTo>
                    <a:lnTo>
                      <a:pt x="24585" y="7324"/>
                    </a:lnTo>
                    <a:lnTo>
                      <a:pt x="24502" y="7470"/>
                    </a:lnTo>
                    <a:lnTo>
                      <a:pt x="24502" y="7575"/>
                    </a:lnTo>
                    <a:lnTo>
                      <a:pt x="24418" y="7428"/>
                    </a:lnTo>
                    <a:lnTo>
                      <a:pt x="24292" y="7366"/>
                    </a:lnTo>
                    <a:lnTo>
                      <a:pt x="24271" y="7114"/>
                    </a:lnTo>
                    <a:lnTo>
                      <a:pt x="24188" y="7073"/>
                    </a:lnTo>
                    <a:lnTo>
                      <a:pt x="24167" y="6884"/>
                    </a:lnTo>
                    <a:lnTo>
                      <a:pt x="24083" y="6780"/>
                    </a:lnTo>
                    <a:lnTo>
                      <a:pt x="24083" y="6675"/>
                    </a:lnTo>
                    <a:lnTo>
                      <a:pt x="24041" y="6591"/>
                    </a:lnTo>
                    <a:lnTo>
                      <a:pt x="24041" y="6529"/>
                    </a:lnTo>
                    <a:lnTo>
                      <a:pt x="24146" y="6529"/>
                    </a:lnTo>
                    <a:lnTo>
                      <a:pt x="24167" y="6382"/>
                    </a:lnTo>
                    <a:lnTo>
                      <a:pt x="24251" y="6382"/>
                    </a:lnTo>
                    <a:lnTo>
                      <a:pt x="24271" y="6424"/>
                    </a:lnTo>
                    <a:lnTo>
                      <a:pt x="24355" y="6361"/>
                    </a:lnTo>
                    <a:lnTo>
                      <a:pt x="24355" y="6257"/>
                    </a:lnTo>
                    <a:lnTo>
                      <a:pt x="24460" y="6026"/>
                    </a:lnTo>
                    <a:lnTo>
                      <a:pt x="24460" y="5922"/>
                    </a:lnTo>
                    <a:lnTo>
                      <a:pt x="24481" y="5880"/>
                    </a:lnTo>
                    <a:lnTo>
                      <a:pt x="24397" y="5692"/>
                    </a:lnTo>
                    <a:lnTo>
                      <a:pt x="24460" y="5566"/>
                    </a:lnTo>
                    <a:lnTo>
                      <a:pt x="24523" y="5566"/>
                    </a:lnTo>
                    <a:lnTo>
                      <a:pt x="24523" y="5399"/>
                    </a:lnTo>
                    <a:lnTo>
                      <a:pt x="24627" y="5252"/>
                    </a:lnTo>
                    <a:lnTo>
                      <a:pt x="24627" y="5148"/>
                    </a:lnTo>
                    <a:lnTo>
                      <a:pt x="24690" y="5064"/>
                    </a:lnTo>
                    <a:lnTo>
                      <a:pt x="24690" y="4855"/>
                    </a:lnTo>
                    <a:lnTo>
                      <a:pt x="24774" y="4834"/>
                    </a:lnTo>
                    <a:lnTo>
                      <a:pt x="24774" y="4729"/>
                    </a:lnTo>
                    <a:lnTo>
                      <a:pt x="24899" y="4583"/>
                    </a:lnTo>
                    <a:lnTo>
                      <a:pt x="24899" y="4478"/>
                    </a:lnTo>
                    <a:cubicBezTo>
                      <a:pt x="24918" y="4516"/>
                      <a:pt x="24966" y="4536"/>
                      <a:pt x="25020" y="4536"/>
                    </a:cubicBezTo>
                    <a:cubicBezTo>
                      <a:pt x="25085" y="4536"/>
                      <a:pt x="25158" y="4505"/>
                      <a:pt x="25192" y="4436"/>
                    </a:cubicBezTo>
                    <a:lnTo>
                      <a:pt x="25255" y="4122"/>
                    </a:lnTo>
                    <a:lnTo>
                      <a:pt x="25359" y="4122"/>
                    </a:lnTo>
                    <a:lnTo>
                      <a:pt x="25506" y="3955"/>
                    </a:lnTo>
                    <a:lnTo>
                      <a:pt x="25652" y="3892"/>
                    </a:lnTo>
                    <a:lnTo>
                      <a:pt x="25820" y="3725"/>
                    </a:lnTo>
                    <a:lnTo>
                      <a:pt x="25862" y="3725"/>
                    </a:lnTo>
                    <a:lnTo>
                      <a:pt x="25987" y="3599"/>
                    </a:lnTo>
                    <a:lnTo>
                      <a:pt x="25987" y="3516"/>
                    </a:lnTo>
                    <a:lnTo>
                      <a:pt x="26050" y="3474"/>
                    </a:lnTo>
                    <a:lnTo>
                      <a:pt x="26050" y="3390"/>
                    </a:lnTo>
                    <a:lnTo>
                      <a:pt x="25966" y="3285"/>
                    </a:lnTo>
                    <a:lnTo>
                      <a:pt x="25987" y="3223"/>
                    </a:lnTo>
                    <a:lnTo>
                      <a:pt x="25987" y="3160"/>
                    </a:lnTo>
                    <a:lnTo>
                      <a:pt x="25883" y="2993"/>
                    </a:lnTo>
                    <a:lnTo>
                      <a:pt x="25820" y="2993"/>
                    </a:lnTo>
                    <a:lnTo>
                      <a:pt x="25736" y="3013"/>
                    </a:lnTo>
                    <a:lnTo>
                      <a:pt x="25631" y="2972"/>
                    </a:lnTo>
                    <a:lnTo>
                      <a:pt x="25548" y="2993"/>
                    </a:lnTo>
                    <a:lnTo>
                      <a:pt x="25443" y="2909"/>
                    </a:lnTo>
                    <a:lnTo>
                      <a:pt x="25359" y="2909"/>
                    </a:lnTo>
                    <a:lnTo>
                      <a:pt x="25297" y="2846"/>
                    </a:lnTo>
                    <a:lnTo>
                      <a:pt x="25129" y="2867"/>
                    </a:lnTo>
                    <a:lnTo>
                      <a:pt x="25025" y="2972"/>
                    </a:lnTo>
                    <a:lnTo>
                      <a:pt x="24941" y="2993"/>
                    </a:lnTo>
                    <a:lnTo>
                      <a:pt x="24774" y="3118"/>
                    </a:lnTo>
                    <a:lnTo>
                      <a:pt x="24774" y="3181"/>
                    </a:lnTo>
                    <a:lnTo>
                      <a:pt x="24878" y="3265"/>
                    </a:lnTo>
                    <a:lnTo>
                      <a:pt x="24941" y="3390"/>
                    </a:lnTo>
                    <a:lnTo>
                      <a:pt x="24941" y="3516"/>
                    </a:lnTo>
                    <a:lnTo>
                      <a:pt x="24983" y="3641"/>
                    </a:lnTo>
                    <a:lnTo>
                      <a:pt x="24941" y="3704"/>
                    </a:lnTo>
                    <a:lnTo>
                      <a:pt x="24941" y="3809"/>
                    </a:lnTo>
                    <a:lnTo>
                      <a:pt x="25025" y="3913"/>
                    </a:lnTo>
                    <a:lnTo>
                      <a:pt x="25025" y="3934"/>
                    </a:lnTo>
                    <a:lnTo>
                      <a:pt x="25004" y="3955"/>
                    </a:lnTo>
                    <a:cubicBezTo>
                      <a:pt x="24983" y="4018"/>
                      <a:pt x="24941" y="4081"/>
                      <a:pt x="24920" y="4143"/>
                    </a:cubicBezTo>
                    <a:lnTo>
                      <a:pt x="24899" y="4081"/>
                    </a:lnTo>
                    <a:lnTo>
                      <a:pt x="24920" y="4018"/>
                    </a:lnTo>
                    <a:lnTo>
                      <a:pt x="24920" y="3934"/>
                    </a:lnTo>
                    <a:lnTo>
                      <a:pt x="24815" y="3871"/>
                    </a:lnTo>
                    <a:lnTo>
                      <a:pt x="24774" y="3725"/>
                    </a:lnTo>
                    <a:lnTo>
                      <a:pt x="24795" y="3662"/>
                    </a:lnTo>
                    <a:lnTo>
                      <a:pt x="24711" y="3495"/>
                    </a:lnTo>
                    <a:lnTo>
                      <a:pt x="24606" y="3474"/>
                    </a:lnTo>
                    <a:lnTo>
                      <a:pt x="24564" y="3411"/>
                    </a:lnTo>
                    <a:lnTo>
                      <a:pt x="24502" y="3411"/>
                    </a:lnTo>
                    <a:lnTo>
                      <a:pt x="24481" y="3578"/>
                    </a:lnTo>
                    <a:lnTo>
                      <a:pt x="24418" y="3578"/>
                    </a:lnTo>
                    <a:lnTo>
                      <a:pt x="24292" y="3369"/>
                    </a:lnTo>
                    <a:lnTo>
                      <a:pt x="24209" y="3369"/>
                    </a:lnTo>
                    <a:lnTo>
                      <a:pt x="24146" y="3285"/>
                    </a:lnTo>
                    <a:lnTo>
                      <a:pt x="24062" y="3327"/>
                    </a:lnTo>
                    <a:lnTo>
                      <a:pt x="24083" y="3495"/>
                    </a:lnTo>
                    <a:lnTo>
                      <a:pt x="24041" y="3516"/>
                    </a:lnTo>
                    <a:lnTo>
                      <a:pt x="23958" y="3495"/>
                    </a:lnTo>
                    <a:lnTo>
                      <a:pt x="23895" y="3620"/>
                    </a:lnTo>
                    <a:lnTo>
                      <a:pt x="23895" y="3704"/>
                    </a:lnTo>
                    <a:lnTo>
                      <a:pt x="23832" y="3746"/>
                    </a:lnTo>
                    <a:lnTo>
                      <a:pt x="23748" y="4039"/>
                    </a:lnTo>
                    <a:lnTo>
                      <a:pt x="23748" y="4143"/>
                    </a:lnTo>
                    <a:lnTo>
                      <a:pt x="23686" y="4227"/>
                    </a:lnTo>
                    <a:lnTo>
                      <a:pt x="23686" y="4353"/>
                    </a:lnTo>
                    <a:lnTo>
                      <a:pt x="23665" y="4374"/>
                    </a:lnTo>
                    <a:lnTo>
                      <a:pt x="23665" y="4478"/>
                    </a:lnTo>
                    <a:lnTo>
                      <a:pt x="23581" y="4541"/>
                    </a:lnTo>
                    <a:lnTo>
                      <a:pt x="23581" y="4771"/>
                    </a:lnTo>
                    <a:lnTo>
                      <a:pt x="23518" y="4813"/>
                    </a:lnTo>
                    <a:lnTo>
                      <a:pt x="23455" y="4792"/>
                    </a:lnTo>
                    <a:lnTo>
                      <a:pt x="23372" y="4980"/>
                    </a:lnTo>
                    <a:lnTo>
                      <a:pt x="23414" y="5064"/>
                    </a:lnTo>
                    <a:lnTo>
                      <a:pt x="23372" y="5169"/>
                    </a:lnTo>
                    <a:lnTo>
                      <a:pt x="23372" y="5273"/>
                    </a:lnTo>
                    <a:lnTo>
                      <a:pt x="23309" y="5378"/>
                    </a:lnTo>
                    <a:lnTo>
                      <a:pt x="23351" y="5462"/>
                    </a:lnTo>
                    <a:lnTo>
                      <a:pt x="23330" y="5524"/>
                    </a:lnTo>
                    <a:lnTo>
                      <a:pt x="23204" y="5524"/>
                    </a:lnTo>
                    <a:lnTo>
                      <a:pt x="23246" y="5587"/>
                    </a:lnTo>
                    <a:lnTo>
                      <a:pt x="23351" y="5629"/>
                    </a:lnTo>
                    <a:lnTo>
                      <a:pt x="23351" y="5734"/>
                    </a:lnTo>
                    <a:lnTo>
                      <a:pt x="23267" y="5713"/>
                    </a:lnTo>
                    <a:lnTo>
                      <a:pt x="23204" y="5734"/>
                    </a:lnTo>
                    <a:lnTo>
                      <a:pt x="23121" y="5796"/>
                    </a:lnTo>
                    <a:lnTo>
                      <a:pt x="23037" y="5754"/>
                    </a:lnTo>
                    <a:lnTo>
                      <a:pt x="22995" y="5817"/>
                    </a:lnTo>
                    <a:lnTo>
                      <a:pt x="22995" y="5922"/>
                    </a:lnTo>
                    <a:lnTo>
                      <a:pt x="22932" y="5964"/>
                    </a:lnTo>
                    <a:lnTo>
                      <a:pt x="22849" y="5922"/>
                    </a:lnTo>
                    <a:lnTo>
                      <a:pt x="22849" y="5817"/>
                    </a:lnTo>
                    <a:lnTo>
                      <a:pt x="22890" y="5734"/>
                    </a:lnTo>
                    <a:lnTo>
                      <a:pt x="22828" y="5650"/>
                    </a:lnTo>
                    <a:lnTo>
                      <a:pt x="22828" y="5482"/>
                    </a:lnTo>
                    <a:lnTo>
                      <a:pt x="22911" y="5294"/>
                    </a:lnTo>
                    <a:lnTo>
                      <a:pt x="22932" y="5169"/>
                    </a:lnTo>
                    <a:lnTo>
                      <a:pt x="23016" y="5085"/>
                    </a:lnTo>
                    <a:lnTo>
                      <a:pt x="23016" y="4980"/>
                    </a:lnTo>
                    <a:lnTo>
                      <a:pt x="23037" y="4876"/>
                    </a:lnTo>
                    <a:lnTo>
                      <a:pt x="23100" y="4646"/>
                    </a:lnTo>
                    <a:lnTo>
                      <a:pt x="23225" y="4562"/>
                    </a:lnTo>
                    <a:lnTo>
                      <a:pt x="23225" y="4436"/>
                    </a:lnTo>
                    <a:lnTo>
                      <a:pt x="23100" y="4436"/>
                    </a:lnTo>
                    <a:lnTo>
                      <a:pt x="23100" y="4353"/>
                    </a:lnTo>
                    <a:lnTo>
                      <a:pt x="23163" y="4269"/>
                    </a:lnTo>
                    <a:lnTo>
                      <a:pt x="23163" y="4039"/>
                    </a:lnTo>
                    <a:lnTo>
                      <a:pt x="23121" y="3976"/>
                    </a:lnTo>
                    <a:lnTo>
                      <a:pt x="23058" y="3850"/>
                    </a:lnTo>
                    <a:lnTo>
                      <a:pt x="23100" y="3809"/>
                    </a:lnTo>
                    <a:lnTo>
                      <a:pt x="23100" y="3662"/>
                    </a:lnTo>
                    <a:lnTo>
                      <a:pt x="23016" y="3662"/>
                    </a:lnTo>
                    <a:lnTo>
                      <a:pt x="22911" y="3537"/>
                    </a:lnTo>
                    <a:lnTo>
                      <a:pt x="22744" y="3599"/>
                    </a:lnTo>
                    <a:lnTo>
                      <a:pt x="22723" y="3725"/>
                    </a:lnTo>
                    <a:lnTo>
                      <a:pt x="22828" y="3809"/>
                    </a:lnTo>
                    <a:lnTo>
                      <a:pt x="22828" y="3913"/>
                    </a:lnTo>
                    <a:lnTo>
                      <a:pt x="22890" y="3976"/>
                    </a:lnTo>
                    <a:lnTo>
                      <a:pt x="22890" y="4060"/>
                    </a:lnTo>
                    <a:lnTo>
                      <a:pt x="22807" y="4060"/>
                    </a:lnTo>
                    <a:lnTo>
                      <a:pt x="22786" y="3955"/>
                    </a:lnTo>
                    <a:lnTo>
                      <a:pt x="22702" y="3955"/>
                    </a:lnTo>
                    <a:lnTo>
                      <a:pt x="22639" y="4081"/>
                    </a:lnTo>
                    <a:lnTo>
                      <a:pt x="22702" y="4122"/>
                    </a:lnTo>
                    <a:lnTo>
                      <a:pt x="22723" y="4227"/>
                    </a:lnTo>
                    <a:lnTo>
                      <a:pt x="22786" y="4353"/>
                    </a:lnTo>
                    <a:lnTo>
                      <a:pt x="22723" y="4394"/>
                    </a:lnTo>
                    <a:lnTo>
                      <a:pt x="22702" y="4353"/>
                    </a:lnTo>
                    <a:lnTo>
                      <a:pt x="22639" y="4290"/>
                    </a:lnTo>
                    <a:lnTo>
                      <a:pt x="22618" y="4436"/>
                    </a:lnTo>
                    <a:lnTo>
                      <a:pt x="22514" y="4353"/>
                    </a:lnTo>
                    <a:lnTo>
                      <a:pt x="22514" y="4248"/>
                    </a:lnTo>
                    <a:lnTo>
                      <a:pt x="22430" y="4248"/>
                    </a:lnTo>
                    <a:lnTo>
                      <a:pt x="22388" y="4353"/>
                    </a:lnTo>
                    <a:lnTo>
                      <a:pt x="22326" y="4332"/>
                    </a:lnTo>
                    <a:lnTo>
                      <a:pt x="22326" y="4185"/>
                    </a:lnTo>
                    <a:lnTo>
                      <a:pt x="22409" y="4122"/>
                    </a:lnTo>
                    <a:lnTo>
                      <a:pt x="22388" y="4081"/>
                    </a:lnTo>
                    <a:lnTo>
                      <a:pt x="22221" y="4143"/>
                    </a:lnTo>
                    <a:lnTo>
                      <a:pt x="22095" y="4269"/>
                    </a:lnTo>
                    <a:lnTo>
                      <a:pt x="22012" y="4143"/>
                    </a:lnTo>
                    <a:lnTo>
                      <a:pt x="21949" y="4143"/>
                    </a:lnTo>
                    <a:lnTo>
                      <a:pt x="21865" y="4227"/>
                    </a:lnTo>
                    <a:lnTo>
                      <a:pt x="21740" y="4227"/>
                    </a:lnTo>
                    <a:lnTo>
                      <a:pt x="21698" y="4164"/>
                    </a:lnTo>
                    <a:lnTo>
                      <a:pt x="21572" y="4185"/>
                    </a:lnTo>
                    <a:lnTo>
                      <a:pt x="21530" y="4143"/>
                    </a:lnTo>
                    <a:lnTo>
                      <a:pt x="21635" y="4060"/>
                    </a:lnTo>
                    <a:lnTo>
                      <a:pt x="21782" y="4039"/>
                    </a:lnTo>
                    <a:lnTo>
                      <a:pt x="21865" y="4060"/>
                    </a:lnTo>
                    <a:lnTo>
                      <a:pt x="21991" y="4039"/>
                    </a:lnTo>
                    <a:lnTo>
                      <a:pt x="21991" y="3955"/>
                    </a:lnTo>
                    <a:lnTo>
                      <a:pt x="22074" y="3934"/>
                    </a:lnTo>
                    <a:lnTo>
                      <a:pt x="22158" y="3955"/>
                    </a:lnTo>
                    <a:lnTo>
                      <a:pt x="22263" y="3850"/>
                    </a:lnTo>
                    <a:lnTo>
                      <a:pt x="22263" y="3746"/>
                    </a:lnTo>
                    <a:lnTo>
                      <a:pt x="22284" y="3662"/>
                    </a:lnTo>
                    <a:lnTo>
                      <a:pt x="22200" y="3599"/>
                    </a:lnTo>
                    <a:lnTo>
                      <a:pt x="22095" y="3411"/>
                    </a:lnTo>
                    <a:lnTo>
                      <a:pt x="21970" y="3348"/>
                    </a:lnTo>
                    <a:lnTo>
                      <a:pt x="21949" y="3285"/>
                    </a:lnTo>
                    <a:lnTo>
                      <a:pt x="21761" y="3118"/>
                    </a:lnTo>
                    <a:lnTo>
                      <a:pt x="21740" y="3076"/>
                    </a:lnTo>
                    <a:lnTo>
                      <a:pt x="21635" y="3076"/>
                    </a:lnTo>
                    <a:lnTo>
                      <a:pt x="21489" y="3139"/>
                    </a:lnTo>
                    <a:lnTo>
                      <a:pt x="21426" y="3139"/>
                    </a:lnTo>
                    <a:lnTo>
                      <a:pt x="21238" y="3327"/>
                    </a:lnTo>
                    <a:lnTo>
                      <a:pt x="21279" y="3390"/>
                    </a:lnTo>
                    <a:lnTo>
                      <a:pt x="21279" y="3453"/>
                    </a:lnTo>
                    <a:lnTo>
                      <a:pt x="21217" y="3495"/>
                    </a:lnTo>
                    <a:lnTo>
                      <a:pt x="21133" y="3516"/>
                    </a:lnTo>
                    <a:lnTo>
                      <a:pt x="21133" y="3453"/>
                    </a:lnTo>
                    <a:lnTo>
                      <a:pt x="21049" y="3495"/>
                    </a:lnTo>
                    <a:lnTo>
                      <a:pt x="20966" y="3432"/>
                    </a:lnTo>
                    <a:lnTo>
                      <a:pt x="20861" y="3432"/>
                    </a:lnTo>
                    <a:lnTo>
                      <a:pt x="20819" y="3495"/>
                    </a:lnTo>
                    <a:lnTo>
                      <a:pt x="20714" y="3495"/>
                    </a:lnTo>
                    <a:lnTo>
                      <a:pt x="20652" y="3432"/>
                    </a:lnTo>
                    <a:lnTo>
                      <a:pt x="20714" y="3390"/>
                    </a:lnTo>
                    <a:lnTo>
                      <a:pt x="20861" y="3348"/>
                    </a:lnTo>
                    <a:lnTo>
                      <a:pt x="20924" y="3244"/>
                    </a:lnTo>
                    <a:lnTo>
                      <a:pt x="21028" y="3223"/>
                    </a:lnTo>
                    <a:lnTo>
                      <a:pt x="21112" y="3244"/>
                    </a:lnTo>
                    <a:lnTo>
                      <a:pt x="21175" y="3139"/>
                    </a:lnTo>
                    <a:lnTo>
                      <a:pt x="21175" y="3013"/>
                    </a:lnTo>
                    <a:lnTo>
                      <a:pt x="21238" y="2972"/>
                    </a:lnTo>
                    <a:lnTo>
                      <a:pt x="21321" y="2972"/>
                    </a:lnTo>
                    <a:lnTo>
                      <a:pt x="21384" y="2804"/>
                    </a:lnTo>
                    <a:lnTo>
                      <a:pt x="21384" y="2616"/>
                    </a:lnTo>
                    <a:lnTo>
                      <a:pt x="21426" y="2553"/>
                    </a:lnTo>
                    <a:lnTo>
                      <a:pt x="21384" y="2449"/>
                    </a:lnTo>
                    <a:lnTo>
                      <a:pt x="21279" y="2449"/>
                    </a:lnTo>
                    <a:lnTo>
                      <a:pt x="21112" y="2490"/>
                    </a:lnTo>
                    <a:lnTo>
                      <a:pt x="20903" y="2553"/>
                    </a:lnTo>
                    <a:lnTo>
                      <a:pt x="20694" y="2616"/>
                    </a:lnTo>
                    <a:lnTo>
                      <a:pt x="20547" y="2658"/>
                    </a:lnTo>
                    <a:cubicBezTo>
                      <a:pt x="20652" y="2616"/>
                      <a:pt x="20798" y="2574"/>
                      <a:pt x="20903" y="2511"/>
                    </a:cubicBezTo>
                    <a:cubicBezTo>
                      <a:pt x="20945" y="2511"/>
                      <a:pt x="21028" y="2490"/>
                      <a:pt x="21070" y="2490"/>
                    </a:cubicBezTo>
                    <a:cubicBezTo>
                      <a:pt x="21217" y="2469"/>
                      <a:pt x="21238" y="2344"/>
                      <a:pt x="21175" y="2239"/>
                    </a:cubicBezTo>
                    <a:lnTo>
                      <a:pt x="21238" y="2177"/>
                    </a:lnTo>
                    <a:lnTo>
                      <a:pt x="21217" y="2072"/>
                    </a:lnTo>
                    <a:lnTo>
                      <a:pt x="21217" y="1967"/>
                    </a:lnTo>
                    <a:lnTo>
                      <a:pt x="21154" y="1884"/>
                    </a:lnTo>
                    <a:lnTo>
                      <a:pt x="21217" y="1842"/>
                    </a:lnTo>
                    <a:lnTo>
                      <a:pt x="21217" y="1674"/>
                    </a:lnTo>
                    <a:lnTo>
                      <a:pt x="21133" y="1507"/>
                    </a:lnTo>
                    <a:lnTo>
                      <a:pt x="21175" y="1402"/>
                    </a:lnTo>
                    <a:lnTo>
                      <a:pt x="21154" y="1109"/>
                    </a:lnTo>
                    <a:lnTo>
                      <a:pt x="20945" y="879"/>
                    </a:lnTo>
                    <a:lnTo>
                      <a:pt x="20924" y="775"/>
                    </a:lnTo>
                    <a:lnTo>
                      <a:pt x="20840" y="733"/>
                    </a:lnTo>
                    <a:lnTo>
                      <a:pt x="20694" y="796"/>
                    </a:lnTo>
                    <a:lnTo>
                      <a:pt x="20526" y="775"/>
                    </a:lnTo>
                    <a:lnTo>
                      <a:pt x="20442" y="837"/>
                    </a:lnTo>
                    <a:lnTo>
                      <a:pt x="20442" y="984"/>
                    </a:lnTo>
                    <a:lnTo>
                      <a:pt x="20212" y="1109"/>
                    </a:lnTo>
                    <a:lnTo>
                      <a:pt x="20212" y="1047"/>
                    </a:lnTo>
                    <a:lnTo>
                      <a:pt x="20380" y="900"/>
                    </a:lnTo>
                    <a:lnTo>
                      <a:pt x="20422" y="754"/>
                    </a:lnTo>
                    <a:lnTo>
                      <a:pt x="20317" y="670"/>
                    </a:lnTo>
                    <a:lnTo>
                      <a:pt x="20212" y="712"/>
                    </a:lnTo>
                    <a:lnTo>
                      <a:pt x="20129" y="733"/>
                    </a:lnTo>
                    <a:lnTo>
                      <a:pt x="20212" y="670"/>
                    </a:lnTo>
                    <a:lnTo>
                      <a:pt x="20191" y="586"/>
                    </a:lnTo>
                    <a:lnTo>
                      <a:pt x="19898" y="419"/>
                    </a:lnTo>
                    <a:lnTo>
                      <a:pt x="19815" y="293"/>
                    </a:lnTo>
                    <a:lnTo>
                      <a:pt x="19752" y="252"/>
                    </a:lnTo>
                    <a:lnTo>
                      <a:pt x="19773" y="105"/>
                    </a:lnTo>
                    <a:lnTo>
                      <a:pt x="194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2" name="Google Shape;2212;p36"/>
            <p:cNvSpPr/>
            <p:nvPr/>
          </p:nvSpPr>
          <p:spPr>
            <a:xfrm>
              <a:off x="2577325" y="2970225"/>
              <a:ext cx="32450" cy="13100"/>
            </a:xfrm>
            <a:custGeom>
              <a:rect b="b" l="l" r="r" t="t"/>
              <a:pathLst>
                <a:path extrusionOk="0" h="524" w="1298">
                  <a:moveTo>
                    <a:pt x="503" y="0"/>
                  </a:moveTo>
                  <a:lnTo>
                    <a:pt x="293" y="42"/>
                  </a:lnTo>
                  <a:lnTo>
                    <a:pt x="168" y="21"/>
                  </a:lnTo>
                  <a:lnTo>
                    <a:pt x="63" y="42"/>
                  </a:lnTo>
                  <a:lnTo>
                    <a:pt x="1" y="147"/>
                  </a:lnTo>
                  <a:lnTo>
                    <a:pt x="105" y="230"/>
                  </a:lnTo>
                  <a:lnTo>
                    <a:pt x="189" y="209"/>
                  </a:lnTo>
                  <a:lnTo>
                    <a:pt x="252" y="230"/>
                  </a:lnTo>
                  <a:lnTo>
                    <a:pt x="314" y="377"/>
                  </a:lnTo>
                  <a:lnTo>
                    <a:pt x="398" y="439"/>
                  </a:lnTo>
                  <a:lnTo>
                    <a:pt x="524" y="439"/>
                  </a:lnTo>
                  <a:lnTo>
                    <a:pt x="607" y="523"/>
                  </a:lnTo>
                  <a:lnTo>
                    <a:pt x="775" y="523"/>
                  </a:lnTo>
                  <a:lnTo>
                    <a:pt x="775" y="377"/>
                  </a:lnTo>
                  <a:lnTo>
                    <a:pt x="879" y="377"/>
                  </a:lnTo>
                  <a:lnTo>
                    <a:pt x="900" y="439"/>
                  </a:lnTo>
                  <a:lnTo>
                    <a:pt x="984" y="439"/>
                  </a:lnTo>
                  <a:lnTo>
                    <a:pt x="1005" y="335"/>
                  </a:lnTo>
                  <a:lnTo>
                    <a:pt x="1089" y="377"/>
                  </a:lnTo>
                  <a:lnTo>
                    <a:pt x="1298" y="377"/>
                  </a:lnTo>
                  <a:lnTo>
                    <a:pt x="1298" y="335"/>
                  </a:lnTo>
                  <a:lnTo>
                    <a:pt x="1193" y="230"/>
                  </a:lnTo>
                  <a:lnTo>
                    <a:pt x="1047" y="209"/>
                  </a:lnTo>
                  <a:lnTo>
                    <a:pt x="942" y="21"/>
                  </a:lnTo>
                  <a:lnTo>
                    <a:pt x="5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36"/>
            <p:cNvSpPr/>
            <p:nvPr/>
          </p:nvSpPr>
          <p:spPr>
            <a:xfrm>
              <a:off x="2632250" y="2947725"/>
              <a:ext cx="41350" cy="29325"/>
            </a:xfrm>
            <a:custGeom>
              <a:rect b="b" l="l" r="r" t="t"/>
              <a:pathLst>
                <a:path extrusionOk="0" h="1173" w="1654">
                  <a:moveTo>
                    <a:pt x="1089" y="0"/>
                  </a:moveTo>
                  <a:lnTo>
                    <a:pt x="1005" y="63"/>
                  </a:lnTo>
                  <a:lnTo>
                    <a:pt x="900" y="21"/>
                  </a:lnTo>
                  <a:lnTo>
                    <a:pt x="691" y="21"/>
                  </a:lnTo>
                  <a:lnTo>
                    <a:pt x="649" y="84"/>
                  </a:lnTo>
                  <a:lnTo>
                    <a:pt x="754" y="168"/>
                  </a:lnTo>
                  <a:lnTo>
                    <a:pt x="1068" y="272"/>
                  </a:lnTo>
                  <a:lnTo>
                    <a:pt x="1047" y="314"/>
                  </a:lnTo>
                  <a:lnTo>
                    <a:pt x="1109" y="398"/>
                  </a:lnTo>
                  <a:lnTo>
                    <a:pt x="1047" y="544"/>
                  </a:lnTo>
                  <a:lnTo>
                    <a:pt x="1109" y="649"/>
                  </a:lnTo>
                  <a:lnTo>
                    <a:pt x="1214" y="691"/>
                  </a:lnTo>
                  <a:lnTo>
                    <a:pt x="1340" y="795"/>
                  </a:lnTo>
                  <a:lnTo>
                    <a:pt x="1319" y="858"/>
                  </a:lnTo>
                  <a:lnTo>
                    <a:pt x="1068" y="858"/>
                  </a:lnTo>
                  <a:lnTo>
                    <a:pt x="1026" y="900"/>
                  </a:lnTo>
                  <a:lnTo>
                    <a:pt x="921" y="858"/>
                  </a:lnTo>
                  <a:lnTo>
                    <a:pt x="796" y="858"/>
                  </a:lnTo>
                  <a:lnTo>
                    <a:pt x="649" y="816"/>
                  </a:lnTo>
                  <a:lnTo>
                    <a:pt x="524" y="858"/>
                  </a:lnTo>
                  <a:lnTo>
                    <a:pt x="524" y="816"/>
                  </a:lnTo>
                  <a:lnTo>
                    <a:pt x="482" y="795"/>
                  </a:lnTo>
                  <a:lnTo>
                    <a:pt x="293" y="837"/>
                  </a:lnTo>
                  <a:lnTo>
                    <a:pt x="189" y="733"/>
                  </a:lnTo>
                  <a:lnTo>
                    <a:pt x="63" y="795"/>
                  </a:lnTo>
                  <a:lnTo>
                    <a:pt x="0" y="858"/>
                  </a:lnTo>
                  <a:lnTo>
                    <a:pt x="63" y="963"/>
                  </a:lnTo>
                  <a:lnTo>
                    <a:pt x="189" y="1005"/>
                  </a:lnTo>
                  <a:lnTo>
                    <a:pt x="314" y="1151"/>
                  </a:lnTo>
                  <a:lnTo>
                    <a:pt x="377" y="1172"/>
                  </a:lnTo>
                  <a:lnTo>
                    <a:pt x="377" y="1067"/>
                  </a:lnTo>
                  <a:lnTo>
                    <a:pt x="419" y="1026"/>
                  </a:lnTo>
                  <a:lnTo>
                    <a:pt x="691" y="1026"/>
                  </a:lnTo>
                  <a:lnTo>
                    <a:pt x="796" y="1067"/>
                  </a:lnTo>
                  <a:lnTo>
                    <a:pt x="1109" y="1067"/>
                  </a:lnTo>
                  <a:lnTo>
                    <a:pt x="1151" y="1047"/>
                  </a:lnTo>
                  <a:lnTo>
                    <a:pt x="1256" y="1109"/>
                  </a:lnTo>
                  <a:lnTo>
                    <a:pt x="1340" y="1109"/>
                  </a:lnTo>
                  <a:lnTo>
                    <a:pt x="1340" y="1047"/>
                  </a:lnTo>
                  <a:lnTo>
                    <a:pt x="1570" y="921"/>
                  </a:lnTo>
                  <a:lnTo>
                    <a:pt x="1570" y="837"/>
                  </a:lnTo>
                  <a:lnTo>
                    <a:pt x="1570" y="733"/>
                  </a:lnTo>
                  <a:lnTo>
                    <a:pt x="1528" y="607"/>
                  </a:lnTo>
                  <a:lnTo>
                    <a:pt x="1549" y="544"/>
                  </a:lnTo>
                  <a:lnTo>
                    <a:pt x="1633" y="502"/>
                  </a:lnTo>
                  <a:lnTo>
                    <a:pt x="1653" y="377"/>
                  </a:lnTo>
                  <a:lnTo>
                    <a:pt x="1612" y="293"/>
                  </a:lnTo>
                  <a:lnTo>
                    <a:pt x="1653" y="189"/>
                  </a:lnTo>
                  <a:lnTo>
                    <a:pt x="1633" y="126"/>
                  </a:lnTo>
                  <a:lnTo>
                    <a:pt x="1528" y="105"/>
                  </a:lnTo>
                  <a:lnTo>
                    <a:pt x="1423" y="126"/>
                  </a:lnTo>
                  <a:lnTo>
                    <a:pt x="1319" y="21"/>
                  </a:lnTo>
                  <a:lnTo>
                    <a:pt x="10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36"/>
            <p:cNvSpPr/>
            <p:nvPr/>
          </p:nvSpPr>
          <p:spPr>
            <a:xfrm>
              <a:off x="2485775" y="2895925"/>
              <a:ext cx="153825" cy="54950"/>
            </a:xfrm>
            <a:custGeom>
              <a:rect b="b" l="l" r="r" t="t"/>
              <a:pathLst>
                <a:path extrusionOk="0" h="2198" w="6153">
                  <a:moveTo>
                    <a:pt x="1570" y="1"/>
                  </a:moveTo>
                  <a:lnTo>
                    <a:pt x="1445" y="106"/>
                  </a:lnTo>
                  <a:lnTo>
                    <a:pt x="1131" y="106"/>
                  </a:lnTo>
                  <a:lnTo>
                    <a:pt x="901" y="168"/>
                  </a:lnTo>
                  <a:lnTo>
                    <a:pt x="817" y="252"/>
                  </a:lnTo>
                  <a:lnTo>
                    <a:pt x="566" y="315"/>
                  </a:lnTo>
                  <a:lnTo>
                    <a:pt x="482" y="419"/>
                  </a:lnTo>
                  <a:lnTo>
                    <a:pt x="377" y="482"/>
                  </a:lnTo>
                  <a:lnTo>
                    <a:pt x="357" y="608"/>
                  </a:lnTo>
                  <a:lnTo>
                    <a:pt x="419" y="712"/>
                  </a:lnTo>
                  <a:lnTo>
                    <a:pt x="398" y="775"/>
                  </a:lnTo>
                  <a:lnTo>
                    <a:pt x="294" y="712"/>
                  </a:lnTo>
                  <a:lnTo>
                    <a:pt x="85" y="817"/>
                  </a:lnTo>
                  <a:lnTo>
                    <a:pt x="1" y="796"/>
                  </a:lnTo>
                  <a:lnTo>
                    <a:pt x="1" y="880"/>
                  </a:lnTo>
                  <a:lnTo>
                    <a:pt x="105" y="922"/>
                  </a:lnTo>
                  <a:lnTo>
                    <a:pt x="252" y="796"/>
                  </a:lnTo>
                  <a:lnTo>
                    <a:pt x="273" y="817"/>
                  </a:lnTo>
                  <a:lnTo>
                    <a:pt x="273" y="922"/>
                  </a:lnTo>
                  <a:lnTo>
                    <a:pt x="419" y="817"/>
                  </a:lnTo>
                  <a:lnTo>
                    <a:pt x="524" y="817"/>
                  </a:lnTo>
                  <a:lnTo>
                    <a:pt x="629" y="629"/>
                  </a:lnTo>
                  <a:lnTo>
                    <a:pt x="796" y="670"/>
                  </a:lnTo>
                  <a:lnTo>
                    <a:pt x="838" y="608"/>
                  </a:lnTo>
                  <a:lnTo>
                    <a:pt x="922" y="691"/>
                  </a:lnTo>
                  <a:lnTo>
                    <a:pt x="1026" y="670"/>
                  </a:lnTo>
                  <a:lnTo>
                    <a:pt x="1214" y="461"/>
                  </a:lnTo>
                  <a:lnTo>
                    <a:pt x="1319" y="419"/>
                  </a:lnTo>
                  <a:lnTo>
                    <a:pt x="1361" y="357"/>
                  </a:lnTo>
                  <a:lnTo>
                    <a:pt x="1528" y="378"/>
                  </a:lnTo>
                  <a:lnTo>
                    <a:pt x="1654" y="378"/>
                  </a:lnTo>
                  <a:lnTo>
                    <a:pt x="1884" y="398"/>
                  </a:lnTo>
                  <a:lnTo>
                    <a:pt x="1968" y="461"/>
                  </a:lnTo>
                  <a:lnTo>
                    <a:pt x="1884" y="503"/>
                  </a:lnTo>
                  <a:lnTo>
                    <a:pt x="1758" y="503"/>
                  </a:lnTo>
                  <a:lnTo>
                    <a:pt x="1675" y="566"/>
                  </a:lnTo>
                  <a:lnTo>
                    <a:pt x="1758" y="629"/>
                  </a:lnTo>
                  <a:lnTo>
                    <a:pt x="2093" y="691"/>
                  </a:lnTo>
                  <a:lnTo>
                    <a:pt x="2177" y="670"/>
                  </a:lnTo>
                  <a:lnTo>
                    <a:pt x="2282" y="670"/>
                  </a:lnTo>
                  <a:lnTo>
                    <a:pt x="2386" y="733"/>
                  </a:lnTo>
                  <a:lnTo>
                    <a:pt x="2554" y="775"/>
                  </a:lnTo>
                  <a:lnTo>
                    <a:pt x="2616" y="775"/>
                  </a:lnTo>
                  <a:lnTo>
                    <a:pt x="2658" y="691"/>
                  </a:lnTo>
                  <a:lnTo>
                    <a:pt x="2721" y="775"/>
                  </a:lnTo>
                  <a:lnTo>
                    <a:pt x="2763" y="817"/>
                  </a:lnTo>
                  <a:lnTo>
                    <a:pt x="2930" y="942"/>
                  </a:lnTo>
                  <a:lnTo>
                    <a:pt x="3077" y="984"/>
                  </a:lnTo>
                  <a:lnTo>
                    <a:pt x="3139" y="942"/>
                  </a:lnTo>
                  <a:lnTo>
                    <a:pt x="3244" y="1026"/>
                  </a:lnTo>
                  <a:lnTo>
                    <a:pt x="3349" y="1005"/>
                  </a:lnTo>
                  <a:lnTo>
                    <a:pt x="3432" y="1047"/>
                  </a:lnTo>
                  <a:lnTo>
                    <a:pt x="3600" y="1005"/>
                  </a:lnTo>
                  <a:lnTo>
                    <a:pt x="3663" y="1026"/>
                  </a:lnTo>
                  <a:lnTo>
                    <a:pt x="3746" y="1361"/>
                  </a:lnTo>
                  <a:lnTo>
                    <a:pt x="3955" y="1570"/>
                  </a:lnTo>
                  <a:lnTo>
                    <a:pt x="4039" y="1612"/>
                  </a:lnTo>
                  <a:lnTo>
                    <a:pt x="4081" y="1549"/>
                  </a:lnTo>
                  <a:lnTo>
                    <a:pt x="4227" y="1633"/>
                  </a:lnTo>
                  <a:lnTo>
                    <a:pt x="4437" y="1633"/>
                  </a:lnTo>
                  <a:lnTo>
                    <a:pt x="4458" y="1675"/>
                  </a:lnTo>
                  <a:lnTo>
                    <a:pt x="4541" y="1738"/>
                  </a:lnTo>
                  <a:lnTo>
                    <a:pt x="4541" y="1842"/>
                  </a:lnTo>
                  <a:lnTo>
                    <a:pt x="4374" y="1863"/>
                  </a:lnTo>
                  <a:lnTo>
                    <a:pt x="4186" y="2051"/>
                  </a:lnTo>
                  <a:lnTo>
                    <a:pt x="4186" y="2156"/>
                  </a:lnTo>
                  <a:lnTo>
                    <a:pt x="4374" y="2177"/>
                  </a:lnTo>
                  <a:lnTo>
                    <a:pt x="4541" y="2135"/>
                  </a:lnTo>
                  <a:lnTo>
                    <a:pt x="4604" y="2156"/>
                  </a:lnTo>
                  <a:lnTo>
                    <a:pt x="4897" y="2093"/>
                  </a:lnTo>
                  <a:lnTo>
                    <a:pt x="5064" y="2093"/>
                  </a:lnTo>
                  <a:lnTo>
                    <a:pt x="5274" y="2198"/>
                  </a:lnTo>
                  <a:lnTo>
                    <a:pt x="5546" y="2135"/>
                  </a:lnTo>
                  <a:lnTo>
                    <a:pt x="5587" y="2072"/>
                  </a:lnTo>
                  <a:lnTo>
                    <a:pt x="5650" y="2072"/>
                  </a:lnTo>
                  <a:lnTo>
                    <a:pt x="5734" y="2030"/>
                  </a:lnTo>
                  <a:lnTo>
                    <a:pt x="5943" y="2051"/>
                  </a:lnTo>
                  <a:lnTo>
                    <a:pt x="6069" y="1989"/>
                  </a:lnTo>
                  <a:lnTo>
                    <a:pt x="6152" y="1884"/>
                  </a:lnTo>
                  <a:lnTo>
                    <a:pt x="6111" y="1842"/>
                  </a:lnTo>
                  <a:lnTo>
                    <a:pt x="6006" y="1821"/>
                  </a:lnTo>
                  <a:lnTo>
                    <a:pt x="5922" y="1654"/>
                  </a:lnTo>
                  <a:lnTo>
                    <a:pt x="5692" y="1549"/>
                  </a:lnTo>
                  <a:lnTo>
                    <a:pt x="5378" y="1549"/>
                  </a:lnTo>
                  <a:lnTo>
                    <a:pt x="5295" y="1528"/>
                  </a:lnTo>
                  <a:lnTo>
                    <a:pt x="5336" y="1466"/>
                  </a:lnTo>
                  <a:lnTo>
                    <a:pt x="5399" y="1319"/>
                  </a:lnTo>
                  <a:lnTo>
                    <a:pt x="5315" y="1298"/>
                  </a:lnTo>
                  <a:lnTo>
                    <a:pt x="5232" y="1340"/>
                  </a:lnTo>
                  <a:lnTo>
                    <a:pt x="5127" y="1340"/>
                  </a:lnTo>
                  <a:lnTo>
                    <a:pt x="4918" y="1194"/>
                  </a:lnTo>
                  <a:lnTo>
                    <a:pt x="4855" y="1235"/>
                  </a:lnTo>
                  <a:lnTo>
                    <a:pt x="4771" y="1152"/>
                  </a:lnTo>
                  <a:lnTo>
                    <a:pt x="4604" y="1026"/>
                  </a:lnTo>
                  <a:lnTo>
                    <a:pt x="4541" y="1131"/>
                  </a:lnTo>
                  <a:lnTo>
                    <a:pt x="4479" y="1089"/>
                  </a:lnTo>
                  <a:lnTo>
                    <a:pt x="4499" y="1005"/>
                  </a:lnTo>
                  <a:lnTo>
                    <a:pt x="4437" y="984"/>
                  </a:lnTo>
                  <a:lnTo>
                    <a:pt x="4395" y="1047"/>
                  </a:lnTo>
                  <a:lnTo>
                    <a:pt x="4332" y="984"/>
                  </a:lnTo>
                  <a:lnTo>
                    <a:pt x="4123" y="922"/>
                  </a:lnTo>
                  <a:lnTo>
                    <a:pt x="3955" y="796"/>
                  </a:lnTo>
                  <a:lnTo>
                    <a:pt x="3830" y="712"/>
                  </a:lnTo>
                  <a:lnTo>
                    <a:pt x="3704" y="587"/>
                  </a:lnTo>
                  <a:lnTo>
                    <a:pt x="3349" y="587"/>
                  </a:lnTo>
                  <a:lnTo>
                    <a:pt x="3244" y="524"/>
                  </a:lnTo>
                  <a:lnTo>
                    <a:pt x="3202" y="398"/>
                  </a:lnTo>
                  <a:lnTo>
                    <a:pt x="3077" y="252"/>
                  </a:lnTo>
                  <a:lnTo>
                    <a:pt x="2972" y="273"/>
                  </a:lnTo>
                  <a:lnTo>
                    <a:pt x="2909" y="210"/>
                  </a:lnTo>
                  <a:lnTo>
                    <a:pt x="2491" y="147"/>
                  </a:lnTo>
                  <a:lnTo>
                    <a:pt x="2365" y="210"/>
                  </a:lnTo>
                  <a:lnTo>
                    <a:pt x="2177" y="168"/>
                  </a:lnTo>
                  <a:lnTo>
                    <a:pt x="2072" y="43"/>
                  </a:lnTo>
                  <a:lnTo>
                    <a:pt x="18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36"/>
            <p:cNvSpPr/>
            <p:nvPr/>
          </p:nvSpPr>
          <p:spPr>
            <a:xfrm>
              <a:off x="2901125" y="4083350"/>
              <a:ext cx="39250" cy="22525"/>
            </a:xfrm>
            <a:custGeom>
              <a:rect b="b" l="l" r="r" t="t"/>
              <a:pathLst>
                <a:path extrusionOk="0" h="901" w="1570">
                  <a:moveTo>
                    <a:pt x="1025" y="0"/>
                  </a:moveTo>
                  <a:lnTo>
                    <a:pt x="984" y="84"/>
                  </a:lnTo>
                  <a:lnTo>
                    <a:pt x="921" y="105"/>
                  </a:lnTo>
                  <a:lnTo>
                    <a:pt x="942" y="189"/>
                  </a:lnTo>
                  <a:lnTo>
                    <a:pt x="921" y="252"/>
                  </a:lnTo>
                  <a:lnTo>
                    <a:pt x="691" y="314"/>
                  </a:lnTo>
                  <a:lnTo>
                    <a:pt x="733" y="273"/>
                  </a:lnTo>
                  <a:lnTo>
                    <a:pt x="774" y="126"/>
                  </a:lnTo>
                  <a:lnTo>
                    <a:pt x="733" y="63"/>
                  </a:lnTo>
                  <a:lnTo>
                    <a:pt x="649" y="84"/>
                  </a:lnTo>
                  <a:lnTo>
                    <a:pt x="607" y="168"/>
                  </a:lnTo>
                  <a:lnTo>
                    <a:pt x="544" y="168"/>
                  </a:lnTo>
                  <a:lnTo>
                    <a:pt x="461" y="84"/>
                  </a:lnTo>
                  <a:lnTo>
                    <a:pt x="377" y="84"/>
                  </a:lnTo>
                  <a:lnTo>
                    <a:pt x="377" y="252"/>
                  </a:lnTo>
                  <a:lnTo>
                    <a:pt x="272" y="210"/>
                  </a:lnTo>
                  <a:lnTo>
                    <a:pt x="168" y="105"/>
                  </a:lnTo>
                  <a:lnTo>
                    <a:pt x="105" y="168"/>
                  </a:lnTo>
                  <a:lnTo>
                    <a:pt x="230" y="356"/>
                  </a:lnTo>
                  <a:lnTo>
                    <a:pt x="377" y="377"/>
                  </a:lnTo>
                  <a:lnTo>
                    <a:pt x="377" y="419"/>
                  </a:lnTo>
                  <a:lnTo>
                    <a:pt x="230" y="419"/>
                  </a:lnTo>
                  <a:lnTo>
                    <a:pt x="168" y="482"/>
                  </a:lnTo>
                  <a:lnTo>
                    <a:pt x="189" y="565"/>
                  </a:lnTo>
                  <a:lnTo>
                    <a:pt x="84" y="670"/>
                  </a:lnTo>
                  <a:lnTo>
                    <a:pt x="0" y="670"/>
                  </a:lnTo>
                  <a:lnTo>
                    <a:pt x="0" y="712"/>
                  </a:lnTo>
                  <a:lnTo>
                    <a:pt x="126" y="796"/>
                  </a:lnTo>
                  <a:lnTo>
                    <a:pt x="189" y="712"/>
                  </a:lnTo>
                  <a:lnTo>
                    <a:pt x="293" y="796"/>
                  </a:lnTo>
                  <a:lnTo>
                    <a:pt x="377" y="691"/>
                  </a:lnTo>
                  <a:lnTo>
                    <a:pt x="230" y="628"/>
                  </a:lnTo>
                  <a:lnTo>
                    <a:pt x="335" y="586"/>
                  </a:lnTo>
                  <a:lnTo>
                    <a:pt x="523" y="607"/>
                  </a:lnTo>
                  <a:lnTo>
                    <a:pt x="649" y="565"/>
                  </a:lnTo>
                  <a:lnTo>
                    <a:pt x="649" y="461"/>
                  </a:lnTo>
                  <a:cubicBezTo>
                    <a:pt x="649" y="461"/>
                    <a:pt x="667" y="470"/>
                    <a:pt x="680" y="470"/>
                  </a:cubicBezTo>
                  <a:cubicBezTo>
                    <a:pt x="686" y="470"/>
                    <a:pt x="691" y="468"/>
                    <a:pt x="691" y="461"/>
                  </a:cubicBezTo>
                  <a:cubicBezTo>
                    <a:pt x="795" y="398"/>
                    <a:pt x="900" y="377"/>
                    <a:pt x="1005" y="314"/>
                  </a:cubicBezTo>
                  <a:lnTo>
                    <a:pt x="1046" y="398"/>
                  </a:lnTo>
                  <a:lnTo>
                    <a:pt x="1025" y="461"/>
                  </a:lnTo>
                  <a:lnTo>
                    <a:pt x="942" y="419"/>
                  </a:lnTo>
                  <a:lnTo>
                    <a:pt x="858" y="461"/>
                  </a:lnTo>
                  <a:lnTo>
                    <a:pt x="691" y="712"/>
                  </a:lnTo>
                  <a:lnTo>
                    <a:pt x="753" y="733"/>
                  </a:lnTo>
                  <a:lnTo>
                    <a:pt x="837" y="879"/>
                  </a:lnTo>
                  <a:lnTo>
                    <a:pt x="921" y="900"/>
                  </a:lnTo>
                  <a:lnTo>
                    <a:pt x="921" y="837"/>
                  </a:lnTo>
                  <a:lnTo>
                    <a:pt x="837" y="733"/>
                  </a:lnTo>
                  <a:lnTo>
                    <a:pt x="858" y="712"/>
                  </a:lnTo>
                  <a:lnTo>
                    <a:pt x="963" y="775"/>
                  </a:lnTo>
                  <a:lnTo>
                    <a:pt x="1025" y="733"/>
                  </a:lnTo>
                  <a:lnTo>
                    <a:pt x="963" y="691"/>
                  </a:lnTo>
                  <a:lnTo>
                    <a:pt x="963" y="607"/>
                  </a:lnTo>
                  <a:lnTo>
                    <a:pt x="1067" y="628"/>
                  </a:lnTo>
                  <a:lnTo>
                    <a:pt x="1172" y="607"/>
                  </a:lnTo>
                  <a:lnTo>
                    <a:pt x="1172" y="586"/>
                  </a:lnTo>
                  <a:lnTo>
                    <a:pt x="1088" y="586"/>
                  </a:lnTo>
                  <a:lnTo>
                    <a:pt x="1046" y="524"/>
                  </a:lnTo>
                  <a:lnTo>
                    <a:pt x="1088" y="503"/>
                  </a:lnTo>
                  <a:lnTo>
                    <a:pt x="1193" y="524"/>
                  </a:lnTo>
                  <a:lnTo>
                    <a:pt x="1339" y="503"/>
                  </a:lnTo>
                  <a:lnTo>
                    <a:pt x="1444" y="419"/>
                  </a:lnTo>
                  <a:lnTo>
                    <a:pt x="1549" y="398"/>
                  </a:lnTo>
                  <a:lnTo>
                    <a:pt x="1507" y="314"/>
                  </a:lnTo>
                  <a:lnTo>
                    <a:pt x="1465" y="293"/>
                  </a:lnTo>
                  <a:lnTo>
                    <a:pt x="1444" y="273"/>
                  </a:lnTo>
                  <a:lnTo>
                    <a:pt x="1486" y="210"/>
                  </a:lnTo>
                  <a:lnTo>
                    <a:pt x="1569" y="189"/>
                  </a:lnTo>
                  <a:lnTo>
                    <a:pt x="1528" y="126"/>
                  </a:lnTo>
                  <a:lnTo>
                    <a:pt x="1381" y="105"/>
                  </a:lnTo>
                  <a:lnTo>
                    <a:pt x="1318" y="126"/>
                  </a:lnTo>
                  <a:lnTo>
                    <a:pt x="1339" y="189"/>
                  </a:lnTo>
                  <a:lnTo>
                    <a:pt x="1256" y="210"/>
                  </a:lnTo>
                  <a:lnTo>
                    <a:pt x="1172" y="105"/>
                  </a:lnTo>
                  <a:lnTo>
                    <a:pt x="1172" y="42"/>
                  </a:lnTo>
                  <a:lnTo>
                    <a:pt x="10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36"/>
            <p:cNvSpPr/>
            <p:nvPr/>
          </p:nvSpPr>
          <p:spPr>
            <a:xfrm>
              <a:off x="2506700" y="3102550"/>
              <a:ext cx="80075" cy="36650"/>
            </a:xfrm>
            <a:custGeom>
              <a:rect b="b" l="l" r="r" t="t"/>
              <a:pathLst>
                <a:path extrusionOk="0" h="1466" w="3203">
                  <a:moveTo>
                    <a:pt x="2072" y="1"/>
                  </a:moveTo>
                  <a:lnTo>
                    <a:pt x="2030" y="43"/>
                  </a:lnTo>
                  <a:lnTo>
                    <a:pt x="1863" y="147"/>
                  </a:lnTo>
                  <a:lnTo>
                    <a:pt x="1675" y="189"/>
                  </a:lnTo>
                  <a:lnTo>
                    <a:pt x="1319" y="377"/>
                  </a:lnTo>
                  <a:lnTo>
                    <a:pt x="1214" y="461"/>
                  </a:lnTo>
                  <a:lnTo>
                    <a:pt x="1131" y="482"/>
                  </a:lnTo>
                  <a:lnTo>
                    <a:pt x="921" y="482"/>
                  </a:lnTo>
                  <a:lnTo>
                    <a:pt x="733" y="315"/>
                  </a:lnTo>
                  <a:lnTo>
                    <a:pt x="608" y="273"/>
                  </a:lnTo>
                  <a:lnTo>
                    <a:pt x="566" y="294"/>
                  </a:lnTo>
                  <a:lnTo>
                    <a:pt x="629" y="356"/>
                  </a:lnTo>
                  <a:lnTo>
                    <a:pt x="629" y="398"/>
                  </a:lnTo>
                  <a:lnTo>
                    <a:pt x="566" y="419"/>
                  </a:lnTo>
                  <a:lnTo>
                    <a:pt x="461" y="377"/>
                  </a:lnTo>
                  <a:lnTo>
                    <a:pt x="419" y="315"/>
                  </a:lnTo>
                  <a:lnTo>
                    <a:pt x="461" y="294"/>
                  </a:lnTo>
                  <a:lnTo>
                    <a:pt x="482" y="294"/>
                  </a:lnTo>
                  <a:lnTo>
                    <a:pt x="461" y="252"/>
                  </a:lnTo>
                  <a:lnTo>
                    <a:pt x="398" y="252"/>
                  </a:lnTo>
                  <a:lnTo>
                    <a:pt x="315" y="210"/>
                  </a:lnTo>
                  <a:lnTo>
                    <a:pt x="273" y="168"/>
                  </a:lnTo>
                  <a:lnTo>
                    <a:pt x="252" y="84"/>
                  </a:lnTo>
                  <a:lnTo>
                    <a:pt x="147" y="84"/>
                  </a:lnTo>
                  <a:lnTo>
                    <a:pt x="85" y="147"/>
                  </a:lnTo>
                  <a:lnTo>
                    <a:pt x="85" y="252"/>
                  </a:lnTo>
                  <a:lnTo>
                    <a:pt x="43" y="315"/>
                  </a:lnTo>
                  <a:lnTo>
                    <a:pt x="1" y="398"/>
                  </a:lnTo>
                  <a:lnTo>
                    <a:pt x="85" y="419"/>
                  </a:lnTo>
                  <a:lnTo>
                    <a:pt x="147" y="524"/>
                  </a:lnTo>
                  <a:lnTo>
                    <a:pt x="64" y="587"/>
                  </a:lnTo>
                  <a:lnTo>
                    <a:pt x="43" y="691"/>
                  </a:lnTo>
                  <a:lnTo>
                    <a:pt x="43" y="733"/>
                  </a:lnTo>
                  <a:lnTo>
                    <a:pt x="64" y="796"/>
                  </a:lnTo>
                  <a:lnTo>
                    <a:pt x="168" y="796"/>
                  </a:lnTo>
                  <a:lnTo>
                    <a:pt x="252" y="817"/>
                  </a:lnTo>
                  <a:lnTo>
                    <a:pt x="357" y="796"/>
                  </a:lnTo>
                  <a:lnTo>
                    <a:pt x="398" y="733"/>
                  </a:lnTo>
                  <a:lnTo>
                    <a:pt x="461" y="796"/>
                  </a:lnTo>
                  <a:lnTo>
                    <a:pt x="461" y="838"/>
                  </a:lnTo>
                  <a:lnTo>
                    <a:pt x="524" y="880"/>
                  </a:lnTo>
                  <a:lnTo>
                    <a:pt x="733" y="900"/>
                  </a:lnTo>
                  <a:lnTo>
                    <a:pt x="775" y="1026"/>
                  </a:lnTo>
                  <a:lnTo>
                    <a:pt x="817" y="1193"/>
                  </a:lnTo>
                  <a:lnTo>
                    <a:pt x="921" y="1235"/>
                  </a:lnTo>
                  <a:lnTo>
                    <a:pt x="1026" y="1235"/>
                  </a:lnTo>
                  <a:lnTo>
                    <a:pt x="1047" y="1152"/>
                  </a:lnTo>
                  <a:lnTo>
                    <a:pt x="1005" y="1131"/>
                  </a:lnTo>
                  <a:lnTo>
                    <a:pt x="1047" y="1047"/>
                  </a:lnTo>
                  <a:lnTo>
                    <a:pt x="1131" y="1089"/>
                  </a:lnTo>
                  <a:lnTo>
                    <a:pt x="1152" y="1131"/>
                  </a:lnTo>
                  <a:lnTo>
                    <a:pt x="1131" y="1193"/>
                  </a:lnTo>
                  <a:lnTo>
                    <a:pt x="1152" y="1319"/>
                  </a:lnTo>
                  <a:lnTo>
                    <a:pt x="1152" y="1403"/>
                  </a:lnTo>
                  <a:lnTo>
                    <a:pt x="1193" y="1444"/>
                  </a:lnTo>
                  <a:lnTo>
                    <a:pt x="1340" y="1465"/>
                  </a:lnTo>
                  <a:lnTo>
                    <a:pt x="1424" y="1361"/>
                  </a:lnTo>
                  <a:lnTo>
                    <a:pt x="1507" y="1298"/>
                  </a:lnTo>
                  <a:lnTo>
                    <a:pt x="1612" y="1319"/>
                  </a:lnTo>
                  <a:lnTo>
                    <a:pt x="1654" y="1298"/>
                  </a:lnTo>
                  <a:lnTo>
                    <a:pt x="1654" y="1152"/>
                  </a:lnTo>
                  <a:lnTo>
                    <a:pt x="1570" y="1089"/>
                  </a:lnTo>
                  <a:lnTo>
                    <a:pt x="1465" y="1026"/>
                  </a:lnTo>
                  <a:lnTo>
                    <a:pt x="1445" y="921"/>
                  </a:lnTo>
                  <a:lnTo>
                    <a:pt x="1445" y="880"/>
                  </a:lnTo>
                  <a:lnTo>
                    <a:pt x="1549" y="817"/>
                  </a:lnTo>
                  <a:lnTo>
                    <a:pt x="1737" y="775"/>
                  </a:lnTo>
                  <a:lnTo>
                    <a:pt x="1884" y="628"/>
                  </a:lnTo>
                  <a:lnTo>
                    <a:pt x="1884" y="587"/>
                  </a:lnTo>
                  <a:lnTo>
                    <a:pt x="1863" y="566"/>
                  </a:lnTo>
                  <a:lnTo>
                    <a:pt x="1863" y="419"/>
                  </a:lnTo>
                  <a:lnTo>
                    <a:pt x="2051" y="356"/>
                  </a:lnTo>
                  <a:lnTo>
                    <a:pt x="2177" y="315"/>
                  </a:lnTo>
                  <a:lnTo>
                    <a:pt x="2261" y="377"/>
                  </a:lnTo>
                  <a:lnTo>
                    <a:pt x="2365" y="482"/>
                  </a:lnTo>
                  <a:lnTo>
                    <a:pt x="2449" y="482"/>
                  </a:lnTo>
                  <a:lnTo>
                    <a:pt x="2553" y="608"/>
                  </a:lnTo>
                  <a:lnTo>
                    <a:pt x="2574" y="712"/>
                  </a:lnTo>
                  <a:lnTo>
                    <a:pt x="2616" y="775"/>
                  </a:lnTo>
                  <a:lnTo>
                    <a:pt x="2679" y="733"/>
                  </a:lnTo>
                  <a:lnTo>
                    <a:pt x="2763" y="670"/>
                  </a:lnTo>
                  <a:lnTo>
                    <a:pt x="2805" y="670"/>
                  </a:lnTo>
                  <a:lnTo>
                    <a:pt x="2826" y="733"/>
                  </a:lnTo>
                  <a:lnTo>
                    <a:pt x="2784" y="796"/>
                  </a:lnTo>
                  <a:lnTo>
                    <a:pt x="2721" y="796"/>
                  </a:lnTo>
                  <a:lnTo>
                    <a:pt x="2616" y="942"/>
                  </a:lnTo>
                  <a:lnTo>
                    <a:pt x="2595" y="984"/>
                  </a:lnTo>
                  <a:lnTo>
                    <a:pt x="2616" y="1131"/>
                  </a:lnTo>
                  <a:lnTo>
                    <a:pt x="2763" y="1319"/>
                  </a:lnTo>
                  <a:lnTo>
                    <a:pt x="2888" y="1424"/>
                  </a:lnTo>
                  <a:lnTo>
                    <a:pt x="2972" y="1235"/>
                  </a:lnTo>
                  <a:lnTo>
                    <a:pt x="3014" y="1235"/>
                  </a:lnTo>
                  <a:lnTo>
                    <a:pt x="3098" y="1193"/>
                  </a:lnTo>
                  <a:lnTo>
                    <a:pt x="3118" y="1047"/>
                  </a:lnTo>
                  <a:lnTo>
                    <a:pt x="3202" y="900"/>
                  </a:lnTo>
                  <a:lnTo>
                    <a:pt x="3139" y="733"/>
                  </a:lnTo>
                  <a:lnTo>
                    <a:pt x="3139" y="691"/>
                  </a:lnTo>
                  <a:lnTo>
                    <a:pt x="3181" y="587"/>
                  </a:lnTo>
                  <a:lnTo>
                    <a:pt x="3118" y="524"/>
                  </a:lnTo>
                  <a:lnTo>
                    <a:pt x="3035" y="482"/>
                  </a:lnTo>
                  <a:lnTo>
                    <a:pt x="3014" y="419"/>
                  </a:lnTo>
                  <a:lnTo>
                    <a:pt x="2909" y="294"/>
                  </a:lnTo>
                  <a:lnTo>
                    <a:pt x="2679" y="168"/>
                  </a:lnTo>
                  <a:lnTo>
                    <a:pt x="2512" y="147"/>
                  </a:lnTo>
                  <a:lnTo>
                    <a:pt x="2281" y="147"/>
                  </a:lnTo>
                  <a:lnTo>
                    <a:pt x="2198" y="105"/>
                  </a:lnTo>
                  <a:lnTo>
                    <a:pt x="2156" y="63"/>
                  </a:lnTo>
                  <a:lnTo>
                    <a:pt x="20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36"/>
            <p:cNvSpPr/>
            <p:nvPr/>
          </p:nvSpPr>
          <p:spPr>
            <a:xfrm>
              <a:off x="2464350" y="3080075"/>
              <a:ext cx="48650" cy="45525"/>
            </a:xfrm>
            <a:custGeom>
              <a:rect b="b" l="l" r="r" t="t"/>
              <a:pathLst>
                <a:path extrusionOk="0" h="1821" w="1946">
                  <a:moveTo>
                    <a:pt x="293" y="0"/>
                  </a:moveTo>
                  <a:lnTo>
                    <a:pt x="105" y="21"/>
                  </a:lnTo>
                  <a:lnTo>
                    <a:pt x="105" y="42"/>
                  </a:lnTo>
                  <a:lnTo>
                    <a:pt x="63" y="63"/>
                  </a:lnTo>
                  <a:lnTo>
                    <a:pt x="84" y="63"/>
                  </a:lnTo>
                  <a:lnTo>
                    <a:pt x="63" y="209"/>
                  </a:lnTo>
                  <a:lnTo>
                    <a:pt x="0" y="230"/>
                  </a:lnTo>
                  <a:lnTo>
                    <a:pt x="63" y="251"/>
                  </a:lnTo>
                  <a:lnTo>
                    <a:pt x="126" y="272"/>
                  </a:lnTo>
                  <a:lnTo>
                    <a:pt x="167" y="377"/>
                  </a:lnTo>
                  <a:lnTo>
                    <a:pt x="63" y="460"/>
                  </a:lnTo>
                  <a:lnTo>
                    <a:pt x="0" y="586"/>
                  </a:lnTo>
                  <a:lnTo>
                    <a:pt x="21" y="690"/>
                  </a:lnTo>
                  <a:lnTo>
                    <a:pt x="188" y="837"/>
                  </a:lnTo>
                  <a:lnTo>
                    <a:pt x="335" y="837"/>
                  </a:lnTo>
                  <a:lnTo>
                    <a:pt x="418" y="879"/>
                  </a:lnTo>
                  <a:lnTo>
                    <a:pt x="481" y="983"/>
                  </a:lnTo>
                  <a:lnTo>
                    <a:pt x="523" y="983"/>
                  </a:lnTo>
                  <a:lnTo>
                    <a:pt x="607" y="879"/>
                  </a:lnTo>
                  <a:lnTo>
                    <a:pt x="586" y="774"/>
                  </a:lnTo>
                  <a:lnTo>
                    <a:pt x="418" y="670"/>
                  </a:lnTo>
                  <a:lnTo>
                    <a:pt x="377" y="586"/>
                  </a:lnTo>
                  <a:lnTo>
                    <a:pt x="418" y="565"/>
                  </a:lnTo>
                  <a:lnTo>
                    <a:pt x="523" y="649"/>
                  </a:lnTo>
                  <a:lnTo>
                    <a:pt x="628" y="690"/>
                  </a:lnTo>
                  <a:lnTo>
                    <a:pt x="649" y="774"/>
                  </a:lnTo>
                  <a:lnTo>
                    <a:pt x="753" y="858"/>
                  </a:lnTo>
                  <a:lnTo>
                    <a:pt x="795" y="983"/>
                  </a:lnTo>
                  <a:lnTo>
                    <a:pt x="921" y="1067"/>
                  </a:lnTo>
                  <a:lnTo>
                    <a:pt x="1025" y="1151"/>
                  </a:lnTo>
                  <a:lnTo>
                    <a:pt x="1109" y="1193"/>
                  </a:lnTo>
                  <a:lnTo>
                    <a:pt x="1234" y="1318"/>
                  </a:lnTo>
                  <a:lnTo>
                    <a:pt x="1255" y="1402"/>
                  </a:lnTo>
                  <a:lnTo>
                    <a:pt x="1172" y="1486"/>
                  </a:lnTo>
                  <a:lnTo>
                    <a:pt x="1172" y="1569"/>
                  </a:lnTo>
                  <a:lnTo>
                    <a:pt x="1234" y="1632"/>
                  </a:lnTo>
                  <a:lnTo>
                    <a:pt x="1360" y="1695"/>
                  </a:lnTo>
                  <a:lnTo>
                    <a:pt x="1444" y="1737"/>
                  </a:lnTo>
                  <a:lnTo>
                    <a:pt x="1486" y="1716"/>
                  </a:lnTo>
                  <a:lnTo>
                    <a:pt x="1527" y="1632"/>
                  </a:lnTo>
                  <a:lnTo>
                    <a:pt x="1465" y="1569"/>
                  </a:lnTo>
                  <a:lnTo>
                    <a:pt x="1360" y="1507"/>
                  </a:lnTo>
                  <a:lnTo>
                    <a:pt x="1360" y="1486"/>
                  </a:lnTo>
                  <a:lnTo>
                    <a:pt x="1381" y="1465"/>
                  </a:lnTo>
                  <a:lnTo>
                    <a:pt x="1465" y="1507"/>
                  </a:lnTo>
                  <a:lnTo>
                    <a:pt x="1548" y="1632"/>
                  </a:lnTo>
                  <a:lnTo>
                    <a:pt x="1548" y="1737"/>
                  </a:lnTo>
                  <a:lnTo>
                    <a:pt x="1590" y="1737"/>
                  </a:lnTo>
                  <a:lnTo>
                    <a:pt x="1632" y="1779"/>
                  </a:lnTo>
                  <a:lnTo>
                    <a:pt x="1674" y="1820"/>
                  </a:lnTo>
                  <a:lnTo>
                    <a:pt x="1737" y="1820"/>
                  </a:lnTo>
                  <a:lnTo>
                    <a:pt x="1758" y="1779"/>
                  </a:lnTo>
                  <a:lnTo>
                    <a:pt x="1758" y="1695"/>
                  </a:lnTo>
                  <a:lnTo>
                    <a:pt x="1737" y="1632"/>
                  </a:lnTo>
                  <a:lnTo>
                    <a:pt x="1737" y="1590"/>
                  </a:lnTo>
                  <a:lnTo>
                    <a:pt x="1758" y="1486"/>
                  </a:lnTo>
                  <a:lnTo>
                    <a:pt x="1841" y="1423"/>
                  </a:lnTo>
                  <a:lnTo>
                    <a:pt x="1779" y="1318"/>
                  </a:lnTo>
                  <a:lnTo>
                    <a:pt x="1695" y="1297"/>
                  </a:lnTo>
                  <a:lnTo>
                    <a:pt x="1737" y="1214"/>
                  </a:lnTo>
                  <a:lnTo>
                    <a:pt x="1779" y="1151"/>
                  </a:lnTo>
                  <a:lnTo>
                    <a:pt x="1779" y="1046"/>
                  </a:lnTo>
                  <a:lnTo>
                    <a:pt x="1841" y="983"/>
                  </a:lnTo>
                  <a:lnTo>
                    <a:pt x="1946" y="983"/>
                  </a:lnTo>
                  <a:lnTo>
                    <a:pt x="1946" y="962"/>
                  </a:lnTo>
                  <a:lnTo>
                    <a:pt x="1862" y="900"/>
                  </a:lnTo>
                  <a:lnTo>
                    <a:pt x="1758" y="879"/>
                  </a:lnTo>
                  <a:lnTo>
                    <a:pt x="1695" y="795"/>
                  </a:lnTo>
                  <a:lnTo>
                    <a:pt x="1653" y="732"/>
                  </a:lnTo>
                  <a:lnTo>
                    <a:pt x="1548" y="586"/>
                  </a:lnTo>
                  <a:lnTo>
                    <a:pt x="1465" y="481"/>
                  </a:lnTo>
                  <a:lnTo>
                    <a:pt x="1465" y="356"/>
                  </a:lnTo>
                  <a:lnTo>
                    <a:pt x="1423" y="251"/>
                  </a:lnTo>
                  <a:lnTo>
                    <a:pt x="1360" y="272"/>
                  </a:lnTo>
                  <a:lnTo>
                    <a:pt x="1339" y="335"/>
                  </a:lnTo>
                  <a:lnTo>
                    <a:pt x="1234" y="335"/>
                  </a:lnTo>
                  <a:lnTo>
                    <a:pt x="1255" y="272"/>
                  </a:lnTo>
                  <a:lnTo>
                    <a:pt x="1172" y="272"/>
                  </a:lnTo>
                  <a:lnTo>
                    <a:pt x="1130" y="314"/>
                  </a:lnTo>
                  <a:lnTo>
                    <a:pt x="1025" y="209"/>
                  </a:lnTo>
                  <a:lnTo>
                    <a:pt x="1025" y="146"/>
                  </a:lnTo>
                  <a:lnTo>
                    <a:pt x="942" y="126"/>
                  </a:lnTo>
                  <a:lnTo>
                    <a:pt x="858" y="42"/>
                  </a:lnTo>
                  <a:lnTo>
                    <a:pt x="711" y="42"/>
                  </a:lnTo>
                  <a:lnTo>
                    <a:pt x="607" y="63"/>
                  </a:lnTo>
                  <a:lnTo>
                    <a:pt x="2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36"/>
            <p:cNvSpPr/>
            <p:nvPr/>
          </p:nvSpPr>
          <p:spPr>
            <a:xfrm>
              <a:off x="2438700" y="3020425"/>
              <a:ext cx="67500" cy="66975"/>
            </a:xfrm>
            <a:custGeom>
              <a:rect b="b" l="l" r="r" t="t"/>
              <a:pathLst>
                <a:path extrusionOk="0" h="2679" w="2700">
                  <a:moveTo>
                    <a:pt x="2470" y="1"/>
                  </a:moveTo>
                  <a:lnTo>
                    <a:pt x="2407" y="22"/>
                  </a:lnTo>
                  <a:lnTo>
                    <a:pt x="2386" y="105"/>
                  </a:lnTo>
                  <a:lnTo>
                    <a:pt x="2302" y="126"/>
                  </a:lnTo>
                  <a:lnTo>
                    <a:pt x="2198" y="210"/>
                  </a:lnTo>
                  <a:lnTo>
                    <a:pt x="2093" y="210"/>
                  </a:lnTo>
                  <a:lnTo>
                    <a:pt x="2072" y="294"/>
                  </a:lnTo>
                  <a:lnTo>
                    <a:pt x="1988" y="252"/>
                  </a:lnTo>
                  <a:lnTo>
                    <a:pt x="1884" y="294"/>
                  </a:lnTo>
                  <a:lnTo>
                    <a:pt x="1863" y="231"/>
                  </a:lnTo>
                  <a:lnTo>
                    <a:pt x="1779" y="189"/>
                  </a:lnTo>
                  <a:lnTo>
                    <a:pt x="1737" y="189"/>
                  </a:lnTo>
                  <a:lnTo>
                    <a:pt x="1696" y="294"/>
                  </a:lnTo>
                  <a:lnTo>
                    <a:pt x="1591" y="294"/>
                  </a:lnTo>
                  <a:lnTo>
                    <a:pt x="1528" y="419"/>
                  </a:lnTo>
                  <a:lnTo>
                    <a:pt x="1528" y="461"/>
                  </a:lnTo>
                  <a:lnTo>
                    <a:pt x="1465" y="503"/>
                  </a:lnTo>
                  <a:lnTo>
                    <a:pt x="1361" y="587"/>
                  </a:lnTo>
                  <a:lnTo>
                    <a:pt x="1235" y="649"/>
                  </a:lnTo>
                  <a:lnTo>
                    <a:pt x="1214" y="691"/>
                  </a:lnTo>
                  <a:lnTo>
                    <a:pt x="1131" y="670"/>
                  </a:lnTo>
                  <a:lnTo>
                    <a:pt x="1068" y="691"/>
                  </a:lnTo>
                  <a:lnTo>
                    <a:pt x="1005" y="649"/>
                  </a:lnTo>
                  <a:lnTo>
                    <a:pt x="859" y="628"/>
                  </a:lnTo>
                  <a:lnTo>
                    <a:pt x="691" y="733"/>
                  </a:lnTo>
                  <a:lnTo>
                    <a:pt x="503" y="754"/>
                  </a:lnTo>
                  <a:lnTo>
                    <a:pt x="503" y="859"/>
                  </a:lnTo>
                  <a:lnTo>
                    <a:pt x="503" y="942"/>
                  </a:lnTo>
                  <a:lnTo>
                    <a:pt x="482" y="1089"/>
                  </a:lnTo>
                  <a:lnTo>
                    <a:pt x="419" y="1172"/>
                  </a:lnTo>
                  <a:lnTo>
                    <a:pt x="294" y="1172"/>
                  </a:lnTo>
                  <a:lnTo>
                    <a:pt x="189" y="1193"/>
                  </a:lnTo>
                  <a:lnTo>
                    <a:pt x="189" y="1256"/>
                  </a:lnTo>
                  <a:lnTo>
                    <a:pt x="126" y="1256"/>
                  </a:lnTo>
                  <a:lnTo>
                    <a:pt x="22" y="1214"/>
                  </a:lnTo>
                  <a:lnTo>
                    <a:pt x="1" y="1256"/>
                  </a:lnTo>
                  <a:lnTo>
                    <a:pt x="210" y="1507"/>
                  </a:lnTo>
                  <a:lnTo>
                    <a:pt x="315" y="1591"/>
                  </a:lnTo>
                  <a:lnTo>
                    <a:pt x="315" y="1675"/>
                  </a:lnTo>
                  <a:lnTo>
                    <a:pt x="482" y="1821"/>
                  </a:lnTo>
                  <a:lnTo>
                    <a:pt x="628" y="2030"/>
                  </a:lnTo>
                  <a:lnTo>
                    <a:pt x="900" y="2323"/>
                  </a:lnTo>
                  <a:lnTo>
                    <a:pt x="963" y="2323"/>
                  </a:lnTo>
                  <a:lnTo>
                    <a:pt x="1026" y="2344"/>
                  </a:lnTo>
                  <a:lnTo>
                    <a:pt x="1068" y="2323"/>
                  </a:lnTo>
                  <a:lnTo>
                    <a:pt x="1068" y="2407"/>
                  </a:lnTo>
                  <a:lnTo>
                    <a:pt x="1131" y="2407"/>
                  </a:lnTo>
                  <a:lnTo>
                    <a:pt x="1319" y="2386"/>
                  </a:lnTo>
                  <a:lnTo>
                    <a:pt x="1633" y="2449"/>
                  </a:lnTo>
                  <a:lnTo>
                    <a:pt x="1737" y="2428"/>
                  </a:lnTo>
                  <a:lnTo>
                    <a:pt x="1884" y="2428"/>
                  </a:lnTo>
                  <a:lnTo>
                    <a:pt x="1947" y="2512"/>
                  </a:lnTo>
                  <a:lnTo>
                    <a:pt x="2009" y="2532"/>
                  </a:lnTo>
                  <a:lnTo>
                    <a:pt x="2009" y="2595"/>
                  </a:lnTo>
                  <a:lnTo>
                    <a:pt x="2156" y="2679"/>
                  </a:lnTo>
                  <a:lnTo>
                    <a:pt x="2198" y="2658"/>
                  </a:lnTo>
                  <a:lnTo>
                    <a:pt x="2260" y="2658"/>
                  </a:lnTo>
                  <a:lnTo>
                    <a:pt x="2302" y="2637"/>
                  </a:lnTo>
                  <a:lnTo>
                    <a:pt x="2281" y="2553"/>
                  </a:lnTo>
                  <a:lnTo>
                    <a:pt x="2219" y="2470"/>
                  </a:lnTo>
                  <a:lnTo>
                    <a:pt x="2198" y="2344"/>
                  </a:lnTo>
                  <a:lnTo>
                    <a:pt x="2281" y="2219"/>
                  </a:lnTo>
                  <a:lnTo>
                    <a:pt x="2302" y="2135"/>
                  </a:lnTo>
                  <a:lnTo>
                    <a:pt x="2302" y="2009"/>
                  </a:lnTo>
                  <a:lnTo>
                    <a:pt x="2281" y="2093"/>
                  </a:lnTo>
                  <a:lnTo>
                    <a:pt x="2260" y="2135"/>
                  </a:lnTo>
                  <a:lnTo>
                    <a:pt x="2198" y="2156"/>
                  </a:lnTo>
                  <a:lnTo>
                    <a:pt x="2198" y="2093"/>
                  </a:lnTo>
                  <a:lnTo>
                    <a:pt x="2219" y="2009"/>
                  </a:lnTo>
                  <a:lnTo>
                    <a:pt x="2281" y="1884"/>
                  </a:lnTo>
                  <a:lnTo>
                    <a:pt x="2260" y="1800"/>
                  </a:lnTo>
                  <a:lnTo>
                    <a:pt x="2260" y="1716"/>
                  </a:lnTo>
                  <a:lnTo>
                    <a:pt x="2344" y="1528"/>
                  </a:lnTo>
                  <a:lnTo>
                    <a:pt x="2386" y="1528"/>
                  </a:lnTo>
                  <a:lnTo>
                    <a:pt x="2365" y="1591"/>
                  </a:lnTo>
                  <a:lnTo>
                    <a:pt x="2365" y="1675"/>
                  </a:lnTo>
                  <a:lnTo>
                    <a:pt x="2365" y="1800"/>
                  </a:lnTo>
                  <a:lnTo>
                    <a:pt x="2386" y="1800"/>
                  </a:lnTo>
                  <a:lnTo>
                    <a:pt x="2428" y="1716"/>
                  </a:lnTo>
                  <a:lnTo>
                    <a:pt x="2470" y="1486"/>
                  </a:lnTo>
                  <a:lnTo>
                    <a:pt x="2470" y="1214"/>
                  </a:lnTo>
                  <a:lnTo>
                    <a:pt x="2491" y="1172"/>
                  </a:lnTo>
                  <a:lnTo>
                    <a:pt x="2428" y="1089"/>
                  </a:lnTo>
                  <a:lnTo>
                    <a:pt x="2407" y="1068"/>
                  </a:lnTo>
                  <a:lnTo>
                    <a:pt x="2407" y="1005"/>
                  </a:lnTo>
                  <a:lnTo>
                    <a:pt x="2470" y="963"/>
                  </a:lnTo>
                  <a:lnTo>
                    <a:pt x="2491" y="963"/>
                  </a:lnTo>
                  <a:lnTo>
                    <a:pt x="2512" y="984"/>
                  </a:lnTo>
                  <a:lnTo>
                    <a:pt x="2533" y="838"/>
                  </a:lnTo>
                  <a:lnTo>
                    <a:pt x="2637" y="691"/>
                  </a:lnTo>
                  <a:lnTo>
                    <a:pt x="2700" y="628"/>
                  </a:lnTo>
                  <a:lnTo>
                    <a:pt x="2700" y="566"/>
                  </a:lnTo>
                  <a:lnTo>
                    <a:pt x="2637" y="524"/>
                  </a:lnTo>
                  <a:lnTo>
                    <a:pt x="2637" y="461"/>
                  </a:lnTo>
                  <a:lnTo>
                    <a:pt x="2679" y="377"/>
                  </a:lnTo>
                  <a:lnTo>
                    <a:pt x="2637" y="273"/>
                  </a:lnTo>
                  <a:lnTo>
                    <a:pt x="2637" y="126"/>
                  </a:lnTo>
                  <a:lnTo>
                    <a:pt x="2679" y="63"/>
                  </a:lnTo>
                  <a:lnTo>
                    <a:pt x="2700" y="43"/>
                  </a:lnTo>
                  <a:lnTo>
                    <a:pt x="2533" y="43"/>
                  </a:lnTo>
                  <a:lnTo>
                    <a:pt x="25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36"/>
            <p:cNvSpPr/>
            <p:nvPr/>
          </p:nvSpPr>
          <p:spPr>
            <a:xfrm>
              <a:off x="2416725" y="3006825"/>
              <a:ext cx="91575" cy="46050"/>
            </a:xfrm>
            <a:custGeom>
              <a:rect b="b" l="l" r="r" t="t"/>
              <a:pathLst>
                <a:path extrusionOk="0" h="1842" w="3663">
                  <a:moveTo>
                    <a:pt x="1926" y="1"/>
                  </a:moveTo>
                  <a:lnTo>
                    <a:pt x="1905" y="43"/>
                  </a:lnTo>
                  <a:lnTo>
                    <a:pt x="1968" y="105"/>
                  </a:lnTo>
                  <a:lnTo>
                    <a:pt x="1863" y="126"/>
                  </a:lnTo>
                  <a:lnTo>
                    <a:pt x="1800" y="168"/>
                  </a:lnTo>
                  <a:lnTo>
                    <a:pt x="1696" y="147"/>
                  </a:lnTo>
                  <a:lnTo>
                    <a:pt x="1507" y="168"/>
                  </a:lnTo>
                  <a:lnTo>
                    <a:pt x="943" y="168"/>
                  </a:lnTo>
                  <a:lnTo>
                    <a:pt x="775" y="252"/>
                  </a:lnTo>
                  <a:lnTo>
                    <a:pt x="712" y="210"/>
                  </a:lnTo>
                  <a:lnTo>
                    <a:pt x="712" y="252"/>
                  </a:lnTo>
                  <a:lnTo>
                    <a:pt x="629" y="315"/>
                  </a:lnTo>
                  <a:lnTo>
                    <a:pt x="566" y="419"/>
                  </a:lnTo>
                  <a:lnTo>
                    <a:pt x="419" y="482"/>
                  </a:lnTo>
                  <a:lnTo>
                    <a:pt x="336" y="482"/>
                  </a:lnTo>
                  <a:lnTo>
                    <a:pt x="189" y="649"/>
                  </a:lnTo>
                  <a:lnTo>
                    <a:pt x="106" y="754"/>
                  </a:lnTo>
                  <a:lnTo>
                    <a:pt x="126" y="838"/>
                  </a:lnTo>
                  <a:lnTo>
                    <a:pt x="43" y="984"/>
                  </a:lnTo>
                  <a:lnTo>
                    <a:pt x="1" y="1047"/>
                  </a:lnTo>
                  <a:lnTo>
                    <a:pt x="43" y="1005"/>
                  </a:lnTo>
                  <a:lnTo>
                    <a:pt x="126" y="1047"/>
                  </a:lnTo>
                  <a:lnTo>
                    <a:pt x="147" y="1068"/>
                  </a:lnTo>
                  <a:lnTo>
                    <a:pt x="210" y="1089"/>
                  </a:lnTo>
                  <a:lnTo>
                    <a:pt x="252" y="1151"/>
                  </a:lnTo>
                  <a:lnTo>
                    <a:pt x="399" y="1110"/>
                  </a:lnTo>
                  <a:lnTo>
                    <a:pt x="503" y="1151"/>
                  </a:lnTo>
                  <a:lnTo>
                    <a:pt x="566" y="1256"/>
                  </a:lnTo>
                  <a:lnTo>
                    <a:pt x="608" y="1298"/>
                  </a:lnTo>
                  <a:lnTo>
                    <a:pt x="650" y="1361"/>
                  </a:lnTo>
                  <a:lnTo>
                    <a:pt x="671" y="1298"/>
                  </a:lnTo>
                  <a:lnTo>
                    <a:pt x="712" y="1256"/>
                  </a:lnTo>
                  <a:lnTo>
                    <a:pt x="817" y="1214"/>
                  </a:lnTo>
                  <a:lnTo>
                    <a:pt x="859" y="1256"/>
                  </a:lnTo>
                  <a:lnTo>
                    <a:pt x="943" y="1277"/>
                  </a:lnTo>
                  <a:lnTo>
                    <a:pt x="943" y="1382"/>
                  </a:lnTo>
                  <a:lnTo>
                    <a:pt x="922" y="1486"/>
                  </a:lnTo>
                  <a:lnTo>
                    <a:pt x="922" y="1507"/>
                  </a:lnTo>
                  <a:lnTo>
                    <a:pt x="880" y="1612"/>
                  </a:lnTo>
                  <a:lnTo>
                    <a:pt x="922" y="1675"/>
                  </a:lnTo>
                  <a:lnTo>
                    <a:pt x="963" y="1696"/>
                  </a:lnTo>
                  <a:lnTo>
                    <a:pt x="984" y="1716"/>
                  </a:lnTo>
                  <a:lnTo>
                    <a:pt x="1047" y="1716"/>
                  </a:lnTo>
                  <a:lnTo>
                    <a:pt x="1068" y="1696"/>
                  </a:lnTo>
                  <a:lnTo>
                    <a:pt x="1131" y="1716"/>
                  </a:lnTo>
                  <a:lnTo>
                    <a:pt x="1131" y="1800"/>
                  </a:lnTo>
                  <a:lnTo>
                    <a:pt x="1152" y="1842"/>
                  </a:lnTo>
                  <a:lnTo>
                    <a:pt x="1256" y="1821"/>
                  </a:lnTo>
                  <a:lnTo>
                    <a:pt x="1382" y="1821"/>
                  </a:lnTo>
                  <a:lnTo>
                    <a:pt x="1445" y="1737"/>
                  </a:lnTo>
                  <a:lnTo>
                    <a:pt x="1445" y="1591"/>
                  </a:lnTo>
                  <a:lnTo>
                    <a:pt x="1445" y="1507"/>
                  </a:lnTo>
                  <a:lnTo>
                    <a:pt x="1445" y="1403"/>
                  </a:lnTo>
                  <a:lnTo>
                    <a:pt x="1612" y="1382"/>
                  </a:lnTo>
                  <a:lnTo>
                    <a:pt x="1800" y="1277"/>
                  </a:lnTo>
                  <a:lnTo>
                    <a:pt x="1926" y="1298"/>
                  </a:lnTo>
                  <a:lnTo>
                    <a:pt x="2010" y="1361"/>
                  </a:lnTo>
                  <a:lnTo>
                    <a:pt x="2072" y="1361"/>
                  </a:lnTo>
                  <a:lnTo>
                    <a:pt x="2135" y="1382"/>
                  </a:lnTo>
                  <a:lnTo>
                    <a:pt x="2177" y="1298"/>
                  </a:lnTo>
                  <a:lnTo>
                    <a:pt x="2303" y="1277"/>
                  </a:lnTo>
                  <a:lnTo>
                    <a:pt x="2407" y="1151"/>
                  </a:lnTo>
                  <a:lnTo>
                    <a:pt x="2449" y="1110"/>
                  </a:lnTo>
                  <a:lnTo>
                    <a:pt x="2491" y="1068"/>
                  </a:lnTo>
                  <a:lnTo>
                    <a:pt x="2554" y="900"/>
                  </a:lnTo>
                  <a:lnTo>
                    <a:pt x="2658" y="900"/>
                  </a:lnTo>
                  <a:lnTo>
                    <a:pt x="2700" y="796"/>
                  </a:lnTo>
                  <a:lnTo>
                    <a:pt x="2742" y="796"/>
                  </a:lnTo>
                  <a:lnTo>
                    <a:pt x="2826" y="879"/>
                  </a:lnTo>
                  <a:lnTo>
                    <a:pt x="2847" y="900"/>
                  </a:lnTo>
                  <a:lnTo>
                    <a:pt x="2951" y="900"/>
                  </a:lnTo>
                  <a:lnTo>
                    <a:pt x="3035" y="942"/>
                  </a:lnTo>
                  <a:lnTo>
                    <a:pt x="3056" y="859"/>
                  </a:lnTo>
                  <a:lnTo>
                    <a:pt x="3139" y="859"/>
                  </a:lnTo>
                  <a:lnTo>
                    <a:pt x="3244" y="775"/>
                  </a:lnTo>
                  <a:lnTo>
                    <a:pt x="3328" y="754"/>
                  </a:lnTo>
                  <a:lnTo>
                    <a:pt x="3349" y="670"/>
                  </a:lnTo>
                  <a:lnTo>
                    <a:pt x="3391" y="649"/>
                  </a:lnTo>
                  <a:lnTo>
                    <a:pt x="3453" y="649"/>
                  </a:lnTo>
                  <a:lnTo>
                    <a:pt x="3474" y="670"/>
                  </a:lnTo>
                  <a:lnTo>
                    <a:pt x="3642" y="670"/>
                  </a:lnTo>
                  <a:lnTo>
                    <a:pt x="3663" y="628"/>
                  </a:lnTo>
                  <a:lnTo>
                    <a:pt x="3642" y="566"/>
                  </a:lnTo>
                  <a:lnTo>
                    <a:pt x="3495" y="461"/>
                  </a:lnTo>
                  <a:lnTo>
                    <a:pt x="3370" y="419"/>
                  </a:lnTo>
                  <a:lnTo>
                    <a:pt x="3370" y="419"/>
                  </a:lnTo>
                  <a:lnTo>
                    <a:pt x="3432" y="524"/>
                  </a:lnTo>
                  <a:lnTo>
                    <a:pt x="3286" y="524"/>
                  </a:lnTo>
                  <a:lnTo>
                    <a:pt x="3139" y="482"/>
                  </a:lnTo>
                  <a:lnTo>
                    <a:pt x="3077" y="461"/>
                  </a:lnTo>
                  <a:lnTo>
                    <a:pt x="2972" y="440"/>
                  </a:lnTo>
                  <a:lnTo>
                    <a:pt x="2867" y="440"/>
                  </a:lnTo>
                  <a:lnTo>
                    <a:pt x="2909" y="377"/>
                  </a:lnTo>
                  <a:lnTo>
                    <a:pt x="2972" y="377"/>
                  </a:lnTo>
                  <a:lnTo>
                    <a:pt x="2972" y="315"/>
                  </a:lnTo>
                  <a:lnTo>
                    <a:pt x="3035" y="315"/>
                  </a:lnTo>
                  <a:lnTo>
                    <a:pt x="3119" y="335"/>
                  </a:lnTo>
                  <a:lnTo>
                    <a:pt x="3265" y="377"/>
                  </a:lnTo>
                  <a:lnTo>
                    <a:pt x="3286" y="356"/>
                  </a:lnTo>
                  <a:lnTo>
                    <a:pt x="3181" y="273"/>
                  </a:lnTo>
                  <a:lnTo>
                    <a:pt x="3035" y="210"/>
                  </a:lnTo>
                  <a:lnTo>
                    <a:pt x="2951" y="168"/>
                  </a:lnTo>
                  <a:lnTo>
                    <a:pt x="2847" y="210"/>
                  </a:lnTo>
                  <a:lnTo>
                    <a:pt x="2805" y="168"/>
                  </a:lnTo>
                  <a:lnTo>
                    <a:pt x="2763" y="252"/>
                  </a:lnTo>
                  <a:lnTo>
                    <a:pt x="2700" y="210"/>
                  </a:lnTo>
                  <a:lnTo>
                    <a:pt x="2428" y="168"/>
                  </a:lnTo>
                  <a:lnTo>
                    <a:pt x="2198" y="147"/>
                  </a:lnTo>
                  <a:lnTo>
                    <a:pt x="2072" y="43"/>
                  </a:lnTo>
                  <a:lnTo>
                    <a:pt x="19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36"/>
            <p:cNvSpPr/>
            <p:nvPr/>
          </p:nvSpPr>
          <p:spPr>
            <a:xfrm>
              <a:off x="2404175" y="3031950"/>
              <a:ext cx="36125" cy="20925"/>
            </a:xfrm>
            <a:custGeom>
              <a:rect b="b" l="l" r="r" t="t"/>
              <a:pathLst>
                <a:path extrusionOk="0" h="837" w="1445">
                  <a:moveTo>
                    <a:pt x="545" y="0"/>
                  </a:moveTo>
                  <a:lnTo>
                    <a:pt x="503" y="42"/>
                  </a:lnTo>
                  <a:lnTo>
                    <a:pt x="398" y="105"/>
                  </a:lnTo>
                  <a:lnTo>
                    <a:pt x="398" y="167"/>
                  </a:lnTo>
                  <a:lnTo>
                    <a:pt x="294" y="188"/>
                  </a:lnTo>
                  <a:lnTo>
                    <a:pt x="168" y="251"/>
                  </a:lnTo>
                  <a:lnTo>
                    <a:pt x="64" y="356"/>
                  </a:lnTo>
                  <a:lnTo>
                    <a:pt x="64" y="398"/>
                  </a:lnTo>
                  <a:lnTo>
                    <a:pt x="1" y="481"/>
                  </a:lnTo>
                  <a:lnTo>
                    <a:pt x="168" y="481"/>
                  </a:lnTo>
                  <a:lnTo>
                    <a:pt x="273" y="586"/>
                  </a:lnTo>
                  <a:lnTo>
                    <a:pt x="398" y="607"/>
                  </a:lnTo>
                  <a:lnTo>
                    <a:pt x="440" y="607"/>
                  </a:lnTo>
                  <a:lnTo>
                    <a:pt x="649" y="691"/>
                  </a:lnTo>
                  <a:lnTo>
                    <a:pt x="838" y="795"/>
                  </a:lnTo>
                  <a:lnTo>
                    <a:pt x="859" y="732"/>
                  </a:lnTo>
                  <a:lnTo>
                    <a:pt x="796" y="691"/>
                  </a:lnTo>
                  <a:lnTo>
                    <a:pt x="817" y="670"/>
                  </a:lnTo>
                  <a:lnTo>
                    <a:pt x="921" y="670"/>
                  </a:lnTo>
                  <a:lnTo>
                    <a:pt x="1005" y="795"/>
                  </a:lnTo>
                  <a:lnTo>
                    <a:pt x="1068" y="837"/>
                  </a:lnTo>
                  <a:lnTo>
                    <a:pt x="1340" y="837"/>
                  </a:lnTo>
                  <a:lnTo>
                    <a:pt x="1424" y="732"/>
                  </a:lnTo>
                  <a:lnTo>
                    <a:pt x="1382" y="691"/>
                  </a:lnTo>
                  <a:lnTo>
                    <a:pt x="1424" y="670"/>
                  </a:lnTo>
                  <a:lnTo>
                    <a:pt x="1382" y="607"/>
                  </a:lnTo>
                  <a:lnTo>
                    <a:pt x="1424" y="502"/>
                  </a:lnTo>
                  <a:lnTo>
                    <a:pt x="1424" y="481"/>
                  </a:lnTo>
                  <a:lnTo>
                    <a:pt x="1445" y="377"/>
                  </a:lnTo>
                  <a:lnTo>
                    <a:pt x="1445" y="272"/>
                  </a:lnTo>
                  <a:lnTo>
                    <a:pt x="1361" y="251"/>
                  </a:lnTo>
                  <a:lnTo>
                    <a:pt x="1319" y="209"/>
                  </a:lnTo>
                  <a:lnTo>
                    <a:pt x="1214" y="251"/>
                  </a:lnTo>
                  <a:lnTo>
                    <a:pt x="1173" y="293"/>
                  </a:lnTo>
                  <a:lnTo>
                    <a:pt x="1152" y="356"/>
                  </a:lnTo>
                  <a:lnTo>
                    <a:pt x="1110" y="293"/>
                  </a:lnTo>
                  <a:lnTo>
                    <a:pt x="1068" y="251"/>
                  </a:lnTo>
                  <a:lnTo>
                    <a:pt x="1005" y="146"/>
                  </a:lnTo>
                  <a:lnTo>
                    <a:pt x="901" y="105"/>
                  </a:lnTo>
                  <a:lnTo>
                    <a:pt x="754" y="146"/>
                  </a:lnTo>
                  <a:lnTo>
                    <a:pt x="712" y="84"/>
                  </a:lnTo>
                  <a:lnTo>
                    <a:pt x="649" y="63"/>
                  </a:lnTo>
                  <a:lnTo>
                    <a:pt x="628" y="42"/>
                  </a:lnTo>
                  <a:lnTo>
                    <a:pt x="5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36"/>
            <p:cNvSpPr/>
            <p:nvPr/>
          </p:nvSpPr>
          <p:spPr>
            <a:xfrm>
              <a:off x="2420400" y="2972825"/>
              <a:ext cx="16750" cy="36650"/>
            </a:xfrm>
            <a:custGeom>
              <a:rect b="b" l="l" r="r" t="t"/>
              <a:pathLst>
                <a:path extrusionOk="0" h="1466" w="670">
                  <a:moveTo>
                    <a:pt x="398" y="1"/>
                  </a:moveTo>
                  <a:lnTo>
                    <a:pt x="377" y="43"/>
                  </a:lnTo>
                  <a:lnTo>
                    <a:pt x="356" y="147"/>
                  </a:lnTo>
                  <a:lnTo>
                    <a:pt x="272" y="231"/>
                  </a:lnTo>
                  <a:lnTo>
                    <a:pt x="272" y="252"/>
                  </a:lnTo>
                  <a:lnTo>
                    <a:pt x="210" y="273"/>
                  </a:lnTo>
                  <a:lnTo>
                    <a:pt x="189" y="315"/>
                  </a:lnTo>
                  <a:lnTo>
                    <a:pt x="168" y="273"/>
                  </a:lnTo>
                  <a:lnTo>
                    <a:pt x="168" y="231"/>
                  </a:lnTo>
                  <a:lnTo>
                    <a:pt x="84" y="231"/>
                  </a:lnTo>
                  <a:lnTo>
                    <a:pt x="42" y="273"/>
                  </a:lnTo>
                  <a:lnTo>
                    <a:pt x="0" y="356"/>
                  </a:lnTo>
                  <a:lnTo>
                    <a:pt x="0" y="1423"/>
                  </a:lnTo>
                  <a:lnTo>
                    <a:pt x="84" y="1423"/>
                  </a:lnTo>
                  <a:lnTo>
                    <a:pt x="105" y="1465"/>
                  </a:lnTo>
                  <a:lnTo>
                    <a:pt x="168" y="1465"/>
                  </a:lnTo>
                  <a:lnTo>
                    <a:pt x="210" y="1361"/>
                  </a:lnTo>
                  <a:lnTo>
                    <a:pt x="314" y="1256"/>
                  </a:lnTo>
                  <a:lnTo>
                    <a:pt x="398" y="1298"/>
                  </a:lnTo>
                  <a:lnTo>
                    <a:pt x="565" y="1068"/>
                  </a:lnTo>
                  <a:lnTo>
                    <a:pt x="607" y="900"/>
                  </a:lnTo>
                  <a:lnTo>
                    <a:pt x="607" y="733"/>
                  </a:lnTo>
                  <a:lnTo>
                    <a:pt x="565" y="670"/>
                  </a:lnTo>
                  <a:lnTo>
                    <a:pt x="586" y="482"/>
                  </a:lnTo>
                  <a:lnTo>
                    <a:pt x="628" y="377"/>
                  </a:lnTo>
                  <a:lnTo>
                    <a:pt x="670" y="105"/>
                  </a:lnTo>
                  <a:lnTo>
                    <a:pt x="670" y="43"/>
                  </a:lnTo>
                  <a:lnTo>
                    <a:pt x="670" y="1"/>
                  </a:lnTo>
                  <a:lnTo>
                    <a:pt x="586" y="1"/>
                  </a:lnTo>
                  <a:lnTo>
                    <a:pt x="524" y="43"/>
                  </a:lnTo>
                  <a:lnTo>
                    <a:pt x="5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36"/>
            <p:cNvSpPr/>
            <p:nvPr/>
          </p:nvSpPr>
          <p:spPr>
            <a:xfrm>
              <a:off x="2374900" y="2981200"/>
              <a:ext cx="59650" cy="62800"/>
            </a:xfrm>
            <a:custGeom>
              <a:rect b="b" l="l" r="r" t="t"/>
              <a:pathLst>
                <a:path extrusionOk="0" h="2512" w="2386">
                  <a:moveTo>
                    <a:pt x="837" y="0"/>
                  </a:moveTo>
                  <a:lnTo>
                    <a:pt x="816" y="314"/>
                  </a:lnTo>
                  <a:lnTo>
                    <a:pt x="565" y="335"/>
                  </a:lnTo>
                  <a:lnTo>
                    <a:pt x="649" y="419"/>
                  </a:lnTo>
                  <a:lnTo>
                    <a:pt x="670" y="461"/>
                  </a:lnTo>
                  <a:lnTo>
                    <a:pt x="774" y="565"/>
                  </a:lnTo>
                  <a:lnTo>
                    <a:pt x="858" y="649"/>
                  </a:lnTo>
                  <a:lnTo>
                    <a:pt x="942" y="649"/>
                  </a:lnTo>
                  <a:lnTo>
                    <a:pt x="963" y="712"/>
                  </a:lnTo>
                  <a:lnTo>
                    <a:pt x="983" y="816"/>
                  </a:lnTo>
                  <a:lnTo>
                    <a:pt x="1025" y="837"/>
                  </a:lnTo>
                  <a:lnTo>
                    <a:pt x="1130" y="858"/>
                  </a:lnTo>
                  <a:lnTo>
                    <a:pt x="1193" y="879"/>
                  </a:lnTo>
                  <a:lnTo>
                    <a:pt x="1193" y="963"/>
                  </a:lnTo>
                  <a:lnTo>
                    <a:pt x="1130" y="1026"/>
                  </a:lnTo>
                  <a:lnTo>
                    <a:pt x="398" y="1026"/>
                  </a:lnTo>
                  <a:lnTo>
                    <a:pt x="42" y="1570"/>
                  </a:lnTo>
                  <a:lnTo>
                    <a:pt x="42" y="1674"/>
                  </a:lnTo>
                  <a:lnTo>
                    <a:pt x="84" y="1695"/>
                  </a:lnTo>
                  <a:lnTo>
                    <a:pt x="42" y="1758"/>
                  </a:lnTo>
                  <a:lnTo>
                    <a:pt x="84" y="1800"/>
                  </a:lnTo>
                  <a:lnTo>
                    <a:pt x="105" y="1821"/>
                  </a:lnTo>
                  <a:lnTo>
                    <a:pt x="105" y="1863"/>
                  </a:lnTo>
                  <a:lnTo>
                    <a:pt x="42" y="1904"/>
                  </a:lnTo>
                  <a:lnTo>
                    <a:pt x="21" y="1967"/>
                  </a:lnTo>
                  <a:lnTo>
                    <a:pt x="0" y="1988"/>
                  </a:lnTo>
                  <a:lnTo>
                    <a:pt x="105" y="2093"/>
                  </a:lnTo>
                  <a:lnTo>
                    <a:pt x="147" y="2218"/>
                  </a:lnTo>
                  <a:lnTo>
                    <a:pt x="251" y="2218"/>
                  </a:lnTo>
                  <a:lnTo>
                    <a:pt x="335" y="2323"/>
                  </a:lnTo>
                  <a:lnTo>
                    <a:pt x="628" y="2428"/>
                  </a:lnTo>
                  <a:lnTo>
                    <a:pt x="942" y="2428"/>
                  </a:lnTo>
                  <a:lnTo>
                    <a:pt x="1172" y="2511"/>
                  </a:lnTo>
                  <a:lnTo>
                    <a:pt x="1235" y="2428"/>
                  </a:lnTo>
                  <a:lnTo>
                    <a:pt x="1235" y="2386"/>
                  </a:lnTo>
                  <a:lnTo>
                    <a:pt x="1339" y="2281"/>
                  </a:lnTo>
                  <a:lnTo>
                    <a:pt x="1465" y="2218"/>
                  </a:lnTo>
                  <a:lnTo>
                    <a:pt x="1569" y="2197"/>
                  </a:lnTo>
                  <a:lnTo>
                    <a:pt x="1569" y="2135"/>
                  </a:lnTo>
                  <a:lnTo>
                    <a:pt x="1716" y="2009"/>
                  </a:lnTo>
                  <a:lnTo>
                    <a:pt x="1799" y="1863"/>
                  </a:lnTo>
                  <a:lnTo>
                    <a:pt x="1779" y="1779"/>
                  </a:lnTo>
                  <a:lnTo>
                    <a:pt x="1862" y="1674"/>
                  </a:lnTo>
                  <a:lnTo>
                    <a:pt x="2009" y="1507"/>
                  </a:lnTo>
                  <a:lnTo>
                    <a:pt x="2092" y="1507"/>
                  </a:lnTo>
                  <a:lnTo>
                    <a:pt x="2239" y="1444"/>
                  </a:lnTo>
                  <a:lnTo>
                    <a:pt x="2302" y="1340"/>
                  </a:lnTo>
                  <a:lnTo>
                    <a:pt x="2385" y="1277"/>
                  </a:lnTo>
                  <a:lnTo>
                    <a:pt x="2385" y="1235"/>
                  </a:lnTo>
                  <a:lnTo>
                    <a:pt x="2344" y="1172"/>
                  </a:lnTo>
                  <a:lnTo>
                    <a:pt x="2239" y="1172"/>
                  </a:lnTo>
                  <a:lnTo>
                    <a:pt x="2218" y="1256"/>
                  </a:lnTo>
                  <a:lnTo>
                    <a:pt x="2113" y="1172"/>
                  </a:lnTo>
                  <a:lnTo>
                    <a:pt x="2030" y="1172"/>
                  </a:lnTo>
                  <a:lnTo>
                    <a:pt x="1988" y="1130"/>
                  </a:lnTo>
                  <a:lnTo>
                    <a:pt x="1925" y="1130"/>
                  </a:lnTo>
                  <a:lnTo>
                    <a:pt x="1904" y="1088"/>
                  </a:lnTo>
                  <a:lnTo>
                    <a:pt x="1820" y="1088"/>
                  </a:lnTo>
                  <a:lnTo>
                    <a:pt x="1820" y="21"/>
                  </a:lnTo>
                  <a:lnTo>
                    <a:pt x="8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36"/>
            <p:cNvSpPr/>
            <p:nvPr/>
          </p:nvSpPr>
          <p:spPr>
            <a:xfrm>
              <a:off x="2050050" y="2725400"/>
              <a:ext cx="412225" cy="305525"/>
            </a:xfrm>
            <a:custGeom>
              <a:rect b="b" l="l" r="r" t="t"/>
              <a:pathLst>
                <a:path extrusionOk="0" h="12221" w="16489">
                  <a:moveTo>
                    <a:pt x="1381" y="1"/>
                  </a:moveTo>
                  <a:lnTo>
                    <a:pt x="1" y="22"/>
                  </a:lnTo>
                  <a:lnTo>
                    <a:pt x="21" y="168"/>
                  </a:lnTo>
                  <a:lnTo>
                    <a:pt x="105" y="482"/>
                  </a:lnTo>
                  <a:lnTo>
                    <a:pt x="168" y="587"/>
                  </a:lnTo>
                  <a:lnTo>
                    <a:pt x="231" y="691"/>
                  </a:lnTo>
                  <a:lnTo>
                    <a:pt x="168" y="712"/>
                  </a:lnTo>
                  <a:lnTo>
                    <a:pt x="168" y="796"/>
                  </a:lnTo>
                  <a:lnTo>
                    <a:pt x="189" y="901"/>
                  </a:lnTo>
                  <a:lnTo>
                    <a:pt x="356" y="1110"/>
                  </a:lnTo>
                  <a:lnTo>
                    <a:pt x="356" y="1152"/>
                  </a:lnTo>
                  <a:lnTo>
                    <a:pt x="314" y="1173"/>
                  </a:lnTo>
                  <a:lnTo>
                    <a:pt x="335" y="1256"/>
                  </a:lnTo>
                  <a:lnTo>
                    <a:pt x="461" y="1361"/>
                  </a:lnTo>
                  <a:lnTo>
                    <a:pt x="482" y="1486"/>
                  </a:lnTo>
                  <a:lnTo>
                    <a:pt x="440" y="1549"/>
                  </a:lnTo>
                  <a:lnTo>
                    <a:pt x="440" y="1654"/>
                  </a:lnTo>
                  <a:lnTo>
                    <a:pt x="524" y="1696"/>
                  </a:lnTo>
                  <a:lnTo>
                    <a:pt x="545" y="1779"/>
                  </a:lnTo>
                  <a:lnTo>
                    <a:pt x="545" y="1968"/>
                  </a:lnTo>
                  <a:lnTo>
                    <a:pt x="586" y="2114"/>
                  </a:lnTo>
                  <a:lnTo>
                    <a:pt x="691" y="2219"/>
                  </a:lnTo>
                  <a:lnTo>
                    <a:pt x="754" y="2219"/>
                  </a:lnTo>
                  <a:lnTo>
                    <a:pt x="942" y="2386"/>
                  </a:lnTo>
                  <a:lnTo>
                    <a:pt x="1005" y="2512"/>
                  </a:lnTo>
                  <a:lnTo>
                    <a:pt x="1047" y="2595"/>
                  </a:lnTo>
                  <a:lnTo>
                    <a:pt x="1172" y="2721"/>
                  </a:lnTo>
                  <a:lnTo>
                    <a:pt x="1214" y="2909"/>
                  </a:lnTo>
                  <a:lnTo>
                    <a:pt x="1277" y="2930"/>
                  </a:lnTo>
                  <a:lnTo>
                    <a:pt x="1361" y="3056"/>
                  </a:lnTo>
                  <a:lnTo>
                    <a:pt x="1298" y="3139"/>
                  </a:lnTo>
                  <a:lnTo>
                    <a:pt x="1277" y="3202"/>
                  </a:lnTo>
                  <a:lnTo>
                    <a:pt x="1319" y="3265"/>
                  </a:lnTo>
                  <a:lnTo>
                    <a:pt x="1298" y="3349"/>
                  </a:lnTo>
                  <a:lnTo>
                    <a:pt x="1214" y="3328"/>
                  </a:lnTo>
                  <a:lnTo>
                    <a:pt x="1172" y="3411"/>
                  </a:lnTo>
                  <a:lnTo>
                    <a:pt x="1193" y="3432"/>
                  </a:lnTo>
                  <a:lnTo>
                    <a:pt x="1277" y="3432"/>
                  </a:lnTo>
                  <a:lnTo>
                    <a:pt x="1277" y="3516"/>
                  </a:lnTo>
                  <a:lnTo>
                    <a:pt x="1214" y="3558"/>
                  </a:lnTo>
                  <a:lnTo>
                    <a:pt x="1151" y="3516"/>
                  </a:lnTo>
                  <a:lnTo>
                    <a:pt x="1005" y="3516"/>
                  </a:lnTo>
                  <a:lnTo>
                    <a:pt x="900" y="3453"/>
                  </a:lnTo>
                  <a:lnTo>
                    <a:pt x="775" y="3474"/>
                  </a:lnTo>
                  <a:lnTo>
                    <a:pt x="712" y="3516"/>
                  </a:lnTo>
                  <a:lnTo>
                    <a:pt x="858" y="3662"/>
                  </a:lnTo>
                  <a:lnTo>
                    <a:pt x="963" y="3725"/>
                  </a:lnTo>
                  <a:lnTo>
                    <a:pt x="963" y="3830"/>
                  </a:lnTo>
                  <a:lnTo>
                    <a:pt x="1005" y="3934"/>
                  </a:lnTo>
                  <a:lnTo>
                    <a:pt x="1109" y="3955"/>
                  </a:lnTo>
                  <a:lnTo>
                    <a:pt x="1235" y="4039"/>
                  </a:lnTo>
                  <a:lnTo>
                    <a:pt x="1235" y="4081"/>
                  </a:lnTo>
                  <a:lnTo>
                    <a:pt x="1319" y="4081"/>
                  </a:lnTo>
                  <a:lnTo>
                    <a:pt x="1402" y="4102"/>
                  </a:lnTo>
                  <a:lnTo>
                    <a:pt x="1381" y="4144"/>
                  </a:lnTo>
                  <a:lnTo>
                    <a:pt x="1423" y="4206"/>
                  </a:lnTo>
                  <a:lnTo>
                    <a:pt x="1507" y="4186"/>
                  </a:lnTo>
                  <a:lnTo>
                    <a:pt x="1591" y="4186"/>
                  </a:lnTo>
                  <a:lnTo>
                    <a:pt x="1674" y="4081"/>
                  </a:lnTo>
                  <a:lnTo>
                    <a:pt x="1716" y="4081"/>
                  </a:lnTo>
                  <a:lnTo>
                    <a:pt x="1695" y="4186"/>
                  </a:lnTo>
                  <a:lnTo>
                    <a:pt x="1716" y="4374"/>
                  </a:lnTo>
                  <a:lnTo>
                    <a:pt x="1905" y="4562"/>
                  </a:lnTo>
                  <a:lnTo>
                    <a:pt x="2009" y="4583"/>
                  </a:lnTo>
                  <a:lnTo>
                    <a:pt x="2051" y="4583"/>
                  </a:lnTo>
                  <a:lnTo>
                    <a:pt x="2114" y="4667"/>
                  </a:lnTo>
                  <a:lnTo>
                    <a:pt x="2197" y="4897"/>
                  </a:lnTo>
                  <a:lnTo>
                    <a:pt x="2197" y="5127"/>
                  </a:lnTo>
                  <a:lnTo>
                    <a:pt x="2156" y="5315"/>
                  </a:lnTo>
                  <a:lnTo>
                    <a:pt x="2051" y="5462"/>
                  </a:lnTo>
                  <a:lnTo>
                    <a:pt x="2093" y="5546"/>
                  </a:lnTo>
                  <a:lnTo>
                    <a:pt x="2197" y="5650"/>
                  </a:lnTo>
                  <a:lnTo>
                    <a:pt x="2239" y="5629"/>
                  </a:lnTo>
                  <a:lnTo>
                    <a:pt x="2260" y="5713"/>
                  </a:lnTo>
                  <a:lnTo>
                    <a:pt x="2407" y="5734"/>
                  </a:lnTo>
                  <a:lnTo>
                    <a:pt x="2449" y="5859"/>
                  </a:lnTo>
                  <a:lnTo>
                    <a:pt x="2679" y="6131"/>
                  </a:lnTo>
                  <a:lnTo>
                    <a:pt x="2762" y="6152"/>
                  </a:lnTo>
                  <a:lnTo>
                    <a:pt x="2804" y="6236"/>
                  </a:lnTo>
                  <a:lnTo>
                    <a:pt x="2888" y="6341"/>
                  </a:lnTo>
                  <a:lnTo>
                    <a:pt x="3034" y="6362"/>
                  </a:lnTo>
                  <a:lnTo>
                    <a:pt x="3076" y="6445"/>
                  </a:lnTo>
                  <a:lnTo>
                    <a:pt x="3076" y="6571"/>
                  </a:lnTo>
                  <a:lnTo>
                    <a:pt x="3160" y="6655"/>
                  </a:lnTo>
                  <a:lnTo>
                    <a:pt x="3160" y="6717"/>
                  </a:lnTo>
                  <a:lnTo>
                    <a:pt x="3202" y="6822"/>
                  </a:lnTo>
                  <a:lnTo>
                    <a:pt x="3286" y="6864"/>
                  </a:lnTo>
                  <a:lnTo>
                    <a:pt x="3474" y="6780"/>
                  </a:lnTo>
                  <a:lnTo>
                    <a:pt x="3578" y="6613"/>
                  </a:lnTo>
                  <a:lnTo>
                    <a:pt x="3578" y="6487"/>
                  </a:lnTo>
                  <a:lnTo>
                    <a:pt x="3495" y="6445"/>
                  </a:lnTo>
                  <a:lnTo>
                    <a:pt x="3474" y="6341"/>
                  </a:lnTo>
                  <a:lnTo>
                    <a:pt x="3411" y="6278"/>
                  </a:lnTo>
                  <a:lnTo>
                    <a:pt x="3390" y="6173"/>
                  </a:lnTo>
                  <a:lnTo>
                    <a:pt x="3286" y="6131"/>
                  </a:lnTo>
                  <a:lnTo>
                    <a:pt x="3265" y="6048"/>
                  </a:lnTo>
                  <a:lnTo>
                    <a:pt x="3202" y="5964"/>
                  </a:lnTo>
                  <a:lnTo>
                    <a:pt x="3139" y="5943"/>
                  </a:lnTo>
                  <a:lnTo>
                    <a:pt x="3097" y="5964"/>
                  </a:lnTo>
                  <a:lnTo>
                    <a:pt x="3097" y="6048"/>
                  </a:lnTo>
                  <a:lnTo>
                    <a:pt x="3055" y="6069"/>
                  </a:lnTo>
                  <a:lnTo>
                    <a:pt x="3055" y="5985"/>
                  </a:lnTo>
                  <a:lnTo>
                    <a:pt x="2972" y="5943"/>
                  </a:lnTo>
                  <a:lnTo>
                    <a:pt x="2867" y="5818"/>
                  </a:lnTo>
                  <a:lnTo>
                    <a:pt x="2846" y="5734"/>
                  </a:lnTo>
                  <a:lnTo>
                    <a:pt x="2888" y="5629"/>
                  </a:lnTo>
                  <a:lnTo>
                    <a:pt x="2888" y="5504"/>
                  </a:lnTo>
                  <a:lnTo>
                    <a:pt x="2804" y="5399"/>
                  </a:lnTo>
                  <a:lnTo>
                    <a:pt x="2846" y="5294"/>
                  </a:lnTo>
                  <a:lnTo>
                    <a:pt x="2846" y="5232"/>
                  </a:lnTo>
                  <a:lnTo>
                    <a:pt x="2783" y="5148"/>
                  </a:lnTo>
                  <a:lnTo>
                    <a:pt x="2783" y="5085"/>
                  </a:lnTo>
                  <a:lnTo>
                    <a:pt x="2721" y="5002"/>
                  </a:lnTo>
                  <a:lnTo>
                    <a:pt x="2721" y="4897"/>
                  </a:lnTo>
                  <a:lnTo>
                    <a:pt x="2679" y="4834"/>
                  </a:lnTo>
                  <a:lnTo>
                    <a:pt x="2679" y="4688"/>
                  </a:lnTo>
                  <a:lnTo>
                    <a:pt x="2721" y="4604"/>
                  </a:lnTo>
                  <a:lnTo>
                    <a:pt x="2658" y="4395"/>
                  </a:lnTo>
                  <a:lnTo>
                    <a:pt x="2616" y="4290"/>
                  </a:lnTo>
                  <a:lnTo>
                    <a:pt x="2553" y="4206"/>
                  </a:lnTo>
                  <a:lnTo>
                    <a:pt x="2532" y="4186"/>
                  </a:lnTo>
                  <a:lnTo>
                    <a:pt x="2532" y="4248"/>
                  </a:lnTo>
                  <a:lnTo>
                    <a:pt x="2532" y="4290"/>
                  </a:lnTo>
                  <a:lnTo>
                    <a:pt x="2469" y="4353"/>
                  </a:lnTo>
                  <a:lnTo>
                    <a:pt x="2365" y="4186"/>
                  </a:lnTo>
                  <a:lnTo>
                    <a:pt x="2365" y="4102"/>
                  </a:lnTo>
                  <a:lnTo>
                    <a:pt x="2407" y="4039"/>
                  </a:lnTo>
                  <a:lnTo>
                    <a:pt x="2365" y="3976"/>
                  </a:lnTo>
                  <a:lnTo>
                    <a:pt x="2323" y="3955"/>
                  </a:lnTo>
                  <a:lnTo>
                    <a:pt x="2281" y="3746"/>
                  </a:lnTo>
                  <a:lnTo>
                    <a:pt x="2197" y="3579"/>
                  </a:lnTo>
                  <a:lnTo>
                    <a:pt x="2135" y="3558"/>
                  </a:lnTo>
                  <a:lnTo>
                    <a:pt x="2030" y="3453"/>
                  </a:lnTo>
                  <a:lnTo>
                    <a:pt x="2030" y="3328"/>
                  </a:lnTo>
                  <a:lnTo>
                    <a:pt x="2051" y="3202"/>
                  </a:lnTo>
                  <a:lnTo>
                    <a:pt x="1946" y="3056"/>
                  </a:lnTo>
                  <a:lnTo>
                    <a:pt x="1884" y="3035"/>
                  </a:lnTo>
                  <a:lnTo>
                    <a:pt x="1821" y="2993"/>
                  </a:lnTo>
                  <a:lnTo>
                    <a:pt x="1821" y="2846"/>
                  </a:lnTo>
                  <a:lnTo>
                    <a:pt x="1737" y="2784"/>
                  </a:lnTo>
                  <a:lnTo>
                    <a:pt x="1633" y="2742"/>
                  </a:lnTo>
                  <a:lnTo>
                    <a:pt x="1612" y="2637"/>
                  </a:lnTo>
                  <a:lnTo>
                    <a:pt x="1633" y="2574"/>
                  </a:lnTo>
                  <a:lnTo>
                    <a:pt x="1612" y="2407"/>
                  </a:lnTo>
                  <a:lnTo>
                    <a:pt x="1465" y="2302"/>
                  </a:lnTo>
                  <a:lnTo>
                    <a:pt x="1402" y="2219"/>
                  </a:lnTo>
                  <a:lnTo>
                    <a:pt x="1319" y="2198"/>
                  </a:lnTo>
                  <a:lnTo>
                    <a:pt x="1319" y="2093"/>
                  </a:lnTo>
                  <a:lnTo>
                    <a:pt x="1235" y="1947"/>
                  </a:lnTo>
                  <a:lnTo>
                    <a:pt x="1193" y="1863"/>
                  </a:lnTo>
                  <a:lnTo>
                    <a:pt x="1235" y="1779"/>
                  </a:lnTo>
                  <a:lnTo>
                    <a:pt x="1214" y="1361"/>
                  </a:lnTo>
                  <a:lnTo>
                    <a:pt x="1193" y="1131"/>
                  </a:lnTo>
                  <a:lnTo>
                    <a:pt x="1235" y="1005"/>
                  </a:lnTo>
                  <a:lnTo>
                    <a:pt x="1298" y="796"/>
                  </a:lnTo>
                  <a:lnTo>
                    <a:pt x="1277" y="691"/>
                  </a:lnTo>
                  <a:lnTo>
                    <a:pt x="1235" y="545"/>
                  </a:lnTo>
                  <a:lnTo>
                    <a:pt x="1319" y="691"/>
                  </a:lnTo>
                  <a:lnTo>
                    <a:pt x="1486" y="754"/>
                  </a:lnTo>
                  <a:lnTo>
                    <a:pt x="1570" y="921"/>
                  </a:lnTo>
                  <a:lnTo>
                    <a:pt x="1633" y="963"/>
                  </a:lnTo>
                  <a:lnTo>
                    <a:pt x="1737" y="963"/>
                  </a:lnTo>
                  <a:lnTo>
                    <a:pt x="1800" y="921"/>
                  </a:lnTo>
                  <a:lnTo>
                    <a:pt x="1884" y="1026"/>
                  </a:lnTo>
                  <a:lnTo>
                    <a:pt x="1925" y="1068"/>
                  </a:lnTo>
                  <a:lnTo>
                    <a:pt x="2030" y="1068"/>
                  </a:lnTo>
                  <a:lnTo>
                    <a:pt x="2156" y="1152"/>
                  </a:lnTo>
                  <a:lnTo>
                    <a:pt x="2156" y="1214"/>
                  </a:lnTo>
                  <a:lnTo>
                    <a:pt x="2093" y="1319"/>
                  </a:lnTo>
                  <a:lnTo>
                    <a:pt x="2093" y="1382"/>
                  </a:lnTo>
                  <a:lnTo>
                    <a:pt x="2135" y="1549"/>
                  </a:lnTo>
                  <a:lnTo>
                    <a:pt x="2156" y="1737"/>
                  </a:lnTo>
                  <a:lnTo>
                    <a:pt x="2218" y="1842"/>
                  </a:lnTo>
                  <a:lnTo>
                    <a:pt x="2239" y="1968"/>
                  </a:lnTo>
                  <a:lnTo>
                    <a:pt x="2218" y="2051"/>
                  </a:lnTo>
                  <a:lnTo>
                    <a:pt x="2239" y="2156"/>
                  </a:lnTo>
                  <a:lnTo>
                    <a:pt x="2407" y="2323"/>
                  </a:lnTo>
                  <a:lnTo>
                    <a:pt x="2365" y="2386"/>
                  </a:lnTo>
                  <a:lnTo>
                    <a:pt x="2344" y="2470"/>
                  </a:lnTo>
                  <a:lnTo>
                    <a:pt x="2407" y="2533"/>
                  </a:lnTo>
                  <a:lnTo>
                    <a:pt x="2428" y="2533"/>
                  </a:lnTo>
                  <a:lnTo>
                    <a:pt x="2469" y="2595"/>
                  </a:lnTo>
                  <a:lnTo>
                    <a:pt x="2532" y="2784"/>
                  </a:lnTo>
                  <a:lnTo>
                    <a:pt x="2616" y="2805"/>
                  </a:lnTo>
                  <a:lnTo>
                    <a:pt x="2658" y="2909"/>
                  </a:lnTo>
                  <a:lnTo>
                    <a:pt x="2658" y="3035"/>
                  </a:lnTo>
                  <a:lnTo>
                    <a:pt x="2721" y="3097"/>
                  </a:lnTo>
                  <a:lnTo>
                    <a:pt x="2783" y="3118"/>
                  </a:lnTo>
                  <a:lnTo>
                    <a:pt x="2846" y="3244"/>
                  </a:lnTo>
                  <a:lnTo>
                    <a:pt x="2867" y="3349"/>
                  </a:lnTo>
                  <a:lnTo>
                    <a:pt x="2951" y="3411"/>
                  </a:lnTo>
                  <a:lnTo>
                    <a:pt x="2972" y="3453"/>
                  </a:lnTo>
                  <a:lnTo>
                    <a:pt x="3055" y="3453"/>
                  </a:lnTo>
                  <a:lnTo>
                    <a:pt x="3097" y="3516"/>
                  </a:lnTo>
                  <a:lnTo>
                    <a:pt x="3181" y="3453"/>
                  </a:lnTo>
                  <a:lnTo>
                    <a:pt x="3244" y="3516"/>
                  </a:lnTo>
                  <a:lnTo>
                    <a:pt x="3244" y="3642"/>
                  </a:lnTo>
                  <a:lnTo>
                    <a:pt x="3181" y="3725"/>
                  </a:lnTo>
                  <a:lnTo>
                    <a:pt x="3202" y="3872"/>
                  </a:lnTo>
                  <a:lnTo>
                    <a:pt x="3390" y="4060"/>
                  </a:lnTo>
                  <a:lnTo>
                    <a:pt x="3474" y="4039"/>
                  </a:lnTo>
                  <a:lnTo>
                    <a:pt x="3558" y="4060"/>
                  </a:lnTo>
                  <a:lnTo>
                    <a:pt x="3516" y="4165"/>
                  </a:lnTo>
                  <a:lnTo>
                    <a:pt x="3578" y="4269"/>
                  </a:lnTo>
                  <a:lnTo>
                    <a:pt x="3683" y="4290"/>
                  </a:lnTo>
                  <a:lnTo>
                    <a:pt x="3767" y="4290"/>
                  </a:lnTo>
                  <a:lnTo>
                    <a:pt x="3850" y="4395"/>
                  </a:lnTo>
                  <a:lnTo>
                    <a:pt x="3892" y="4499"/>
                  </a:lnTo>
                  <a:lnTo>
                    <a:pt x="3976" y="4520"/>
                  </a:lnTo>
                  <a:lnTo>
                    <a:pt x="3997" y="4499"/>
                  </a:lnTo>
                  <a:lnTo>
                    <a:pt x="4018" y="4520"/>
                  </a:lnTo>
                  <a:lnTo>
                    <a:pt x="4039" y="4604"/>
                  </a:lnTo>
                  <a:lnTo>
                    <a:pt x="3997" y="4667"/>
                  </a:lnTo>
                  <a:lnTo>
                    <a:pt x="3934" y="4604"/>
                  </a:lnTo>
                  <a:lnTo>
                    <a:pt x="3850" y="4625"/>
                  </a:lnTo>
                  <a:lnTo>
                    <a:pt x="3767" y="4730"/>
                  </a:lnTo>
                  <a:lnTo>
                    <a:pt x="3704" y="4897"/>
                  </a:lnTo>
                  <a:lnTo>
                    <a:pt x="3725" y="5002"/>
                  </a:lnTo>
                  <a:lnTo>
                    <a:pt x="3809" y="5085"/>
                  </a:lnTo>
                  <a:lnTo>
                    <a:pt x="3913" y="5085"/>
                  </a:lnTo>
                  <a:lnTo>
                    <a:pt x="3997" y="5148"/>
                  </a:lnTo>
                  <a:lnTo>
                    <a:pt x="4206" y="5315"/>
                  </a:lnTo>
                  <a:lnTo>
                    <a:pt x="4353" y="5357"/>
                  </a:lnTo>
                  <a:lnTo>
                    <a:pt x="4415" y="5357"/>
                  </a:lnTo>
                  <a:lnTo>
                    <a:pt x="4436" y="5420"/>
                  </a:lnTo>
                  <a:lnTo>
                    <a:pt x="4499" y="5525"/>
                  </a:lnTo>
                  <a:lnTo>
                    <a:pt x="4541" y="5608"/>
                  </a:lnTo>
                  <a:lnTo>
                    <a:pt x="4499" y="5713"/>
                  </a:lnTo>
                  <a:lnTo>
                    <a:pt x="4415" y="5734"/>
                  </a:lnTo>
                  <a:lnTo>
                    <a:pt x="4436" y="5776"/>
                  </a:lnTo>
                  <a:lnTo>
                    <a:pt x="4520" y="5838"/>
                  </a:lnTo>
                  <a:lnTo>
                    <a:pt x="4708" y="5880"/>
                  </a:lnTo>
                  <a:lnTo>
                    <a:pt x="4708" y="5964"/>
                  </a:lnTo>
                  <a:lnTo>
                    <a:pt x="4750" y="5985"/>
                  </a:lnTo>
                  <a:lnTo>
                    <a:pt x="4897" y="6131"/>
                  </a:lnTo>
                  <a:lnTo>
                    <a:pt x="5085" y="6362"/>
                  </a:lnTo>
                  <a:lnTo>
                    <a:pt x="5231" y="6592"/>
                  </a:lnTo>
                  <a:lnTo>
                    <a:pt x="5399" y="6801"/>
                  </a:lnTo>
                  <a:lnTo>
                    <a:pt x="5399" y="6906"/>
                  </a:lnTo>
                  <a:lnTo>
                    <a:pt x="5608" y="7178"/>
                  </a:lnTo>
                  <a:lnTo>
                    <a:pt x="5650" y="7282"/>
                  </a:lnTo>
                  <a:lnTo>
                    <a:pt x="5587" y="7408"/>
                  </a:lnTo>
                  <a:lnTo>
                    <a:pt x="5650" y="7491"/>
                  </a:lnTo>
                  <a:lnTo>
                    <a:pt x="5692" y="7638"/>
                  </a:lnTo>
                  <a:lnTo>
                    <a:pt x="5817" y="7952"/>
                  </a:lnTo>
                  <a:lnTo>
                    <a:pt x="5817" y="8077"/>
                  </a:lnTo>
                  <a:lnTo>
                    <a:pt x="5775" y="8182"/>
                  </a:lnTo>
                  <a:lnTo>
                    <a:pt x="5650" y="8287"/>
                  </a:lnTo>
                  <a:lnTo>
                    <a:pt x="5608" y="8370"/>
                  </a:lnTo>
                  <a:lnTo>
                    <a:pt x="5671" y="8370"/>
                  </a:lnTo>
                  <a:lnTo>
                    <a:pt x="5754" y="8454"/>
                  </a:lnTo>
                  <a:lnTo>
                    <a:pt x="5692" y="8496"/>
                  </a:lnTo>
                  <a:lnTo>
                    <a:pt x="5566" y="8496"/>
                  </a:lnTo>
                  <a:lnTo>
                    <a:pt x="5482" y="8538"/>
                  </a:lnTo>
                  <a:lnTo>
                    <a:pt x="5482" y="8579"/>
                  </a:lnTo>
                  <a:lnTo>
                    <a:pt x="5566" y="8789"/>
                  </a:lnTo>
                  <a:lnTo>
                    <a:pt x="5650" y="8872"/>
                  </a:lnTo>
                  <a:lnTo>
                    <a:pt x="5650" y="8956"/>
                  </a:lnTo>
                  <a:lnTo>
                    <a:pt x="5754" y="9103"/>
                  </a:lnTo>
                  <a:lnTo>
                    <a:pt x="5796" y="9228"/>
                  </a:lnTo>
                  <a:lnTo>
                    <a:pt x="5859" y="9291"/>
                  </a:lnTo>
                  <a:lnTo>
                    <a:pt x="5922" y="9291"/>
                  </a:lnTo>
                  <a:lnTo>
                    <a:pt x="5943" y="9333"/>
                  </a:lnTo>
                  <a:lnTo>
                    <a:pt x="6131" y="9395"/>
                  </a:lnTo>
                  <a:lnTo>
                    <a:pt x="6278" y="9375"/>
                  </a:lnTo>
                  <a:lnTo>
                    <a:pt x="6340" y="9375"/>
                  </a:lnTo>
                  <a:lnTo>
                    <a:pt x="6299" y="9437"/>
                  </a:lnTo>
                  <a:lnTo>
                    <a:pt x="6299" y="9500"/>
                  </a:lnTo>
                  <a:lnTo>
                    <a:pt x="6424" y="9542"/>
                  </a:lnTo>
                  <a:lnTo>
                    <a:pt x="6591" y="9688"/>
                  </a:lnTo>
                  <a:lnTo>
                    <a:pt x="6696" y="9835"/>
                  </a:lnTo>
                  <a:lnTo>
                    <a:pt x="6759" y="9960"/>
                  </a:lnTo>
                  <a:lnTo>
                    <a:pt x="6863" y="10023"/>
                  </a:lnTo>
                  <a:lnTo>
                    <a:pt x="6926" y="10002"/>
                  </a:lnTo>
                  <a:lnTo>
                    <a:pt x="7031" y="10044"/>
                  </a:lnTo>
                  <a:lnTo>
                    <a:pt x="7115" y="10044"/>
                  </a:lnTo>
                  <a:lnTo>
                    <a:pt x="7345" y="10149"/>
                  </a:lnTo>
                  <a:lnTo>
                    <a:pt x="7428" y="10149"/>
                  </a:lnTo>
                  <a:lnTo>
                    <a:pt x="7449" y="10107"/>
                  </a:lnTo>
                  <a:lnTo>
                    <a:pt x="7512" y="10107"/>
                  </a:lnTo>
                  <a:lnTo>
                    <a:pt x="7575" y="10170"/>
                  </a:lnTo>
                  <a:lnTo>
                    <a:pt x="7847" y="10442"/>
                  </a:lnTo>
                  <a:lnTo>
                    <a:pt x="7910" y="10442"/>
                  </a:lnTo>
                  <a:lnTo>
                    <a:pt x="8098" y="10630"/>
                  </a:lnTo>
                  <a:lnTo>
                    <a:pt x="8328" y="10735"/>
                  </a:lnTo>
                  <a:lnTo>
                    <a:pt x="8621" y="10756"/>
                  </a:lnTo>
                  <a:lnTo>
                    <a:pt x="8747" y="10839"/>
                  </a:lnTo>
                  <a:lnTo>
                    <a:pt x="8830" y="10965"/>
                  </a:lnTo>
                  <a:lnTo>
                    <a:pt x="8998" y="10965"/>
                  </a:lnTo>
                  <a:lnTo>
                    <a:pt x="9144" y="11048"/>
                  </a:lnTo>
                  <a:lnTo>
                    <a:pt x="9228" y="10986"/>
                  </a:lnTo>
                  <a:lnTo>
                    <a:pt x="9249" y="11007"/>
                  </a:lnTo>
                  <a:lnTo>
                    <a:pt x="9332" y="11153"/>
                  </a:lnTo>
                  <a:lnTo>
                    <a:pt x="9479" y="11216"/>
                  </a:lnTo>
                  <a:lnTo>
                    <a:pt x="9625" y="11216"/>
                  </a:lnTo>
                  <a:lnTo>
                    <a:pt x="9730" y="11279"/>
                  </a:lnTo>
                  <a:lnTo>
                    <a:pt x="9960" y="11362"/>
                  </a:lnTo>
                  <a:lnTo>
                    <a:pt x="10148" y="11362"/>
                  </a:lnTo>
                  <a:lnTo>
                    <a:pt x="10295" y="11467"/>
                  </a:lnTo>
                  <a:lnTo>
                    <a:pt x="10588" y="11572"/>
                  </a:lnTo>
                  <a:lnTo>
                    <a:pt x="10692" y="11530"/>
                  </a:lnTo>
                  <a:lnTo>
                    <a:pt x="11006" y="11404"/>
                  </a:lnTo>
                  <a:lnTo>
                    <a:pt x="11111" y="11404"/>
                  </a:lnTo>
                  <a:lnTo>
                    <a:pt x="11299" y="11300"/>
                  </a:lnTo>
                  <a:lnTo>
                    <a:pt x="11404" y="11279"/>
                  </a:lnTo>
                  <a:lnTo>
                    <a:pt x="11613" y="11279"/>
                  </a:lnTo>
                  <a:lnTo>
                    <a:pt x="11613" y="11258"/>
                  </a:lnTo>
                  <a:lnTo>
                    <a:pt x="11467" y="11216"/>
                  </a:lnTo>
                  <a:lnTo>
                    <a:pt x="11404" y="11216"/>
                  </a:lnTo>
                  <a:lnTo>
                    <a:pt x="11404" y="11174"/>
                  </a:lnTo>
                  <a:lnTo>
                    <a:pt x="11529" y="11090"/>
                  </a:lnTo>
                  <a:lnTo>
                    <a:pt x="11550" y="11111"/>
                  </a:lnTo>
                  <a:lnTo>
                    <a:pt x="11550" y="11195"/>
                  </a:lnTo>
                  <a:lnTo>
                    <a:pt x="11634" y="11153"/>
                  </a:lnTo>
                  <a:lnTo>
                    <a:pt x="11718" y="11153"/>
                  </a:lnTo>
                  <a:lnTo>
                    <a:pt x="11718" y="11195"/>
                  </a:lnTo>
                  <a:lnTo>
                    <a:pt x="11655" y="11195"/>
                  </a:lnTo>
                  <a:lnTo>
                    <a:pt x="11634" y="11216"/>
                  </a:lnTo>
                  <a:lnTo>
                    <a:pt x="11655" y="11258"/>
                  </a:lnTo>
                  <a:lnTo>
                    <a:pt x="11760" y="11258"/>
                  </a:lnTo>
                  <a:lnTo>
                    <a:pt x="11864" y="11279"/>
                  </a:lnTo>
                  <a:lnTo>
                    <a:pt x="12032" y="11404"/>
                  </a:lnTo>
                  <a:lnTo>
                    <a:pt x="12094" y="11467"/>
                  </a:lnTo>
                  <a:lnTo>
                    <a:pt x="12094" y="11425"/>
                  </a:lnTo>
                  <a:lnTo>
                    <a:pt x="11969" y="11300"/>
                  </a:lnTo>
                  <a:lnTo>
                    <a:pt x="11780" y="11216"/>
                  </a:lnTo>
                  <a:lnTo>
                    <a:pt x="11780" y="11174"/>
                  </a:lnTo>
                  <a:lnTo>
                    <a:pt x="11822" y="11174"/>
                  </a:lnTo>
                  <a:lnTo>
                    <a:pt x="11843" y="11195"/>
                  </a:lnTo>
                  <a:lnTo>
                    <a:pt x="11948" y="11216"/>
                  </a:lnTo>
                  <a:lnTo>
                    <a:pt x="12053" y="11300"/>
                  </a:lnTo>
                  <a:lnTo>
                    <a:pt x="12157" y="11425"/>
                  </a:lnTo>
                  <a:lnTo>
                    <a:pt x="12157" y="11488"/>
                  </a:lnTo>
                  <a:lnTo>
                    <a:pt x="12199" y="11530"/>
                  </a:lnTo>
                  <a:lnTo>
                    <a:pt x="12597" y="11885"/>
                  </a:lnTo>
                  <a:lnTo>
                    <a:pt x="12722" y="11906"/>
                  </a:lnTo>
                  <a:lnTo>
                    <a:pt x="12764" y="11990"/>
                  </a:lnTo>
                  <a:lnTo>
                    <a:pt x="12910" y="12116"/>
                  </a:lnTo>
                  <a:lnTo>
                    <a:pt x="12994" y="12220"/>
                  </a:lnTo>
                  <a:lnTo>
                    <a:pt x="13015" y="12199"/>
                  </a:lnTo>
                  <a:lnTo>
                    <a:pt x="13036" y="12136"/>
                  </a:lnTo>
                  <a:lnTo>
                    <a:pt x="13099" y="12095"/>
                  </a:lnTo>
                  <a:lnTo>
                    <a:pt x="13099" y="12053"/>
                  </a:lnTo>
                  <a:lnTo>
                    <a:pt x="13078" y="12032"/>
                  </a:lnTo>
                  <a:lnTo>
                    <a:pt x="13036" y="11990"/>
                  </a:lnTo>
                  <a:lnTo>
                    <a:pt x="13078" y="11927"/>
                  </a:lnTo>
                  <a:lnTo>
                    <a:pt x="13036" y="11906"/>
                  </a:lnTo>
                  <a:lnTo>
                    <a:pt x="13036" y="11802"/>
                  </a:lnTo>
                  <a:lnTo>
                    <a:pt x="13392" y="11258"/>
                  </a:lnTo>
                  <a:lnTo>
                    <a:pt x="14124" y="11258"/>
                  </a:lnTo>
                  <a:lnTo>
                    <a:pt x="14187" y="11195"/>
                  </a:lnTo>
                  <a:lnTo>
                    <a:pt x="14187" y="11111"/>
                  </a:lnTo>
                  <a:lnTo>
                    <a:pt x="14124" y="11090"/>
                  </a:lnTo>
                  <a:lnTo>
                    <a:pt x="14019" y="11069"/>
                  </a:lnTo>
                  <a:lnTo>
                    <a:pt x="13977" y="11048"/>
                  </a:lnTo>
                  <a:lnTo>
                    <a:pt x="13957" y="10944"/>
                  </a:lnTo>
                  <a:lnTo>
                    <a:pt x="13936" y="10881"/>
                  </a:lnTo>
                  <a:lnTo>
                    <a:pt x="13852" y="10881"/>
                  </a:lnTo>
                  <a:lnTo>
                    <a:pt x="13768" y="10797"/>
                  </a:lnTo>
                  <a:lnTo>
                    <a:pt x="13664" y="10693"/>
                  </a:lnTo>
                  <a:lnTo>
                    <a:pt x="13643" y="10651"/>
                  </a:lnTo>
                  <a:lnTo>
                    <a:pt x="13559" y="10567"/>
                  </a:lnTo>
                  <a:lnTo>
                    <a:pt x="13810" y="10546"/>
                  </a:lnTo>
                  <a:lnTo>
                    <a:pt x="13831" y="10232"/>
                  </a:lnTo>
                  <a:lnTo>
                    <a:pt x="14814" y="10253"/>
                  </a:lnTo>
                  <a:lnTo>
                    <a:pt x="14856" y="10170"/>
                  </a:lnTo>
                  <a:lnTo>
                    <a:pt x="14898" y="10128"/>
                  </a:lnTo>
                  <a:lnTo>
                    <a:pt x="14982" y="10128"/>
                  </a:lnTo>
                  <a:lnTo>
                    <a:pt x="14982" y="10170"/>
                  </a:lnTo>
                  <a:lnTo>
                    <a:pt x="15003" y="10212"/>
                  </a:lnTo>
                  <a:lnTo>
                    <a:pt x="15024" y="10170"/>
                  </a:lnTo>
                  <a:lnTo>
                    <a:pt x="15086" y="10149"/>
                  </a:lnTo>
                  <a:lnTo>
                    <a:pt x="15086" y="10128"/>
                  </a:lnTo>
                  <a:lnTo>
                    <a:pt x="15170" y="10044"/>
                  </a:lnTo>
                  <a:lnTo>
                    <a:pt x="15191" y="9940"/>
                  </a:lnTo>
                  <a:lnTo>
                    <a:pt x="15212" y="9898"/>
                  </a:lnTo>
                  <a:lnTo>
                    <a:pt x="15317" y="9898"/>
                  </a:lnTo>
                  <a:lnTo>
                    <a:pt x="15421" y="9793"/>
                  </a:lnTo>
                  <a:lnTo>
                    <a:pt x="15526" y="9647"/>
                  </a:lnTo>
                  <a:lnTo>
                    <a:pt x="15610" y="9626"/>
                  </a:lnTo>
                  <a:lnTo>
                    <a:pt x="15610" y="9626"/>
                  </a:lnTo>
                  <a:lnTo>
                    <a:pt x="15589" y="9730"/>
                  </a:lnTo>
                  <a:lnTo>
                    <a:pt x="15526" y="9793"/>
                  </a:lnTo>
                  <a:lnTo>
                    <a:pt x="15547" y="9835"/>
                  </a:lnTo>
                  <a:lnTo>
                    <a:pt x="15651" y="9919"/>
                  </a:lnTo>
                  <a:lnTo>
                    <a:pt x="15714" y="10023"/>
                  </a:lnTo>
                  <a:lnTo>
                    <a:pt x="15735" y="10002"/>
                  </a:lnTo>
                  <a:lnTo>
                    <a:pt x="15840" y="9814"/>
                  </a:lnTo>
                  <a:lnTo>
                    <a:pt x="15944" y="9437"/>
                  </a:lnTo>
                  <a:lnTo>
                    <a:pt x="16007" y="9333"/>
                  </a:lnTo>
                  <a:lnTo>
                    <a:pt x="15944" y="9375"/>
                  </a:lnTo>
                  <a:lnTo>
                    <a:pt x="15902" y="9416"/>
                  </a:lnTo>
                  <a:lnTo>
                    <a:pt x="15840" y="9395"/>
                  </a:lnTo>
                  <a:lnTo>
                    <a:pt x="15840" y="9333"/>
                  </a:lnTo>
                  <a:lnTo>
                    <a:pt x="15965" y="9207"/>
                  </a:lnTo>
                  <a:lnTo>
                    <a:pt x="16007" y="9123"/>
                  </a:lnTo>
                  <a:lnTo>
                    <a:pt x="15902" y="9123"/>
                  </a:lnTo>
                  <a:lnTo>
                    <a:pt x="15819" y="9061"/>
                  </a:lnTo>
                  <a:lnTo>
                    <a:pt x="15840" y="9019"/>
                  </a:lnTo>
                  <a:lnTo>
                    <a:pt x="15965" y="8956"/>
                  </a:lnTo>
                  <a:lnTo>
                    <a:pt x="15965" y="8789"/>
                  </a:lnTo>
                  <a:lnTo>
                    <a:pt x="16028" y="8705"/>
                  </a:lnTo>
                  <a:lnTo>
                    <a:pt x="16279" y="8475"/>
                  </a:lnTo>
                  <a:lnTo>
                    <a:pt x="16426" y="8266"/>
                  </a:lnTo>
                  <a:lnTo>
                    <a:pt x="16488" y="8119"/>
                  </a:lnTo>
                  <a:lnTo>
                    <a:pt x="16488" y="8015"/>
                  </a:lnTo>
                  <a:lnTo>
                    <a:pt x="16321" y="7763"/>
                  </a:lnTo>
                  <a:lnTo>
                    <a:pt x="16216" y="7805"/>
                  </a:lnTo>
                  <a:lnTo>
                    <a:pt x="16237" y="7847"/>
                  </a:lnTo>
                  <a:lnTo>
                    <a:pt x="16174" y="7868"/>
                  </a:lnTo>
                  <a:lnTo>
                    <a:pt x="15923" y="7826"/>
                  </a:lnTo>
                  <a:lnTo>
                    <a:pt x="15693" y="7826"/>
                  </a:lnTo>
                  <a:lnTo>
                    <a:pt x="15693" y="7868"/>
                  </a:lnTo>
                  <a:lnTo>
                    <a:pt x="15547" y="7952"/>
                  </a:lnTo>
                  <a:lnTo>
                    <a:pt x="15505" y="7910"/>
                  </a:lnTo>
                  <a:lnTo>
                    <a:pt x="15379" y="7931"/>
                  </a:lnTo>
                  <a:lnTo>
                    <a:pt x="15275" y="8035"/>
                  </a:lnTo>
                  <a:lnTo>
                    <a:pt x="14793" y="8035"/>
                  </a:lnTo>
                  <a:lnTo>
                    <a:pt x="14396" y="8119"/>
                  </a:lnTo>
                  <a:lnTo>
                    <a:pt x="14396" y="8182"/>
                  </a:lnTo>
                  <a:lnTo>
                    <a:pt x="14501" y="8224"/>
                  </a:lnTo>
                  <a:lnTo>
                    <a:pt x="14291" y="8454"/>
                  </a:lnTo>
                  <a:lnTo>
                    <a:pt x="14270" y="8810"/>
                  </a:lnTo>
                  <a:lnTo>
                    <a:pt x="14291" y="8851"/>
                  </a:lnTo>
                  <a:lnTo>
                    <a:pt x="14082" y="9082"/>
                  </a:lnTo>
                  <a:lnTo>
                    <a:pt x="14082" y="9270"/>
                  </a:lnTo>
                  <a:lnTo>
                    <a:pt x="13957" y="9395"/>
                  </a:lnTo>
                  <a:lnTo>
                    <a:pt x="13873" y="9416"/>
                  </a:lnTo>
                  <a:lnTo>
                    <a:pt x="13622" y="9542"/>
                  </a:lnTo>
                  <a:lnTo>
                    <a:pt x="13643" y="9584"/>
                  </a:lnTo>
                  <a:lnTo>
                    <a:pt x="13747" y="9500"/>
                  </a:lnTo>
                  <a:lnTo>
                    <a:pt x="13726" y="9605"/>
                  </a:lnTo>
                  <a:lnTo>
                    <a:pt x="13726" y="9793"/>
                  </a:lnTo>
                  <a:lnTo>
                    <a:pt x="13622" y="9919"/>
                  </a:lnTo>
                  <a:lnTo>
                    <a:pt x="13538" y="9919"/>
                  </a:lnTo>
                  <a:lnTo>
                    <a:pt x="13517" y="9960"/>
                  </a:lnTo>
                  <a:lnTo>
                    <a:pt x="13454" y="9919"/>
                  </a:lnTo>
                  <a:lnTo>
                    <a:pt x="13329" y="9835"/>
                  </a:lnTo>
                  <a:lnTo>
                    <a:pt x="13350" y="9793"/>
                  </a:lnTo>
                  <a:lnTo>
                    <a:pt x="13454" y="9730"/>
                  </a:lnTo>
                  <a:lnTo>
                    <a:pt x="13308" y="9688"/>
                  </a:lnTo>
                  <a:lnTo>
                    <a:pt x="13245" y="9730"/>
                  </a:lnTo>
                  <a:lnTo>
                    <a:pt x="13120" y="9709"/>
                  </a:lnTo>
                  <a:lnTo>
                    <a:pt x="12973" y="9709"/>
                  </a:lnTo>
                  <a:lnTo>
                    <a:pt x="12869" y="9793"/>
                  </a:lnTo>
                  <a:lnTo>
                    <a:pt x="12722" y="9814"/>
                  </a:lnTo>
                  <a:lnTo>
                    <a:pt x="12513" y="9814"/>
                  </a:lnTo>
                  <a:lnTo>
                    <a:pt x="12492" y="9856"/>
                  </a:lnTo>
                  <a:lnTo>
                    <a:pt x="12262" y="10002"/>
                  </a:lnTo>
                  <a:lnTo>
                    <a:pt x="12178" y="10002"/>
                  </a:lnTo>
                  <a:lnTo>
                    <a:pt x="12157" y="9940"/>
                  </a:lnTo>
                  <a:lnTo>
                    <a:pt x="11948" y="10002"/>
                  </a:lnTo>
                  <a:lnTo>
                    <a:pt x="11822" y="10044"/>
                  </a:lnTo>
                  <a:lnTo>
                    <a:pt x="11760" y="9919"/>
                  </a:lnTo>
                  <a:lnTo>
                    <a:pt x="11634" y="9730"/>
                  </a:lnTo>
                  <a:lnTo>
                    <a:pt x="11467" y="9647"/>
                  </a:lnTo>
                  <a:lnTo>
                    <a:pt x="11425" y="9605"/>
                  </a:lnTo>
                  <a:lnTo>
                    <a:pt x="11257" y="9605"/>
                  </a:lnTo>
                  <a:lnTo>
                    <a:pt x="11216" y="9626"/>
                  </a:lnTo>
                  <a:lnTo>
                    <a:pt x="11132" y="9521"/>
                  </a:lnTo>
                  <a:lnTo>
                    <a:pt x="10902" y="9270"/>
                  </a:lnTo>
                  <a:lnTo>
                    <a:pt x="10881" y="9165"/>
                  </a:lnTo>
                  <a:lnTo>
                    <a:pt x="10881" y="9082"/>
                  </a:lnTo>
                  <a:lnTo>
                    <a:pt x="10776" y="8914"/>
                  </a:lnTo>
                  <a:lnTo>
                    <a:pt x="10713" y="8789"/>
                  </a:lnTo>
                  <a:lnTo>
                    <a:pt x="10400" y="8454"/>
                  </a:lnTo>
                  <a:lnTo>
                    <a:pt x="10379" y="8328"/>
                  </a:lnTo>
                  <a:lnTo>
                    <a:pt x="10316" y="8245"/>
                  </a:lnTo>
                  <a:lnTo>
                    <a:pt x="10358" y="8161"/>
                  </a:lnTo>
                  <a:lnTo>
                    <a:pt x="10316" y="8077"/>
                  </a:lnTo>
                  <a:lnTo>
                    <a:pt x="10253" y="7847"/>
                  </a:lnTo>
                  <a:lnTo>
                    <a:pt x="10169" y="7763"/>
                  </a:lnTo>
                  <a:lnTo>
                    <a:pt x="10190" y="7638"/>
                  </a:lnTo>
                  <a:lnTo>
                    <a:pt x="10316" y="7805"/>
                  </a:lnTo>
                  <a:lnTo>
                    <a:pt x="10316" y="8015"/>
                  </a:lnTo>
                  <a:lnTo>
                    <a:pt x="10379" y="7973"/>
                  </a:lnTo>
                  <a:lnTo>
                    <a:pt x="10379" y="7805"/>
                  </a:lnTo>
                  <a:lnTo>
                    <a:pt x="10211" y="7554"/>
                  </a:lnTo>
                  <a:lnTo>
                    <a:pt x="10253" y="7429"/>
                  </a:lnTo>
                  <a:lnTo>
                    <a:pt x="10190" y="7219"/>
                  </a:lnTo>
                  <a:lnTo>
                    <a:pt x="10169" y="7115"/>
                  </a:lnTo>
                  <a:lnTo>
                    <a:pt x="10253" y="7010"/>
                  </a:lnTo>
                  <a:lnTo>
                    <a:pt x="10295" y="6717"/>
                  </a:lnTo>
                  <a:lnTo>
                    <a:pt x="10253" y="6571"/>
                  </a:lnTo>
                  <a:lnTo>
                    <a:pt x="10316" y="6278"/>
                  </a:lnTo>
                  <a:lnTo>
                    <a:pt x="10316" y="6173"/>
                  </a:lnTo>
                  <a:lnTo>
                    <a:pt x="10358" y="6090"/>
                  </a:lnTo>
                  <a:lnTo>
                    <a:pt x="10316" y="6048"/>
                  </a:lnTo>
                  <a:lnTo>
                    <a:pt x="10316" y="5922"/>
                  </a:lnTo>
                  <a:lnTo>
                    <a:pt x="10379" y="5859"/>
                  </a:lnTo>
                  <a:lnTo>
                    <a:pt x="10400" y="5713"/>
                  </a:lnTo>
                  <a:lnTo>
                    <a:pt x="10420" y="5650"/>
                  </a:lnTo>
                  <a:lnTo>
                    <a:pt x="10358" y="5608"/>
                  </a:lnTo>
                  <a:lnTo>
                    <a:pt x="10420" y="5504"/>
                  </a:lnTo>
                  <a:lnTo>
                    <a:pt x="10420" y="5336"/>
                  </a:lnTo>
                  <a:lnTo>
                    <a:pt x="10525" y="5336"/>
                  </a:lnTo>
                  <a:lnTo>
                    <a:pt x="10504" y="5441"/>
                  </a:lnTo>
                  <a:lnTo>
                    <a:pt x="10504" y="5525"/>
                  </a:lnTo>
                  <a:lnTo>
                    <a:pt x="10567" y="5504"/>
                  </a:lnTo>
                  <a:lnTo>
                    <a:pt x="10588" y="5399"/>
                  </a:lnTo>
                  <a:lnTo>
                    <a:pt x="10672" y="5294"/>
                  </a:lnTo>
                  <a:lnTo>
                    <a:pt x="10692" y="5148"/>
                  </a:lnTo>
                  <a:lnTo>
                    <a:pt x="10734" y="5106"/>
                  </a:lnTo>
                  <a:lnTo>
                    <a:pt x="10776" y="4939"/>
                  </a:lnTo>
                  <a:lnTo>
                    <a:pt x="10776" y="4897"/>
                  </a:lnTo>
                  <a:lnTo>
                    <a:pt x="10692" y="4939"/>
                  </a:lnTo>
                  <a:lnTo>
                    <a:pt x="10672" y="5127"/>
                  </a:lnTo>
                  <a:lnTo>
                    <a:pt x="10567" y="5190"/>
                  </a:lnTo>
                  <a:lnTo>
                    <a:pt x="10588" y="5106"/>
                  </a:lnTo>
                  <a:lnTo>
                    <a:pt x="10525" y="5085"/>
                  </a:lnTo>
                  <a:lnTo>
                    <a:pt x="10504" y="5002"/>
                  </a:lnTo>
                  <a:lnTo>
                    <a:pt x="10400" y="5002"/>
                  </a:lnTo>
                  <a:lnTo>
                    <a:pt x="10295" y="4918"/>
                  </a:lnTo>
                  <a:lnTo>
                    <a:pt x="10107" y="4876"/>
                  </a:lnTo>
                  <a:lnTo>
                    <a:pt x="10002" y="4771"/>
                  </a:lnTo>
                  <a:lnTo>
                    <a:pt x="9939" y="4730"/>
                  </a:lnTo>
                  <a:lnTo>
                    <a:pt x="9856" y="4730"/>
                  </a:lnTo>
                  <a:lnTo>
                    <a:pt x="9793" y="4709"/>
                  </a:lnTo>
                  <a:lnTo>
                    <a:pt x="9772" y="4709"/>
                  </a:lnTo>
                  <a:lnTo>
                    <a:pt x="9730" y="4667"/>
                  </a:lnTo>
                  <a:lnTo>
                    <a:pt x="9751" y="4499"/>
                  </a:lnTo>
                  <a:lnTo>
                    <a:pt x="9625" y="4165"/>
                  </a:lnTo>
                  <a:lnTo>
                    <a:pt x="9625" y="4144"/>
                  </a:lnTo>
                  <a:lnTo>
                    <a:pt x="9625" y="4081"/>
                  </a:lnTo>
                  <a:lnTo>
                    <a:pt x="9625" y="3976"/>
                  </a:lnTo>
                  <a:lnTo>
                    <a:pt x="9646" y="3872"/>
                  </a:lnTo>
                  <a:lnTo>
                    <a:pt x="9542" y="3788"/>
                  </a:lnTo>
                  <a:lnTo>
                    <a:pt x="9479" y="3683"/>
                  </a:lnTo>
                  <a:lnTo>
                    <a:pt x="9458" y="3579"/>
                  </a:lnTo>
                  <a:lnTo>
                    <a:pt x="9374" y="3537"/>
                  </a:lnTo>
                  <a:lnTo>
                    <a:pt x="9353" y="3453"/>
                  </a:lnTo>
                  <a:lnTo>
                    <a:pt x="9312" y="3432"/>
                  </a:lnTo>
                  <a:lnTo>
                    <a:pt x="9228" y="3223"/>
                  </a:lnTo>
                  <a:lnTo>
                    <a:pt x="9207" y="3139"/>
                  </a:lnTo>
                  <a:lnTo>
                    <a:pt x="9123" y="3118"/>
                  </a:lnTo>
                  <a:lnTo>
                    <a:pt x="9123" y="2951"/>
                  </a:lnTo>
                  <a:lnTo>
                    <a:pt x="9123" y="2888"/>
                  </a:lnTo>
                  <a:lnTo>
                    <a:pt x="9060" y="2825"/>
                  </a:lnTo>
                  <a:lnTo>
                    <a:pt x="9040" y="2721"/>
                  </a:lnTo>
                  <a:lnTo>
                    <a:pt x="8935" y="2574"/>
                  </a:lnTo>
                  <a:lnTo>
                    <a:pt x="8830" y="2491"/>
                  </a:lnTo>
                  <a:lnTo>
                    <a:pt x="8788" y="2386"/>
                  </a:lnTo>
                  <a:lnTo>
                    <a:pt x="8705" y="2365"/>
                  </a:lnTo>
                  <a:lnTo>
                    <a:pt x="8621" y="2365"/>
                  </a:lnTo>
                  <a:lnTo>
                    <a:pt x="8600" y="2323"/>
                  </a:lnTo>
                  <a:lnTo>
                    <a:pt x="8579" y="2302"/>
                  </a:lnTo>
                  <a:lnTo>
                    <a:pt x="8475" y="2323"/>
                  </a:lnTo>
                  <a:lnTo>
                    <a:pt x="8370" y="2302"/>
                  </a:lnTo>
                  <a:lnTo>
                    <a:pt x="8265" y="2302"/>
                  </a:lnTo>
                  <a:lnTo>
                    <a:pt x="8223" y="2386"/>
                  </a:lnTo>
                  <a:lnTo>
                    <a:pt x="8182" y="2386"/>
                  </a:lnTo>
                  <a:lnTo>
                    <a:pt x="8161" y="2365"/>
                  </a:lnTo>
                  <a:lnTo>
                    <a:pt x="8119" y="2365"/>
                  </a:lnTo>
                  <a:lnTo>
                    <a:pt x="8035" y="2386"/>
                  </a:lnTo>
                  <a:lnTo>
                    <a:pt x="7993" y="2428"/>
                  </a:lnTo>
                  <a:lnTo>
                    <a:pt x="7910" y="2595"/>
                  </a:lnTo>
                  <a:lnTo>
                    <a:pt x="7868" y="2679"/>
                  </a:lnTo>
                  <a:lnTo>
                    <a:pt x="7868" y="2700"/>
                  </a:lnTo>
                  <a:lnTo>
                    <a:pt x="7868" y="2742"/>
                  </a:lnTo>
                  <a:lnTo>
                    <a:pt x="7805" y="2742"/>
                  </a:lnTo>
                  <a:lnTo>
                    <a:pt x="7700" y="2825"/>
                  </a:lnTo>
                  <a:lnTo>
                    <a:pt x="7700" y="2846"/>
                  </a:lnTo>
                  <a:lnTo>
                    <a:pt x="7659" y="2888"/>
                  </a:lnTo>
                  <a:lnTo>
                    <a:pt x="7596" y="2888"/>
                  </a:lnTo>
                  <a:lnTo>
                    <a:pt x="7575" y="2825"/>
                  </a:lnTo>
                  <a:lnTo>
                    <a:pt x="7449" y="2784"/>
                  </a:lnTo>
                  <a:lnTo>
                    <a:pt x="7366" y="2742"/>
                  </a:lnTo>
                  <a:lnTo>
                    <a:pt x="7345" y="2700"/>
                  </a:lnTo>
                  <a:lnTo>
                    <a:pt x="7219" y="2637"/>
                  </a:lnTo>
                  <a:lnTo>
                    <a:pt x="7156" y="2637"/>
                  </a:lnTo>
                  <a:lnTo>
                    <a:pt x="7115" y="2595"/>
                  </a:lnTo>
                  <a:lnTo>
                    <a:pt x="7115" y="2574"/>
                  </a:lnTo>
                  <a:lnTo>
                    <a:pt x="7073" y="2512"/>
                  </a:lnTo>
                  <a:lnTo>
                    <a:pt x="7031" y="2491"/>
                  </a:lnTo>
                  <a:lnTo>
                    <a:pt x="6989" y="2491"/>
                  </a:lnTo>
                  <a:lnTo>
                    <a:pt x="6947" y="2470"/>
                  </a:lnTo>
                  <a:lnTo>
                    <a:pt x="6926" y="2470"/>
                  </a:lnTo>
                  <a:lnTo>
                    <a:pt x="6926" y="2428"/>
                  </a:lnTo>
                  <a:lnTo>
                    <a:pt x="6905" y="2323"/>
                  </a:lnTo>
                  <a:lnTo>
                    <a:pt x="6822" y="2261"/>
                  </a:lnTo>
                  <a:lnTo>
                    <a:pt x="6717" y="2114"/>
                  </a:lnTo>
                  <a:lnTo>
                    <a:pt x="6717" y="2093"/>
                  </a:lnTo>
                  <a:lnTo>
                    <a:pt x="6801" y="2072"/>
                  </a:lnTo>
                  <a:lnTo>
                    <a:pt x="6822" y="2051"/>
                  </a:lnTo>
                  <a:lnTo>
                    <a:pt x="6822" y="1968"/>
                  </a:lnTo>
                  <a:lnTo>
                    <a:pt x="6738" y="1884"/>
                  </a:lnTo>
                  <a:lnTo>
                    <a:pt x="6717" y="1863"/>
                  </a:lnTo>
                  <a:lnTo>
                    <a:pt x="6696" y="1842"/>
                  </a:lnTo>
                  <a:lnTo>
                    <a:pt x="6654" y="1800"/>
                  </a:lnTo>
                  <a:lnTo>
                    <a:pt x="6633" y="1675"/>
                  </a:lnTo>
                  <a:lnTo>
                    <a:pt x="6591" y="1591"/>
                  </a:lnTo>
                  <a:lnTo>
                    <a:pt x="6508" y="1549"/>
                  </a:lnTo>
                  <a:lnTo>
                    <a:pt x="6424" y="1528"/>
                  </a:lnTo>
                  <a:lnTo>
                    <a:pt x="6466" y="1465"/>
                  </a:lnTo>
                  <a:lnTo>
                    <a:pt x="6466" y="1424"/>
                  </a:lnTo>
                  <a:lnTo>
                    <a:pt x="6403" y="1340"/>
                  </a:lnTo>
                  <a:lnTo>
                    <a:pt x="6299" y="1319"/>
                  </a:lnTo>
                  <a:lnTo>
                    <a:pt x="6319" y="1256"/>
                  </a:lnTo>
                  <a:lnTo>
                    <a:pt x="6278" y="1173"/>
                  </a:lnTo>
                  <a:lnTo>
                    <a:pt x="6215" y="1173"/>
                  </a:lnTo>
                  <a:lnTo>
                    <a:pt x="6194" y="1131"/>
                  </a:lnTo>
                  <a:lnTo>
                    <a:pt x="6131" y="1068"/>
                  </a:lnTo>
                  <a:lnTo>
                    <a:pt x="6068" y="942"/>
                  </a:lnTo>
                  <a:lnTo>
                    <a:pt x="5943" y="859"/>
                  </a:lnTo>
                  <a:lnTo>
                    <a:pt x="5022" y="838"/>
                  </a:lnTo>
                  <a:lnTo>
                    <a:pt x="4980" y="1047"/>
                  </a:lnTo>
                  <a:lnTo>
                    <a:pt x="3327" y="1005"/>
                  </a:lnTo>
                  <a:lnTo>
                    <a:pt x="1402" y="105"/>
                  </a:lnTo>
                  <a:lnTo>
                    <a:pt x="1402" y="64"/>
                  </a:lnTo>
                  <a:lnTo>
                    <a:pt x="138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36"/>
            <p:cNvSpPr/>
            <p:nvPr/>
          </p:nvSpPr>
          <p:spPr>
            <a:xfrm>
              <a:off x="2916800" y="3161675"/>
              <a:ext cx="40825" cy="58600"/>
            </a:xfrm>
            <a:custGeom>
              <a:rect b="b" l="l" r="r" t="t"/>
              <a:pathLst>
                <a:path extrusionOk="0" h="2344" w="1633">
                  <a:moveTo>
                    <a:pt x="336" y="0"/>
                  </a:moveTo>
                  <a:lnTo>
                    <a:pt x="231" y="84"/>
                  </a:lnTo>
                  <a:lnTo>
                    <a:pt x="126" y="147"/>
                  </a:lnTo>
                  <a:lnTo>
                    <a:pt x="85" y="209"/>
                  </a:lnTo>
                  <a:lnTo>
                    <a:pt x="1" y="314"/>
                  </a:lnTo>
                  <a:lnTo>
                    <a:pt x="1" y="460"/>
                  </a:lnTo>
                  <a:lnTo>
                    <a:pt x="64" y="607"/>
                  </a:lnTo>
                  <a:lnTo>
                    <a:pt x="22" y="732"/>
                  </a:lnTo>
                  <a:lnTo>
                    <a:pt x="22" y="816"/>
                  </a:lnTo>
                  <a:lnTo>
                    <a:pt x="126" y="879"/>
                  </a:lnTo>
                  <a:lnTo>
                    <a:pt x="189" y="963"/>
                  </a:lnTo>
                  <a:lnTo>
                    <a:pt x="231" y="1067"/>
                  </a:lnTo>
                  <a:lnTo>
                    <a:pt x="273" y="1193"/>
                  </a:lnTo>
                  <a:lnTo>
                    <a:pt x="294" y="1256"/>
                  </a:lnTo>
                  <a:lnTo>
                    <a:pt x="273" y="1360"/>
                  </a:lnTo>
                  <a:lnTo>
                    <a:pt x="189" y="1444"/>
                  </a:lnTo>
                  <a:lnTo>
                    <a:pt x="189" y="1590"/>
                  </a:lnTo>
                  <a:lnTo>
                    <a:pt x="231" y="1653"/>
                  </a:lnTo>
                  <a:lnTo>
                    <a:pt x="189" y="1779"/>
                  </a:lnTo>
                  <a:lnTo>
                    <a:pt x="64" y="1883"/>
                  </a:lnTo>
                  <a:lnTo>
                    <a:pt x="1" y="1883"/>
                  </a:lnTo>
                  <a:lnTo>
                    <a:pt x="22" y="1925"/>
                  </a:lnTo>
                  <a:lnTo>
                    <a:pt x="85" y="2009"/>
                  </a:lnTo>
                  <a:lnTo>
                    <a:pt x="106" y="2030"/>
                  </a:lnTo>
                  <a:lnTo>
                    <a:pt x="106" y="2113"/>
                  </a:lnTo>
                  <a:lnTo>
                    <a:pt x="189" y="2197"/>
                  </a:lnTo>
                  <a:lnTo>
                    <a:pt x="294" y="2218"/>
                  </a:lnTo>
                  <a:lnTo>
                    <a:pt x="336" y="2134"/>
                  </a:lnTo>
                  <a:lnTo>
                    <a:pt x="419" y="2113"/>
                  </a:lnTo>
                  <a:lnTo>
                    <a:pt x="503" y="2113"/>
                  </a:lnTo>
                  <a:lnTo>
                    <a:pt x="503" y="2176"/>
                  </a:lnTo>
                  <a:lnTo>
                    <a:pt x="545" y="2197"/>
                  </a:lnTo>
                  <a:lnTo>
                    <a:pt x="545" y="2323"/>
                  </a:lnTo>
                  <a:lnTo>
                    <a:pt x="608" y="2344"/>
                  </a:lnTo>
                  <a:lnTo>
                    <a:pt x="712" y="2281"/>
                  </a:lnTo>
                  <a:lnTo>
                    <a:pt x="733" y="2197"/>
                  </a:lnTo>
                  <a:lnTo>
                    <a:pt x="817" y="2134"/>
                  </a:lnTo>
                  <a:lnTo>
                    <a:pt x="880" y="2113"/>
                  </a:lnTo>
                  <a:lnTo>
                    <a:pt x="963" y="1988"/>
                  </a:lnTo>
                  <a:lnTo>
                    <a:pt x="1068" y="1820"/>
                  </a:lnTo>
                  <a:lnTo>
                    <a:pt x="1173" y="1590"/>
                  </a:lnTo>
                  <a:lnTo>
                    <a:pt x="1173" y="1486"/>
                  </a:lnTo>
                  <a:lnTo>
                    <a:pt x="1340" y="1297"/>
                  </a:lnTo>
                  <a:lnTo>
                    <a:pt x="1466" y="1130"/>
                  </a:lnTo>
                  <a:lnTo>
                    <a:pt x="1528" y="1046"/>
                  </a:lnTo>
                  <a:lnTo>
                    <a:pt x="1633" y="921"/>
                  </a:lnTo>
                  <a:lnTo>
                    <a:pt x="1591" y="774"/>
                  </a:lnTo>
                  <a:lnTo>
                    <a:pt x="1487" y="649"/>
                  </a:lnTo>
                  <a:lnTo>
                    <a:pt x="1466" y="711"/>
                  </a:lnTo>
                  <a:lnTo>
                    <a:pt x="1382" y="649"/>
                  </a:lnTo>
                  <a:lnTo>
                    <a:pt x="1361" y="544"/>
                  </a:lnTo>
                  <a:lnTo>
                    <a:pt x="1173" y="335"/>
                  </a:lnTo>
                  <a:lnTo>
                    <a:pt x="1131" y="335"/>
                  </a:lnTo>
                  <a:lnTo>
                    <a:pt x="963" y="209"/>
                  </a:lnTo>
                  <a:lnTo>
                    <a:pt x="650" y="105"/>
                  </a:lnTo>
                  <a:lnTo>
                    <a:pt x="524" y="21"/>
                  </a:lnTo>
                  <a:lnTo>
                    <a:pt x="3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36"/>
            <p:cNvSpPr/>
            <p:nvPr/>
          </p:nvSpPr>
          <p:spPr>
            <a:xfrm>
              <a:off x="2866075" y="3155900"/>
              <a:ext cx="58075" cy="63325"/>
            </a:xfrm>
            <a:custGeom>
              <a:rect b="b" l="l" r="r" t="t"/>
              <a:pathLst>
                <a:path extrusionOk="0" h="2533" w="2323">
                  <a:moveTo>
                    <a:pt x="1632" y="1"/>
                  </a:moveTo>
                  <a:lnTo>
                    <a:pt x="1528" y="43"/>
                  </a:lnTo>
                  <a:lnTo>
                    <a:pt x="1339" y="22"/>
                  </a:lnTo>
                  <a:lnTo>
                    <a:pt x="1151" y="64"/>
                  </a:lnTo>
                  <a:lnTo>
                    <a:pt x="963" y="22"/>
                  </a:lnTo>
                  <a:lnTo>
                    <a:pt x="691" y="22"/>
                  </a:lnTo>
                  <a:lnTo>
                    <a:pt x="544" y="64"/>
                  </a:lnTo>
                  <a:lnTo>
                    <a:pt x="544" y="210"/>
                  </a:lnTo>
                  <a:lnTo>
                    <a:pt x="482" y="336"/>
                  </a:lnTo>
                  <a:lnTo>
                    <a:pt x="523" y="419"/>
                  </a:lnTo>
                  <a:lnTo>
                    <a:pt x="440" y="524"/>
                  </a:lnTo>
                  <a:lnTo>
                    <a:pt x="335" y="566"/>
                  </a:lnTo>
                  <a:lnTo>
                    <a:pt x="168" y="566"/>
                  </a:lnTo>
                  <a:lnTo>
                    <a:pt x="105" y="691"/>
                  </a:lnTo>
                  <a:lnTo>
                    <a:pt x="105" y="838"/>
                  </a:lnTo>
                  <a:lnTo>
                    <a:pt x="0" y="1068"/>
                  </a:lnTo>
                  <a:lnTo>
                    <a:pt x="21" y="1152"/>
                  </a:lnTo>
                  <a:lnTo>
                    <a:pt x="126" y="1194"/>
                  </a:lnTo>
                  <a:lnTo>
                    <a:pt x="168" y="1277"/>
                  </a:lnTo>
                  <a:lnTo>
                    <a:pt x="210" y="1319"/>
                  </a:lnTo>
                  <a:lnTo>
                    <a:pt x="272" y="1424"/>
                  </a:lnTo>
                  <a:lnTo>
                    <a:pt x="272" y="1507"/>
                  </a:lnTo>
                  <a:lnTo>
                    <a:pt x="335" y="1570"/>
                  </a:lnTo>
                  <a:lnTo>
                    <a:pt x="419" y="1570"/>
                  </a:lnTo>
                  <a:lnTo>
                    <a:pt x="461" y="1591"/>
                  </a:lnTo>
                  <a:lnTo>
                    <a:pt x="482" y="1696"/>
                  </a:lnTo>
                  <a:lnTo>
                    <a:pt x="523" y="1842"/>
                  </a:lnTo>
                  <a:lnTo>
                    <a:pt x="523" y="1989"/>
                  </a:lnTo>
                  <a:lnTo>
                    <a:pt x="586" y="2010"/>
                  </a:lnTo>
                  <a:lnTo>
                    <a:pt x="670" y="2135"/>
                  </a:lnTo>
                  <a:lnTo>
                    <a:pt x="691" y="2219"/>
                  </a:lnTo>
                  <a:lnTo>
                    <a:pt x="795" y="2261"/>
                  </a:lnTo>
                  <a:lnTo>
                    <a:pt x="795" y="2323"/>
                  </a:lnTo>
                  <a:lnTo>
                    <a:pt x="858" y="2407"/>
                  </a:lnTo>
                  <a:lnTo>
                    <a:pt x="942" y="2449"/>
                  </a:lnTo>
                  <a:lnTo>
                    <a:pt x="984" y="2449"/>
                  </a:lnTo>
                  <a:lnTo>
                    <a:pt x="1005" y="2470"/>
                  </a:lnTo>
                  <a:lnTo>
                    <a:pt x="1172" y="2533"/>
                  </a:lnTo>
                  <a:lnTo>
                    <a:pt x="1256" y="2533"/>
                  </a:lnTo>
                  <a:lnTo>
                    <a:pt x="1277" y="2470"/>
                  </a:lnTo>
                  <a:lnTo>
                    <a:pt x="1214" y="2344"/>
                  </a:lnTo>
                  <a:lnTo>
                    <a:pt x="1193" y="2303"/>
                  </a:lnTo>
                  <a:lnTo>
                    <a:pt x="1088" y="2198"/>
                  </a:lnTo>
                  <a:lnTo>
                    <a:pt x="1109" y="2093"/>
                  </a:lnTo>
                  <a:lnTo>
                    <a:pt x="1214" y="2010"/>
                  </a:lnTo>
                  <a:lnTo>
                    <a:pt x="1339" y="2031"/>
                  </a:lnTo>
                  <a:lnTo>
                    <a:pt x="1591" y="2031"/>
                  </a:lnTo>
                  <a:lnTo>
                    <a:pt x="1695" y="1989"/>
                  </a:lnTo>
                  <a:lnTo>
                    <a:pt x="1842" y="1989"/>
                  </a:lnTo>
                  <a:lnTo>
                    <a:pt x="1946" y="2093"/>
                  </a:lnTo>
                  <a:lnTo>
                    <a:pt x="2030" y="2114"/>
                  </a:lnTo>
                  <a:lnTo>
                    <a:pt x="2093" y="2114"/>
                  </a:lnTo>
                  <a:lnTo>
                    <a:pt x="2218" y="2010"/>
                  </a:lnTo>
                  <a:lnTo>
                    <a:pt x="2260" y="1884"/>
                  </a:lnTo>
                  <a:lnTo>
                    <a:pt x="2218" y="1821"/>
                  </a:lnTo>
                  <a:lnTo>
                    <a:pt x="2218" y="1675"/>
                  </a:lnTo>
                  <a:lnTo>
                    <a:pt x="2302" y="1591"/>
                  </a:lnTo>
                  <a:lnTo>
                    <a:pt x="2323" y="1487"/>
                  </a:lnTo>
                  <a:lnTo>
                    <a:pt x="2302" y="1424"/>
                  </a:lnTo>
                  <a:lnTo>
                    <a:pt x="2260" y="1298"/>
                  </a:lnTo>
                  <a:lnTo>
                    <a:pt x="2218" y="1194"/>
                  </a:lnTo>
                  <a:lnTo>
                    <a:pt x="2155" y="1110"/>
                  </a:lnTo>
                  <a:lnTo>
                    <a:pt x="2051" y="1047"/>
                  </a:lnTo>
                  <a:lnTo>
                    <a:pt x="2051" y="963"/>
                  </a:lnTo>
                  <a:lnTo>
                    <a:pt x="2093" y="838"/>
                  </a:lnTo>
                  <a:lnTo>
                    <a:pt x="2030" y="691"/>
                  </a:lnTo>
                  <a:lnTo>
                    <a:pt x="2030" y="545"/>
                  </a:lnTo>
                  <a:lnTo>
                    <a:pt x="2114" y="440"/>
                  </a:lnTo>
                  <a:lnTo>
                    <a:pt x="2155" y="378"/>
                  </a:lnTo>
                  <a:lnTo>
                    <a:pt x="2260" y="231"/>
                  </a:lnTo>
                  <a:lnTo>
                    <a:pt x="2260" y="147"/>
                  </a:lnTo>
                  <a:lnTo>
                    <a:pt x="2135" y="106"/>
                  </a:lnTo>
                  <a:lnTo>
                    <a:pt x="1946" y="64"/>
                  </a:lnTo>
                  <a:lnTo>
                    <a:pt x="171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36"/>
            <p:cNvSpPr/>
            <p:nvPr/>
          </p:nvSpPr>
          <p:spPr>
            <a:xfrm>
              <a:off x="2816900" y="3119825"/>
              <a:ext cx="72725" cy="109350"/>
            </a:xfrm>
            <a:custGeom>
              <a:rect b="b" l="l" r="r" t="t"/>
              <a:pathLst>
                <a:path extrusionOk="0" h="4374" w="2909">
                  <a:moveTo>
                    <a:pt x="879" y="0"/>
                  </a:moveTo>
                  <a:lnTo>
                    <a:pt x="858" y="84"/>
                  </a:lnTo>
                  <a:lnTo>
                    <a:pt x="712" y="251"/>
                  </a:lnTo>
                  <a:lnTo>
                    <a:pt x="565" y="356"/>
                  </a:lnTo>
                  <a:lnTo>
                    <a:pt x="503" y="335"/>
                  </a:lnTo>
                  <a:lnTo>
                    <a:pt x="335" y="544"/>
                  </a:lnTo>
                  <a:lnTo>
                    <a:pt x="356" y="628"/>
                  </a:lnTo>
                  <a:lnTo>
                    <a:pt x="419" y="733"/>
                  </a:lnTo>
                  <a:lnTo>
                    <a:pt x="565" y="753"/>
                  </a:lnTo>
                  <a:lnTo>
                    <a:pt x="649" y="837"/>
                  </a:lnTo>
                  <a:lnTo>
                    <a:pt x="649" y="963"/>
                  </a:lnTo>
                  <a:lnTo>
                    <a:pt x="461" y="1046"/>
                  </a:lnTo>
                  <a:lnTo>
                    <a:pt x="398" y="1025"/>
                  </a:lnTo>
                  <a:lnTo>
                    <a:pt x="293" y="1046"/>
                  </a:lnTo>
                  <a:lnTo>
                    <a:pt x="210" y="1025"/>
                  </a:lnTo>
                  <a:lnTo>
                    <a:pt x="126" y="1088"/>
                  </a:lnTo>
                  <a:lnTo>
                    <a:pt x="105" y="1277"/>
                  </a:lnTo>
                  <a:lnTo>
                    <a:pt x="1" y="1381"/>
                  </a:lnTo>
                  <a:lnTo>
                    <a:pt x="42" y="1507"/>
                  </a:lnTo>
                  <a:lnTo>
                    <a:pt x="189" y="1716"/>
                  </a:lnTo>
                  <a:lnTo>
                    <a:pt x="419" y="1904"/>
                  </a:lnTo>
                  <a:lnTo>
                    <a:pt x="419" y="1925"/>
                  </a:lnTo>
                  <a:lnTo>
                    <a:pt x="461" y="1925"/>
                  </a:lnTo>
                  <a:lnTo>
                    <a:pt x="524" y="1988"/>
                  </a:lnTo>
                  <a:lnTo>
                    <a:pt x="565" y="1925"/>
                  </a:lnTo>
                  <a:lnTo>
                    <a:pt x="712" y="1967"/>
                  </a:lnTo>
                  <a:lnTo>
                    <a:pt x="817" y="2072"/>
                  </a:lnTo>
                  <a:lnTo>
                    <a:pt x="817" y="2218"/>
                  </a:lnTo>
                  <a:lnTo>
                    <a:pt x="733" y="2344"/>
                  </a:lnTo>
                  <a:lnTo>
                    <a:pt x="670" y="2406"/>
                  </a:lnTo>
                  <a:lnTo>
                    <a:pt x="775" y="2448"/>
                  </a:lnTo>
                  <a:lnTo>
                    <a:pt x="879" y="2448"/>
                  </a:lnTo>
                  <a:lnTo>
                    <a:pt x="942" y="2532"/>
                  </a:lnTo>
                  <a:lnTo>
                    <a:pt x="984" y="2616"/>
                  </a:lnTo>
                  <a:lnTo>
                    <a:pt x="1089" y="2616"/>
                  </a:lnTo>
                  <a:lnTo>
                    <a:pt x="1089" y="2657"/>
                  </a:lnTo>
                  <a:lnTo>
                    <a:pt x="984" y="2804"/>
                  </a:lnTo>
                  <a:lnTo>
                    <a:pt x="963" y="2950"/>
                  </a:lnTo>
                  <a:lnTo>
                    <a:pt x="837" y="3160"/>
                  </a:lnTo>
                  <a:lnTo>
                    <a:pt x="858" y="3264"/>
                  </a:lnTo>
                  <a:lnTo>
                    <a:pt x="817" y="3369"/>
                  </a:lnTo>
                  <a:lnTo>
                    <a:pt x="817" y="3474"/>
                  </a:lnTo>
                  <a:lnTo>
                    <a:pt x="837" y="3536"/>
                  </a:lnTo>
                  <a:lnTo>
                    <a:pt x="817" y="3599"/>
                  </a:lnTo>
                  <a:lnTo>
                    <a:pt x="817" y="3704"/>
                  </a:lnTo>
                  <a:lnTo>
                    <a:pt x="921" y="3808"/>
                  </a:lnTo>
                  <a:lnTo>
                    <a:pt x="1047" y="3955"/>
                  </a:lnTo>
                  <a:lnTo>
                    <a:pt x="1047" y="4018"/>
                  </a:lnTo>
                  <a:lnTo>
                    <a:pt x="1130" y="4122"/>
                  </a:lnTo>
                  <a:lnTo>
                    <a:pt x="1361" y="4331"/>
                  </a:lnTo>
                  <a:lnTo>
                    <a:pt x="1444" y="4373"/>
                  </a:lnTo>
                  <a:lnTo>
                    <a:pt x="1507" y="4290"/>
                  </a:lnTo>
                  <a:lnTo>
                    <a:pt x="1591" y="4269"/>
                  </a:lnTo>
                  <a:lnTo>
                    <a:pt x="1612" y="4290"/>
                  </a:lnTo>
                  <a:lnTo>
                    <a:pt x="1758" y="4290"/>
                  </a:lnTo>
                  <a:lnTo>
                    <a:pt x="1821" y="4185"/>
                  </a:lnTo>
                  <a:lnTo>
                    <a:pt x="1863" y="4122"/>
                  </a:lnTo>
                  <a:lnTo>
                    <a:pt x="1967" y="4101"/>
                  </a:lnTo>
                  <a:lnTo>
                    <a:pt x="2198" y="4101"/>
                  </a:lnTo>
                  <a:lnTo>
                    <a:pt x="2260" y="3913"/>
                  </a:lnTo>
                  <a:lnTo>
                    <a:pt x="2386" y="3871"/>
                  </a:lnTo>
                  <a:lnTo>
                    <a:pt x="2553" y="3871"/>
                  </a:lnTo>
                  <a:lnTo>
                    <a:pt x="2616" y="3913"/>
                  </a:lnTo>
                  <a:lnTo>
                    <a:pt x="2721" y="3892"/>
                  </a:lnTo>
                  <a:lnTo>
                    <a:pt x="2909" y="3892"/>
                  </a:lnTo>
                  <a:lnTo>
                    <a:pt x="2825" y="3850"/>
                  </a:lnTo>
                  <a:lnTo>
                    <a:pt x="2762" y="3766"/>
                  </a:lnTo>
                  <a:lnTo>
                    <a:pt x="2762" y="3704"/>
                  </a:lnTo>
                  <a:lnTo>
                    <a:pt x="2658" y="3662"/>
                  </a:lnTo>
                  <a:lnTo>
                    <a:pt x="2637" y="3578"/>
                  </a:lnTo>
                  <a:lnTo>
                    <a:pt x="2553" y="3453"/>
                  </a:lnTo>
                  <a:lnTo>
                    <a:pt x="2490" y="3432"/>
                  </a:lnTo>
                  <a:lnTo>
                    <a:pt x="2490" y="3285"/>
                  </a:lnTo>
                  <a:lnTo>
                    <a:pt x="2449" y="3139"/>
                  </a:lnTo>
                  <a:lnTo>
                    <a:pt x="2428" y="3034"/>
                  </a:lnTo>
                  <a:lnTo>
                    <a:pt x="2386" y="3013"/>
                  </a:lnTo>
                  <a:lnTo>
                    <a:pt x="2302" y="3013"/>
                  </a:lnTo>
                  <a:lnTo>
                    <a:pt x="2239" y="2950"/>
                  </a:lnTo>
                  <a:lnTo>
                    <a:pt x="2239" y="2867"/>
                  </a:lnTo>
                  <a:lnTo>
                    <a:pt x="2177" y="2762"/>
                  </a:lnTo>
                  <a:lnTo>
                    <a:pt x="2135" y="2720"/>
                  </a:lnTo>
                  <a:lnTo>
                    <a:pt x="2093" y="2637"/>
                  </a:lnTo>
                  <a:lnTo>
                    <a:pt x="1988" y="2595"/>
                  </a:lnTo>
                  <a:lnTo>
                    <a:pt x="1967" y="2511"/>
                  </a:lnTo>
                  <a:lnTo>
                    <a:pt x="2072" y="2281"/>
                  </a:lnTo>
                  <a:lnTo>
                    <a:pt x="2072" y="2134"/>
                  </a:lnTo>
                  <a:lnTo>
                    <a:pt x="2135" y="2009"/>
                  </a:lnTo>
                  <a:lnTo>
                    <a:pt x="2302" y="2009"/>
                  </a:lnTo>
                  <a:lnTo>
                    <a:pt x="2407" y="1967"/>
                  </a:lnTo>
                  <a:lnTo>
                    <a:pt x="2490" y="1862"/>
                  </a:lnTo>
                  <a:lnTo>
                    <a:pt x="2449" y="1779"/>
                  </a:lnTo>
                  <a:lnTo>
                    <a:pt x="2511" y="1653"/>
                  </a:lnTo>
                  <a:lnTo>
                    <a:pt x="2449" y="1549"/>
                  </a:lnTo>
                  <a:lnTo>
                    <a:pt x="2449" y="1381"/>
                  </a:lnTo>
                  <a:lnTo>
                    <a:pt x="2428" y="1297"/>
                  </a:lnTo>
                  <a:lnTo>
                    <a:pt x="2218" y="1256"/>
                  </a:lnTo>
                  <a:lnTo>
                    <a:pt x="2009" y="1046"/>
                  </a:lnTo>
                  <a:lnTo>
                    <a:pt x="1905" y="963"/>
                  </a:lnTo>
                  <a:lnTo>
                    <a:pt x="1863" y="984"/>
                  </a:lnTo>
                  <a:lnTo>
                    <a:pt x="1716" y="1046"/>
                  </a:lnTo>
                  <a:lnTo>
                    <a:pt x="1653" y="1130"/>
                  </a:lnTo>
                  <a:lnTo>
                    <a:pt x="1612" y="1235"/>
                  </a:lnTo>
                  <a:lnTo>
                    <a:pt x="1591" y="1088"/>
                  </a:lnTo>
                  <a:lnTo>
                    <a:pt x="1612" y="921"/>
                  </a:lnTo>
                  <a:lnTo>
                    <a:pt x="1674" y="816"/>
                  </a:lnTo>
                  <a:lnTo>
                    <a:pt x="1612" y="628"/>
                  </a:lnTo>
                  <a:lnTo>
                    <a:pt x="1507" y="565"/>
                  </a:lnTo>
                  <a:lnTo>
                    <a:pt x="1298" y="419"/>
                  </a:lnTo>
                  <a:lnTo>
                    <a:pt x="1151" y="251"/>
                  </a:lnTo>
                  <a:lnTo>
                    <a:pt x="1130" y="147"/>
                  </a:lnTo>
                  <a:lnTo>
                    <a:pt x="1026" y="42"/>
                  </a:lnTo>
                  <a:lnTo>
                    <a:pt x="921" y="21"/>
                  </a:lnTo>
                  <a:lnTo>
                    <a:pt x="87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36"/>
            <p:cNvSpPr/>
            <p:nvPr/>
          </p:nvSpPr>
          <p:spPr>
            <a:xfrm>
              <a:off x="2646900" y="3064375"/>
              <a:ext cx="192000" cy="172650"/>
            </a:xfrm>
            <a:custGeom>
              <a:rect b="b" l="l" r="r" t="t"/>
              <a:pathLst>
                <a:path extrusionOk="0" h="6906" w="7680">
                  <a:moveTo>
                    <a:pt x="1988" y="0"/>
                  </a:moveTo>
                  <a:lnTo>
                    <a:pt x="1821" y="63"/>
                  </a:lnTo>
                  <a:lnTo>
                    <a:pt x="1674" y="251"/>
                  </a:lnTo>
                  <a:lnTo>
                    <a:pt x="1695" y="377"/>
                  </a:lnTo>
                  <a:lnTo>
                    <a:pt x="1758" y="440"/>
                  </a:lnTo>
                  <a:lnTo>
                    <a:pt x="1863" y="356"/>
                  </a:lnTo>
                  <a:lnTo>
                    <a:pt x="1967" y="377"/>
                  </a:lnTo>
                  <a:lnTo>
                    <a:pt x="2072" y="461"/>
                  </a:lnTo>
                  <a:lnTo>
                    <a:pt x="2030" y="544"/>
                  </a:lnTo>
                  <a:lnTo>
                    <a:pt x="1925" y="565"/>
                  </a:lnTo>
                  <a:lnTo>
                    <a:pt x="1821" y="523"/>
                  </a:lnTo>
                  <a:lnTo>
                    <a:pt x="1779" y="482"/>
                  </a:lnTo>
                  <a:lnTo>
                    <a:pt x="1758" y="523"/>
                  </a:lnTo>
                  <a:lnTo>
                    <a:pt x="1758" y="565"/>
                  </a:lnTo>
                  <a:lnTo>
                    <a:pt x="1611" y="649"/>
                  </a:lnTo>
                  <a:lnTo>
                    <a:pt x="1360" y="670"/>
                  </a:lnTo>
                  <a:lnTo>
                    <a:pt x="1088" y="774"/>
                  </a:lnTo>
                  <a:lnTo>
                    <a:pt x="1026" y="879"/>
                  </a:lnTo>
                  <a:lnTo>
                    <a:pt x="1026" y="984"/>
                  </a:lnTo>
                  <a:lnTo>
                    <a:pt x="1088" y="1088"/>
                  </a:lnTo>
                  <a:lnTo>
                    <a:pt x="1088" y="1318"/>
                  </a:lnTo>
                  <a:lnTo>
                    <a:pt x="1130" y="1486"/>
                  </a:lnTo>
                  <a:lnTo>
                    <a:pt x="1151" y="1611"/>
                  </a:lnTo>
                  <a:lnTo>
                    <a:pt x="1067" y="1800"/>
                  </a:lnTo>
                  <a:lnTo>
                    <a:pt x="879" y="1925"/>
                  </a:lnTo>
                  <a:lnTo>
                    <a:pt x="775" y="1904"/>
                  </a:lnTo>
                  <a:lnTo>
                    <a:pt x="775" y="1737"/>
                  </a:lnTo>
                  <a:lnTo>
                    <a:pt x="649" y="1611"/>
                  </a:lnTo>
                  <a:lnTo>
                    <a:pt x="628" y="1486"/>
                  </a:lnTo>
                  <a:lnTo>
                    <a:pt x="733" y="1402"/>
                  </a:lnTo>
                  <a:lnTo>
                    <a:pt x="754" y="1318"/>
                  </a:lnTo>
                  <a:lnTo>
                    <a:pt x="963" y="1109"/>
                  </a:lnTo>
                  <a:lnTo>
                    <a:pt x="963" y="942"/>
                  </a:lnTo>
                  <a:lnTo>
                    <a:pt x="879" y="795"/>
                  </a:lnTo>
                  <a:lnTo>
                    <a:pt x="921" y="754"/>
                  </a:lnTo>
                  <a:lnTo>
                    <a:pt x="879" y="670"/>
                  </a:lnTo>
                  <a:lnTo>
                    <a:pt x="816" y="628"/>
                  </a:lnTo>
                  <a:lnTo>
                    <a:pt x="754" y="523"/>
                  </a:lnTo>
                  <a:lnTo>
                    <a:pt x="775" y="440"/>
                  </a:lnTo>
                  <a:lnTo>
                    <a:pt x="921" y="377"/>
                  </a:lnTo>
                  <a:lnTo>
                    <a:pt x="1067" y="356"/>
                  </a:lnTo>
                  <a:lnTo>
                    <a:pt x="1172" y="210"/>
                  </a:lnTo>
                  <a:lnTo>
                    <a:pt x="1130" y="210"/>
                  </a:lnTo>
                  <a:lnTo>
                    <a:pt x="1088" y="230"/>
                  </a:lnTo>
                  <a:lnTo>
                    <a:pt x="775" y="356"/>
                  </a:lnTo>
                  <a:lnTo>
                    <a:pt x="628" y="628"/>
                  </a:lnTo>
                  <a:lnTo>
                    <a:pt x="565" y="670"/>
                  </a:lnTo>
                  <a:lnTo>
                    <a:pt x="461" y="691"/>
                  </a:lnTo>
                  <a:lnTo>
                    <a:pt x="356" y="837"/>
                  </a:lnTo>
                  <a:lnTo>
                    <a:pt x="293" y="900"/>
                  </a:lnTo>
                  <a:lnTo>
                    <a:pt x="105" y="1172"/>
                  </a:lnTo>
                  <a:lnTo>
                    <a:pt x="84" y="1298"/>
                  </a:lnTo>
                  <a:lnTo>
                    <a:pt x="105" y="1402"/>
                  </a:lnTo>
                  <a:lnTo>
                    <a:pt x="84" y="1590"/>
                  </a:lnTo>
                  <a:lnTo>
                    <a:pt x="0" y="1779"/>
                  </a:lnTo>
                  <a:lnTo>
                    <a:pt x="0" y="1821"/>
                  </a:lnTo>
                  <a:lnTo>
                    <a:pt x="147" y="1821"/>
                  </a:lnTo>
                  <a:lnTo>
                    <a:pt x="398" y="2239"/>
                  </a:lnTo>
                  <a:lnTo>
                    <a:pt x="503" y="2407"/>
                  </a:lnTo>
                  <a:lnTo>
                    <a:pt x="523" y="2511"/>
                  </a:lnTo>
                  <a:lnTo>
                    <a:pt x="461" y="2637"/>
                  </a:lnTo>
                  <a:lnTo>
                    <a:pt x="461" y="2720"/>
                  </a:lnTo>
                  <a:lnTo>
                    <a:pt x="440" y="2762"/>
                  </a:lnTo>
                  <a:lnTo>
                    <a:pt x="440" y="2867"/>
                  </a:lnTo>
                  <a:lnTo>
                    <a:pt x="565" y="2971"/>
                  </a:lnTo>
                  <a:lnTo>
                    <a:pt x="733" y="3034"/>
                  </a:lnTo>
                  <a:lnTo>
                    <a:pt x="837" y="3055"/>
                  </a:lnTo>
                  <a:lnTo>
                    <a:pt x="963" y="3097"/>
                  </a:lnTo>
                  <a:lnTo>
                    <a:pt x="1047" y="3055"/>
                  </a:lnTo>
                  <a:lnTo>
                    <a:pt x="1193" y="3055"/>
                  </a:lnTo>
                  <a:lnTo>
                    <a:pt x="1339" y="3097"/>
                  </a:lnTo>
                  <a:lnTo>
                    <a:pt x="1381" y="3076"/>
                  </a:lnTo>
                  <a:lnTo>
                    <a:pt x="1549" y="3055"/>
                  </a:lnTo>
                  <a:lnTo>
                    <a:pt x="1716" y="3076"/>
                  </a:lnTo>
                  <a:lnTo>
                    <a:pt x="1821" y="3139"/>
                  </a:lnTo>
                  <a:lnTo>
                    <a:pt x="2281" y="3557"/>
                  </a:lnTo>
                  <a:lnTo>
                    <a:pt x="2427" y="3515"/>
                  </a:lnTo>
                  <a:lnTo>
                    <a:pt x="2448" y="3557"/>
                  </a:lnTo>
                  <a:lnTo>
                    <a:pt x="2511" y="3515"/>
                  </a:lnTo>
                  <a:lnTo>
                    <a:pt x="2637" y="3578"/>
                  </a:lnTo>
                  <a:lnTo>
                    <a:pt x="2699" y="3599"/>
                  </a:lnTo>
                  <a:lnTo>
                    <a:pt x="2825" y="3557"/>
                  </a:lnTo>
                  <a:lnTo>
                    <a:pt x="2930" y="3557"/>
                  </a:lnTo>
                  <a:lnTo>
                    <a:pt x="3076" y="3578"/>
                  </a:lnTo>
                  <a:lnTo>
                    <a:pt x="3118" y="3515"/>
                  </a:lnTo>
                  <a:lnTo>
                    <a:pt x="3223" y="3515"/>
                  </a:lnTo>
                  <a:lnTo>
                    <a:pt x="3285" y="3578"/>
                  </a:lnTo>
                  <a:lnTo>
                    <a:pt x="3348" y="3808"/>
                  </a:lnTo>
                  <a:lnTo>
                    <a:pt x="3285" y="3892"/>
                  </a:lnTo>
                  <a:lnTo>
                    <a:pt x="3285" y="3997"/>
                  </a:lnTo>
                  <a:lnTo>
                    <a:pt x="3264" y="4080"/>
                  </a:lnTo>
                  <a:lnTo>
                    <a:pt x="3118" y="4101"/>
                  </a:lnTo>
                  <a:lnTo>
                    <a:pt x="3055" y="4185"/>
                  </a:lnTo>
                  <a:lnTo>
                    <a:pt x="3076" y="4394"/>
                  </a:lnTo>
                  <a:lnTo>
                    <a:pt x="3118" y="4457"/>
                  </a:lnTo>
                  <a:lnTo>
                    <a:pt x="3055" y="4624"/>
                  </a:lnTo>
                  <a:lnTo>
                    <a:pt x="3055" y="4813"/>
                  </a:lnTo>
                  <a:lnTo>
                    <a:pt x="3139" y="4875"/>
                  </a:lnTo>
                  <a:lnTo>
                    <a:pt x="3139" y="4959"/>
                  </a:lnTo>
                  <a:lnTo>
                    <a:pt x="3244" y="5252"/>
                  </a:lnTo>
                  <a:lnTo>
                    <a:pt x="3055" y="5587"/>
                  </a:lnTo>
                  <a:lnTo>
                    <a:pt x="3076" y="5692"/>
                  </a:lnTo>
                  <a:lnTo>
                    <a:pt x="3139" y="5692"/>
                  </a:lnTo>
                  <a:lnTo>
                    <a:pt x="3223" y="5671"/>
                  </a:lnTo>
                  <a:lnTo>
                    <a:pt x="3223" y="5692"/>
                  </a:lnTo>
                  <a:lnTo>
                    <a:pt x="3244" y="5775"/>
                  </a:lnTo>
                  <a:lnTo>
                    <a:pt x="3327" y="5817"/>
                  </a:lnTo>
                  <a:lnTo>
                    <a:pt x="3369" y="5922"/>
                  </a:lnTo>
                  <a:lnTo>
                    <a:pt x="3348" y="5984"/>
                  </a:lnTo>
                  <a:lnTo>
                    <a:pt x="3390" y="6131"/>
                  </a:lnTo>
                  <a:lnTo>
                    <a:pt x="3536" y="6424"/>
                  </a:lnTo>
                  <a:lnTo>
                    <a:pt x="3536" y="6528"/>
                  </a:lnTo>
                  <a:lnTo>
                    <a:pt x="3746" y="6696"/>
                  </a:lnTo>
                  <a:lnTo>
                    <a:pt x="3976" y="6863"/>
                  </a:lnTo>
                  <a:lnTo>
                    <a:pt x="4101" y="6905"/>
                  </a:lnTo>
                  <a:lnTo>
                    <a:pt x="4332" y="6863"/>
                  </a:lnTo>
                  <a:lnTo>
                    <a:pt x="4478" y="6717"/>
                  </a:lnTo>
                  <a:lnTo>
                    <a:pt x="4687" y="6591"/>
                  </a:lnTo>
                  <a:lnTo>
                    <a:pt x="4750" y="6487"/>
                  </a:lnTo>
                  <a:lnTo>
                    <a:pt x="5064" y="6319"/>
                  </a:lnTo>
                  <a:lnTo>
                    <a:pt x="5127" y="6173"/>
                  </a:lnTo>
                  <a:lnTo>
                    <a:pt x="5168" y="6110"/>
                  </a:lnTo>
                  <a:lnTo>
                    <a:pt x="5210" y="6068"/>
                  </a:lnTo>
                  <a:lnTo>
                    <a:pt x="5482" y="6005"/>
                  </a:lnTo>
                  <a:lnTo>
                    <a:pt x="5629" y="5964"/>
                  </a:lnTo>
                  <a:lnTo>
                    <a:pt x="5587" y="5817"/>
                  </a:lnTo>
                  <a:lnTo>
                    <a:pt x="5440" y="5796"/>
                  </a:lnTo>
                  <a:lnTo>
                    <a:pt x="5252" y="5817"/>
                  </a:lnTo>
                  <a:lnTo>
                    <a:pt x="4959" y="5712"/>
                  </a:lnTo>
                  <a:lnTo>
                    <a:pt x="5022" y="5545"/>
                  </a:lnTo>
                  <a:lnTo>
                    <a:pt x="5001" y="5482"/>
                  </a:lnTo>
                  <a:lnTo>
                    <a:pt x="4938" y="5440"/>
                  </a:lnTo>
                  <a:lnTo>
                    <a:pt x="5127" y="5168"/>
                  </a:lnTo>
                  <a:lnTo>
                    <a:pt x="5064" y="5064"/>
                  </a:lnTo>
                  <a:lnTo>
                    <a:pt x="4938" y="4938"/>
                  </a:lnTo>
                  <a:lnTo>
                    <a:pt x="4834" y="4917"/>
                  </a:lnTo>
                  <a:lnTo>
                    <a:pt x="4750" y="4750"/>
                  </a:lnTo>
                  <a:lnTo>
                    <a:pt x="4917" y="4813"/>
                  </a:lnTo>
                  <a:lnTo>
                    <a:pt x="5106" y="4834"/>
                  </a:lnTo>
                  <a:lnTo>
                    <a:pt x="5273" y="4938"/>
                  </a:lnTo>
                  <a:lnTo>
                    <a:pt x="5461" y="4938"/>
                  </a:lnTo>
                  <a:lnTo>
                    <a:pt x="5733" y="4875"/>
                  </a:lnTo>
                  <a:lnTo>
                    <a:pt x="5796" y="4938"/>
                  </a:lnTo>
                  <a:lnTo>
                    <a:pt x="5985" y="4875"/>
                  </a:lnTo>
                  <a:lnTo>
                    <a:pt x="6173" y="4708"/>
                  </a:lnTo>
                  <a:lnTo>
                    <a:pt x="6319" y="4708"/>
                  </a:lnTo>
                  <a:lnTo>
                    <a:pt x="6424" y="4729"/>
                  </a:lnTo>
                  <a:lnTo>
                    <a:pt x="6675" y="4624"/>
                  </a:lnTo>
                  <a:lnTo>
                    <a:pt x="6884" y="4624"/>
                  </a:lnTo>
                  <a:lnTo>
                    <a:pt x="7156" y="4394"/>
                  </a:lnTo>
                  <a:lnTo>
                    <a:pt x="7219" y="4248"/>
                  </a:lnTo>
                  <a:lnTo>
                    <a:pt x="7219" y="4143"/>
                  </a:lnTo>
                  <a:lnTo>
                    <a:pt x="7219" y="4122"/>
                  </a:lnTo>
                  <a:lnTo>
                    <a:pt x="6989" y="3934"/>
                  </a:lnTo>
                  <a:lnTo>
                    <a:pt x="6842" y="3725"/>
                  </a:lnTo>
                  <a:lnTo>
                    <a:pt x="6801" y="3599"/>
                  </a:lnTo>
                  <a:lnTo>
                    <a:pt x="6905" y="3495"/>
                  </a:lnTo>
                  <a:lnTo>
                    <a:pt x="6926" y="3306"/>
                  </a:lnTo>
                  <a:lnTo>
                    <a:pt x="7010" y="3243"/>
                  </a:lnTo>
                  <a:lnTo>
                    <a:pt x="7093" y="3264"/>
                  </a:lnTo>
                  <a:lnTo>
                    <a:pt x="7198" y="3243"/>
                  </a:lnTo>
                  <a:lnTo>
                    <a:pt x="7261" y="3264"/>
                  </a:lnTo>
                  <a:lnTo>
                    <a:pt x="7449" y="3181"/>
                  </a:lnTo>
                  <a:lnTo>
                    <a:pt x="7449" y="3055"/>
                  </a:lnTo>
                  <a:lnTo>
                    <a:pt x="7365" y="2971"/>
                  </a:lnTo>
                  <a:lnTo>
                    <a:pt x="7219" y="2951"/>
                  </a:lnTo>
                  <a:lnTo>
                    <a:pt x="7156" y="2846"/>
                  </a:lnTo>
                  <a:lnTo>
                    <a:pt x="7135" y="2762"/>
                  </a:lnTo>
                  <a:lnTo>
                    <a:pt x="7303" y="2553"/>
                  </a:lnTo>
                  <a:lnTo>
                    <a:pt x="7365" y="2574"/>
                  </a:lnTo>
                  <a:lnTo>
                    <a:pt x="7512" y="2469"/>
                  </a:lnTo>
                  <a:lnTo>
                    <a:pt x="7658" y="2302"/>
                  </a:lnTo>
                  <a:lnTo>
                    <a:pt x="7679" y="2218"/>
                  </a:lnTo>
                  <a:lnTo>
                    <a:pt x="7658" y="2218"/>
                  </a:lnTo>
                  <a:lnTo>
                    <a:pt x="7428" y="2114"/>
                  </a:lnTo>
                  <a:lnTo>
                    <a:pt x="7345" y="2114"/>
                  </a:lnTo>
                  <a:lnTo>
                    <a:pt x="7261" y="2135"/>
                  </a:lnTo>
                  <a:lnTo>
                    <a:pt x="7156" y="2114"/>
                  </a:lnTo>
                  <a:lnTo>
                    <a:pt x="7093" y="2114"/>
                  </a:lnTo>
                  <a:lnTo>
                    <a:pt x="7010" y="2155"/>
                  </a:lnTo>
                  <a:lnTo>
                    <a:pt x="6821" y="2197"/>
                  </a:lnTo>
                  <a:lnTo>
                    <a:pt x="6675" y="2155"/>
                  </a:lnTo>
                  <a:lnTo>
                    <a:pt x="6612" y="2155"/>
                  </a:lnTo>
                  <a:lnTo>
                    <a:pt x="6717" y="2135"/>
                  </a:lnTo>
                  <a:lnTo>
                    <a:pt x="6801" y="2135"/>
                  </a:lnTo>
                  <a:lnTo>
                    <a:pt x="6884" y="2093"/>
                  </a:lnTo>
                  <a:lnTo>
                    <a:pt x="6926" y="2009"/>
                  </a:lnTo>
                  <a:lnTo>
                    <a:pt x="7052" y="1904"/>
                  </a:lnTo>
                  <a:lnTo>
                    <a:pt x="7093" y="1842"/>
                  </a:lnTo>
                  <a:lnTo>
                    <a:pt x="7010" y="1800"/>
                  </a:lnTo>
                  <a:lnTo>
                    <a:pt x="7010" y="1779"/>
                  </a:lnTo>
                  <a:lnTo>
                    <a:pt x="6989" y="1674"/>
                  </a:lnTo>
                  <a:lnTo>
                    <a:pt x="6821" y="1590"/>
                  </a:lnTo>
                  <a:lnTo>
                    <a:pt x="6612" y="1528"/>
                  </a:lnTo>
                  <a:lnTo>
                    <a:pt x="6570" y="1486"/>
                  </a:lnTo>
                  <a:lnTo>
                    <a:pt x="6487" y="1423"/>
                  </a:lnTo>
                  <a:lnTo>
                    <a:pt x="6382" y="1423"/>
                  </a:lnTo>
                  <a:lnTo>
                    <a:pt x="6361" y="1381"/>
                  </a:lnTo>
                  <a:lnTo>
                    <a:pt x="6215" y="1318"/>
                  </a:lnTo>
                  <a:lnTo>
                    <a:pt x="6173" y="1318"/>
                  </a:lnTo>
                  <a:lnTo>
                    <a:pt x="6173" y="1423"/>
                  </a:lnTo>
                  <a:lnTo>
                    <a:pt x="6089" y="1318"/>
                  </a:lnTo>
                  <a:lnTo>
                    <a:pt x="6047" y="1214"/>
                  </a:lnTo>
                  <a:lnTo>
                    <a:pt x="5943" y="1172"/>
                  </a:lnTo>
                  <a:lnTo>
                    <a:pt x="5901" y="1088"/>
                  </a:lnTo>
                  <a:lnTo>
                    <a:pt x="5964" y="1046"/>
                  </a:lnTo>
                  <a:lnTo>
                    <a:pt x="6215" y="1067"/>
                  </a:lnTo>
                  <a:lnTo>
                    <a:pt x="6319" y="984"/>
                  </a:lnTo>
                  <a:lnTo>
                    <a:pt x="6487" y="984"/>
                  </a:lnTo>
                  <a:lnTo>
                    <a:pt x="6487" y="879"/>
                  </a:lnTo>
                  <a:lnTo>
                    <a:pt x="6361" y="900"/>
                  </a:lnTo>
                  <a:lnTo>
                    <a:pt x="6089" y="858"/>
                  </a:lnTo>
                  <a:lnTo>
                    <a:pt x="5901" y="879"/>
                  </a:lnTo>
                  <a:lnTo>
                    <a:pt x="5775" y="879"/>
                  </a:lnTo>
                  <a:lnTo>
                    <a:pt x="5524" y="963"/>
                  </a:lnTo>
                  <a:lnTo>
                    <a:pt x="5440" y="942"/>
                  </a:lnTo>
                  <a:lnTo>
                    <a:pt x="5336" y="942"/>
                  </a:lnTo>
                  <a:lnTo>
                    <a:pt x="5127" y="1088"/>
                  </a:lnTo>
                  <a:lnTo>
                    <a:pt x="5022" y="1109"/>
                  </a:lnTo>
                  <a:lnTo>
                    <a:pt x="4896" y="1172"/>
                  </a:lnTo>
                  <a:lnTo>
                    <a:pt x="4834" y="1256"/>
                  </a:lnTo>
                  <a:lnTo>
                    <a:pt x="4645" y="1277"/>
                  </a:lnTo>
                  <a:lnTo>
                    <a:pt x="4604" y="1298"/>
                  </a:lnTo>
                  <a:lnTo>
                    <a:pt x="4520" y="1277"/>
                  </a:lnTo>
                  <a:lnTo>
                    <a:pt x="4269" y="1088"/>
                  </a:lnTo>
                  <a:lnTo>
                    <a:pt x="4206" y="984"/>
                  </a:lnTo>
                  <a:lnTo>
                    <a:pt x="3871" y="984"/>
                  </a:lnTo>
                  <a:lnTo>
                    <a:pt x="3327" y="1088"/>
                  </a:lnTo>
                  <a:lnTo>
                    <a:pt x="3055" y="1088"/>
                  </a:lnTo>
                  <a:lnTo>
                    <a:pt x="2951" y="1046"/>
                  </a:lnTo>
                  <a:lnTo>
                    <a:pt x="2909" y="963"/>
                  </a:lnTo>
                  <a:lnTo>
                    <a:pt x="2909" y="858"/>
                  </a:lnTo>
                  <a:lnTo>
                    <a:pt x="2972" y="858"/>
                  </a:lnTo>
                  <a:lnTo>
                    <a:pt x="2951" y="733"/>
                  </a:lnTo>
                  <a:lnTo>
                    <a:pt x="2846" y="565"/>
                  </a:lnTo>
                  <a:lnTo>
                    <a:pt x="2741" y="544"/>
                  </a:lnTo>
                  <a:lnTo>
                    <a:pt x="2448" y="565"/>
                  </a:lnTo>
                  <a:lnTo>
                    <a:pt x="2323" y="482"/>
                  </a:lnTo>
                  <a:lnTo>
                    <a:pt x="2239" y="482"/>
                  </a:lnTo>
                  <a:lnTo>
                    <a:pt x="2176" y="523"/>
                  </a:lnTo>
                  <a:lnTo>
                    <a:pt x="2072" y="356"/>
                  </a:lnTo>
                  <a:lnTo>
                    <a:pt x="2072" y="210"/>
                  </a:lnTo>
                  <a:lnTo>
                    <a:pt x="2030" y="21"/>
                  </a:lnTo>
                  <a:lnTo>
                    <a:pt x="198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36"/>
            <p:cNvSpPr/>
            <p:nvPr/>
          </p:nvSpPr>
          <p:spPr>
            <a:xfrm>
              <a:off x="2561625" y="3060700"/>
              <a:ext cx="173700" cy="247450"/>
            </a:xfrm>
            <a:custGeom>
              <a:rect b="b" l="l" r="r" t="t"/>
              <a:pathLst>
                <a:path extrusionOk="0" h="9898" w="6948">
                  <a:moveTo>
                    <a:pt x="4353" y="1"/>
                  </a:moveTo>
                  <a:lnTo>
                    <a:pt x="4332" y="64"/>
                  </a:lnTo>
                  <a:lnTo>
                    <a:pt x="4290" y="105"/>
                  </a:lnTo>
                  <a:lnTo>
                    <a:pt x="4227" y="147"/>
                  </a:lnTo>
                  <a:lnTo>
                    <a:pt x="4165" y="168"/>
                  </a:lnTo>
                  <a:lnTo>
                    <a:pt x="4060" y="168"/>
                  </a:lnTo>
                  <a:lnTo>
                    <a:pt x="3976" y="189"/>
                  </a:lnTo>
                  <a:lnTo>
                    <a:pt x="3955" y="252"/>
                  </a:lnTo>
                  <a:lnTo>
                    <a:pt x="3976" y="294"/>
                  </a:lnTo>
                  <a:lnTo>
                    <a:pt x="3955" y="357"/>
                  </a:lnTo>
                  <a:lnTo>
                    <a:pt x="3809" y="419"/>
                  </a:lnTo>
                  <a:lnTo>
                    <a:pt x="3621" y="566"/>
                  </a:lnTo>
                  <a:lnTo>
                    <a:pt x="3495" y="670"/>
                  </a:lnTo>
                  <a:lnTo>
                    <a:pt x="3328" y="691"/>
                  </a:lnTo>
                  <a:lnTo>
                    <a:pt x="2972" y="691"/>
                  </a:lnTo>
                  <a:lnTo>
                    <a:pt x="2867" y="733"/>
                  </a:lnTo>
                  <a:lnTo>
                    <a:pt x="2867" y="817"/>
                  </a:lnTo>
                  <a:lnTo>
                    <a:pt x="2888" y="901"/>
                  </a:lnTo>
                  <a:lnTo>
                    <a:pt x="2888" y="1005"/>
                  </a:lnTo>
                  <a:lnTo>
                    <a:pt x="2805" y="1089"/>
                  </a:lnTo>
                  <a:lnTo>
                    <a:pt x="2721" y="1047"/>
                  </a:lnTo>
                  <a:lnTo>
                    <a:pt x="2763" y="942"/>
                  </a:lnTo>
                  <a:lnTo>
                    <a:pt x="2763" y="921"/>
                  </a:lnTo>
                  <a:lnTo>
                    <a:pt x="2825" y="901"/>
                  </a:lnTo>
                  <a:lnTo>
                    <a:pt x="2700" y="880"/>
                  </a:lnTo>
                  <a:lnTo>
                    <a:pt x="2574" y="817"/>
                  </a:lnTo>
                  <a:lnTo>
                    <a:pt x="2491" y="817"/>
                  </a:lnTo>
                  <a:lnTo>
                    <a:pt x="2302" y="942"/>
                  </a:lnTo>
                  <a:lnTo>
                    <a:pt x="2261" y="1026"/>
                  </a:lnTo>
                  <a:lnTo>
                    <a:pt x="2135" y="1152"/>
                  </a:lnTo>
                  <a:lnTo>
                    <a:pt x="1968" y="1465"/>
                  </a:lnTo>
                  <a:lnTo>
                    <a:pt x="1947" y="1549"/>
                  </a:lnTo>
                  <a:lnTo>
                    <a:pt x="1947" y="1549"/>
                  </a:lnTo>
                  <a:lnTo>
                    <a:pt x="1989" y="1528"/>
                  </a:lnTo>
                  <a:lnTo>
                    <a:pt x="2051" y="1570"/>
                  </a:lnTo>
                  <a:lnTo>
                    <a:pt x="2051" y="1654"/>
                  </a:lnTo>
                  <a:lnTo>
                    <a:pt x="2030" y="1758"/>
                  </a:lnTo>
                  <a:lnTo>
                    <a:pt x="1947" y="1821"/>
                  </a:lnTo>
                  <a:lnTo>
                    <a:pt x="1842" y="1821"/>
                  </a:lnTo>
                  <a:lnTo>
                    <a:pt x="1737" y="1863"/>
                  </a:lnTo>
                  <a:lnTo>
                    <a:pt x="1612" y="1989"/>
                  </a:lnTo>
                  <a:lnTo>
                    <a:pt x="1528" y="2051"/>
                  </a:lnTo>
                  <a:lnTo>
                    <a:pt x="1424" y="2198"/>
                  </a:lnTo>
                  <a:lnTo>
                    <a:pt x="1340" y="2198"/>
                  </a:lnTo>
                  <a:lnTo>
                    <a:pt x="1256" y="2240"/>
                  </a:lnTo>
                  <a:lnTo>
                    <a:pt x="1298" y="2344"/>
                  </a:lnTo>
                  <a:lnTo>
                    <a:pt x="1403" y="2449"/>
                  </a:lnTo>
                  <a:lnTo>
                    <a:pt x="1403" y="2574"/>
                  </a:lnTo>
                  <a:lnTo>
                    <a:pt x="1340" y="2700"/>
                  </a:lnTo>
                  <a:lnTo>
                    <a:pt x="1256" y="2700"/>
                  </a:lnTo>
                  <a:lnTo>
                    <a:pt x="1152" y="2616"/>
                  </a:lnTo>
                  <a:lnTo>
                    <a:pt x="1193" y="2574"/>
                  </a:lnTo>
                  <a:lnTo>
                    <a:pt x="1214" y="2512"/>
                  </a:lnTo>
                  <a:lnTo>
                    <a:pt x="1131" y="2470"/>
                  </a:lnTo>
                  <a:lnTo>
                    <a:pt x="1089" y="2365"/>
                  </a:lnTo>
                  <a:lnTo>
                    <a:pt x="984" y="2261"/>
                  </a:lnTo>
                  <a:lnTo>
                    <a:pt x="942" y="2365"/>
                  </a:lnTo>
                  <a:lnTo>
                    <a:pt x="942" y="2407"/>
                  </a:lnTo>
                  <a:lnTo>
                    <a:pt x="1005" y="2574"/>
                  </a:lnTo>
                  <a:lnTo>
                    <a:pt x="921" y="2721"/>
                  </a:lnTo>
                  <a:lnTo>
                    <a:pt x="901" y="2867"/>
                  </a:lnTo>
                  <a:lnTo>
                    <a:pt x="817" y="2909"/>
                  </a:lnTo>
                  <a:lnTo>
                    <a:pt x="775" y="2909"/>
                  </a:lnTo>
                  <a:lnTo>
                    <a:pt x="691" y="3098"/>
                  </a:lnTo>
                  <a:lnTo>
                    <a:pt x="712" y="3118"/>
                  </a:lnTo>
                  <a:lnTo>
                    <a:pt x="733" y="3244"/>
                  </a:lnTo>
                  <a:lnTo>
                    <a:pt x="733" y="3390"/>
                  </a:lnTo>
                  <a:lnTo>
                    <a:pt x="880" y="3516"/>
                  </a:lnTo>
                  <a:lnTo>
                    <a:pt x="901" y="3516"/>
                  </a:lnTo>
                  <a:lnTo>
                    <a:pt x="942" y="3495"/>
                  </a:lnTo>
                  <a:lnTo>
                    <a:pt x="1005" y="3537"/>
                  </a:lnTo>
                  <a:lnTo>
                    <a:pt x="1005" y="3662"/>
                  </a:lnTo>
                  <a:lnTo>
                    <a:pt x="921" y="3746"/>
                  </a:lnTo>
                  <a:lnTo>
                    <a:pt x="921" y="3809"/>
                  </a:lnTo>
                  <a:lnTo>
                    <a:pt x="1005" y="3872"/>
                  </a:lnTo>
                  <a:lnTo>
                    <a:pt x="1005" y="4039"/>
                  </a:lnTo>
                  <a:lnTo>
                    <a:pt x="921" y="4081"/>
                  </a:lnTo>
                  <a:lnTo>
                    <a:pt x="880" y="4165"/>
                  </a:lnTo>
                  <a:lnTo>
                    <a:pt x="921" y="4186"/>
                  </a:lnTo>
                  <a:lnTo>
                    <a:pt x="984" y="4290"/>
                  </a:lnTo>
                  <a:lnTo>
                    <a:pt x="942" y="4478"/>
                  </a:lnTo>
                  <a:lnTo>
                    <a:pt x="984" y="4771"/>
                  </a:lnTo>
                  <a:lnTo>
                    <a:pt x="901" y="4855"/>
                  </a:lnTo>
                  <a:lnTo>
                    <a:pt x="880" y="4918"/>
                  </a:lnTo>
                  <a:lnTo>
                    <a:pt x="942" y="5022"/>
                  </a:lnTo>
                  <a:lnTo>
                    <a:pt x="1047" y="4981"/>
                  </a:lnTo>
                  <a:lnTo>
                    <a:pt x="1047" y="4981"/>
                  </a:lnTo>
                  <a:lnTo>
                    <a:pt x="1026" y="5064"/>
                  </a:lnTo>
                  <a:lnTo>
                    <a:pt x="1089" y="5127"/>
                  </a:lnTo>
                  <a:lnTo>
                    <a:pt x="1152" y="5127"/>
                  </a:lnTo>
                  <a:lnTo>
                    <a:pt x="1152" y="5190"/>
                  </a:lnTo>
                  <a:lnTo>
                    <a:pt x="1110" y="5274"/>
                  </a:lnTo>
                  <a:lnTo>
                    <a:pt x="1047" y="5378"/>
                  </a:lnTo>
                  <a:lnTo>
                    <a:pt x="817" y="5608"/>
                  </a:lnTo>
                  <a:lnTo>
                    <a:pt x="775" y="5713"/>
                  </a:lnTo>
                  <a:lnTo>
                    <a:pt x="608" y="5859"/>
                  </a:lnTo>
                  <a:lnTo>
                    <a:pt x="398" y="5922"/>
                  </a:lnTo>
                  <a:lnTo>
                    <a:pt x="210" y="6048"/>
                  </a:lnTo>
                  <a:lnTo>
                    <a:pt x="64" y="6278"/>
                  </a:lnTo>
                  <a:lnTo>
                    <a:pt x="43" y="6466"/>
                  </a:lnTo>
                  <a:lnTo>
                    <a:pt x="1" y="6571"/>
                  </a:lnTo>
                  <a:lnTo>
                    <a:pt x="189" y="6655"/>
                  </a:lnTo>
                  <a:lnTo>
                    <a:pt x="377" y="6780"/>
                  </a:lnTo>
                  <a:lnTo>
                    <a:pt x="629" y="6947"/>
                  </a:lnTo>
                  <a:lnTo>
                    <a:pt x="733" y="6947"/>
                  </a:lnTo>
                  <a:lnTo>
                    <a:pt x="880" y="7094"/>
                  </a:lnTo>
                  <a:lnTo>
                    <a:pt x="838" y="7178"/>
                  </a:lnTo>
                  <a:lnTo>
                    <a:pt x="880" y="7261"/>
                  </a:lnTo>
                  <a:lnTo>
                    <a:pt x="1047" y="7282"/>
                  </a:lnTo>
                  <a:lnTo>
                    <a:pt x="1256" y="7366"/>
                  </a:lnTo>
                  <a:lnTo>
                    <a:pt x="1319" y="7408"/>
                  </a:lnTo>
                  <a:lnTo>
                    <a:pt x="1507" y="7471"/>
                  </a:lnTo>
                  <a:lnTo>
                    <a:pt x="1570" y="7387"/>
                  </a:lnTo>
                  <a:lnTo>
                    <a:pt x="1570" y="7282"/>
                  </a:lnTo>
                  <a:lnTo>
                    <a:pt x="1654" y="7199"/>
                  </a:lnTo>
                  <a:lnTo>
                    <a:pt x="1717" y="7199"/>
                  </a:lnTo>
                  <a:lnTo>
                    <a:pt x="1863" y="7282"/>
                  </a:lnTo>
                  <a:lnTo>
                    <a:pt x="1968" y="7303"/>
                  </a:lnTo>
                  <a:lnTo>
                    <a:pt x="1989" y="7387"/>
                  </a:lnTo>
                  <a:lnTo>
                    <a:pt x="2072" y="7429"/>
                  </a:lnTo>
                  <a:lnTo>
                    <a:pt x="2135" y="7429"/>
                  </a:lnTo>
                  <a:lnTo>
                    <a:pt x="2177" y="7512"/>
                  </a:lnTo>
                  <a:lnTo>
                    <a:pt x="2386" y="7575"/>
                  </a:lnTo>
                  <a:lnTo>
                    <a:pt x="2512" y="7596"/>
                  </a:lnTo>
                  <a:lnTo>
                    <a:pt x="2553" y="7638"/>
                  </a:lnTo>
                  <a:lnTo>
                    <a:pt x="2700" y="7805"/>
                  </a:lnTo>
                  <a:lnTo>
                    <a:pt x="2700" y="7910"/>
                  </a:lnTo>
                  <a:lnTo>
                    <a:pt x="2805" y="8098"/>
                  </a:lnTo>
                  <a:lnTo>
                    <a:pt x="2888" y="8098"/>
                  </a:lnTo>
                  <a:lnTo>
                    <a:pt x="3139" y="8203"/>
                  </a:lnTo>
                  <a:lnTo>
                    <a:pt x="3244" y="8349"/>
                  </a:lnTo>
                  <a:lnTo>
                    <a:pt x="3244" y="8517"/>
                  </a:lnTo>
                  <a:lnTo>
                    <a:pt x="3307" y="8517"/>
                  </a:lnTo>
                  <a:lnTo>
                    <a:pt x="3411" y="8559"/>
                  </a:lnTo>
                  <a:lnTo>
                    <a:pt x="3432" y="8684"/>
                  </a:lnTo>
                  <a:lnTo>
                    <a:pt x="3411" y="8768"/>
                  </a:lnTo>
                  <a:lnTo>
                    <a:pt x="3432" y="8852"/>
                  </a:lnTo>
                  <a:lnTo>
                    <a:pt x="3537" y="8872"/>
                  </a:lnTo>
                  <a:lnTo>
                    <a:pt x="3662" y="8852"/>
                  </a:lnTo>
                  <a:lnTo>
                    <a:pt x="3767" y="8872"/>
                  </a:lnTo>
                  <a:lnTo>
                    <a:pt x="3914" y="8872"/>
                  </a:lnTo>
                  <a:lnTo>
                    <a:pt x="3955" y="8831"/>
                  </a:lnTo>
                  <a:lnTo>
                    <a:pt x="4144" y="8747"/>
                  </a:lnTo>
                  <a:lnTo>
                    <a:pt x="4290" y="8768"/>
                  </a:lnTo>
                  <a:lnTo>
                    <a:pt x="4458" y="8852"/>
                  </a:lnTo>
                  <a:lnTo>
                    <a:pt x="4646" y="8747"/>
                  </a:lnTo>
                  <a:lnTo>
                    <a:pt x="4750" y="8747"/>
                  </a:lnTo>
                  <a:lnTo>
                    <a:pt x="4792" y="8831"/>
                  </a:lnTo>
                  <a:lnTo>
                    <a:pt x="4876" y="8831"/>
                  </a:lnTo>
                  <a:lnTo>
                    <a:pt x="4981" y="8872"/>
                  </a:lnTo>
                  <a:lnTo>
                    <a:pt x="5064" y="8956"/>
                  </a:lnTo>
                  <a:lnTo>
                    <a:pt x="5169" y="8935"/>
                  </a:lnTo>
                  <a:lnTo>
                    <a:pt x="5169" y="8998"/>
                  </a:lnTo>
                  <a:lnTo>
                    <a:pt x="4792" y="9626"/>
                  </a:lnTo>
                  <a:lnTo>
                    <a:pt x="4813" y="9709"/>
                  </a:lnTo>
                  <a:lnTo>
                    <a:pt x="4960" y="9688"/>
                  </a:lnTo>
                  <a:lnTo>
                    <a:pt x="5085" y="9688"/>
                  </a:lnTo>
                  <a:lnTo>
                    <a:pt x="5190" y="9772"/>
                  </a:lnTo>
                  <a:lnTo>
                    <a:pt x="5211" y="9898"/>
                  </a:lnTo>
                  <a:lnTo>
                    <a:pt x="5294" y="9584"/>
                  </a:lnTo>
                  <a:lnTo>
                    <a:pt x="5629" y="8370"/>
                  </a:lnTo>
                  <a:lnTo>
                    <a:pt x="5629" y="8308"/>
                  </a:lnTo>
                  <a:lnTo>
                    <a:pt x="5629" y="8098"/>
                  </a:lnTo>
                  <a:lnTo>
                    <a:pt x="5504" y="7847"/>
                  </a:lnTo>
                  <a:lnTo>
                    <a:pt x="5294" y="7680"/>
                  </a:lnTo>
                  <a:lnTo>
                    <a:pt x="5190" y="7533"/>
                  </a:lnTo>
                  <a:lnTo>
                    <a:pt x="5169" y="7219"/>
                  </a:lnTo>
                  <a:lnTo>
                    <a:pt x="5546" y="7094"/>
                  </a:lnTo>
                  <a:lnTo>
                    <a:pt x="5692" y="7199"/>
                  </a:lnTo>
                  <a:lnTo>
                    <a:pt x="5713" y="7094"/>
                  </a:lnTo>
                  <a:lnTo>
                    <a:pt x="5650" y="7010"/>
                  </a:lnTo>
                  <a:lnTo>
                    <a:pt x="5713" y="6968"/>
                  </a:lnTo>
                  <a:lnTo>
                    <a:pt x="5629" y="6801"/>
                  </a:lnTo>
                  <a:lnTo>
                    <a:pt x="5420" y="6738"/>
                  </a:lnTo>
                  <a:lnTo>
                    <a:pt x="5336" y="6592"/>
                  </a:lnTo>
                  <a:lnTo>
                    <a:pt x="5399" y="6424"/>
                  </a:lnTo>
                  <a:lnTo>
                    <a:pt x="6048" y="6424"/>
                  </a:lnTo>
                  <a:lnTo>
                    <a:pt x="6131" y="6341"/>
                  </a:lnTo>
                  <a:lnTo>
                    <a:pt x="6236" y="6341"/>
                  </a:lnTo>
                  <a:lnTo>
                    <a:pt x="6278" y="6383"/>
                  </a:lnTo>
                  <a:lnTo>
                    <a:pt x="6362" y="6383"/>
                  </a:lnTo>
                  <a:lnTo>
                    <a:pt x="6466" y="6257"/>
                  </a:lnTo>
                  <a:lnTo>
                    <a:pt x="6634" y="6215"/>
                  </a:lnTo>
                  <a:lnTo>
                    <a:pt x="6675" y="6320"/>
                  </a:lnTo>
                  <a:lnTo>
                    <a:pt x="6759" y="6424"/>
                  </a:lnTo>
                  <a:lnTo>
                    <a:pt x="6780" y="6550"/>
                  </a:lnTo>
                  <a:lnTo>
                    <a:pt x="6780" y="6696"/>
                  </a:lnTo>
                  <a:lnTo>
                    <a:pt x="6947" y="6675"/>
                  </a:lnTo>
                  <a:lnTo>
                    <a:pt x="6947" y="6571"/>
                  </a:lnTo>
                  <a:lnTo>
                    <a:pt x="6801" y="6278"/>
                  </a:lnTo>
                  <a:lnTo>
                    <a:pt x="6759" y="6131"/>
                  </a:lnTo>
                  <a:lnTo>
                    <a:pt x="6780" y="6069"/>
                  </a:lnTo>
                  <a:lnTo>
                    <a:pt x="6738" y="5964"/>
                  </a:lnTo>
                  <a:lnTo>
                    <a:pt x="6655" y="5922"/>
                  </a:lnTo>
                  <a:lnTo>
                    <a:pt x="6634" y="5839"/>
                  </a:lnTo>
                  <a:lnTo>
                    <a:pt x="6634" y="5818"/>
                  </a:lnTo>
                  <a:lnTo>
                    <a:pt x="6550" y="5839"/>
                  </a:lnTo>
                  <a:lnTo>
                    <a:pt x="6487" y="5839"/>
                  </a:lnTo>
                  <a:lnTo>
                    <a:pt x="6466" y="5734"/>
                  </a:lnTo>
                  <a:lnTo>
                    <a:pt x="6655" y="5399"/>
                  </a:lnTo>
                  <a:lnTo>
                    <a:pt x="6550" y="5106"/>
                  </a:lnTo>
                  <a:lnTo>
                    <a:pt x="6550" y="5022"/>
                  </a:lnTo>
                  <a:lnTo>
                    <a:pt x="6466" y="4960"/>
                  </a:lnTo>
                  <a:lnTo>
                    <a:pt x="6466" y="4771"/>
                  </a:lnTo>
                  <a:lnTo>
                    <a:pt x="6529" y="4604"/>
                  </a:lnTo>
                  <a:lnTo>
                    <a:pt x="6487" y="4541"/>
                  </a:lnTo>
                  <a:lnTo>
                    <a:pt x="6466" y="4332"/>
                  </a:lnTo>
                  <a:lnTo>
                    <a:pt x="6529" y="4248"/>
                  </a:lnTo>
                  <a:lnTo>
                    <a:pt x="6675" y="4227"/>
                  </a:lnTo>
                  <a:lnTo>
                    <a:pt x="6696" y="4144"/>
                  </a:lnTo>
                  <a:lnTo>
                    <a:pt x="6696" y="4039"/>
                  </a:lnTo>
                  <a:lnTo>
                    <a:pt x="6759" y="3955"/>
                  </a:lnTo>
                  <a:lnTo>
                    <a:pt x="6696" y="3725"/>
                  </a:lnTo>
                  <a:lnTo>
                    <a:pt x="6634" y="3662"/>
                  </a:lnTo>
                  <a:lnTo>
                    <a:pt x="6529" y="3662"/>
                  </a:lnTo>
                  <a:lnTo>
                    <a:pt x="6487" y="3725"/>
                  </a:lnTo>
                  <a:lnTo>
                    <a:pt x="6341" y="3704"/>
                  </a:lnTo>
                  <a:lnTo>
                    <a:pt x="6236" y="3704"/>
                  </a:lnTo>
                  <a:lnTo>
                    <a:pt x="6110" y="3746"/>
                  </a:lnTo>
                  <a:lnTo>
                    <a:pt x="6048" y="3725"/>
                  </a:lnTo>
                  <a:lnTo>
                    <a:pt x="5922" y="3662"/>
                  </a:lnTo>
                  <a:lnTo>
                    <a:pt x="5859" y="3704"/>
                  </a:lnTo>
                  <a:lnTo>
                    <a:pt x="5838" y="3662"/>
                  </a:lnTo>
                  <a:lnTo>
                    <a:pt x="5692" y="3704"/>
                  </a:lnTo>
                  <a:lnTo>
                    <a:pt x="5232" y="3286"/>
                  </a:lnTo>
                  <a:lnTo>
                    <a:pt x="5127" y="3223"/>
                  </a:lnTo>
                  <a:lnTo>
                    <a:pt x="4960" y="3202"/>
                  </a:lnTo>
                  <a:lnTo>
                    <a:pt x="4792" y="3223"/>
                  </a:lnTo>
                  <a:lnTo>
                    <a:pt x="4750" y="3244"/>
                  </a:lnTo>
                  <a:lnTo>
                    <a:pt x="4604" y="3202"/>
                  </a:lnTo>
                  <a:lnTo>
                    <a:pt x="4458" y="3202"/>
                  </a:lnTo>
                  <a:lnTo>
                    <a:pt x="4374" y="3244"/>
                  </a:lnTo>
                  <a:lnTo>
                    <a:pt x="4248" y="3202"/>
                  </a:lnTo>
                  <a:lnTo>
                    <a:pt x="4144" y="3181"/>
                  </a:lnTo>
                  <a:lnTo>
                    <a:pt x="3976" y="3118"/>
                  </a:lnTo>
                  <a:lnTo>
                    <a:pt x="3851" y="3014"/>
                  </a:lnTo>
                  <a:lnTo>
                    <a:pt x="3851" y="2909"/>
                  </a:lnTo>
                  <a:lnTo>
                    <a:pt x="3872" y="2867"/>
                  </a:lnTo>
                  <a:lnTo>
                    <a:pt x="3872" y="2784"/>
                  </a:lnTo>
                  <a:lnTo>
                    <a:pt x="3934" y="2658"/>
                  </a:lnTo>
                  <a:lnTo>
                    <a:pt x="3914" y="2554"/>
                  </a:lnTo>
                  <a:lnTo>
                    <a:pt x="3809" y="2386"/>
                  </a:lnTo>
                  <a:lnTo>
                    <a:pt x="3558" y="1968"/>
                  </a:lnTo>
                  <a:lnTo>
                    <a:pt x="3411" y="1968"/>
                  </a:lnTo>
                  <a:lnTo>
                    <a:pt x="3411" y="1926"/>
                  </a:lnTo>
                  <a:lnTo>
                    <a:pt x="3495" y="1737"/>
                  </a:lnTo>
                  <a:lnTo>
                    <a:pt x="3516" y="1549"/>
                  </a:lnTo>
                  <a:lnTo>
                    <a:pt x="3495" y="1445"/>
                  </a:lnTo>
                  <a:lnTo>
                    <a:pt x="3516" y="1319"/>
                  </a:lnTo>
                  <a:lnTo>
                    <a:pt x="3704" y="1047"/>
                  </a:lnTo>
                  <a:lnTo>
                    <a:pt x="3767" y="984"/>
                  </a:lnTo>
                  <a:lnTo>
                    <a:pt x="3872" y="838"/>
                  </a:lnTo>
                  <a:lnTo>
                    <a:pt x="3976" y="817"/>
                  </a:lnTo>
                  <a:lnTo>
                    <a:pt x="4039" y="775"/>
                  </a:lnTo>
                  <a:lnTo>
                    <a:pt x="4186" y="503"/>
                  </a:lnTo>
                  <a:lnTo>
                    <a:pt x="4499" y="377"/>
                  </a:lnTo>
                  <a:lnTo>
                    <a:pt x="4541" y="357"/>
                  </a:lnTo>
                  <a:lnTo>
                    <a:pt x="4604" y="357"/>
                  </a:lnTo>
                  <a:lnTo>
                    <a:pt x="4667" y="294"/>
                  </a:lnTo>
                  <a:lnTo>
                    <a:pt x="4688" y="210"/>
                  </a:lnTo>
                  <a:lnTo>
                    <a:pt x="4646" y="147"/>
                  </a:lnTo>
                  <a:lnTo>
                    <a:pt x="4437" y="43"/>
                  </a:lnTo>
                  <a:lnTo>
                    <a:pt x="435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36"/>
            <p:cNvSpPr/>
            <p:nvPr/>
          </p:nvSpPr>
          <p:spPr>
            <a:xfrm>
              <a:off x="2531825" y="3224950"/>
              <a:ext cx="85800" cy="94200"/>
            </a:xfrm>
            <a:custGeom>
              <a:rect b="b" l="l" r="r" t="t"/>
              <a:pathLst>
                <a:path extrusionOk="0" h="3768" w="3432">
                  <a:moveTo>
                    <a:pt x="1193" y="1"/>
                  </a:moveTo>
                  <a:lnTo>
                    <a:pt x="1172" y="168"/>
                  </a:lnTo>
                  <a:lnTo>
                    <a:pt x="1025" y="168"/>
                  </a:lnTo>
                  <a:lnTo>
                    <a:pt x="732" y="336"/>
                  </a:lnTo>
                  <a:lnTo>
                    <a:pt x="607" y="377"/>
                  </a:lnTo>
                  <a:lnTo>
                    <a:pt x="440" y="440"/>
                  </a:lnTo>
                  <a:lnTo>
                    <a:pt x="523" y="587"/>
                  </a:lnTo>
                  <a:lnTo>
                    <a:pt x="523" y="649"/>
                  </a:lnTo>
                  <a:lnTo>
                    <a:pt x="565" y="733"/>
                  </a:lnTo>
                  <a:lnTo>
                    <a:pt x="544" y="901"/>
                  </a:lnTo>
                  <a:lnTo>
                    <a:pt x="335" y="1131"/>
                  </a:lnTo>
                  <a:lnTo>
                    <a:pt x="314" y="1235"/>
                  </a:lnTo>
                  <a:lnTo>
                    <a:pt x="356" y="1277"/>
                  </a:lnTo>
                  <a:lnTo>
                    <a:pt x="251" y="1445"/>
                  </a:lnTo>
                  <a:lnTo>
                    <a:pt x="126" y="1465"/>
                  </a:lnTo>
                  <a:lnTo>
                    <a:pt x="21" y="1591"/>
                  </a:lnTo>
                  <a:lnTo>
                    <a:pt x="84" y="1696"/>
                  </a:lnTo>
                  <a:lnTo>
                    <a:pt x="126" y="1800"/>
                  </a:lnTo>
                  <a:lnTo>
                    <a:pt x="105" y="1905"/>
                  </a:lnTo>
                  <a:lnTo>
                    <a:pt x="126" y="2072"/>
                  </a:lnTo>
                  <a:lnTo>
                    <a:pt x="84" y="2198"/>
                  </a:lnTo>
                  <a:lnTo>
                    <a:pt x="0" y="2261"/>
                  </a:lnTo>
                  <a:lnTo>
                    <a:pt x="84" y="2323"/>
                  </a:lnTo>
                  <a:lnTo>
                    <a:pt x="209" y="2386"/>
                  </a:lnTo>
                  <a:lnTo>
                    <a:pt x="314" y="2491"/>
                  </a:lnTo>
                  <a:lnTo>
                    <a:pt x="419" y="2574"/>
                  </a:lnTo>
                  <a:lnTo>
                    <a:pt x="440" y="2533"/>
                  </a:lnTo>
                  <a:lnTo>
                    <a:pt x="502" y="2386"/>
                  </a:lnTo>
                  <a:lnTo>
                    <a:pt x="544" y="2323"/>
                  </a:lnTo>
                  <a:lnTo>
                    <a:pt x="628" y="2219"/>
                  </a:lnTo>
                  <a:lnTo>
                    <a:pt x="628" y="2323"/>
                  </a:lnTo>
                  <a:lnTo>
                    <a:pt x="649" y="2428"/>
                  </a:lnTo>
                  <a:lnTo>
                    <a:pt x="649" y="2365"/>
                  </a:lnTo>
                  <a:lnTo>
                    <a:pt x="649" y="2282"/>
                  </a:lnTo>
                  <a:lnTo>
                    <a:pt x="712" y="2282"/>
                  </a:lnTo>
                  <a:lnTo>
                    <a:pt x="732" y="2428"/>
                  </a:lnTo>
                  <a:lnTo>
                    <a:pt x="712" y="2595"/>
                  </a:lnTo>
                  <a:lnTo>
                    <a:pt x="712" y="2700"/>
                  </a:lnTo>
                  <a:lnTo>
                    <a:pt x="649" y="2826"/>
                  </a:lnTo>
                  <a:lnTo>
                    <a:pt x="502" y="2951"/>
                  </a:lnTo>
                  <a:lnTo>
                    <a:pt x="544" y="2993"/>
                  </a:lnTo>
                  <a:lnTo>
                    <a:pt x="607" y="3139"/>
                  </a:lnTo>
                  <a:lnTo>
                    <a:pt x="502" y="3202"/>
                  </a:lnTo>
                  <a:lnTo>
                    <a:pt x="398" y="3328"/>
                  </a:lnTo>
                  <a:lnTo>
                    <a:pt x="419" y="3432"/>
                  </a:lnTo>
                  <a:lnTo>
                    <a:pt x="523" y="3432"/>
                  </a:lnTo>
                  <a:lnTo>
                    <a:pt x="649" y="3370"/>
                  </a:lnTo>
                  <a:lnTo>
                    <a:pt x="712" y="3453"/>
                  </a:lnTo>
                  <a:lnTo>
                    <a:pt x="879" y="3516"/>
                  </a:lnTo>
                  <a:lnTo>
                    <a:pt x="984" y="3537"/>
                  </a:lnTo>
                  <a:lnTo>
                    <a:pt x="1151" y="3767"/>
                  </a:lnTo>
                  <a:lnTo>
                    <a:pt x="1235" y="3767"/>
                  </a:lnTo>
                  <a:lnTo>
                    <a:pt x="1339" y="3662"/>
                  </a:lnTo>
                  <a:lnTo>
                    <a:pt x="1779" y="2721"/>
                  </a:lnTo>
                  <a:lnTo>
                    <a:pt x="1883" y="2637"/>
                  </a:lnTo>
                  <a:lnTo>
                    <a:pt x="2448" y="2470"/>
                  </a:lnTo>
                  <a:lnTo>
                    <a:pt x="2720" y="2282"/>
                  </a:lnTo>
                  <a:lnTo>
                    <a:pt x="3118" y="1905"/>
                  </a:lnTo>
                  <a:lnTo>
                    <a:pt x="3264" y="1549"/>
                  </a:lnTo>
                  <a:lnTo>
                    <a:pt x="3369" y="1549"/>
                  </a:lnTo>
                  <a:lnTo>
                    <a:pt x="3390" y="1486"/>
                  </a:lnTo>
                  <a:lnTo>
                    <a:pt x="3432" y="1361"/>
                  </a:lnTo>
                  <a:lnTo>
                    <a:pt x="3390" y="1235"/>
                  </a:lnTo>
                  <a:lnTo>
                    <a:pt x="3285" y="1026"/>
                  </a:lnTo>
                  <a:lnTo>
                    <a:pt x="3285" y="963"/>
                  </a:lnTo>
                  <a:lnTo>
                    <a:pt x="3264" y="859"/>
                  </a:lnTo>
                  <a:lnTo>
                    <a:pt x="3181" y="817"/>
                  </a:lnTo>
                  <a:lnTo>
                    <a:pt x="3160" y="733"/>
                  </a:lnTo>
                  <a:lnTo>
                    <a:pt x="3055" y="712"/>
                  </a:lnTo>
                  <a:lnTo>
                    <a:pt x="2909" y="629"/>
                  </a:lnTo>
                  <a:lnTo>
                    <a:pt x="2846" y="629"/>
                  </a:lnTo>
                  <a:lnTo>
                    <a:pt x="2762" y="712"/>
                  </a:lnTo>
                  <a:lnTo>
                    <a:pt x="2762" y="817"/>
                  </a:lnTo>
                  <a:lnTo>
                    <a:pt x="2699" y="901"/>
                  </a:lnTo>
                  <a:lnTo>
                    <a:pt x="2511" y="838"/>
                  </a:lnTo>
                  <a:lnTo>
                    <a:pt x="2448" y="796"/>
                  </a:lnTo>
                  <a:lnTo>
                    <a:pt x="2239" y="712"/>
                  </a:lnTo>
                  <a:lnTo>
                    <a:pt x="2072" y="691"/>
                  </a:lnTo>
                  <a:lnTo>
                    <a:pt x="2030" y="608"/>
                  </a:lnTo>
                  <a:lnTo>
                    <a:pt x="2072" y="524"/>
                  </a:lnTo>
                  <a:lnTo>
                    <a:pt x="1925" y="377"/>
                  </a:lnTo>
                  <a:lnTo>
                    <a:pt x="1821" y="377"/>
                  </a:lnTo>
                  <a:lnTo>
                    <a:pt x="1569" y="210"/>
                  </a:lnTo>
                  <a:lnTo>
                    <a:pt x="1381" y="85"/>
                  </a:lnTo>
                  <a:lnTo>
                    <a:pt x="11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36"/>
            <p:cNvSpPr/>
            <p:nvPr/>
          </p:nvSpPr>
          <p:spPr>
            <a:xfrm>
              <a:off x="2527100" y="3246400"/>
              <a:ext cx="186250" cy="274650"/>
            </a:xfrm>
            <a:custGeom>
              <a:rect b="b" l="l" r="r" t="t"/>
              <a:pathLst>
                <a:path extrusionOk="0" h="10986" w="7450">
                  <a:moveTo>
                    <a:pt x="3453" y="1"/>
                  </a:moveTo>
                  <a:lnTo>
                    <a:pt x="3474" y="105"/>
                  </a:lnTo>
                  <a:lnTo>
                    <a:pt x="3474" y="168"/>
                  </a:lnTo>
                  <a:lnTo>
                    <a:pt x="3579" y="377"/>
                  </a:lnTo>
                  <a:lnTo>
                    <a:pt x="3621" y="503"/>
                  </a:lnTo>
                  <a:lnTo>
                    <a:pt x="3579" y="628"/>
                  </a:lnTo>
                  <a:lnTo>
                    <a:pt x="3558" y="691"/>
                  </a:lnTo>
                  <a:lnTo>
                    <a:pt x="3453" y="691"/>
                  </a:lnTo>
                  <a:lnTo>
                    <a:pt x="3307" y="1047"/>
                  </a:lnTo>
                  <a:lnTo>
                    <a:pt x="2909" y="1424"/>
                  </a:lnTo>
                  <a:lnTo>
                    <a:pt x="2637" y="1612"/>
                  </a:lnTo>
                  <a:lnTo>
                    <a:pt x="2072" y="1779"/>
                  </a:lnTo>
                  <a:lnTo>
                    <a:pt x="1968" y="1863"/>
                  </a:lnTo>
                  <a:lnTo>
                    <a:pt x="1528" y="2804"/>
                  </a:lnTo>
                  <a:lnTo>
                    <a:pt x="1424" y="2909"/>
                  </a:lnTo>
                  <a:lnTo>
                    <a:pt x="1340" y="2909"/>
                  </a:lnTo>
                  <a:lnTo>
                    <a:pt x="1173" y="2679"/>
                  </a:lnTo>
                  <a:lnTo>
                    <a:pt x="1068" y="2658"/>
                  </a:lnTo>
                  <a:lnTo>
                    <a:pt x="901" y="2595"/>
                  </a:lnTo>
                  <a:lnTo>
                    <a:pt x="838" y="2512"/>
                  </a:lnTo>
                  <a:lnTo>
                    <a:pt x="712" y="2574"/>
                  </a:lnTo>
                  <a:lnTo>
                    <a:pt x="608" y="2574"/>
                  </a:lnTo>
                  <a:lnTo>
                    <a:pt x="587" y="2470"/>
                  </a:lnTo>
                  <a:lnTo>
                    <a:pt x="691" y="2344"/>
                  </a:lnTo>
                  <a:lnTo>
                    <a:pt x="796" y="2281"/>
                  </a:lnTo>
                  <a:lnTo>
                    <a:pt x="733" y="2135"/>
                  </a:lnTo>
                  <a:lnTo>
                    <a:pt x="691" y="2093"/>
                  </a:lnTo>
                  <a:lnTo>
                    <a:pt x="398" y="2240"/>
                  </a:lnTo>
                  <a:lnTo>
                    <a:pt x="294" y="2344"/>
                  </a:lnTo>
                  <a:lnTo>
                    <a:pt x="105" y="2512"/>
                  </a:lnTo>
                  <a:lnTo>
                    <a:pt x="64" y="2679"/>
                  </a:lnTo>
                  <a:lnTo>
                    <a:pt x="1" y="2784"/>
                  </a:lnTo>
                  <a:lnTo>
                    <a:pt x="22" y="2825"/>
                  </a:lnTo>
                  <a:lnTo>
                    <a:pt x="105" y="2909"/>
                  </a:lnTo>
                  <a:lnTo>
                    <a:pt x="126" y="2993"/>
                  </a:lnTo>
                  <a:lnTo>
                    <a:pt x="64" y="3035"/>
                  </a:lnTo>
                  <a:lnTo>
                    <a:pt x="64" y="3097"/>
                  </a:lnTo>
                  <a:lnTo>
                    <a:pt x="189" y="3202"/>
                  </a:lnTo>
                  <a:lnTo>
                    <a:pt x="273" y="3348"/>
                  </a:lnTo>
                  <a:lnTo>
                    <a:pt x="231" y="3495"/>
                  </a:lnTo>
                  <a:lnTo>
                    <a:pt x="168" y="3495"/>
                  </a:lnTo>
                  <a:lnTo>
                    <a:pt x="85" y="3516"/>
                  </a:lnTo>
                  <a:lnTo>
                    <a:pt x="22" y="3621"/>
                  </a:lnTo>
                  <a:lnTo>
                    <a:pt x="126" y="3704"/>
                  </a:lnTo>
                  <a:lnTo>
                    <a:pt x="231" y="3746"/>
                  </a:lnTo>
                  <a:lnTo>
                    <a:pt x="419" y="3872"/>
                  </a:lnTo>
                  <a:lnTo>
                    <a:pt x="587" y="3913"/>
                  </a:lnTo>
                  <a:lnTo>
                    <a:pt x="817" y="4060"/>
                  </a:lnTo>
                  <a:lnTo>
                    <a:pt x="921" y="4081"/>
                  </a:lnTo>
                  <a:lnTo>
                    <a:pt x="963" y="4185"/>
                  </a:lnTo>
                  <a:lnTo>
                    <a:pt x="1068" y="4374"/>
                  </a:lnTo>
                  <a:lnTo>
                    <a:pt x="1110" y="4541"/>
                  </a:lnTo>
                  <a:lnTo>
                    <a:pt x="1173" y="4667"/>
                  </a:lnTo>
                  <a:lnTo>
                    <a:pt x="1424" y="4771"/>
                  </a:lnTo>
                  <a:lnTo>
                    <a:pt x="1486" y="4960"/>
                  </a:lnTo>
                  <a:lnTo>
                    <a:pt x="1549" y="5106"/>
                  </a:lnTo>
                  <a:lnTo>
                    <a:pt x="1591" y="5211"/>
                  </a:lnTo>
                  <a:lnTo>
                    <a:pt x="1633" y="5399"/>
                  </a:lnTo>
                  <a:lnTo>
                    <a:pt x="1696" y="5525"/>
                  </a:lnTo>
                  <a:lnTo>
                    <a:pt x="1800" y="5587"/>
                  </a:lnTo>
                  <a:lnTo>
                    <a:pt x="1905" y="5797"/>
                  </a:lnTo>
                  <a:lnTo>
                    <a:pt x="1905" y="5922"/>
                  </a:lnTo>
                  <a:lnTo>
                    <a:pt x="1884" y="5964"/>
                  </a:lnTo>
                  <a:lnTo>
                    <a:pt x="1989" y="6152"/>
                  </a:lnTo>
                  <a:lnTo>
                    <a:pt x="2177" y="6382"/>
                  </a:lnTo>
                  <a:lnTo>
                    <a:pt x="2219" y="6487"/>
                  </a:lnTo>
                  <a:lnTo>
                    <a:pt x="2198" y="6592"/>
                  </a:lnTo>
                  <a:lnTo>
                    <a:pt x="2219" y="6675"/>
                  </a:lnTo>
                  <a:lnTo>
                    <a:pt x="2302" y="6696"/>
                  </a:lnTo>
                  <a:lnTo>
                    <a:pt x="2491" y="6885"/>
                  </a:lnTo>
                  <a:lnTo>
                    <a:pt x="2533" y="6989"/>
                  </a:lnTo>
                  <a:lnTo>
                    <a:pt x="2574" y="7157"/>
                  </a:lnTo>
                  <a:lnTo>
                    <a:pt x="2616" y="7219"/>
                  </a:lnTo>
                  <a:lnTo>
                    <a:pt x="2784" y="7282"/>
                  </a:lnTo>
                  <a:lnTo>
                    <a:pt x="2805" y="7408"/>
                  </a:lnTo>
                  <a:lnTo>
                    <a:pt x="2951" y="7680"/>
                  </a:lnTo>
                  <a:lnTo>
                    <a:pt x="3014" y="7805"/>
                  </a:lnTo>
                  <a:lnTo>
                    <a:pt x="3202" y="8056"/>
                  </a:lnTo>
                  <a:lnTo>
                    <a:pt x="3202" y="8203"/>
                  </a:lnTo>
                  <a:lnTo>
                    <a:pt x="3139" y="8203"/>
                  </a:lnTo>
                  <a:lnTo>
                    <a:pt x="3098" y="8161"/>
                  </a:lnTo>
                  <a:lnTo>
                    <a:pt x="3098" y="8224"/>
                  </a:lnTo>
                  <a:lnTo>
                    <a:pt x="3118" y="8328"/>
                  </a:lnTo>
                  <a:lnTo>
                    <a:pt x="3118" y="8412"/>
                  </a:lnTo>
                  <a:lnTo>
                    <a:pt x="3160" y="8412"/>
                  </a:lnTo>
                  <a:lnTo>
                    <a:pt x="3244" y="8454"/>
                  </a:lnTo>
                  <a:lnTo>
                    <a:pt x="3265" y="8538"/>
                  </a:lnTo>
                  <a:lnTo>
                    <a:pt x="3244" y="8579"/>
                  </a:lnTo>
                  <a:lnTo>
                    <a:pt x="3432" y="8726"/>
                  </a:lnTo>
                  <a:lnTo>
                    <a:pt x="3621" y="8789"/>
                  </a:lnTo>
                  <a:lnTo>
                    <a:pt x="3642" y="8872"/>
                  </a:lnTo>
                  <a:lnTo>
                    <a:pt x="3725" y="8977"/>
                  </a:lnTo>
                  <a:lnTo>
                    <a:pt x="3830" y="8998"/>
                  </a:lnTo>
                  <a:lnTo>
                    <a:pt x="3872" y="9061"/>
                  </a:lnTo>
                  <a:lnTo>
                    <a:pt x="3893" y="9165"/>
                  </a:lnTo>
                  <a:lnTo>
                    <a:pt x="3976" y="9207"/>
                  </a:lnTo>
                  <a:lnTo>
                    <a:pt x="4165" y="9186"/>
                  </a:lnTo>
                  <a:lnTo>
                    <a:pt x="4206" y="9144"/>
                  </a:lnTo>
                  <a:lnTo>
                    <a:pt x="4186" y="9207"/>
                  </a:lnTo>
                  <a:lnTo>
                    <a:pt x="4269" y="9354"/>
                  </a:lnTo>
                  <a:lnTo>
                    <a:pt x="4458" y="9416"/>
                  </a:lnTo>
                  <a:lnTo>
                    <a:pt x="4562" y="9500"/>
                  </a:lnTo>
                  <a:lnTo>
                    <a:pt x="4562" y="9605"/>
                  </a:lnTo>
                  <a:lnTo>
                    <a:pt x="4667" y="9667"/>
                  </a:lnTo>
                  <a:lnTo>
                    <a:pt x="4792" y="9709"/>
                  </a:lnTo>
                  <a:lnTo>
                    <a:pt x="4834" y="9688"/>
                  </a:lnTo>
                  <a:lnTo>
                    <a:pt x="4939" y="9709"/>
                  </a:lnTo>
                  <a:lnTo>
                    <a:pt x="5148" y="9835"/>
                  </a:lnTo>
                  <a:lnTo>
                    <a:pt x="5315" y="9919"/>
                  </a:lnTo>
                  <a:lnTo>
                    <a:pt x="5420" y="9919"/>
                  </a:lnTo>
                  <a:lnTo>
                    <a:pt x="5462" y="9939"/>
                  </a:lnTo>
                  <a:lnTo>
                    <a:pt x="5504" y="10023"/>
                  </a:lnTo>
                  <a:lnTo>
                    <a:pt x="5650" y="10128"/>
                  </a:lnTo>
                  <a:lnTo>
                    <a:pt x="5755" y="10191"/>
                  </a:lnTo>
                  <a:lnTo>
                    <a:pt x="5859" y="10316"/>
                  </a:lnTo>
                  <a:lnTo>
                    <a:pt x="5943" y="10337"/>
                  </a:lnTo>
                  <a:lnTo>
                    <a:pt x="5985" y="10421"/>
                  </a:lnTo>
                  <a:lnTo>
                    <a:pt x="5964" y="10463"/>
                  </a:lnTo>
                  <a:lnTo>
                    <a:pt x="5964" y="10546"/>
                  </a:lnTo>
                  <a:lnTo>
                    <a:pt x="6090" y="10567"/>
                  </a:lnTo>
                  <a:lnTo>
                    <a:pt x="6236" y="10630"/>
                  </a:lnTo>
                  <a:lnTo>
                    <a:pt x="6403" y="10776"/>
                  </a:lnTo>
                  <a:lnTo>
                    <a:pt x="6550" y="10944"/>
                  </a:lnTo>
                  <a:lnTo>
                    <a:pt x="6655" y="10965"/>
                  </a:lnTo>
                  <a:lnTo>
                    <a:pt x="6675" y="10986"/>
                  </a:lnTo>
                  <a:lnTo>
                    <a:pt x="6801" y="10923"/>
                  </a:lnTo>
                  <a:lnTo>
                    <a:pt x="6927" y="10839"/>
                  </a:lnTo>
                  <a:lnTo>
                    <a:pt x="7010" y="10839"/>
                  </a:lnTo>
                  <a:lnTo>
                    <a:pt x="7115" y="10776"/>
                  </a:lnTo>
                  <a:lnTo>
                    <a:pt x="7178" y="10672"/>
                  </a:lnTo>
                  <a:lnTo>
                    <a:pt x="7073" y="10567"/>
                  </a:lnTo>
                  <a:lnTo>
                    <a:pt x="7094" y="10463"/>
                  </a:lnTo>
                  <a:lnTo>
                    <a:pt x="7136" y="10400"/>
                  </a:lnTo>
                  <a:lnTo>
                    <a:pt x="7240" y="10421"/>
                  </a:lnTo>
                  <a:lnTo>
                    <a:pt x="7219" y="10337"/>
                  </a:lnTo>
                  <a:lnTo>
                    <a:pt x="7136" y="10316"/>
                  </a:lnTo>
                  <a:lnTo>
                    <a:pt x="7094" y="10253"/>
                  </a:lnTo>
                  <a:lnTo>
                    <a:pt x="7199" y="10086"/>
                  </a:lnTo>
                  <a:lnTo>
                    <a:pt x="7324" y="10002"/>
                  </a:lnTo>
                  <a:lnTo>
                    <a:pt x="7429" y="9835"/>
                  </a:lnTo>
                  <a:lnTo>
                    <a:pt x="7450" y="9709"/>
                  </a:lnTo>
                  <a:lnTo>
                    <a:pt x="7282" y="9312"/>
                  </a:lnTo>
                  <a:lnTo>
                    <a:pt x="7324" y="9207"/>
                  </a:lnTo>
                  <a:lnTo>
                    <a:pt x="7324" y="9082"/>
                  </a:lnTo>
                  <a:lnTo>
                    <a:pt x="7303" y="8998"/>
                  </a:lnTo>
                  <a:lnTo>
                    <a:pt x="7282" y="8872"/>
                  </a:lnTo>
                  <a:lnTo>
                    <a:pt x="7324" y="8789"/>
                  </a:lnTo>
                  <a:lnTo>
                    <a:pt x="7387" y="8621"/>
                  </a:lnTo>
                  <a:lnTo>
                    <a:pt x="7345" y="8245"/>
                  </a:lnTo>
                  <a:lnTo>
                    <a:pt x="7303" y="8098"/>
                  </a:lnTo>
                  <a:lnTo>
                    <a:pt x="7387" y="7910"/>
                  </a:lnTo>
                  <a:lnTo>
                    <a:pt x="7387" y="7491"/>
                  </a:lnTo>
                  <a:lnTo>
                    <a:pt x="7450" y="7324"/>
                  </a:lnTo>
                  <a:lnTo>
                    <a:pt x="7450" y="7261"/>
                  </a:lnTo>
                  <a:lnTo>
                    <a:pt x="6927" y="6487"/>
                  </a:lnTo>
                  <a:lnTo>
                    <a:pt x="6906" y="6487"/>
                  </a:lnTo>
                  <a:lnTo>
                    <a:pt x="6864" y="6466"/>
                  </a:lnTo>
                  <a:lnTo>
                    <a:pt x="6675" y="6466"/>
                  </a:lnTo>
                  <a:lnTo>
                    <a:pt x="6571" y="6529"/>
                  </a:lnTo>
                  <a:lnTo>
                    <a:pt x="6445" y="6529"/>
                  </a:lnTo>
                  <a:lnTo>
                    <a:pt x="6383" y="6466"/>
                  </a:lnTo>
                  <a:lnTo>
                    <a:pt x="6362" y="6341"/>
                  </a:lnTo>
                  <a:lnTo>
                    <a:pt x="6341" y="6006"/>
                  </a:lnTo>
                  <a:lnTo>
                    <a:pt x="6341" y="5797"/>
                  </a:lnTo>
                  <a:lnTo>
                    <a:pt x="6383" y="5734"/>
                  </a:lnTo>
                  <a:lnTo>
                    <a:pt x="6403" y="5608"/>
                  </a:lnTo>
                  <a:lnTo>
                    <a:pt x="6362" y="5545"/>
                  </a:lnTo>
                  <a:lnTo>
                    <a:pt x="6152" y="5650"/>
                  </a:lnTo>
                  <a:lnTo>
                    <a:pt x="5922" y="5901"/>
                  </a:lnTo>
                  <a:lnTo>
                    <a:pt x="5608" y="5859"/>
                  </a:lnTo>
                  <a:lnTo>
                    <a:pt x="5357" y="5859"/>
                  </a:lnTo>
                  <a:lnTo>
                    <a:pt x="5315" y="5713"/>
                  </a:lnTo>
                  <a:lnTo>
                    <a:pt x="5211" y="5525"/>
                  </a:lnTo>
                  <a:lnTo>
                    <a:pt x="5023" y="5483"/>
                  </a:lnTo>
                  <a:lnTo>
                    <a:pt x="4688" y="5525"/>
                  </a:lnTo>
                  <a:lnTo>
                    <a:pt x="4813" y="5336"/>
                  </a:lnTo>
                  <a:lnTo>
                    <a:pt x="4520" y="4876"/>
                  </a:lnTo>
                  <a:lnTo>
                    <a:pt x="4374" y="4709"/>
                  </a:lnTo>
                  <a:lnTo>
                    <a:pt x="4395" y="4646"/>
                  </a:lnTo>
                  <a:lnTo>
                    <a:pt x="4374" y="4541"/>
                  </a:lnTo>
                  <a:lnTo>
                    <a:pt x="4416" y="4437"/>
                  </a:lnTo>
                  <a:lnTo>
                    <a:pt x="4416" y="4290"/>
                  </a:lnTo>
                  <a:lnTo>
                    <a:pt x="4395" y="4227"/>
                  </a:lnTo>
                  <a:lnTo>
                    <a:pt x="4458" y="4165"/>
                  </a:lnTo>
                  <a:lnTo>
                    <a:pt x="4458" y="4039"/>
                  </a:lnTo>
                  <a:lnTo>
                    <a:pt x="4625" y="3934"/>
                  </a:lnTo>
                  <a:lnTo>
                    <a:pt x="4709" y="3955"/>
                  </a:lnTo>
                  <a:lnTo>
                    <a:pt x="4792" y="3851"/>
                  </a:lnTo>
                  <a:lnTo>
                    <a:pt x="4730" y="3746"/>
                  </a:lnTo>
                  <a:lnTo>
                    <a:pt x="4688" y="3558"/>
                  </a:lnTo>
                  <a:lnTo>
                    <a:pt x="4834" y="3411"/>
                  </a:lnTo>
                  <a:lnTo>
                    <a:pt x="4813" y="3307"/>
                  </a:lnTo>
                  <a:lnTo>
                    <a:pt x="4897" y="3223"/>
                  </a:lnTo>
                  <a:lnTo>
                    <a:pt x="4876" y="3076"/>
                  </a:lnTo>
                  <a:lnTo>
                    <a:pt x="4981" y="3014"/>
                  </a:lnTo>
                  <a:lnTo>
                    <a:pt x="5106" y="2930"/>
                  </a:lnTo>
                  <a:lnTo>
                    <a:pt x="5232" y="2825"/>
                  </a:lnTo>
                  <a:lnTo>
                    <a:pt x="5295" y="2804"/>
                  </a:lnTo>
                  <a:lnTo>
                    <a:pt x="5357" y="2721"/>
                  </a:lnTo>
                  <a:lnTo>
                    <a:pt x="5650" y="2679"/>
                  </a:lnTo>
                  <a:lnTo>
                    <a:pt x="6069" y="2553"/>
                  </a:lnTo>
                  <a:lnTo>
                    <a:pt x="6090" y="2449"/>
                  </a:lnTo>
                  <a:lnTo>
                    <a:pt x="6152" y="2470"/>
                  </a:lnTo>
                  <a:lnTo>
                    <a:pt x="6299" y="2470"/>
                  </a:lnTo>
                  <a:lnTo>
                    <a:pt x="6445" y="2553"/>
                  </a:lnTo>
                  <a:lnTo>
                    <a:pt x="6445" y="2574"/>
                  </a:lnTo>
                  <a:lnTo>
                    <a:pt x="6550" y="2595"/>
                  </a:lnTo>
                  <a:lnTo>
                    <a:pt x="6592" y="2512"/>
                  </a:lnTo>
                  <a:lnTo>
                    <a:pt x="6592" y="2470"/>
                  </a:lnTo>
                  <a:lnTo>
                    <a:pt x="6571" y="2344"/>
                  </a:lnTo>
                  <a:lnTo>
                    <a:pt x="6466" y="2260"/>
                  </a:lnTo>
                  <a:lnTo>
                    <a:pt x="6341" y="2260"/>
                  </a:lnTo>
                  <a:lnTo>
                    <a:pt x="6194" y="2281"/>
                  </a:lnTo>
                  <a:lnTo>
                    <a:pt x="6173" y="2198"/>
                  </a:lnTo>
                  <a:lnTo>
                    <a:pt x="6550" y="1570"/>
                  </a:lnTo>
                  <a:lnTo>
                    <a:pt x="6550" y="1507"/>
                  </a:lnTo>
                  <a:lnTo>
                    <a:pt x="6445" y="1528"/>
                  </a:lnTo>
                  <a:lnTo>
                    <a:pt x="6362" y="1444"/>
                  </a:lnTo>
                  <a:lnTo>
                    <a:pt x="6257" y="1403"/>
                  </a:lnTo>
                  <a:lnTo>
                    <a:pt x="6173" y="1403"/>
                  </a:lnTo>
                  <a:lnTo>
                    <a:pt x="6131" y="1319"/>
                  </a:lnTo>
                  <a:lnTo>
                    <a:pt x="6027" y="1319"/>
                  </a:lnTo>
                  <a:lnTo>
                    <a:pt x="5839" y="1424"/>
                  </a:lnTo>
                  <a:lnTo>
                    <a:pt x="5671" y="1340"/>
                  </a:lnTo>
                  <a:lnTo>
                    <a:pt x="5525" y="1319"/>
                  </a:lnTo>
                  <a:lnTo>
                    <a:pt x="5336" y="1403"/>
                  </a:lnTo>
                  <a:lnTo>
                    <a:pt x="5295" y="1444"/>
                  </a:lnTo>
                  <a:lnTo>
                    <a:pt x="5148" y="1444"/>
                  </a:lnTo>
                  <a:lnTo>
                    <a:pt x="5043" y="1424"/>
                  </a:lnTo>
                  <a:lnTo>
                    <a:pt x="4918" y="1444"/>
                  </a:lnTo>
                  <a:lnTo>
                    <a:pt x="4813" y="1424"/>
                  </a:lnTo>
                  <a:lnTo>
                    <a:pt x="4792" y="1340"/>
                  </a:lnTo>
                  <a:lnTo>
                    <a:pt x="4813" y="1256"/>
                  </a:lnTo>
                  <a:lnTo>
                    <a:pt x="4792" y="1131"/>
                  </a:lnTo>
                  <a:lnTo>
                    <a:pt x="4688" y="1089"/>
                  </a:lnTo>
                  <a:lnTo>
                    <a:pt x="4625" y="1089"/>
                  </a:lnTo>
                  <a:lnTo>
                    <a:pt x="4625" y="921"/>
                  </a:lnTo>
                  <a:lnTo>
                    <a:pt x="4520" y="775"/>
                  </a:lnTo>
                  <a:lnTo>
                    <a:pt x="4269" y="670"/>
                  </a:lnTo>
                  <a:lnTo>
                    <a:pt x="4186" y="670"/>
                  </a:lnTo>
                  <a:lnTo>
                    <a:pt x="4081" y="482"/>
                  </a:lnTo>
                  <a:lnTo>
                    <a:pt x="4081" y="377"/>
                  </a:lnTo>
                  <a:lnTo>
                    <a:pt x="3934" y="210"/>
                  </a:lnTo>
                  <a:lnTo>
                    <a:pt x="3893" y="168"/>
                  </a:lnTo>
                  <a:lnTo>
                    <a:pt x="3767" y="147"/>
                  </a:lnTo>
                  <a:lnTo>
                    <a:pt x="3558" y="84"/>
                  </a:lnTo>
                  <a:lnTo>
                    <a:pt x="351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36"/>
            <p:cNvSpPr/>
            <p:nvPr/>
          </p:nvSpPr>
          <p:spPr>
            <a:xfrm>
              <a:off x="2700250" y="3389200"/>
              <a:ext cx="179975" cy="200900"/>
            </a:xfrm>
            <a:custGeom>
              <a:rect b="b" l="l" r="r" t="t"/>
              <a:pathLst>
                <a:path extrusionOk="0" h="8036" w="7199">
                  <a:moveTo>
                    <a:pt x="1967" y="1"/>
                  </a:moveTo>
                  <a:lnTo>
                    <a:pt x="1779" y="85"/>
                  </a:lnTo>
                  <a:lnTo>
                    <a:pt x="1612" y="126"/>
                  </a:lnTo>
                  <a:lnTo>
                    <a:pt x="1319" y="294"/>
                  </a:lnTo>
                  <a:lnTo>
                    <a:pt x="1235" y="545"/>
                  </a:lnTo>
                  <a:lnTo>
                    <a:pt x="1047" y="608"/>
                  </a:lnTo>
                  <a:lnTo>
                    <a:pt x="921" y="608"/>
                  </a:lnTo>
                  <a:lnTo>
                    <a:pt x="796" y="712"/>
                  </a:lnTo>
                  <a:lnTo>
                    <a:pt x="712" y="712"/>
                  </a:lnTo>
                  <a:lnTo>
                    <a:pt x="524" y="775"/>
                  </a:lnTo>
                  <a:lnTo>
                    <a:pt x="1" y="775"/>
                  </a:lnTo>
                  <a:lnTo>
                    <a:pt x="524" y="1549"/>
                  </a:lnTo>
                  <a:lnTo>
                    <a:pt x="524" y="1612"/>
                  </a:lnTo>
                  <a:lnTo>
                    <a:pt x="461" y="1779"/>
                  </a:lnTo>
                  <a:lnTo>
                    <a:pt x="461" y="2198"/>
                  </a:lnTo>
                  <a:lnTo>
                    <a:pt x="377" y="2386"/>
                  </a:lnTo>
                  <a:lnTo>
                    <a:pt x="419" y="2533"/>
                  </a:lnTo>
                  <a:lnTo>
                    <a:pt x="461" y="2909"/>
                  </a:lnTo>
                  <a:lnTo>
                    <a:pt x="398" y="3077"/>
                  </a:lnTo>
                  <a:lnTo>
                    <a:pt x="356" y="3160"/>
                  </a:lnTo>
                  <a:lnTo>
                    <a:pt x="377" y="3286"/>
                  </a:lnTo>
                  <a:lnTo>
                    <a:pt x="398" y="3370"/>
                  </a:lnTo>
                  <a:lnTo>
                    <a:pt x="398" y="3495"/>
                  </a:lnTo>
                  <a:lnTo>
                    <a:pt x="356" y="3600"/>
                  </a:lnTo>
                  <a:lnTo>
                    <a:pt x="524" y="3997"/>
                  </a:lnTo>
                  <a:lnTo>
                    <a:pt x="503" y="4123"/>
                  </a:lnTo>
                  <a:lnTo>
                    <a:pt x="398" y="4290"/>
                  </a:lnTo>
                  <a:lnTo>
                    <a:pt x="273" y="4374"/>
                  </a:lnTo>
                  <a:lnTo>
                    <a:pt x="168" y="4541"/>
                  </a:lnTo>
                  <a:lnTo>
                    <a:pt x="210" y="4604"/>
                  </a:lnTo>
                  <a:lnTo>
                    <a:pt x="293" y="4625"/>
                  </a:lnTo>
                  <a:lnTo>
                    <a:pt x="314" y="4709"/>
                  </a:lnTo>
                  <a:lnTo>
                    <a:pt x="356" y="4709"/>
                  </a:lnTo>
                  <a:lnTo>
                    <a:pt x="356" y="4834"/>
                  </a:lnTo>
                  <a:lnTo>
                    <a:pt x="482" y="4939"/>
                  </a:lnTo>
                  <a:lnTo>
                    <a:pt x="524" y="5002"/>
                  </a:lnTo>
                  <a:lnTo>
                    <a:pt x="565" y="5127"/>
                  </a:lnTo>
                  <a:lnTo>
                    <a:pt x="524" y="5232"/>
                  </a:lnTo>
                  <a:lnTo>
                    <a:pt x="524" y="5274"/>
                  </a:lnTo>
                  <a:lnTo>
                    <a:pt x="586" y="5483"/>
                  </a:lnTo>
                  <a:lnTo>
                    <a:pt x="670" y="5629"/>
                  </a:lnTo>
                  <a:lnTo>
                    <a:pt x="921" y="5839"/>
                  </a:lnTo>
                  <a:lnTo>
                    <a:pt x="942" y="5901"/>
                  </a:lnTo>
                  <a:lnTo>
                    <a:pt x="879" y="6090"/>
                  </a:lnTo>
                  <a:lnTo>
                    <a:pt x="921" y="6194"/>
                  </a:lnTo>
                  <a:lnTo>
                    <a:pt x="775" y="6508"/>
                  </a:lnTo>
                  <a:lnTo>
                    <a:pt x="879" y="6613"/>
                  </a:lnTo>
                  <a:lnTo>
                    <a:pt x="1130" y="6885"/>
                  </a:lnTo>
                  <a:lnTo>
                    <a:pt x="1570" y="8036"/>
                  </a:lnTo>
                  <a:lnTo>
                    <a:pt x="1737" y="8036"/>
                  </a:lnTo>
                  <a:lnTo>
                    <a:pt x="1758" y="7952"/>
                  </a:lnTo>
                  <a:lnTo>
                    <a:pt x="1863" y="7931"/>
                  </a:lnTo>
                  <a:lnTo>
                    <a:pt x="1863" y="7952"/>
                  </a:lnTo>
                  <a:lnTo>
                    <a:pt x="1946" y="7847"/>
                  </a:lnTo>
                  <a:lnTo>
                    <a:pt x="2051" y="7638"/>
                  </a:lnTo>
                  <a:lnTo>
                    <a:pt x="2260" y="7408"/>
                  </a:lnTo>
                  <a:lnTo>
                    <a:pt x="2407" y="7345"/>
                  </a:lnTo>
                  <a:lnTo>
                    <a:pt x="2553" y="7471"/>
                  </a:lnTo>
                  <a:lnTo>
                    <a:pt x="2721" y="7450"/>
                  </a:lnTo>
                  <a:lnTo>
                    <a:pt x="2804" y="7429"/>
                  </a:lnTo>
                  <a:lnTo>
                    <a:pt x="2930" y="7471"/>
                  </a:lnTo>
                  <a:lnTo>
                    <a:pt x="3139" y="7429"/>
                  </a:lnTo>
                  <a:lnTo>
                    <a:pt x="3244" y="7450"/>
                  </a:lnTo>
                  <a:lnTo>
                    <a:pt x="3286" y="7575"/>
                  </a:lnTo>
                  <a:lnTo>
                    <a:pt x="3348" y="7847"/>
                  </a:lnTo>
                  <a:lnTo>
                    <a:pt x="3411" y="7889"/>
                  </a:lnTo>
                  <a:lnTo>
                    <a:pt x="3453" y="7847"/>
                  </a:lnTo>
                  <a:lnTo>
                    <a:pt x="3453" y="7743"/>
                  </a:lnTo>
                  <a:lnTo>
                    <a:pt x="3516" y="7617"/>
                  </a:lnTo>
                  <a:lnTo>
                    <a:pt x="3516" y="7512"/>
                  </a:lnTo>
                  <a:lnTo>
                    <a:pt x="3620" y="7366"/>
                  </a:lnTo>
                  <a:lnTo>
                    <a:pt x="4227" y="7366"/>
                  </a:lnTo>
                  <a:lnTo>
                    <a:pt x="4353" y="7471"/>
                  </a:lnTo>
                  <a:lnTo>
                    <a:pt x="4374" y="7303"/>
                  </a:lnTo>
                  <a:lnTo>
                    <a:pt x="4541" y="6989"/>
                  </a:lnTo>
                  <a:lnTo>
                    <a:pt x="4562" y="6822"/>
                  </a:lnTo>
                  <a:lnTo>
                    <a:pt x="4541" y="6675"/>
                  </a:lnTo>
                  <a:lnTo>
                    <a:pt x="4478" y="6592"/>
                  </a:lnTo>
                  <a:lnTo>
                    <a:pt x="4667" y="6299"/>
                  </a:lnTo>
                  <a:lnTo>
                    <a:pt x="4750" y="6090"/>
                  </a:lnTo>
                  <a:lnTo>
                    <a:pt x="4750" y="5985"/>
                  </a:lnTo>
                  <a:lnTo>
                    <a:pt x="4876" y="5901"/>
                  </a:lnTo>
                  <a:lnTo>
                    <a:pt x="5650" y="5692"/>
                  </a:lnTo>
                  <a:lnTo>
                    <a:pt x="6319" y="5692"/>
                  </a:lnTo>
                  <a:lnTo>
                    <a:pt x="6696" y="5985"/>
                  </a:lnTo>
                  <a:lnTo>
                    <a:pt x="6780" y="5985"/>
                  </a:lnTo>
                  <a:lnTo>
                    <a:pt x="6864" y="6069"/>
                  </a:lnTo>
                  <a:lnTo>
                    <a:pt x="6926" y="5964"/>
                  </a:lnTo>
                  <a:lnTo>
                    <a:pt x="6905" y="5880"/>
                  </a:lnTo>
                  <a:lnTo>
                    <a:pt x="7198" y="5315"/>
                  </a:lnTo>
                  <a:lnTo>
                    <a:pt x="7177" y="5043"/>
                  </a:lnTo>
                  <a:lnTo>
                    <a:pt x="6884" y="4499"/>
                  </a:lnTo>
                  <a:lnTo>
                    <a:pt x="6571" y="4437"/>
                  </a:lnTo>
                  <a:lnTo>
                    <a:pt x="6591" y="4207"/>
                  </a:lnTo>
                  <a:lnTo>
                    <a:pt x="6550" y="3851"/>
                  </a:lnTo>
                  <a:lnTo>
                    <a:pt x="5524" y="3809"/>
                  </a:lnTo>
                  <a:lnTo>
                    <a:pt x="5545" y="3558"/>
                  </a:lnTo>
                  <a:lnTo>
                    <a:pt x="5315" y="3181"/>
                  </a:lnTo>
                  <a:lnTo>
                    <a:pt x="5399" y="3056"/>
                  </a:lnTo>
                  <a:lnTo>
                    <a:pt x="5336" y="2846"/>
                  </a:lnTo>
                  <a:lnTo>
                    <a:pt x="5378" y="2554"/>
                  </a:lnTo>
                  <a:lnTo>
                    <a:pt x="5315" y="2491"/>
                  </a:lnTo>
                  <a:lnTo>
                    <a:pt x="5106" y="2323"/>
                  </a:lnTo>
                  <a:lnTo>
                    <a:pt x="4771" y="2386"/>
                  </a:lnTo>
                  <a:lnTo>
                    <a:pt x="4604" y="2302"/>
                  </a:lnTo>
                  <a:lnTo>
                    <a:pt x="4499" y="2240"/>
                  </a:lnTo>
                  <a:lnTo>
                    <a:pt x="4457" y="2093"/>
                  </a:lnTo>
                  <a:lnTo>
                    <a:pt x="4290" y="2030"/>
                  </a:lnTo>
                  <a:lnTo>
                    <a:pt x="4060" y="1968"/>
                  </a:lnTo>
                  <a:lnTo>
                    <a:pt x="3955" y="1968"/>
                  </a:lnTo>
                  <a:lnTo>
                    <a:pt x="3746" y="1717"/>
                  </a:lnTo>
                  <a:lnTo>
                    <a:pt x="3620" y="1779"/>
                  </a:lnTo>
                  <a:lnTo>
                    <a:pt x="3411" y="1570"/>
                  </a:lnTo>
                  <a:lnTo>
                    <a:pt x="3181" y="1612"/>
                  </a:lnTo>
                  <a:lnTo>
                    <a:pt x="3118" y="1696"/>
                  </a:lnTo>
                  <a:lnTo>
                    <a:pt x="2993" y="1570"/>
                  </a:lnTo>
                  <a:lnTo>
                    <a:pt x="2804" y="1466"/>
                  </a:lnTo>
                  <a:lnTo>
                    <a:pt x="2679" y="1382"/>
                  </a:lnTo>
                  <a:lnTo>
                    <a:pt x="2616" y="1235"/>
                  </a:lnTo>
                  <a:lnTo>
                    <a:pt x="2490" y="1152"/>
                  </a:lnTo>
                  <a:lnTo>
                    <a:pt x="2407" y="942"/>
                  </a:lnTo>
                  <a:lnTo>
                    <a:pt x="2449" y="838"/>
                  </a:lnTo>
                  <a:lnTo>
                    <a:pt x="2386" y="545"/>
                  </a:lnTo>
                  <a:lnTo>
                    <a:pt x="2470" y="398"/>
                  </a:lnTo>
                  <a:lnTo>
                    <a:pt x="2407" y="189"/>
                  </a:lnTo>
                  <a:lnTo>
                    <a:pt x="2407" y="43"/>
                  </a:lnTo>
                  <a:lnTo>
                    <a:pt x="2365" y="1"/>
                  </a:lnTo>
                  <a:lnTo>
                    <a:pt x="2239" y="85"/>
                  </a:lnTo>
                  <a:lnTo>
                    <a:pt x="20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36"/>
            <p:cNvSpPr/>
            <p:nvPr/>
          </p:nvSpPr>
          <p:spPr>
            <a:xfrm>
              <a:off x="2809050" y="3531500"/>
              <a:ext cx="123475" cy="130275"/>
            </a:xfrm>
            <a:custGeom>
              <a:rect b="b" l="l" r="r" t="t"/>
              <a:pathLst>
                <a:path extrusionOk="0" h="5211" w="4939">
                  <a:moveTo>
                    <a:pt x="1298" y="0"/>
                  </a:moveTo>
                  <a:lnTo>
                    <a:pt x="524" y="209"/>
                  </a:lnTo>
                  <a:lnTo>
                    <a:pt x="398" y="293"/>
                  </a:lnTo>
                  <a:lnTo>
                    <a:pt x="398" y="398"/>
                  </a:lnTo>
                  <a:lnTo>
                    <a:pt x="315" y="607"/>
                  </a:lnTo>
                  <a:lnTo>
                    <a:pt x="126" y="900"/>
                  </a:lnTo>
                  <a:lnTo>
                    <a:pt x="189" y="983"/>
                  </a:lnTo>
                  <a:lnTo>
                    <a:pt x="210" y="1130"/>
                  </a:lnTo>
                  <a:lnTo>
                    <a:pt x="189" y="1297"/>
                  </a:lnTo>
                  <a:lnTo>
                    <a:pt x="22" y="1611"/>
                  </a:lnTo>
                  <a:lnTo>
                    <a:pt x="1" y="1779"/>
                  </a:lnTo>
                  <a:lnTo>
                    <a:pt x="1" y="1820"/>
                  </a:lnTo>
                  <a:lnTo>
                    <a:pt x="126" y="1946"/>
                  </a:lnTo>
                  <a:lnTo>
                    <a:pt x="231" y="1967"/>
                  </a:lnTo>
                  <a:lnTo>
                    <a:pt x="398" y="2239"/>
                  </a:lnTo>
                  <a:lnTo>
                    <a:pt x="754" y="2595"/>
                  </a:lnTo>
                  <a:lnTo>
                    <a:pt x="879" y="2595"/>
                  </a:lnTo>
                  <a:lnTo>
                    <a:pt x="1026" y="2720"/>
                  </a:lnTo>
                  <a:lnTo>
                    <a:pt x="1131" y="2888"/>
                  </a:lnTo>
                  <a:lnTo>
                    <a:pt x="1465" y="2971"/>
                  </a:lnTo>
                  <a:lnTo>
                    <a:pt x="1695" y="3097"/>
                  </a:lnTo>
                  <a:lnTo>
                    <a:pt x="1800" y="3097"/>
                  </a:lnTo>
                  <a:lnTo>
                    <a:pt x="2030" y="3327"/>
                  </a:lnTo>
                  <a:lnTo>
                    <a:pt x="2302" y="3452"/>
                  </a:lnTo>
                  <a:lnTo>
                    <a:pt x="2637" y="3515"/>
                  </a:lnTo>
                  <a:lnTo>
                    <a:pt x="2804" y="3641"/>
                  </a:lnTo>
                  <a:lnTo>
                    <a:pt x="2951" y="3808"/>
                  </a:lnTo>
                  <a:lnTo>
                    <a:pt x="3035" y="3934"/>
                  </a:lnTo>
                  <a:lnTo>
                    <a:pt x="2972" y="4059"/>
                  </a:lnTo>
                  <a:lnTo>
                    <a:pt x="2909" y="4185"/>
                  </a:lnTo>
                  <a:lnTo>
                    <a:pt x="2804" y="4269"/>
                  </a:lnTo>
                  <a:lnTo>
                    <a:pt x="2742" y="4373"/>
                  </a:lnTo>
                  <a:lnTo>
                    <a:pt x="2763" y="4478"/>
                  </a:lnTo>
                  <a:lnTo>
                    <a:pt x="2700" y="4708"/>
                  </a:lnTo>
                  <a:lnTo>
                    <a:pt x="2512" y="4896"/>
                  </a:lnTo>
                  <a:lnTo>
                    <a:pt x="2491" y="5022"/>
                  </a:lnTo>
                  <a:lnTo>
                    <a:pt x="2574" y="5022"/>
                  </a:lnTo>
                  <a:lnTo>
                    <a:pt x="2972" y="4959"/>
                  </a:lnTo>
                  <a:lnTo>
                    <a:pt x="3328" y="5064"/>
                  </a:lnTo>
                  <a:lnTo>
                    <a:pt x="3579" y="5210"/>
                  </a:lnTo>
                  <a:lnTo>
                    <a:pt x="3704" y="5168"/>
                  </a:lnTo>
                  <a:lnTo>
                    <a:pt x="3788" y="5168"/>
                  </a:lnTo>
                  <a:lnTo>
                    <a:pt x="3851" y="5210"/>
                  </a:lnTo>
                  <a:lnTo>
                    <a:pt x="3955" y="5064"/>
                  </a:lnTo>
                  <a:lnTo>
                    <a:pt x="3997" y="5022"/>
                  </a:lnTo>
                  <a:lnTo>
                    <a:pt x="4123" y="5085"/>
                  </a:lnTo>
                  <a:lnTo>
                    <a:pt x="4227" y="4959"/>
                  </a:lnTo>
                  <a:lnTo>
                    <a:pt x="4290" y="4792"/>
                  </a:lnTo>
                  <a:lnTo>
                    <a:pt x="4541" y="4603"/>
                  </a:lnTo>
                  <a:lnTo>
                    <a:pt x="4583" y="4478"/>
                  </a:lnTo>
                  <a:lnTo>
                    <a:pt x="4646" y="4352"/>
                  </a:lnTo>
                  <a:lnTo>
                    <a:pt x="4750" y="4248"/>
                  </a:lnTo>
                  <a:lnTo>
                    <a:pt x="4792" y="4038"/>
                  </a:lnTo>
                  <a:lnTo>
                    <a:pt x="4750" y="3976"/>
                  </a:lnTo>
                  <a:lnTo>
                    <a:pt x="4750" y="3829"/>
                  </a:lnTo>
                  <a:lnTo>
                    <a:pt x="4813" y="3808"/>
                  </a:lnTo>
                  <a:lnTo>
                    <a:pt x="4813" y="3724"/>
                  </a:lnTo>
                  <a:lnTo>
                    <a:pt x="4813" y="3662"/>
                  </a:lnTo>
                  <a:lnTo>
                    <a:pt x="4813" y="3599"/>
                  </a:lnTo>
                  <a:lnTo>
                    <a:pt x="4834" y="3599"/>
                  </a:lnTo>
                  <a:lnTo>
                    <a:pt x="4855" y="3515"/>
                  </a:lnTo>
                  <a:lnTo>
                    <a:pt x="4855" y="2971"/>
                  </a:lnTo>
                  <a:lnTo>
                    <a:pt x="4939" y="2888"/>
                  </a:lnTo>
                  <a:lnTo>
                    <a:pt x="4834" y="2867"/>
                  </a:lnTo>
                  <a:lnTo>
                    <a:pt x="4750" y="2783"/>
                  </a:lnTo>
                  <a:lnTo>
                    <a:pt x="4625" y="2720"/>
                  </a:lnTo>
                  <a:lnTo>
                    <a:pt x="4395" y="2867"/>
                  </a:lnTo>
                  <a:lnTo>
                    <a:pt x="4290" y="2825"/>
                  </a:lnTo>
                  <a:lnTo>
                    <a:pt x="4206" y="2616"/>
                  </a:lnTo>
                  <a:lnTo>
                    <a:pt x="4060" y="1988"/>
                  </a:lnTo>
                  <a:lnTo>
                    <a:pt x="4018" y="1862"/>
                  </a:lnTo>
                  <a:lnTo>
                    <a:pt x="3892" y="1820"/>
                  </a:lnTo>
                  <a:lnTo>
                    <a:pt x="3767" y="1716"/>
                  </a:lnTo>
                  <a:lnTo>
                    <a:pt x="3495" y="1841"/>
                  </a:lnTo>
                  <a:lnTo>
                    <a:pt x="3328" y="1758"/>
                  </a:lnTo>
                  <a:lnTo>
                    <a:pt x="3056" y="1779"/>
                  </a:lnTo>
                  <a:lnTo>
                    <a:pt x="2972" y="1737"/>
                  </a:lnTo>
                  <a:lnTo>
                    <a:pt x="2763" y="1758"/>
                  </a:lnTo>
                  <a:lnTo>
                    <a:pt x="2721" y="1632"/>
                  </a:lnTo>
                  <a:lnTo>
                    <a:pt x="2763" y="1528"/>
                  </a:lnTo>
                  <a:lnTo>
                    <a:pt x="2721" y="1360"/>
                  </a:lnTo>
                  <a:lnTo>
                    <a:pt x="2763" y="1025"/>
                  </a:lnTo>
                  <a:lnTo>
                    <a:pt x="2658" y="837"/>
                  </a:lnTo>
                  <a:lnTo>
                    <a:pt x="2658" y="670"/>
                  </a:lnTo>
                  <a:lnTo>
                    <a:pt x="2512" y="565"/>
                  </a:lnTo>
                  <a:lnTo>
                    <a:pt x="2553" y="419"/>
                  </a:lnTo>
                  <a:lnTo>
                    <a:pt x="2428" y="293"/>
                  </a:lnTo>
                  <a:lnTo>
                    <a:pt x="2344" y="293"/>
                  </a:lnTo>
                  <a:lnTo>
                    <a:pt x="19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36"/>
            <p:cNvSpPr/>
            <p:nvPr/>
          </p:nvSpPr>
          <p:spPr>
            <a:xfrm>
              <a:off x="2884375" y="3700450"/>
              <a:ext cx="73250" cy="83200"/>
            </a:xfrm>
            <a:custGeom>
              <a:rect b="b" l="l" r="r" t="t"/>
              <a:pathLst>
                <a:path extrusionOk="0" h="3328" w="2930">
                  <a:moveTo>
                    <a:pt x="754" y="0"/>
                  </a:moveTo>
                  <a:lnTo>
                    <a:pt x="440" y="63"/>
                  </a:lnTo>
                  <a:lnTo>
                    <a:pt x="377" y="42"/>
                  </a:lnTo>
                  <a:lnTo>
                    <a:pt x="315" y="42"/>
                  </a:lnTo>
                  <a:lnTo>
                    <a:pt x="273" y="63"/>
                  </a:lnTo>
                  <a:lnTo>
                    <a:pt x="231" y="210"/>
                  </a:lnTo>
                  <a:lnTo>
                    <a:pt x="126" y="335"/>
                  </a:lnTo>
                  <a:lnTo>
                    <a:pt x="168" y="524"/>
                  </a:lnTo>
                  <a:lnTo>
                    <a:pt x="126" y="586"/>
                  </a:lnTo>
                  <a:lnTo>
                    <a:pt x="147" y="712"/>
                  </a:lnTo>
                  <a:lnTo>
                    <a:pt x="147" y="963"/>
                  </a:lnTo>
                  <a:lnTo>
                    <a:pt x="84" y="1047"/>
                  </a:lnTo>
                  <a:lnTo>
                    <a:pt x="84" y="1151"/>
                  </a:lnTo>
                  <a:lnTo>
                    <a:pt x="43" y="1277"/>
                  </a:lnTo>
                  <a:lnTo>
                    <a:pt x="84" y="1465"/>
                  </a:lnTo>
                  <a:lnTo>
                    <a:pt x="43" y="1507"/>
                  </a:lnTo>
                  <a:lnTo>
                    <a:pt x="63" y="1779"/>
                  </a:lnTo>
                  <a:lnTo>
                    <a:pt x="126" y="1967"/>
                  </a:lnTo>
                  <a:lnTo>
                    <a:pt x="84" y="2030"/>
                  </a:lnTo>
                  <a:lnTo>
                    <a:pt x="22" y="2114"/>
                  </a:lnTo>
                  <a:lnTo>
                    <a:pt x="1" y="2156"/>
                  </a:lnTo>
                  <a:lnTo>
                    <a:pt x="1" y="2428"/>
                  </a:lnTo>
                  <a:lnTo>
                    <a:pt x="63" y="2637"/>
                  </a:lnTo>
                  <a:lnTo>
                    <a:pt x="231" y="2867"/>
                  </a:lnTo>
                  <a:lnTo>
                    <a:pt x="315" y="2867"/>
                  </a:lnTo>
                  <a:lnTo>
                    <a:pt x="461" y="3034"/>
                  </a:lnTo>
                  <a:lnTo>
                    <a:pt x="545" y="3055"/>
                  </a:lnTo>
                  <a:lnTo>
                    <a:pt x="796" y="3034"/>
                  </a:lnTo>
                  <a:lnTo>
                    <a:pt x="963" y="3055"/>
                  </a:lnTo>
                  <a:lnTo>
                    <a:pt x="1089" y="3139"/>
                  </a:lnTo>
                  <a:lnTo>
                    <a:pt x="1172" y="3160"/>
                  </a:lnTo>
                  <a:lnTo>
                    <a:pt x="1277" y="3160"/>
                  </a:lnTo>
                  <a:lnTo>
                    <a:pt x="1298" y="3181"/>
                  </a:lnTo>
                  <a:lnTo>
                    <a:pt x="1277" y="3244"/>
                  </a:lnTo>
                  <a:lnTo>
                    <a:pt x="1277" y="3285"/>
                  </a:lnTo>
                  <a:lnTo>
                    <a:pt x="1382" y="3285"/>
                  </a:lnTo>
                  <a:lnTo>
                    <a:pt x="1507" y="3202"/>
                  </a:lnTo>
                  <a:lnTo>
                    <a:pt x="1654" y="3181"/>
                  </a:lnTo>
                  <a:lnTo>
                    <a:pt x="1800" y="3244"/>
                  </a:lnTo>
                  <a:lnTo>
                    <a:pt x="1842" y="3264"/>
                  </a:lnTo>
                  <a:lnTo>
                    <a:pt x="1926" y="3264"/>
                  </a:lnTo>
                  <a:lnTo>
                    <a:pt x="2009" y="3285"/>
                  </a:lnTo>
                  <a:lnTo>
                    <a:pt x="2093" y="3327"/>
                  </a:lnTo>
                  <a:lnTo>
                    <a:pt x="2135" y="3264"/>
                  </a:lnTo>
                  <a:lnTo>
                    <a:pt x="2156" y="3181"/>
                  </a:lnTo>
                  <a:lnTo>
                    <a:pt x="2177" y="3181"/>
                  </a:lnTo>
                  <a:lnTo>
                    <a:pt x="2239" y="3202"/>
                  </a:lnTo>
                  <a:lnTo>
                    <a:pt x="2449" y="3139"/>
                  </a:lnTo>
                  <a:lnTo>
                    <a:pt x="2574" y="2972"/>
                  </a:lnTo>
                  <a:lnTo>
                    <a:pt x="2637" y="2930"/>
                  </a:lnTo>
                  <a:lnTo>
                    <a:pt x="2616" y="2909"/>
                  </a:lnTo>
                  <a:lnTo>
                    <a:pt x="2658" y="2804"/>
                  </a:lnTo>
                  <a:lnTo>
                    <a:pt x="2784" y="2720"/>
                  </a:lnTo>
                  <a:lnTo>
                    <a:pt x="2784" y="2532"/>
                  </a:lnTo>
                  <a:lnTo>
                    <a:pt x="2867" y="2428"/>
                  </a:lnTo>
                  <a:lnTo>
                    <a:pt x="2930" y="2407"/>
                  </a:lnTo>
                  <a:lnTo>
                    <a:pt x="2888" y="2386"/>
                  </a:lnTo>
                  <a:lnTo>
                    <a:pt x="2825" y="2281"/>
                  </a:lnTo>
                  <a:lnTo>
                    <a:pt x="2784" y="2239"/>
                  </a:lnTo>
                  <a:lnTo>
                    <a:pt x="2784" y="2218"/>
                  </a:lnTo>
                  <a:lnTo>
                    <a:pt x="2742" y="2030"/>
                  </a:lnTo>
                  <a:lnTo>
                    <a:pt x="2846" y="1884"/>
                  </a:lnTo>
                  <a:lnTo>
                    <a:pt x="2867" y="1716"/>
                  </a:lnTo>
                  <a:lnTo>
                    <a:pt x="2742" y="1612"/>
                  </a:lnTo>
                  <a:lnTo>
                    <a:pt x="2574" y="1402"/>
                  </a:lnTo>
                  <a:lnTo>
                    <a:pt x="2449" y="1256"/>
                  </a:lnTo>
                  <a:lnTo>
                    <a:pt x="2239" y="1151"/>
                  </a:lnTo>
                  <a:lnTo>
                    <a:pt x="2114" y="1172"/>
                  </a:lnTo>
                  <a:lnTo>
                    <a:pt x="2114" y="1026"/>
                  </a:lnTo>
                  <a:lnTo>
                    <a:pt x="1988" y="879"/>
                  </a:lnTo>
                  <a:lnTo>
                    <a:pt x="1842" y="858"/>
                  </a:lnTo>
                  <a:lnTo>
                    <a:pt x="1695" y="775"/>
                  </a:lnTo>
                  <a:lnTo>
                    <a:pt x="1570" y="565"/>
                  </a:lnTo>
                  <a:lnTo>
                    <a:pt x="1486" y="565"/>
                  </a:lnTo>
                  <a:lnTo>
                    <a:pt x="1382" y="670"/>
                  </a:lnTo>
                  <a:lnTo>
                    <a:pt x="1319" y="670"/>
                  </a:lnTo>
                  <a:lnTo>
                    <a:pt x="1172" y="461"/>
                  </a:lnTo>
                  <a:lnTo>
                    <a:pt x="1110" y="314"/>
                  </a:lnTo>
                  <a:lnTo>
                    <a:pt x="984" y="251"/>
                  </a:lnTo>
                  <a:lnTo>
                    <a:pt x="859" y="63"/>
                  </a:lnTo>
                  <a:lnTo>
                    <a:pt x="75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4" name="Google Shape;2234;p36"/>
            <p:cNvGrpSpPr/>
            <p:nvPr/>
          </p:nvGrpSpPr>
          <p:grpSpPr>
            <a:xfrm>
              <a:off x="2711750" y="3572300"/>
              <a:ext cx="230725" cy="598425"/>
              <a:chOff x="2711750" y="3572300"/>
              <a:chExt cx="230725" cy="598425"/>
            </a:xfrm>
          </p:grpSpPr>
          <p:sp>
            <p:nvSpPr>
              <p:cNvPr id="2235" name="Google Shape;2235;p36"/>
              <p:cNvSpPr/>
              <p:nvPr/>
            </p:nvSpPr>
            <p:spPr>
              <a:xfrm>
                <a:off x="2711750" y="3572300"/>
                <a:ext cx="230725" cy="538800"/>
              </a:xfrm>
              <a:custGeom>
                <a:rect b="b" l="l" r="r" t="t"/>
                <a:pathLst>
                  <a:path extrusionOk="0" h="21552" w="9229">
                    <a:moveTo>
                      <a:pt x="1947" y="0"/>
                    </a:moveTo>
                    <a:lnTo>
                      <a:pt x="1800" y="42"/>
                    </a:lnTo>
                    <a:lnTo>
                      <a:pt x="1570" y="293"/>
                    </a:lnTo>
                    <a:lnTo>
                      <a:pt x="1466" y="502"/>
                    </a:lnTo>
                    <a:lnTo>
                      <a:pt x="1382" y="607"/>
                    </a:lnTo>
                    <a:lnTo>
                      <a:pt x="1466" y="753"/>
                    </a:lnTo>
                    <a:lnTo>
                      <a:pt x="1298" y="1402"/>
                    </a:lnTo>
                    <a:lnTo>
                      <a:pt x="629" y="1779"/>
                    </a:lnTo>
                    <a:lnTo>
                      <a:pt x="566" y="1925"/>
                    </a:lnTo>
                    <a:lnTo>
                      <a:pt x="691" y="2030"/>
                    </a:lnTo>
                    <a:lnTo>
                      <a:pt x="733" y="2134"/>
                    </a:lnTo>
                    <a:lnTo>
                      <a:pt x="650" y="2281"/>
                    </a:lnTo>
                    <a:lnTo>
                      <a:pt x="670" y="2448"/>
                    </a:lnTo>
                    <a:lnTo>
                      <a:pt x="796" y="2616"/>
                    </a:lnTo>
                    <a:lnTo>
                      <a:pt x="796" y="2762"/>
                    </a:lnTo>
                    <a:lnTo>
                      <a:pt x="691" y="2846"/>
                    </a:lnTo>
                    <a:lnTo>
                      <a:pt x="670" y="2950"/>
                    </a:lnTo>
                    <a:lnTo>
                      <a:pt x="754" y="3013"/>
                    </a:lnTo>
                    <a:lnTo>
                      <a:pt x="796" y="3076"/>
                    </a:lnTo>
                    <a:lnTo>
                      <a:pt x="796" y="3243"/>
                    </a:lnTo>
                    <a:lnTo>
                      <a:pt x="859" y="3285"/>
                    </a:lnTo>
                    <a:lnTo>
                      <a:pt x="775" y="3390"/>
                    </a:lnTo>
                    <a:lnTo>
                      <a:pt x="670" y="3453"/>
                    </a:lnTo>
                    <a:lnTo>
                      <a:pt x="524" y="3599"/>
                    </a:lnTo>
                    <a:lnTo>
                      <a:pt x="357" y="3997"/>
                    </a:lnTo>
                    <a:lnTo>
                      <a:pt x="252" y="4164"/>
                    </a:lnTo>
                    <a:lnTo>
                      <a:pt x="210" y="4582"/>
                    </a:lnTo>
                    <a:lnTo>
                      <a:pt x="126" y="4645"/>
                    </a:lnTo>
                    <a:lnTo>
                      <a:pt x="147" y="5022"/>
                    </a:lnTo>
                    <a:lnTo>
                      <a:pt x="252" y="5210"/>
                    </a:lnTo>
                    <a:lnTo>
                      <a:pt x="252" y="5461"/>
                    </a:lnTo>
                    <a:lnTo>
                      <a:pt x="168" y="5566"/>
                    </a:lnTo>
                    <a:lnTo>
                      <a:pt x="168" y="5859"/>
                    </a:lnTo>
                    <a:lnTo>
                      <a:pt x="22" y="5942"/>
                    </a:lnTo>
                    <a:lnTo>
                      <a:pt x="1" y="6152"/>
                    </a:lnTo>
                    <a:lnTo>
                      <a:pt x="43" y="6424"/>
                    </a:lnTo>
                    <a:lnTo>
                      <a:pt x="147" y="6570"/>
                    </a:lnTo>
                    <a:lnTo>
                      <a:pt x="168" y="6675"/>
                    </a:lnTo>
                    <a:lnTo>
                      <a:pt x="315" y="6884"/>
                    </a:lnTo>
                    <a:lnTo>
                      <a:pt x="378" y="7051"/>
                    </a:lnTo>
                    <a:lnTo>
                      <a:pt x="461" y="7407"/>
                    </a:lnTo>
                    <a:lnTo>
                      <a:pt x="545" y="7470"/>
                    </a:lnTo>
                    <a:lnTo>
                      <a:pt x="587" y="7930"/>
                    </a:lnTo>
                    <a:lnTo>
                      <a:pt x="566" y="8181"/>
                    </a:lnTo>
                    <a:lnTo>
                      <a:pt x="461" y="8202"/>
                    </a:lnTo>
                    <a:lnTo>
                      <a:pt x="357" y="8453"/>
                    </a:lnTo>
                    <a:lnTo>
                      <a:pt x="378" y="8683"/>
                    </a:lnTo>
                    <a:lnTo>
                      <a:pt x="252" y="8872"/>
                    </a:lnTo>
                    <a:lnTo>
                      <a:pt x="336" y="8935"/>
                    </a:lnTo>
                    <a:lnTo>
                      <a:pt x="440" y="9123"/>
                    </a:lnTo>
                    <a:lnTo>
                      <a:pt x="461" y="9332"/>
                    </a:lnTo>
                    <a:lnTo>
                      <a:pt x="336" y="9458"/>
                    </a:lnTo>
                    <a:lnTo>
                      <a:pt x="210" y="9709"/>
                    </a:lnTo>
                    <a:lnTo>
                      <a:pt x="210" y="10085"/>
                    </a:lnTo>
                    <a:lnTo>
                      <a:pt x="210" y="10253"/>
                    </a:lnTo>
                    <a:lnTo>
                      <a:pt x="147" y="10483"/>
                    </a:lnTo>
                    <a:lnTo>
                      <a:pt x="482" y="11173"/>
                    </a:lnTo>
                    <a:lnTo>
                      <a:pt x="419" y="11278"/>
                    </a:lnTo>
                    <a:lnTo>
                      <a:pt x="252" y="11341"/>
                    </a:lnTo>
                    <a:lnTo>
                      <a:pt x="231" y="11655"/>
                    </a:lnTo>
                    <a:lnTo>
                      <a:pt x="22" y="11948"/>
                    </a:lnTo>
                    <a:lnTo>
                      <a:pt x="43" y="12157"/>
                    </a:lnTo>
                    <a:lnTo>
                      <a:pt x="147" y="12345"/>
                    </a:lnTo>
                    <a:lnTo>
                      <a:pt x="126" y="12764"/>
                    </a:lnTo>
                    <a:lnTo>
                      <a:pt x="147" y="13119"/>
                    </a:lnTo>
                    <a:lnTo>
                      <a:pt x="210" y="13391"/>
                    </a:lnTo>
                    <a:lnTo>
                      <a:pt x="315" y="13433"/>
                    </a:lnTo>
                    <a:lnTo>
                      <a:pt x="357" y="13538"/>
                    </a:lnTo>
                    <a:lnTo>
                      <a:pt x="336" y="13705"/>
                    </a:lnTo>
                    <a:lnTo>
                      <a:pt x="210" y="13789"/>
                    </a:lnTo>
                    <a:lnTo>
                      <a:pt x="231" y="14103"/>
                    </a:lnTo>
                    <a:cubicBezTo>
                      <a:pt x="252" y="14165"/>
                      <a:pt x="252" y="14270"/>
                      <a:pt x="273" y="14354"/>
                    </a:cubicBezTo>
                    <a:lnTo>
                      <a:pt x="273" y="14375"/>
                    </a:lnTo>
                    <a:lnTo>
                      <a:pt x="461" y="14437"/>
                    </a:lnTo>
                    <a:lnTo>
                      <a:pt x="461" y="14626"/>
                    </a:lnTo>
                    <a:lnTo>
                      <a:pt x="461" y="14772"/>
                    </a:lnTo>
                    <a:lnTo>
                      <a:pt x="566" y="15002"/>
                    </a:lnTo>
                    <a:lnTo>
                      <a:pt x="608" y="15274"/>
                    </a:lnTo>
                    <a:lnTo>
                      <a:pt x="712" y="15295"/>
                    </a:lnTo>
                    <a:lnTo>
                      <a:pt x="796" y="15253"/>
                    </a:lnTo>
                    <a:lnTo>
                      <a:pt x="880" y="15274"/>
                    </a:lnTo>
                    <a:lnTo>
                      <a:pt x="880" y="15400"/>
                    </a:lnTo>
                    <a:lnTo>
                      <a:pt x="754" y="15567"/>
                    </a:lnTo>
                    <a:lnTo>
                      <a:pt x="482" y="15567"/>
                    </a:lnTo>
                    <a:lnTo>
                      <a:pt x="440" y="15672"/>
                    </a:lnTo>
                    <a:lnTo>
                      <a:pt x="524" y="15735"/>
                    </a:lnTo>
                    <a:lnTo>
                      <a:pt x="545" y="15714"/>
                    </a:lnTo>
                    <a:lnTo>
                      <a:pt x="670" y="15714"/>
                    </a:lnTo>
                    <a:lnTo>
                      <a:pt x="859" y="15839"/>
                    </a:lnTo>
                    <a:lnTo>
                      <a:pt x="984" y="16049"/>
                    </a:lnTo>
                    <a:lnTo>
                      <a:pt x="984" y="16195"/>
                    </a:lnTo>
                    <a:lnTo>
                      <a:pt x="838" y="16321"/>
                    </a:lnTo>
                    <a:lnTo>
                      <a:pt x="838" y="16425"/>
                    </a:lnTo>
                    <a:lnTo>
                      <a:pt x="901" y="16572"/>
                    </a:lnTo>
                    <a:lnTo>
                      <a:pt x="963" y="16885"/>
                    </a:lnTo>
                    <a:lnTo>
                      <a:pt x="1047" y="17137"/>
                    </a:lnTo>
                    <a:lnTo>
                      <a:pt x="942" y="17241"/>
                    </a:lnTo>
                    <a:lnTo>
                      <a:pt x="901" y="17367"/>
                    </a:lnTo>
                    <a:lnTo>
                      <a:pt x="1005" y="17618"/>
                    </a:lnTo>
                    <a:lnTo>
                      <a:pt x="901" y="17764"/>
                    </a:lnTo>
                    <a:lnTo>
                      <a:pt x="859" y="18015"/>
                    </a:lnTo>
                    <a:lnTo>
                      <a:pt x="942" y="18246"/>
                    </a:lnTo>
                    <a:lnTo>
                      <a:pt x="984" y="18559"/>
                    </a:lnTo>
                    <a:lnTo>
                      <a:pt x="942" y="18852"/>
                    </a:lnTo>
                    <a:lnTo>
                      <a:pt x="733" y="19062"/>
                    </a:lnTo>
                    <a:lnTo>
                      <a:pt x="587" y="19250"/>
                    </a:lnTo>
                    <a:lnTo>
                      <a:pt x="524" y="19752"/>
                    </a:lnTo>
                    <a:cubicBezTo>
                      <a:pt x="545" y="19815"/>
                      <a:pt x="545" y="19898"/>
                      <a:pt x="566" y="19982"/>
                    </a:cubicBezTo>
                    <a:lnTo>
                      <a:pt x="796" y="20422"/>
                    </a:lnTo>
                    <a:lnTo>
                      <a:pt x="942" y="20422"/>
                    </a:lnTo>
                    <a:lnTo>
                      <a:pt x="1047" y="20317"/>
                    </a:lnTo>
                    <a:lnTo>
                      <a:pt x="1214" y="20233"/>
                    </a:lnTo>
                    <a:lnTo>
                      <a:pt x="1361" y="20233"/>
                    </a:lnTo>
                    <a:lnTo>
                      <a:pt x="1361" y="20401"/>
                    </a:lnTo>
                    <a:lnTo>
                      <a:pt x="1382" y="20735"/>
                    </a:lnTo>
                    <a:lnTo>
                      <a:pt x="1507" y="20840"/>
                    </a:lnTo>
                    <a:lnTo>
                      <a:pt x="1570" y="21049"/>
                    </a:lnTo>
                    <a:lnTo>
                      <a:pt x="1633" y="21279"/>
                    </a:lnTo>
                    <a:lnTo>
                      <a:pt x="1926" y="21321"/>
                    </a:lnTo>
                    <a:lnTo>
                      <a:pt x="2030" y="21363"/>
                    </a:lnTo>
                    <a:lnTo>
                      <a:pt x="2449" y="21279"/>
                    </a:lnTo>
                    <a:lnTo>
                      <a:pt x="3181" y="21279"/>
                    </a:lnTo>
                    <a:lnTo>
                      <a:pt x="3244" y="21342"/>
                    </a:lnTo>
                    <a:lnTo>
                      <a:pt x="3370" y="21363"/>
                    </a:lnTo>
                    <a:lnTo>
                      <a:pt x="3516" y="21489"/>
                    </a:lnTo>
                    <a:lnTo>
                      <a:pt x="3663" y="21551"/>
                    </a:lnTo>
                    <a:lnTo>
                      <a:pt x="3704" y="21551"/>
                    </a:lnTo>
                    <a:lnTo>
                      <a:pt x="3704" y="21447"/>
                    </a:lnTo>
                    <a:lnTo>
                      <a:pt x="3600" y="21363"/>
                    </a:lnTo>
                    <a:lnTo>
                      <a:pt x="3411" y="21238"/>
                    </a:lnTo>
                    <a:lnTo>
                      <a:pt x="3391" y="21133"/>
                    </a:lnTo>
                    <a:lnTo>
                      <a:pt x="3286" y="21028"/>
                    </a:lnTo>
                    <a:lnTo>
                      <a:pt x="3202" y="21049"/>
                    </a:lnTo>
                    <a:lnTo>
                      <a:pt x="3160" y="21007"/>
                    </a:lnTo>
                    <a:lnTo>
                      <a:pt x="3244" y="20945"/>
                    </a:lnTo>
                    <a:lnTo>
                      <a:pt x="3265" y="20861"/>
                    </a:lnTo>
                    <a:lnTo>
                      <a:pt x="3244" y="20840"/>
                    </a:lnTo>
                    <a:lnTo>
                      <a:pt x="3244" y="20756"/>
                    </a:lnTo>
                    <a:lnTo>
                      <a:pt x="3139" y="20505"/>
                    </a:lnTo>
                    <a:lnTo>
                      <a:pt x="3035" y="20317"/>
                    </a:lnTo>
                    <a:lnTo>
                      <a:pt x="2993" y="20129"/>
                    </a:lnTo>
                    <a:lnTo>
                      <a:pt x="3077" y="19961"/>
                    </a:lnTo>
                    <a:lnTo>
                      <a:pt x="3202" y="19857"/>
                    </a:lnTo>
                    <a:lnTo>
                      <a:pt x="3265" y="19752"/>
                    </a:lnTo>
                    <a:lnTo>
                      <a:pt x="3202" y="19689"/>
                    </a:lnTo>
                    <a:lnTo>
                      <a:pt x="3202" y="19585"/>
                    </a:lnTo>
                    <a:lnTo>
                      <a:pt x="3160" y="19501"/>
                    </a:lnTo>
                    <a:lnTo>
                      <a:pt x="3244" y="19564"/>
                    </a:lnTo>
                    <a:lnTo>
                      <a:pt x="3307" y="19647"/>
                    </a:lnTo>
                    <a:lnTo>
                      <a:pt x="3391" y="19668"/>
                    </a:lnTo>
                    <a:lnTo>
                      <a:pt x="3516" y="19564"/>
                    </a:lnTo>
                    <a:lnTo>
                      <a:pt x="3558" y="19480"/>
                    </a:lnTo>
                    <a:lnTo>
                      <a:pt x="3663" y="19354"/>
                    </a:lnTo>
                    <a:lnTo>
                      <a:pt x="3683" y="19250"/>
                    </a:lnTo>
                    <a:lnTo>
                      <a:pt x="3663" y="19062"/>
                    </a:lnTo>
                    <a:lnTo>
                      <a:pt x="3579" y="19041"/>
                    </a:lnTo>
                    <a:lnTo>
                      <a:pt x="3516" y="19082"/>
                    </a:lnTo>
                    <a:lnTo>
                      <a:pt x="3516" y="19082"/>
                    </a:lnTo>
                    <a:lnTo>
                      <a:pt x="3558" y="19020"/>
                    </a:lnTo>
                    <a:lnTo>
                      <a:pt x="3663" y="18915"/>
                    </a:lnTo>
                    <a:lnTo>
                      <a:pt x="3704" y="18769"/>
                    </a:lnTo>
                    <a:lnTo>
                      <a:pt x="3725" y="18643"/>
                    </a:lnTo>
                    <a:lnTo>
                      <a:pt x="3872" y="18518"/>
                    </a:lnTo>
                    <a:lnTo>
                      <a:pt x="3976" y="18518"/>
                    </a:lnTo>
                    <a:lnTo>
                      <a:pt x="4018" y="18392"/>
                    </a:lnTo>
                    <a:lnTo>
                      <a:pt x="4102" y="18287"/>
                    </a:lnTo>
                    <a:lnTo>
                      <a:pt x="4144" y="18246"/>
                    </a:lnTo>
                    <a:lnTo>
                      <a:pt x="4186" y="18141"/>
                    </a:lnTo>
                    <a:lnTo>
                      <a:pt x="4248" y="18099"/>
                    </a:lnTo>
                    <a:lnTo>
                      <a:pt x="4332" y="17994"/>
                    </a:lnTo>
                    <a:lnTo>
                      <a:pt x="4311" y="17932"/>
                    </a:lnTo>
                    <a:lnTo>
                      <a:pt x="4311" y="17869"/>
                    </a:lnTo>
                    <a:lnTo>
                      <a:pt x="4395" y="17806"/>
                    </a:lnTo>
                    <a:lnTo>
                      <a:pt x="4290" y="17702"/>
                    </a:lnTo>
                    <a:lnTo>
                      <a:pt x="4207" y="17702"/>
                    </a:lnTo>
                    <a:lnTo>
                      <a:pt x="4311" y="17597"/>
                    </a:lnTo>
                    <a:lnTo>
                      <a:pt x="4311" y="17492"/>
                    </a:lnTo>
                    <a:lnTo>
                      <a:pt x="4227" y="17367"/>
                    </a:lnTo>
                    <a:lnTo>
                      <a:pt x="4227" y="17423"/>
                    </a:lnTo>
                    <a:lnTo>
                      <a:pt x="4186" y="17409"/>
                    </a:lnTo>
                    <a:lnTo>
                      <a:pt x="4123" y="17429"/>
                    </a:lnTo>
                    <a:lnTo>
                      <a:pt x="4018" y="17429"/>
                    </a:lnTo>
                    <a:lnTo>
                      <a:pt x="3830" y="17471"/>
                    </a:lnTo>
                    <a:lnTo>
                      <a:pt x="3600" y="17262"/>
                    </a:lnTo>
                    <a:lnTo>
                      <a:pt x="3453" y="17137"/>
                    </a:lnTo>
                    <a:lnTo>
                      <a:pt x="3370" y="17095"/>
                    </a:lnTo>
                    <a:lnTo>
                      <a:pt x="3265" y="16990"/>
                    </a:lnTo>
                    <a:lnTo>
                      <a:pt x="3139" y="16781"/>
                    </a:lnTo>
                    <a:lnTo>
                      <a:pt x="3139" y="16655"/>
                    </a:lnTo>
                    <a:lnTo>
                      <a:pt x="3056" y="16551"/>
                    </a:lnTo>
                    <a:lnTo>
                      <a:pt x="3056" y="16467"/>
                    </a:lnTo>
                    <a:lnTo>
                      <a:pt x="3181" y="16362"/>
                    </a:lnTo>
                    <a:lnTo>
                      <a:pt x="3244" y="16258"/>
                    </a:lnTo>
                    <a:lnTo>
                      <a:pt x="3286" y="16132"/>
                    </a:lnTo>
                    <a:lnTo>
                      <a:pt x="3370" y="16111"/>
                    </a:lnTo>
                    <a:lnTo>
                      <a:pt x="3474" y="16007"/>
                    </a:lnTo>
                    <a:lnTo>
                      <a:pt x="3600" y="15986"/>
                    </a:lnTo>
                    <a:lnTo>
                      <a:pt x="3704" y="15881"/>
                    </a:lnTo>
                    <a:lnTo>
                      <a:pt x="3872" y="15839"/>
                    </a:lnTo>
                    <a:lnTo>
                      <a:pt x="3976" y="15881"/>
                    </a:lnTo>
                    <a:lnTo>
                      <a:pt x="4144" y="15839"/>
                    </a:lnTo>
                    <a:lnTo>
                      <a:pt x="4144" y="15797"/>
                    </a:lnTo>
                    <a:lnTo>
                      <a:pt x="4102" y="15735"/>
                    </a:lnTo>
                    <a:lnTo>
                      <a:pt x="3997" y="15693"/>
                    </a:lnTo>
                    <a:lnTo>
                      <a:pt x="4018" y="15630"/>
                    </a:lnTo>
                    <a:lnTo>
                      <a:pt x="4039" y="15567"/>
                    </a:lnTo>
                    <a:lnTo>
                      <a:pt x="4207" y="15463"/>
                    </a:lnTo>
                    <a:lnTo>
                      <a:pt x="4186" y="15421"/>
                    </a:lnTo>
                    <a:lnTo>
                      <a:pt x="4227" y="15358"/>
                    </a:lnTo>
                    <a:lnTo>
                      <a:pt x="4227" y="15295"/>
                    </a:lnTo>
                    <a:lnTo>
                      <a:pt x="4102" y="15128"/>
                    </a:lnTo>
                    <a:lnTo>
                      <a:pt x="4123" y="15065"/>
                    </a:lnTo>
                    <a:lnTo>
                      <a:pt x="4123" y="14981"/>
                    </a:lnTo>
                    <a:lnTo>
                      <a:pt x="4018" y="14940"/>
                    </a:lnTo>
                    <a:lnTo>
                      <a:pt x="3997" y="14772"/>
                    </a:lnTo>
                    <a:lnTo>
                      <a:pt x="4081" y="14668"/>
                    </a:lnTo>
                    <a:lnTo>
                      <a:pt x="4123" y="14563"/>
                    </a:lnTo>
                    <a:lnTo>
                      <a:pt x="4081" y="14521"/>
                    </a:lnTo>
                    <a:lnTo>
                      <a:pt x="4144" y="14437"/>
                    </a:lnTo>
                    <a:lnTo>
                      <a:pt x="4332" y="14354"/>
                    </a:lnTo>
                    <a:lnTo>
                      <a:pt x="4458" y="14249"/>
                    </a:lnTo>
                    <a:lnTo>
                      <a:pt x="4458" y="14207"/>
                    </a:lnTo>
                    <a:lnTo>
                      <a:pt x="4311" y="14144"/>
                    </a:lnTo>
                    <a:lnTo>
                      <a:pt x="4207" y="14144"/>
                    </a:lnTo>
                    <a:lnTo>
                      <a:pt x="4144" y="14061"/>
                    </a:lnTo>
                    <a:lnTo>
                      <a:pt x="4186" y="14019"/>
                    </a:lnTo>
                    <a:lnTo>
                      <a:pt x="4290" y="13935"/>
                    </a:lnTo>
                    <a:lnTo>
                      <a:pt x="4437" y="13893"/>
                    </a:lnTo>
                    <a:lnTo>
                      <a:pt x="4562" y="13956"/>
                    </a:lnTo>
                    <a:lnTo>
                      <a:pt x="4562" y="14040"/>
                    </a:lnTo>
                    <a:lnTo>
                      <a:pt x="4541" y="14082"/>
                    </a:lnTo>
                    <a:lnTo>
                      <a:pt x="4604" y="14186"/>
                    </a:lnTo>
                    <a:lnTo>
                      <a:pt x="4667" y="14228"/>
                    </a:lnTo>
                    <a:lnTo>
                      <a:pt x="4918" y="14082"/>
                    </a:lnTo>
                    <a:lnTo>
                      <a:pt x="4939" y="13998"/>
                    </a:lnTo>
                    <a:lnTo>
                      <a:pt x="4876" y="13852"/>
                    </a:lnTo>
                    <a:lnTo>
                      <a:pt x="4813" y="13747"/>
                    </a:lnTo>
                    <a:lnTo>
                      <a:pt x="4855" y="13726"/>
                    </a:lnTo>
                    <a:lnTo>
                      <a:pt x="4876" y="13621"/>
                    </a:lnTo>
                    <a:lnTo>
                      <a:pt x="4813" y="13496"/>
                    </a:lnTo>
                    <a:lnTo>
                      <a:pt x="4730" y="13496"/>
                    </a:lnTo>
                    <a:lnTo>
                      <a:pt x="4625" y="13559"/>
                    </a:lnTo>
                    <a:lnTo>
                      <a:pt x="4541" y="13559"/>
                    </a:lnTo>
                    <a:lnTo>
                      <a:pt x="4499" y="13621"/>
                    </a:lnTo>
                    <a:lnTo>
                      <a:pt x="4520" y="13642"/>
                    </a:lnTo>
                    <a:lnTo>
                      <a:pt x="4625" y="13684"/>
                    </a:lnTo>
                    <a:lnTo>
                      <a:pt x="4625" y="13726"/>
                    </a:lnTo>
                    <a:lnTo>
                      <a:pt x="4437" y="13789"/>
                    </a:lnTo>
                    <a:lnTo>
                      <a:pt x="4353" y="13747"/>
                    </a:lnTo>
                    <a:lnTo>
                      <a:pt x="4416" y="13705"/>
                    </a:lnTo>
                    <a:lnTo>
                      <a:pt x="4499" y="13684"/>
                    </a:lnTo>
                    <a:lnTo>
                      <a:pt x="4437" y="13642"/>
                    </a:lnTo>
                    <a:lnTo>
                      <a:pt x="4248" y="13642"/>
                    </a:lnTo>
                    <a:lnTo>
                      <a:pt x="4123" y="13580"/>
                    </a:lnTo>
                    <a:lnTo>
                      <a:pt x="4102" y="13475"/>
                    </a:lnTo>
                    <a:lnTo>
                      <a:pt x="4102" y="13203"/>
                    </a:lnTo>
                    <a:lnTo>
                      <a:pt x="4039" y="12994"/>
                    </a:lnTo>
                    <a:lnTo>
                      <a:pt x="3914" y="12889"/>
                    </a:lnTo>
                    <a:lnTo>
                      <a:pt x="3914" y="12680"/>
                    </a:lnTo>
                    <a:lnTo>
                      <a:pt x="4018" y="12575"/>
                    </a:lnTo>
                    <a:lnTo>
                      <a:pt x="4102" y="12575"/>
                    </a:lnTo>
                    <a:lnTo>
                      <a:pt x="4081" y="12659"/>
                    </a:lnTo>
                    <a:lnTo>
                      <a:pt x="4102" y="12680"/>
                    </a:lnTo>
                    <a:lnTo>
                      <a:pt x="4227" y="12680"/>
                    </a:lnTo>
                    <a:lnTo>
                      <a:pt x="4437" y="12764"/>
                    </a:lnTo>
                    <a:lnTo>
                      <a:pt x="4646" y="12910"/>
                    </a:lnTo>
                    <a:lnTo>
                      <a:pt x="4834" y="12973"/>
                    </a:lnTo>
                    <a:lnTo>
                      <a:pt x="5148" y="12973"/>
                    </a:lnTo>
                    <a:lnTo>
                      <a:pt x="5336" y="12847"/>
                    </a:lnTo>
                    <a:lnTo>
                      <a:pt x="5295" y="12805"/>
                    </a:lnTo>
                    <a:lnTo>
                      <a:pt x="5441" y="12701"/>
                    </a:lnTo>
                    <a:lnTo>
                      <a:pt x="5462" y="12596"/>
                    </a:lnTo>
                    <a:lnTo>
                      <a:pt x="5441" y="12533"/>
                    </a:lnTo>
                    <a:lnTo>
                      <a:pt x="5462" y="12471"/>
                    </a:lnTo>
                    <a:lnTo>
                      <a:pt x="5483" y="12366"/>
                    </a:lnTo>
                    <a:lnTo>
                      <a:pt x="5378" y="12345"/>
                    </a:lnTo>
                    <a:lnTo>
                      <a:pt x="5295" y="12220"/>
                    </a:lnTo>
                    <a:lnTo>
                      <a:pt x="5295" y="12115"/>
                    </a:lnTo>
                    <a:lnTo>
                      <a:pt x="5357" y="12031"/>
                    </a:lnTo>
                    <a:lnTo>
                      <a:pt x="5336" y="11968"/>
                    </a:lnTo>
                    <a:lnTo>
                      <a:pt x="5441" y="11864"/>
                    </a:lnTo>
                    <a:lnTo>
                      <a:pt x="5441" y="11843"/>
                    </a:lnTo>
                    <a:lnTo>
                      <a:pt x="5483" y="11843"/>
                    </a:lnTo>
                    <a:lnTo>
                      <a:pt x="5504" y="11759"/>
                    </a:lnTo>
                    <a:lnTo>
                      <a:pt x="5483" y="11655"/>
                    </a:lnTo>
                    <a:lnTo>
                      <a:pt x="5378" y="11655"/>
                    </a:lnTo>
                    <a:lnTo>
                      <a:pt x="5378" y="11613"/>
                    </a:lnTo>
                    <a:lnTo>
                      <a:pt x="5336" y="11529"/>
                    </a:lnTo>
                    <a:lnTo>
                      <a:pt x="5336" y="11320"/>
                    </a:lnTo>
                    <a:lnTo>
                      <a:pt x="5295" y="11236"/>
                    </a:lnTo>
                    <a:lnTo>
                      <a:pt x="5295" y="11131"/>
                    </a:lnTo>
                    <a:lnTo>
                      <a:pt x="5336" y="11111"/>
                    </a:lnTo>
                    <a:lnTo>
                      <a:pt x="5378" y="11194"/>
                    </a:lnTo>
                    <a:lnTo>
                      <a:pt x="5462" y="11194"/>
                    </a:lnTo>
                    <a:lnTo>
                      <a:pt x="5608" y="11236"/>
                    </a:lnTo>
                    <a:lnTo>
                      <a:pt x="5755" y="11320"/>
                    </a:lnTo>
                    <a:lnTo>
                      <a:pt x="5859" y="11320"/>
                    </a:lnTo>
                    <a:lnTo>
                      <a:pt x="6027" y="11299"/>
                    </a:lnTo>
                    <a:lnTo>
                      <a:pt x="6215" y="11320"/>
                    </a:lnTo>
                    <a:lnTo>
                      <a:pt x="6445" y="11320"/>
                    </a:lnTo>
                    <a:lnTo>
                      <a:pt x="6843" y="11215"/>
                    </a:lnTo>
                    <a:lnTo>
                      <a:pt x="7178" y="11069"/>
                    </a:lnTo>
                    <a:lnTo>
                      <a:pt x="7220" y="10985"/>
                    </a:lnTo>
                    <a:lnTo>
                      <a:pt x="7261" y="11027"/>
                    </a:lnTo>
                    <a:lnTo>
                      <a:pt x="7492" y="10964"/>
                    </a:lnTo>
                    <a:lnTo>
                      <a:pt x="7805" y="10776"/>
                    </a:lnTo>
                    <a:lnTo>
                      <a:pt x="7868" y="10671"/>
                    </a:lnTo>
                    <a:lnTo>
                      <a:pt x="7826" y="10546"/>
                    </a:lnTo>
                    <a:lnTo>
                      <a:pt x="7889" y="10357"/>
                    </a:lnTo>
                    <a:lnTo>
                      <a:pt x="7931" y="10336"/>
                    </a:lnTo>
                    <a:lnTo>
                      <a:pt x="7973" y="10378"/>
                    </a:lnTo>
                    <a:lnTo>
                      <a:pt x="8015" y="10336"/>
                    </a:lnTo>
                    <a:lnTo>
                      <a:pt x="8077" y="10148"/>
                    </a:lnTo>
                    <a:lnTo>
                      <a:pt x="8182" y="9960"/>
                    </a:lnTo>
                    <a:lnTo>
                      <a:pt x="8203" y="9855"/>
                    </a:lnTo>
                    <a:lnTo>
                      <a:pt x="8203" y="9625"/>
                    </a:lnTo>
                    <a:lnTo>
                      <a:pt x="8182" y="9520"/>
                    </a:lnTo>
                    <a:lnTo>
                      <a:pt x="8140" y="9520"/>
                    </a:lnTo>
                    <a:lnTo>
                      <a:pt x="8077" y="9604"/>
                    </a:lnTo>
                    <a:lnTo>
                      <a:pt x="7931" y="9604"/>
                    </a:lnTo>
                    <a:lnTo>
                      <a:pt x="7784" y="9499"/>
                    </a:lnTo>
                    <a:lnTo>
                      <a:pt x="7701" y="9332"/>
                    </a:lnTo>
                    <a:lnTo>
                      <a:pt x="7701" y="9248"/>
                    </a:lnTo>
                    <a:lnTo>
                      <a:pt x="7826" y="8976"/>
                    </a:lnTo>
                    <a:lnTo>
                      <a:pt x="7826" y="8872"/>
                    </a:lnTo>
                    <a:lnTo>
                      <a:pt x="7764" y="8788"/>
                    </a:lnTo>
                    <a:lnTo>
                      <a:pt x="7471" y="8558"/>
                    </a:lnTo>
                    <a:lnTo>
                      <a:pt x="7240" y="8453"/>
                    </a:lnTo>
                    <a:lnTo>
                      <a:pt x="6989" y="8265"/>
                    </a:lnTo>
                    <a:lnTo>
                      <a:pt x="6948" y="8160"/>
                    </a:lnTo>
                    <a:lnTo>
                      <a:pt x="6968" y="8139"/>
                    </a:lnTo>
                    <a:lnTo>
                      <a:pt x="6968" y="8035"/>
                    </a:lnTo>
                    <a:lnTo>
                      <a:pt x="6885" y="7951"/>
                    </a:lnTo>
                    <a:lnTo>
                      <a:pt x="6927" y="7888"/>
                    </a:lnTo>
                    <a:lnTo>
                      <a:pt x="6864" y="7679"/>
                    </a:lnTo>
                    <a:lnTo>
                      <a:pt x="6885" y="7449"/>
                    </a:lnTo>
                    <a:lnTo>
                      <a:pt x="6927" y="7240"/>
                    </a:lnTo>
                    <a:lnTo>
                      <a:pt x="7010" y="7156"/>
                    </a:lnTo>
                    <a:lnTo>
                      <a:pt x="7031" y="7093"/>
                    </a:lnTo>
                    <a:lnTo>
                      <a:pt x="6968" y="6905"/>
                    </a:lnTo>
                    <a:lnTo>
                      <a:pt x="6948" y="6633"/>
                    </a:lnTo>
                    <a:lnTo>
                      <a:pt x="7010" y="6591"/>
                    </a:lnTo>
                    <a:lnTo>
                      <a:pt x="6948" y="6403"/>
                    </a:lnTo>
                    <a:lnTo>
                      <a:pt x="7031" y="6277"/>
                    </a:lnTo>
                    <a:lnTo>
                      <a:pt x="7031" y="6173"/>
                    </a:lnTo>
                    <a:lnTo>
                      <a:pt x="7073" y="6089"/>
                    </a:lnTo>
                    <a:lnTo>
                      <a:pt x="7115" y="5838"/>
                    </a:lnTo>
                    <a:lnTo>
                      <a:pt x="7073" y="5733"/>
                    </a:lnTo>
                    <a:lnTo>
                      <a:pt x="7136" y="5650"/>
                    </a:lnTo>
                    <a:lnTo>
                      <a:pt x="7115" y="5461"/>
                    </a:lnTo>
                    <a:lnTo>
                      <a:pt x="7220" y="5336"/>
                    </a:lnTo>
                    <a:lnTo>
                      <a:pt x="7261" y="5210"/>
                    </a:lnTo>
                    <a:lnTo>
                      <a:pt x="7261" y="5168"/>
                    </a:lnTo>
                    <a:lnTo>
                      <a:pt x="7282" y="5126"/>
                    </a:lnTo>
                    <a:lnTo>
                      <a:pt x="7387" y="5043"/>
                    </a:lnTo>
                    <a:lnTo>
                      <a:pt x="7387" y="5001"/>
                    </a:lnTo>
                    <a:lnTo>
                      <a:pt x="7492" y="4833"/>
                    </a:lnTo>
                    <a:lnTo>
                      <a:pt x="7575" y="4750"/>
                    </a:lnTo>
                    <a:lnTo>
                      <a:pt x="7680" y="4541"/>
                    </a:lnTo>
                    <a:lnTo>
                      <a:pt x="7722" y="4478"/>
                    </a:lnTo>
                    <a:lnTo>
                      <a:pt x="7805" y="4436"/>
                    </a:lnTo>
                    <a:lnTo>
                      <a:pt x="7805" y="4310"/>
                    </a:lnTo>
                    <a:lnTo>
                      <a:pt x="7826" y="4227"/>
                    </a:lnTo>
                    <a:lnTo>
                      <a:pt x="8015" y="3997"/>
                    </a:lnTo>
                    <a:lnTo>
                      <a:pt x="8098" y="3997"/>
                    </a:lnTo>
                    <a:lnTo>
                      <a:pt x="8182" y="3976"/>
                    </a:lnTo>
                    <a:lnTo>
                      <a:pt x="8182" y="3850"/>
                    </a:lnTo>
                    <a:lnTo>
                      <a:pt x="8266" y="3808"/>
                    </a:lnTo>
                    <a:lnTo>
                      <a:pt x="8475" y="3641"/>
                    </a:lnTo>
                    <a:lnTo>
                      <a:pt x="8538" y="3599"/>
                    </a:lnTo>
                    <a:lnTo>
                      <a:pt x="8600" y="3536"/>
                    </a:lnTo>
                    <a:lnTo>
                      <a:pt x="8831" y="3369"/>
                    </a:lnTo>
                    <a:lnTo>
                      <a:pt x="8852" y="3390"/>
                    </a:lnTo>
                    <a:lnTo>
                      <a:pt x="8935" y="3327"/>
                    </a:lnTo>
                    <a:lnTo>
                      <a:pt x="8956" y="3264"/>
                    </a:lnTo>
                    <a:lnTo>
                      <a:pt x="9103" y="3181"/>
                    </a:lnTo>
                    <a:lnTo>
                      <a:pt x="9207" y="3181"/>
                    </a:lnTo>
                    <a:lnTo>
                      <a:pt x="9228" y="3118"/>
                    </a:lnTo>
                    <a:lnTo>
                      <a:pt x="9207" y="2909"/>
                    </a:lnTo>
                    <a:lnTo>
                      <a:pt x="9165" y="2657"/>
                    </a:lnTo>
                    <a:lnTo>
                      <a:pt x="9165" y="2490"/>
                    </a:lnTo>
                    <a:lnTo>
                      <a:pt x="9061" y="2239"/>
                    </a:lnTo>
                    <a:lnTo>
                      <a:pt x="9061" y="2134"/>
                    </a:lnTo>
                    <a:lnTo>
                      <a:pt x="8810" y="2113"/>
                    </a:lnTo>
                    <a:lnTo>
                      <a:pt x="8705" y="2197"/>
                    </a:lnTo>
                    <a:lnTo>
                      <a:pt x="8684" y="2218"/>
                    </a:lnTo>
                    <a:lnTo>
                      <a:pt x="8684" y="2385"/>
                    </a:lnTo>
                    <a:lnTo>
                      <a:pt x="8705" y="2427"/>
                    </a:lnTo>
                    <a:lnTo>
                      <a:pt x="8705" y="2637"/>
                    </a:lnTo>
                    <a:lnTo>
                      <a:pt x="8600" y="2720"/>
                    </a:lnTo>
                    <a:lnTo>
                      <a:pt x="8517" y="2846"/>
                    </a:lnTo>
                    <a:lnTo>
                      <a:pt x="8496" y="2971"/>
                    </a:lnTo>
                    <a:lnTo>
                      <a:pt x="8224" y="3160"/>
                    </a:lnTo>
                    <a:lnTo>
                      <a:pt x="8182" y="3327"/>
                    </a:lnTo>
                    <a:lnTo>
                      <a:pt x="8077" y="3453"/>
                    </a:lnTo>
                    <a:lnTo>
                      <a:pt x="7952" y="3432"/>
                    </a:lnTo>
                    <a:lnTo>
                      <a:pt x="7889" y="3453"/>
                    </a:lnTo>
                    <a:lnTo>
                      <a:pt x="7784" y="3599"/>
                    </a:lnTo>
                    <a:lnTo>
                      <a:pt x="7743" y="3557"/>
                    </a:lnTo>
                    <a:lnTo>
                      <a:pt x="7659" y="3557"/>
                    </a:lnTo>
                    <a:lnTo>
                      <a:pt x="7533" y="3599"/>
                    </a:lnTo>
                    <a:lnTo>
                      <a:pt x="7282" y="3453"/>
                    </a:lnTo>
                    <a:lnTo>
                      <a:pt x="6948" y="3348"/>
                    </a:lnTo>
                    <a:lnTo>
                      <a:pt x="6529" y="3390"/>
                    </a:lnTo>
                    <a:lnTo>
                      <a:pt x="6424" y="3390"/>
                    </a:lnTo>
                    <a:lnTo>
                      <a:pt x="6445" y="3264"/>
                    </a:lnTo>
                    <a:lnTo>
                      <a:pt x="6634" y="3076"/>
                    </a:lnTo>
                    <a:lnTo>
                      <a:pt x="6717" y="2846"/>
                    </a:lnTo>
                    <a:lnTo>
                      <a:pt x="6696" y="2720"/>
                    </a:lnTo>
                    <a:lnTo>
                      <a:pt x="6738" y="2616"/>
                    </a:lnTo>
                    <a:lnTo>
                      <a:pt x="6843" y="2532"/>
                    </a:lnTo>
                    <a:lnTo>
                      <a:pt x="6927" y="2406"/>
                    </a:lnTo>
                    <a:lnTo>
                      <a:pt x="6948" y="2281"/>
                    </a:lnTo>
                    <a:lnTo>
                      <a:pt x="6864" y="2134"/>
                    </a:lnTo>
                    <a:lnTo>
                      <a:pt x="6696" y="2009"/>
                    </a:lnTo>
                    <a:lnTo>
                      <a:pt x="6550" y="1862"/>
                    </a:lnTo>
                    <a:lnTo>
                      <a:pt x="6215" y="1800"/>
                    </a:lnTo>
                    <a:lnTo>
                      <a:pt x="5964" y="1674"/>
                    </a:lnTo>
                    <a:lnTo>
                      <a:pt x="5692" y="1465"/>
                    </a:lnTo>
                    <a:lnTo>
                      <a:pt x="5587" y="1444"/>
                    </a:lnTo>
                    <a:lnTo>
                      <a:pt x="5357" y="1339"/>
                    </a:lnTo>
                    <a:lnTo>
                      <a:pt x="5023" y="1256"/>
                    </a:lnTo>
                    <a:lnTo>
                      <a:pt x="4939" y="1088"/>
                    </a:lnTo>
                    <a:lnTo>
                      <a:pt x="4813" y="963"/>
                    </a:lnTo>
                    <a:lnTo>
                      <a:pt x="4667" y="942"/>
                    </a:lnTo>
                    <a:lnTo>
                      <a:pt x="4311" y="565"/>
                    </a:lnTo>
                    <a:lnTo>
                      <a:pt x="4186" y="314"/>
                    </a:lnTo>
                    <a:lnTo>
                      <a:pt x="4081" y="293"/>
                    </a:lnTo>
                    <a:lnTo>
                      <a:pt x="3935" y="147"/>
                    </a:lnTo>
                    <a:lnTo>
                      <a:pt x="3914" y="126"/>
                    </a:lnTo>
                    <a:lnTo>
                      <a:pt x="3809" y="21"/>
                    </a:lnTo>
                    <a:lnTo>
                      <a:pt x="3181" y="21"/>
                    </a:lnTo>
                    <a:lnTo>
                      <a:pt x="3077" y="147"/>
                    </a:lnTo>
                    <a:lnTo>
                      <a:pt x="3077" y="251"/>
                    </a:lnTo>
                    <a:lnTo>
                      <a:pt x="2993" y="356"/>
                    </a:lnTo>
                    <a:lnTo>
                      <a:pt x="2993" y="460"/>
                    </a:lnTo>
                    <a:lnTo>
                      <a:pt x="2951" y="544"/>
                    </a:lnTo>
                    <a:lnTo>
                      <a:pt x="2888" y="460"/>
                    </a:lnTo>
                    <a:lnTo>
                      <a:pt x="2826" y="230"/>
                    </a:lnTo>
                    <a:lnTo>
                      <a:pt x="2784" y="84"/>
                    </a:lnTo>
                    <a:lnTo>
                      <a:pt x="2679" y="42"/>
                    </a:lnTo>
                    <a:lnTo>
                      <a:pt x="2470" y="105"/>
                    </a:lnTo>
                    <a:lnTo>
                      <a:pt x="2344" y="84"/>
                    </a:lnTo>
                    <a:lnTo>
                      <a:pt x="2240" y="105"/>
                    </a:lnTo>
                    <a:lnTo>
                      <a:pt x="2093" y="126"/>
                    </a:lnTo>
                    <a:lnTo>
                      <a:pt x="194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36"/>
              <p:cNvSpPr/>
              <p:nvPr/>
            </p:nvSpPr>
            <p:spPr>
              <a:xfrm>
                <a:off x="2804875" y="4134625"/>
                <a:ext cx="51800" cy="36100"/>
              </a:xfrm>
              <a:custGeom>
                <a:rect b="b" l="l" r="r" t="t"/>
                <a:pathLst>
                  <a:path extrusionOk="0" h="1444" w="2072">
                    <a:moveTo>
                      <a:pt x="0" y="0"/>
                    </a:moveTo>
                    <a:lnTo>
                      <a:pt x="272" y="1067"/>
                    </a:lnTo>
                    <a:lnTo>
                      <a:pt x="314" y="1067"/>
                    </a:lnTo>
                    <a:lnTo>
                      <a:pt x="502" y="1046"/>
                    </a:lnTo>
                    <a:lnTo>
                      <a:pt x="670" y="1046"/>
                    </a:lnTo>
                    <a:lnTo>
                      <a:pt x="816" y="1004"/>
                    </a:lnTo>
                    <a:lnTo>
                      <a:pt x="816" y="1046"/>
                    </a:lnTo>
                    <a:lnTo>
                      <a:pt x="712" y="1067"/>
                    </a:lnTo>
                    <a:lnTo>
                      <a:pt x="565" y="1130"/>
                    </a:lnTo>
                    <a:lnTo>
                      <a:pt x="293" y="1130"/>
                    </a:lnTo>
                    <a:lnTo>
                      <a:pt x="356" y="1360"/>
                    </a:lnTo>
                    <a:lnTo>
                      <a:pt x="398" y="1360"/>
                    </a:lnTo>
                    <a:lnTo>
                      <a:pt x="607" y="1276"/>
                    </a:lnTo>
                    <a:lnTo>
                      <a:pt x="837" y="1297"/>
                    </a:lnTo>
                    <a:lnTo>
                      <a:pt x="1005" y="1276"/>
                    </a:lnTo>
                    <a:lnTo>
                      <a:pt x="1235" y="1297"/>
                    </a:lnTo>
                    <a:lnTo>
                      <a:pt x="1360" y="1381"/>
                    </a:lnTo>
                    <a:lnTo>
                      <a:pt x="1507" y="1444"/>
                    </a:lnTo>
                    <a:lnTo>
                      <a:pt x="1632" y="1402"/>
                    </a:lnTo>
                    <a:lnTo>
                      <a:pt x="1737" y="1297"/>
                    </a:lnTo>
                    <a:lnTo>
                      <a:pt x="1758" y="1193"/>
                    </a:lnTo>
                    <a:lnTo>
                      <a:pt x="1883" y="1151"/>
                    </a:lnTo>
                    <a:lnTo>
                      <a:pt x="1946" y="1193"/>
                    </a:lnTo>
                    <a:lnTo>
                      <a:pt x="2072" y="1130"/>
                    </a:lnTo>
                    <a:lnTo>
                      <a:pt x="2072" y="1004"/>
                    </a:lnTo>
                    <a:lnTo>
                      <a:pt x="1967" y="983"/>
                    </a:lnTo>
                    <a:lnTo>
                      <a:pt x="1758" y="1046"/>
                    </a:lnTo>
                    <a:lnTo>
                      <a:pt x="1632" y="1004"/>
                    </a:lnTo>
                    <a:lnTo>
                      <a:pt x="1507" y="879"/>
                    </a:lnTo>
                    <a:lnTo>
                      <a:pt x="1318" y="837"/>
                    </a:lnTo>
                    <a:lnTo>
                      <a:pt x="1256" y="774"/>
                    </a:lnTo>
                    <a:lnTo>
                      <a:pt x="816" y="628"/>
                    </a:lnTo>
                    <a:lnTo>
                      <a:pt x="691" y="607"/>
                    </a:lnTo>
                    <a:lnTo>
                      <a:pt x="691" y="460"/>
                    </a:lnTo>
                    <a:lnTo>
                      <a:pt x="565" y="335"/>
                    </a:lnTo>
                    <a:lnTo>
                      <a:pt x="398" y="314"/>
                    </a:lnTo>
                    <a:lnTo>
                      <a:pt x="314" y="126"/>
                    </a:lnTo>
                    <a:lnTo>
                      <a:pt x="272" y="21"/>
                    </a:lnTo>
                    <a:lnTo>
                      <a:pt x="105" y="42"/>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7" name="Google Shape;2237;p36"/>
            <p:cNvSpPr/>
            <p:nvPr/>
          </p:nvSpPr>
          <p:spPr>
            <a:xfrm>
              <a:off x="5404100" y="2847275"/>
              <a:ext cx="26175" cy="61250"/>
            </a:xfrm>
            <a:custGeom>
              <a:rect b="b" l="l" r="r" t="t"/>
              <a:pathLst>
                <a:path extrusionOk="0" h="2450" w="1047">
                  <a:moveTo>
                    <a:pt x="691" y="1"/>
                  </a:moveTo>
                  <a:lnTo>
                    <a:pt x="628" y="43"/>
                  </a:lnTo>
                  <a:lnTo>
                    <a:pt x="628" y="127"/>
                  </a:lnTo>
                  <a:lnTo>
                    <a:pt x="524" y="147"/>
                  </a:lnTo>
                  <a:lnTo>
                    <a:pt x="398" y="315"/>
                  </a:lnTo>
                  <a:lnTo>
                    <a:pt x="294" y="482"/>
                  </a:lnTo>
                  <a:lnTo>
                    <a:pt x="315" y="545"/>
                  </a:lnTo>
                  <a:lnTo>
                    <a:pt x="294" y="629"/>
                  </a:lnTo>
                  <a:lnTo>
                    <a:pt x="231" y="671"/>
                  </a:lnTo>
                  <a:lnTo>
                    <a:pt x="105" y="880"/>
                  </a:lnTo>
                  <a:lnTo>
                    <a:pt x="63" y="1110"/>
                  </a:lnTo>
                  <a:lnTo>
                    <a:pt x="1" y="1152"/>
                  </a:lnTo>
                  <a:lnTo>
                    <a:pt x="63" y="1194"/>
                  </a:lnTo>
                  <a:lnTo>
                    <a:pt x="63" y="1424"/>
                  </a:lnTo>
                  <a:lnTo>
                    <a:pt x="84" y="1675"/>
                  </a:lnTo>
                  <a:lnTo>
                    <a:pt x="126" y="1696"/>
                  </a:lnTo>
                  <a:lnTo>
                    <a:pt x="168" y="1780"/>
                  </a:lnTo>
                  <a:lnTo>
                    <a:pt x="126" y="1780"/>
                  </a:lnTo>
                  <a:lnTo>
                    <a:pt x="105" y="1842"/>
                  </a:lnTo>
                  <a:lnTo>
                    <a:pt x="189" y="1947"/>
                  </a:lnTo>
                  <a:lnTo>
                    <a:pt x="231" y="1947"/>
                  </a:lnTo>
                  <a:lnTo>
                    <a:pt x="273" y="2031"/>
                  </a:lnTo>
                  <a:lnTo>
                    <a:pt x="419" y="2093"/>
                  </a:lnTo>
                  <a:lnTo>
                    <a:pt x="503" y="2219"/>
                  </a:lnTo>
                  <a:lnTo>
                    <a:pt x="503" y="2344"/>
                  </a:lnTo>
                  <a:lnTo>
                    <a:pt x="503" y="2449"/>
                  </a:lnTo>
                  <a:lnTo>
                    <a:pt x="587" y="2407"/>
                  </a:lnTo>
                  <a:lnTo>
                    <a:pt x="691" y="2449"/>
                  </a:lnTo>
                  <a:lnTo>
                    <a:pt x="691" y="2449"/>
                  </a:lnTo>
                  <a:lnTo>
                    <a:pt x="649" y="2324"/>
                  </a:lnTo>
                  <a:lnTo>
                    <a:pt x="691" y="2198"/>
                  </a:lnTo>
                  <a:lnTo>
                    <a:pt x="628" y="2010"/>
                  </a:lnTo>
                  <a:lnTo>
                    <a:pt x="712" y="1884"/>
                  </a:lnTo>
                  <a:lnTo>
                    <a:pt x="859" y="1675"/>
                  </a:lnTo>
                  <a:lnTo>
                    <a:pt x="859" y="1528"/>
                  </a:lnTo>
                  <a:lnTo>
                    <a:pt x="880" y="1487"/>
                  </a:lnTo>
                  <a:lnTo>
                    <a:pt x="838" y="1466"/>
                  </a:lnTo>
                  <a:lnTo>
                    <a:pt x="880" y="1256"/>
                  </a:lnTo>
                  <a:lnTo>
                    <a:pt x="880" y="1089"/>
                  </a:lnTo>
                  <a:lnTo>
                    <a:pt x="859" y="943"/>
                  </a:lnTo>
                  <a:lnTo>
                    <a:pt x="942" y="796"/>
                  </a:lnTo>
                  <a:lnTo>
                    <a:pt x="963" y="524"/>
                  </a:lnTo>
                  <a:lnTo>
                    <a:pt x="1005" y="357"/>
                  </a:lnTo>
                  <a:lnTo>
                    <a:pt x="1047" y="336"/>
                  </a:lnTo>
                  <a:lnTo>
                    <a:pt x="1026" y="252"/>
                  </a:lnTo>
                  <a:lnTo>
                    <a:pt x="921" y="168"/>
                  </a:lnTo>
                  <a:lnTo>
                    <a:pt x="880" y="168"/>
                  </a:lnTo>
                  <a:lnTo>
                    <a:pt x="817" y="43"/>
                  </a:lnTo>
                  <a:lnTo>
                    <a:pt x="6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8" name="Google Shape;2238;p36"/>
            <p:cNvGrpSpPr/>
            <p:nvPr/>
          </p:nvGrpSpPr>
          <p:grpSpPr>
            <a:xfrm>
              <a:off x="3781475" y="1624825"/>
              <a:ext cx="153300" cy="166375"/>
              <a:chOff x="3781475" y="1624825"/>
              <a:chExt cx="153300" cy="166375"/>
            </a:xfrm>
          </p:grpSpPr>
          <p:sp>
            <p:nvSpPr>
              <p:cNvPr id="2239" name="Google Shape;2239;p36"/>
              <p:cNvSpPr/>
              <p:nvPr/>
            </p:nvSpPr>
            <p:spPr>
              <a:xfrm>
                <a:off x="3845300" y="1624825"/>
                <a:ext cx="89475" cy="60700"/>
              </a:xfrm>
              <a:custGeom>
                <a:rect b="b" l="l" r="r" t="t"/>
                <a:pathLst>
                  <a:path extrusionOk="0" h="2428" w="3579">
                    <a:moveTo>
                      <a:pt x="1695" y="1"/>
                    </a:moveTo>
                    <a:lnTo>
                      <a:pt x="1674" y="84"/>
                    </a:lnTo>
                    <a:lnTo>
                      <a:pt x="1716" y="168"/>
                    </a:lnTo>
                    <a:lnTo>
                      <a:pt x="1758" y="252"/>
                    </a:lnTo>
                    <a:lnTo>
                      <a:pt x="1674" y="210"/>
                    </a:lnTo>
                    <a:lnTo>
                      <a:pt x="1611" y="168"/>
                    </a:lnTo>
                    <a:lnTo>
                      <a:pt x="1570" y="189"/>
                    </a:lnTo>
                    <a:lnTo>
                      <a:pt x="1570" y="293"/>
                    </a:lnTo>
                    <a:lnTo>
                      <a:pt x="1653" y="377"/>
                    </a:lnTo>
                    <a:lnTo>
                      <a:pt x="1653" y="482"/>
                    </a:lnTo>
                    <a:lnTo>
                      <a:pt x="1611" y="586"/>
                    </a:lnTo>
                    <a:lnTo>
                      <a:pt x="1611" y="712"/>
                    </a:lnTo>
                    <a:lnTo>
                      <a:pt x="1674" y="879"/>
                    </a:lnTo>
                    <a:lnTo>
                      <a:pt x="1653" y="984"/>
                    </a:lnTo>
                    <a:lnTo>
                      <a:pt x="1591" y="984"/>
                    </a:lnTo>
                    <a:lnTo>
                      <a:pt x="1570" y="879"/>
                    </a:lnTo>
                    <a:lnTo>
                      <a:pt x="1465" y="796"/>
                    </a:lnTo>
                    <a:lnTo>
                      <a:pt x="1360" y="733"/>
                    </a:lnTo>
                    <a:lnTo>
                      <a:pt x="1339" y="670"/>
                    </a:lnTo>
                    <a:lnTo>
                      <a:pt x="1381" y="586"/>
                    </a:lnTo>
                    <a:lnTo>
                      <a:pt x="1381" y="524"/>
                    </a:lnTo>
                    <a:lnTo>
                      <a:pt x="1298" y="503"/>
                    </a:lnTo>
                    <a:lnTo>
                      <a:pt x="1193" y="565"/>
                    </a:lnTo>
                    <a:lnTo>
                      <a:pt x="1151" y="565"/>
                    </a:lnTo>
                    <a:lnTo>
                      <a:pt x="1130" y="607"/>
                    </a:lnTo>
                    <a:lnTo>
                      <a:pt x="1026" y="670"/>
                    </a:lnTo>
                    <a:lnTo>
                      <a:pt x="942" y="628"/>
                    </a:lnTo>
                    <a:lnTo>
                      <a:pt x="942" y="586"/>
                    </a:lnTo>
                    <a:lnTo>
                      <a:pt x="942" y="524"/>
                    </a:lnTo>
                    <a:lnTo>
                      <a:pt x="879" y="524"/>
                    </a:lnTo>
                    <a:lnTo>
                      <a:pt x="816" y="461"/>
                    </a:lnTo>
                    <a:lnTo>
                      <a:pt x="775" y="356"/>
                    </a:lnTo>
                    <a:lnTo>
                      <a:pt x="712" y="314"/>
                    </a:lnTo>
                    <a:lnTo>
                      <a:pt x="649" y="356"/>
                    </a:lnTo>
                    <a:lnTo>
                      <a:pt x="565" y="273"/>
                    </a:lnTo>
                    <a:lnTo>
                      <a:pt x="607" y="189"/>
                    </a:lnTo>
                    <a:lnTo>
                      <a:pt x="565" y="84"/>
                    </a:lnTo>
                    <a:lnTo>
                      <a:pt x="523" y="63"/>
                    </a:lnTo>
                    <a:lnTo>
                      <a:pt x="461" y="147"/>
                    </a:lnTo>
                    <a:lnTo>
                      <a:pt x="440" y="293"/>
                    </a:lnTo>
                    <a:lnTo>
                      <a:pt x="461" y="419"/>
                    </a:lnTo>
                    <a:lnTo>
                      <a:pt x="544" y="565"/>
                    </a:lnTo>
                    <a:lnTo>
                      <a:pt x="565" y="712"/>
                    </a:lnTo>
                    <a:lnTo>
                      <a:pt x="523" y="733"/>
                    </a:lnTo>
                    <a:lnTo>
                      <a:pt x="440" y="649"/>
                    </a:lnTo>
                    <a:lnTo>
                      <a:pt x="419" y="545"/>
                    </a:lnTo>
                    <a:lnTo>
                      <a:pt x="398" y="524"/>
                    </a:lnTo>
                    <a:lnTo>
                      <a:pt x="398" y="628"/>
                    </a:lnTo>
                    <a:lnTo>
                      <a:pt x="419" y="754"/>
                    </a:lnTo>
                    <a:lnTo>
                      <a:pt x="461" y="837"/>
                    </a:lnTo>
                    <a:lnTo>
                      <a:pt x="461" y="921"/>
                    </a:lnTo>
                    <a:lnTo>
                      <a:pt x="440" y="1005"/>
                    </a:lnTo>
                    <a:lnTo>
                      <a:pt x="419" y="984"/>
                    </a:lnTo>
                    <a:lnTo>
                      <a:pt x="356" y="837"/>
                    </a:lnTo>
                    <a:lnTo>
                      <a:pt x="314" y="796"/>
                    </a:lnTo>
                    <a:lnTo>
                      <a:pt x="105" y="817"/>
                    </a:lnTo>
                    <a:lnTo>
                      <a:pt x="21" y="775"/>
                    </a:lnTo>
                    <a:lnTo>
                      <a:pt x="0" y="775"/>
                    </a:lnTo>
                    <a:lnTo>
                      <a:pt x="63" y="879"/>
                    </a:lnTo>
                    <a:lnTo>
                      <a:pt x="126" y="879"/>
                    </a:lnTo>
                    <a:lnTo>
                      <a:pt x="189" y="921"/>
                    </a:lnTo>
                    <a:lnTo>
                      <a:pt x="168" y="984"/>
                    </a:lnTo>
                    <a:lnTo>
                      <a:pt x="189" y="1026"/>
                    </a:lnTo>
                    <a:lnTo>
                      <a:pt x="293" y="1026"/>
                    </a:lnTo>
                    <a:lnTo>
                      <a:pt x="314" y="1068"/>
                    </a:lnTo>
                    <a:lnTo>
                      <a:pt x="168" y="1172"/>
                    </a:lnTo>
                    <a:lnTo>
                      <a:pt x="168" y="1235"/>
                    </a:lnTo>
                    <a:lnTo>
                      <a:pt x="293" y="1423"/>
                    </a:lnTo>
                    <a:lnTo>
                      <a:pt x="377" y="1444"/>
                    </a:lnTo>
                    <a:lnTo>
                      <a:pt x="461" y="1486"/>
                    </a:lnTo>
                    <a:lnTo>
                      <a:pt x="607" y="1486"/>
                    </a:lnTo>
                    <a:lnTo>
                      <a:pt x="691" y="1465"/>
                    </a:lnTo>
                    <a:lnTo>
                      <a:pt x="754" y="1528"/>
                    </a:lnTo>
                    <a:lnTo>
                      <a:pt x="816" y="1528"/>
                    </a:lnTo>
                    <a:lnTo>
                      <a:pt x="942" y="1444"/>
                    </a:lnTo>
                    <a:lnTo>
                      <a:pt x="1026" y="1423"/>
                    </a:lnTo>
                    <a:lnTo>
                      <a:pt x="1235" y="1381"/>
                    </a:lnTo>
                    <a:lnTo>
                      <a:pt x="1381" y="1381"/>
                    </a:lnTo>
                    <a:lnTo>
                      <a:pt x="1465" y="1340"/>
                    </a:lnTo>
                    <a:lnTo>
                      <a:pt x="1528" y="1340"/>
                    </a:lnTo>
                    <a:lnTo>
                      <a:pt x="1570" y="1361"/>
                    </a:lnTo>
                    <a:lnTo>
                      <a:pt x="1570" y="1423"/>
                    </a:lnTo>
                    <a:lnTo>
                      <a:pt x="1549" y="1465"/>
                    </a:lnTo>
                    <a:lnTo>
                      <a:pt x="1507" y="1549"/>
                    </a:lnTo>
                    <a:lnTo>
                      <a:pt x="1465" y="1570"/>
                    </a:lnTo>
                    <a:lnTo>
                      <a:pt x="1339" y="1549"/>
                    </a:lnTo>
                    <a:lnTo>
                      <a:pt x="1214" y="1549"/>
                    </a:lnTo>
                    <a:lnTo>
                      <a:pt x="1109" y="1528"/>
                    </a:lnTo>
                    <a:lnTo>
                      <a:pt x="1067" y="1570"/>
                    </a:lnTo>
                    <a:lnTo>
                      <a:pt x="1130" y="1591"/>
                    </a:lnTo>
                    <a:lnTo>
                      <a:pt x="1298" y="1653"/>
                    </a:lnTo>
                    <a:lnTo>
                      <a:pt x="1360" y="1695"/>
                    </a:lnTo>
                    <a:lnTo>
                      <a:pt x="1360" y="1758"/>
                    </a:lnTo>
                    <a:lnTo>
                      <a:pt x="1298" y="1758"/>
                    </a:lnTo>
                    <a:lnTo>
                      <a:pt x="1172" y="1695"/>
                    </a:lnTo>
                    <a:lnTo>
                      <a:pt x="1151" y="1758"/>
                    </a:lnTo>
                    <a:lnTo>
                      <a:pt x="1088" y="1758"/>
                    </a:lnTo>
                    <a:lnTo>
                      <a:pt x="984" y="1674"/>
                    </a:lnTo>
                    <a:lnTo>
                      <a:pt x="900" y="1653"/>
                    </a:lnTo>
                    <a:lnTo>
                      <a:pt x="754" y="1695"/>
                    </a:lnTo>
                    <a:lnTo>
                      <a:pt x="754" y="1758"/>
                    </a:lnTo>
                    <a:lnTo>
                      <a:pt x="837" y="1779"/>
                    </a:lnTo>
                    <a:lnTo>
                      <a:pt x="1047" y="1967"/>
                    </a:lnTo>
                    <a:lnTo>
                      <a:pt x="1130" y="1988"/>
                    </a:lnTo>
                    <a:lnTo>
                      <a:pt x="1235" y="1946"/>
                    </a:lnTo>
                    <a:lnTo>
                      <a:pt x="1277" y="1967"/>
                    </a:lnTo>
                    <a:lnTo>
                      <a:pt x="1339" y="2072"/>
                    </a:lnTo>
                    <a:lnTo>
                      <a:pt x="1339" y="2156"/>
                    </a:lnTo>
                    <a:lnTo>
                      <a:pt x="1423" y="2177"/>
                    </a:lnTo>
                    <a:lnTo>
                      <a:pt x="1507" y="2156"/>
                    </a:lnTo>
                    <a:lnTo>
                      <a:pt x="1674" y="2156"/>
                    </a:lnTo>
                    <a:lnTo>
                      <a:pt x="1842" y="2093"/>
                    </a:lnTo>
                    <a:lnTo>
                      <a:pt x="1946" y="2093"/>
                    </a:lnTo>
                    <a:lnTo>
                      <a:pt x="2093" y="2072"/>
                    </a:lnTo>
                    <a:lnTo>
                      <a:pt x="2093" y="2114"/>
                    </a:lnTo>
                    <a:lnTo>
                      <a:pt x="2072" y="2218"/>
                    </a:lnTo>
                    <a:lnTo>
                      <a:pt x="2093" y="2323"/>
                    </a:lnTo>
                    <a:lnTo>
                      <a:pt x="2218" y="2407"/>
                    </a:lnTo>
                    <a:lnTo>
                      <a:pt x="2365" y="2428"/>
                    </a:lnTo>
                    <a:lnTo>
                      <a:pt x="2532" y="2386"/>
                    </a:lnTo>
                    <a:lnTo>
                      <a:pt x="2574" y="2323"/>
                    </a:lnTo>
                    <a:lnTo>
                      <a:pt x="2532" y="2281"/>
                    </a:lnTo>
                    <a:lnTo>
                      <a:pt x="2532" y="2218"/>
                    </a:lnTo>
                    <a:lnTo>
                      <a:pt x="2595" y="2156"/>
                    </a:lnTo>
                    <a:lnTo>
                      <a:pt x="2699" y="2051"/>
                    </a:lnTo>
                    <a:lnTo>
                      <a:pt x="2783" y="2009"/>
                    </a:lnTo>
                    <a:lnTo>
                      <a:pt x="2846" y="2072"/>
                    </a:lnTo>
                    <a:lnTo>
                      <a:pt x="2930" y="2114"/>
                    </a:lnTo>
                    <a:lnTo>
                      <a:pt x="3034" y="2114"/>
                    </a:lnTo>
                    <a:lnTo>
                      <a:pt x="3160" y="2051"/>
                    </a:lnTo>
                    <a:lnTo>
                      <a:pt x="3202" y="1988"/>
                    </a:lnTo>
                    <a:lnTo>
                      <a:pt x="3160" y="1842"/>
                    </a:lnTo>
                    <a:lnTo>
                      <a:pt x="3139" y="1758"/>
                    </a:lnTo>
                    <a:lnTo>
                      <a:pt x="3181" y="1674"/>
                    </a:lnTo>
                    <a:lnTo>
                      <a:pt x="3264" y="1591"/>
                    </a:lnTo>
                    <a:lnTo>
                      <a:pt x="3348" y="1423"/>
                    </a:lnTo>
                    <a:lnTo>
                      <a:pt x="3432" y="1319"/>
                    </a:lnTo>
                    <a:lnTo>
                      <a:pt x="3557" y="1172"/>
                    </a:lnTo>
                    <a:lnTo>
                      <a:pt x="3578" y="1068"/>
                    </a:lnTo>
                    <a:lnTo>
                      <a:pt x="3578" y="1005"/>
                    </a:lnTo>
                    <a:lnTo>
                      <a:pt x="3557" y="900"/>
                    </a:lnTo>
                    <a:lnTo>
                      <a:pt x="3536" y="817"/>
                    </a:lnTo>
                    <a:lnTo>
                      <a:pt x="3557" y="754"/>
                    </a:lnTo>
                    <a:lnTo>
                      <a:pt x="3557" y="712"/>
                    </a:lnTo>
                    <a:lnTo>
                      <a:pt x="3516" y="691"/>
                    </a:lnTo>
                    <a:lnTo>
                      <a:pt x="3348" y="691"/>
                    </a:lnTo>
                    <a:lnTo>
                      <a:pt x="3264" y="607"/>
                    </a:lnTo>
                    <a:lnTo>
                      <a:pt x="3223" y="607"/>
                    </a:lnTo>
                    <a:lnTo>
                      <a:pt x="3034" y="628"/>
                    </a:lnTo>
                    <a:lnTo>
                      <a:pt x="2930" y="607"/>
                    </a:lnTo>
                    <a:lnTo>
                      <a:pt x="2846" y="545"/>
                    </a:lnTo>
                    <a:lnTo>
                      <a:pt x="2741" y="545"/>
                    </a:lnTo>
                    <a:lnTo>
                      <a:pt x="2679" y="503"/>
                    </a:lnTo>
                    <a:lnTo>
                      <a:pt x="2679" y="440"/>
                    </a:lnTo>
                    <a:lnTo>
                      <a:pt x="2637" y="419"/>
                    </a:lnTo>
                    <a:lnTo>
                      <a:pt x="2532" y="482"/>
                    </a:lnTo>
                    <a:lnTo>
                      <a:pt x="2532" y="419"/>
                    </a:lnTo>
                    <a:lnTo>
                      <a:pt x="2532" y="335"/>
                    </a:lnTo>
                    <a:lnTo>
                      <a:pt x="2532" y="293"/>
                    </a:lnTo>
                    <a:lnTo>
                      <a:pt x="2490" y="335"/>
                    </a:lnTo>
                    <a:lnTo>
                      <a:pt x="2469" y="440"/>
                    </a:lnTo>
                    <a:lnTo>
                      <a:pt x="2407" y="482"/>
                    </a:lnTo>
                    <a:lnTo>
                      <a:pt x="2386" y="335"/>
                    </a:lnTo>
                    <a:lnTo>
                      <a:pt x="2344" y="335"/>
                    </a:lnTo>
                    <a:lnTo>
                      <a:pt x="2302" y="398"/>
                    </a:lnTo>
                    <a:lnTo>
                      <a:pt x="2323" y="440"/>
                    </a:lnTo>
                    <a:lnTo>
                      <a:pt x="2302" y="503"/>
                    </a:lnTo>
                    <a:lnTo>
                      <a:pt x="2093" y="503"/>
                    </a:lnTo>
                    <a:lnTo>
                      <a:pt x="2093" y="607"/>
                    </a:lnTo>
                    <a:lnTo>
                      <a:pt x="2072" y="691"/>
                    </a:lnTo>
                    <a:lnTo>
                      <a:pt x="1988" y="670"/>
                    </a:lnTo>
                    <a:lnTo>
                      <a:pt x="1967" y="586"/>
                    </a:lnTo>
                    <a:lnTo>
                      <a:pt x="1925" y="586"/>
                    </a:lnTo>
                    <a:lnTo>
                      <a:pt x="1925" y="670"/>
                    </a:lnTo>
                    <a:lnTo>
                      <a:pt x="1904" y="733"/>
                    </a:lnTo>
                    <a:lnTo>
                      <a:pt x="1883" y="691"/>
                    </a:lnTo>
                    <a:lnTo>
                      <a:pt x="1883" y="607"/>
                    </a:lnTo>
                    <a:lnTo>
                      <a:pt x="1904" y="482"/>
                    </a:lnTo>
                    <a:lnTo>
                      <a:pt x="1904" y="252"/>
                    </a:lnTo>
                    <a:lnTo>
                      <a:pt x="1883" y="168"/>
                    </a:lnTo>
                    <a:lnTo>
                      <a:pt x="1779" y="84"/>
                    </a:lnTo>
                    <a:lnTo>
                      <a:pt x="171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36"/>
              <p:cNvSpPr/>
              <p:nvPr/>
            </p:nvSpPr>
            <p:spPr>
              <a:xfrm>
                <a:off x="3875625" y="1704850"/>
                <a:ext cx="21475" cy="18350"/>
              </a:xfrm>
              <a:custGeom>
                <a:rect b="b" l="l" r="r" t="t"/>
                <a:pathLst>
                  <a:path extrusionOk="0" h="734" w="859">
                    <a:moveTo>
                      <a:pt x="650" y="1"/>
                    </a:moveTo>
                    <a:lnTo>
                      <a:pt x="587" y="43"/>
                    </a:lnTo>
                    <a:lnTo>
                      <a:pt x="419" y="126"/>
                    </a:lnTo>
                    <a:lnTo>
                      <a:pt x="419" y="43"/>
                    </a:lnTo>
                    <a:lnTo>
                      <a:pt x="357" y="43"/>
                    </a:lnTo>
                    <a:lnTo>
                      <a:pt x="273" y="105"/>
                    </a:lnTo>
                    <a:lnTo>
                      <a:pt x="252" y="147"/>
                    </a:lnTo>
                    <a:lnTo>
                      <a:pt x="231" y="210"/>
                    </a:lnTo>
                    <a:lnTo>
                      <a:pt x="126" y="189"/>
                    </a:lnTo>
                    <a:lnTo>
                      <a:pt x="64" y="252"/>
                    </a:lnTo>
                    <a:lnTo>
                      <a:pt x="1" y="315"/>
                    </a:lnTo>
                    <a:lnTo>
                      <a:pt x="64" y="357"/>
                    </a:lnTo>
                    <a:lnTo>
                      <a:pt x="210" y="357"/>
                    </a:lnTo>
                    <a:lnTo>
                      <a:pt x="252" y="461"/>
                    </a:lnTo>
                    <a:lnTo>
                      <a:pt x="273" y="524"/>
                    </a:lnTo>
                    <a:lnTo>
                      <a:pt x="273" y="608"/>
                    </a:lnTo>
                    <a:lnTo>
                      <a:pt x="336" y="629"/>
                    </a:lnTo>
                    <a:lnTo>
                      <a:pt x="273" y="712"/>
                    </a:lnTo>
                    <a:lnTo>
                      <a:pt x="357" y="712"/>
                    </a:lnTo>
                    <a:lnTo>
                      <a:pt x="419" y="733"/>
                    </a:lnTo>
                    <a:lnTo>
                      <a:pt x="440" y="670"/>
                    </a:lnTo>
                    <a:lnTo>
                      <a:pt x="587" y="608"/>
                    </a:lnTo>
                    <a:lnTo>
                      <a:pt x="670" y="608"/>
                    </a:lnTo>
                    <a:lnTo>
                      <a:pt x="754" y="524"/>
                    </a:lnTo>
                    <a:lnTo>
                      <a:pt x="733" y="461"/>
                    </a:lnTo>
                    <a:lnTo>
                      <a:pt x="754" y="315"/>
                    </a:lnTo>
                    <a:lnTo>
                      <a:pt x="796" y="294"/>
                    </a:lnTo>
                    <a:lnTo>
                      <a:pt x="859" y="189"/>
                    </a:lnTo>
                    <a:lnTo>
                      <a:pt x="796" y="105"/>
                    </a:lnTo>
                    <a:lnTo>
                      <a:pt x="733" y="85"/>
                    </a:lnTo>
                    <a:lnTo>
                      <a:pt x="670" y="22"/>
                    </a:lnTo>
                    <a:lnTo>
                      <a:pt x="6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36"/>
              <p:cNvSpPr/>
              <p:nvPr/>
            </p:nvSpPr>
            <p:spPr>
              <a:xfrm>
                <a:off x="3883475" y="1716375"/>
                <a:ext cx="39275" cy="43425"/>
              </a:xfrm>
              <a:custGeom>
                <a:rect b="b" l="l" r="r" t="t"/>
                <a:pathLst>
                  <a:path extrusionOk="0" h="1737" w="1571">
                    <a:moveTo>
                      <a:pt x="796" y="0"/>
                    </a:moveTo>
                    <a:lnTo>
                      <a:pt x="649" y="105"/>
                    </a:lnTo>
                    <a:lnTo>
                      <a:pt x="482" y="251"/>
                    </a:lnTo>
                    <a:lnTo>
                      <a:pt x="377" y="251"/>
                    </a:lnTo>
                    <a:lnTo>
                      <a:pt x="147" y="293"/>
                    </a:lnTo>
                    <a:lnTo>
                      <a:pt x="43" y="398"/>
                    </a:lnTo>
                    <a:lnTo>
                      <a:pt x="1" y="502"/>
                    </a:lnTo>
                    <a:lnTo>
                      <a:pt x="105" y="565"/>
                    </a:lnTo>
                    <a:lnTo>
                      <a:pt x="168" y="670"/>
                    </a:lnTo>
                    <a:lnTo>
                      <a:pt x="273" y="670"/>
                    </a:lnTo>
                    <a:lnTo>
                      <a:pt x="315" y="712"/>
                    </a:lnTo>
                    <a:lnTo>
                      <a:pt x="273" y="795"/>
                    </a:lnTo>
                    <a:lnTo>
                      <a:pt x="273" y="900"/>
                    </a:lnTo>
                    <a:lnTo>
                      <a:pt x="168" y="1046"/>
                    </a:lnTo>
                    <a:lnTo>
                      <a:pt x="147" y="1235"/>
                    </a:lnTo>
                    <a:lnTo>
                      <a:pt x="64" y="1297"/>
                    </a:lnTo>
                    <a:lnTo>
                      <a:pt x="105" y="1402"/>
                    </a:lnTo>
                    <a:lnTo>
                      <a:pt x="43" y="1444"/>
                    </a:lnTo>
                    <a:lnTo>
                      <a:pt x="64" y="1548"/>
                    </a:lnTo>
                    <a:lnTo>
                      <a:pt x="126" y="1548"/>
                    </a:lnTo>
                    <a:lnTo>
                      <a:pt x="210" y="1507"/>
                    </a:lnTo>
                    <a:lnTo>
                      <a:pt x="315" y="1465"/>
                    </a:lnTo>
                    <a:lnTo>
                      <a:pt x="440" y="1402"/>
                    </a:lnTo>
                    <a:lnTo>
                      <a:pt x="524" y="1402"/>
                    </a:lnTo>
                    <a:lnTo>
                      <a:pt x="587" y="1318"/>
                    </a:lnTo>
                    <a:lnTo>
                      <a:pt x="649" y="1193"/>
                    </a:lnTo>
                    <a:lnTo>
                      <a:pt x="691" y="1151"/>
                    </a:lnTo>
                    <a:lnTo>
                      <a:pt x="796" y="1151"/>
                    </a:lnTo>
                    <a:lnTo>
                      <a:pt x="838" y="1130"/>
                    </a:lnTo>
                    <a:lnTo>
                      <a:pt x="838" y="1235"/>
                    </a:lnTo>
                    <a:lnTo>
                      <a:pt x="796" y="1423"/>
                    </a:lnTo>
                    <a:lnTo>
                      <a:pt x="796" y="1548"/>
                    </a:lnTo>
                    <a:lnTo>
                      <a:pt x="754" y="1632"/>
                    </a:lnTo>
                    <a:lnTo>
                      <a:pt x="775" y="1737"/>
                    </a:lnTo>
                    <a:lnTo>
                      <a:pt x="859" y="1737"/>
                    </a:lnTo>
                    <a:lnTo>
                      <a:pt x="942" y="1653"/>
                    </a:lnTo>
                    <a:lnTo>
                      <a:pt x="942" y="1569"/>
                    </a:lnTo>
                    <a:lnTo>
                      <a:pt x="984" y="1465"/>
                    </a:lnTo>
                    <a:lnTo>
                      <a:pt x="1089" y="1423"/>
                    </a:lnTo>
                    <a:lnTo>
                      <a:pt x="1193" y="1402"/>
                    </a:lnTo>
                    <a:lnTo>
                      <a:pt x="1277" y="1151"/>
                    </a:lnTo>
                    <a:lnTo>
                      <a:pt x="1277" y="1046"/>
                    </a:lnTo>
                    <a:lnTo>
                      <a:pt x="1382" y="900"/>
                    </a:lnTo>
                    <a:lnTo>
                      <a:pt x="1507" y="837"/>
                    </a:lnTo>
                    <a:lnTo>
                      <a:pt x="1570" y="795"/>
                    </a:lnTo>
                    <a:lnTo>
                      <a:pt x="1465" y="732"/>
                    </a:lnTo>
                    <a:lnTo>
                      <a:pt x="1403" y="691"/>
                    </a:lnTo>
                    <a:lnTo>
                      <a:pt x="1298" y="628"/>
                    </a:lnTo>
                    <a:lnTo>
                      <a:pt x="1172" y="712"/>
                    </a:lnTo>
                    <a:lnTo>
                      <a:pt x="1089" y="774"/>
                    </a:lnTo>
                    <a:lnTo>
                      <a:pt x="963" y="691"/>
                    </a:lnTo>
                    <a:lnTo>
                      <a:pt x="838" y="565"/>
                    </a:lnTo>
                    <a:lnTo>
                      <a:pt x="796" y="398"/>
                    </a:lnTo>
                    <a:lnTo>
                      <a:pt x="838" y="356"/>
                    </a:lnTo>
                    <a:lnTo>
                      <a:pt x="942" y="314"/>
                    </a:lnTo>
                    <a:lnTo>
                      <a:pt x="942" y="272"/>
                    </a:lnTo>
                    <a:lnTo>
                      <a:pt x="859" y="147"/>
                    </a:lnTo>
                    <a:lnTo>
                      <a:pt x="7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36"/>
              <p:cNvSpPr/>
              <p:nvPr/>
            </p:nvSpPr>
            <p:spPr>
              <a:xfrm>
                <a:off x="3781475" y="1649925"/>
                <a:ext cx="102550" cy="141275"/>
              </a:xfrm>
              <a:custGeom>
                <a:rect b="b" l="l" r="r" t="t"/>
                <a:pathLst>
                  <a:path extrusionOk="0" h="5651" w="4102">
                    <a:moveTo>
                      <a:pt x="1988" y="1"/>
                    </a:moveTo>
                    <a:lnTo>
                      <a:pt x="1926" y="22"/>
                    </a:lnTo>
                    <a:lnTo>
                      <a:pt x="1842" y="126"/>
                    </a:lnTo>
                    <a:lnTo>
                      <a:pt x="1884" y="315"/>
                    </a:lnTo>
                    <a:lnTo>
                      <a:pt x="1821" y="419"/>
                    </a:lnTo>
                    <a:lnTo>
                      <a:pt x="1821" y="524"/>
                    </a:lnTo>
                    <a:lnTo>
                      <a:pt x="1800" y="629"/>
                    </a:lnTo>
                    <a:lnTo>
                      <a:pt x="1842" y="649"/>
                    </a:lnTo>
                    <a:lnTo>
                      <a:pt x="1884" y="733"/>
                    </a:lnTo>
                    <a:lnTo>
                      <a:pt x="1884" y="1068"/>
                    </a:lnTo>
                    <a:lnTo>
                      <a:pt x="1884" y="1235"/>
                    </a:lnTo>
                    <a:lnTo>
                      <a:pt x="1926" y="1361"/>
                    </a:lnTo>
                    <a:lnTo>
                      <a:pt x="2030" y="1507"/>
                    </a:lnTo>
                    <a:lnTo>
                      <a:pt x="2030" y="1654"/>
                    </a:lnTo>
                    <a:lnTo>
                      <a:pt x="2135" y="1779"/>
                    </a:lnTo>
                    <a:lnTo>
                      <a:pt x="2135" y="1863"/>
                    </a:lnTo>
                    <a:lnTo>
                      <a:pt x="2051" y="1863"/>
                    </a:lnTo>
                    <a:lnTo>
                      <a:pt x="2009" y="1800"/>
                    </a:lnTo>
                    <a:lnTo>
                      <a:pt x="1926" y="1612"/>
                    </a:lnTo>
                    <a:lnTo>
                      <a:pt x="1842" y="1507"/>
                    </a:lnTo>
                    <a:lnTo>
                      <a:pt x="1800" y="1507"/>
                    </a:lnTo>
                    <a:lnTo>
                      <a:pt x="1716" y="1570"/>
                    </a:lnTo>
                    <a:lnTo>
                      <a:pt x="1675" y="1549"/>
                    </a:lnTo>
                    <a:lnTo>
                      <a:pt x="1675" y="1486"/>
                    </a:lnTo>
                    <a:lnTo>
                      <a:pt x="1737" y="1403"/>
                    </a:lnTo>
                    <a:lnTo>
                      <a:pt x="1779" y="1361"/>
                    </a:lnTo>
                    <a:lnTo>
                      <a:pt x="1779" y="1256"/>
                    </a:lnTo>
                    <a:lnTo>
                      <a:pt x="1695" y="1026"/>
                    </a:lnTo>
                    <a:lnTo>
                      <a:pt x="1695" y="817"/>
                    </a:lnTo>
                    <a:lnTo>
                      <a:pt x="1675" y="733"/>
                    </a:lnTo>
                    <a:lnTo>
                      <a:pt x="1528" y="649"/>
                    </a:lnTo>
                    <a:lnTo>
                      <a:pt x="1465" y="524"/>
                    </a:lnTo>
                    <a:lnTo>
                      <a:pt x="1382" y="503"/>
                    </a:lnTo>
                    <a:lnTo>
                      <a:pt x="1319" y="545"/>
                    </a:lnTo>
                    <a:lnTo>
                      <a:pt x="1319" y="670"/>
                    </a:lnTo>
                    <a:lnTo>
                      <a:pt x="1193" y="838"/>
                    </a:lnTo>
                    <a:lnTo>
                      <a:pt x="1172" y="963"/>
                    </a:lnTo>
                    <a:lnTo>
                      <a:pt x="1193" y="1089"/>
                    </a:lnTo>
                    <a:lnTo>
                      <a:pt x="1256" y="1235"/>
                    </a:lnTo>
                    <a:lnTo>
                      <a:pt x="1277" y="1403"/>
                    </a:lnTo>
                    <a:lnTo>
                      <a:pt x="1214" y="1382"/>
                    </a:lnTo>
                    <a:lnTo>
                      <a:pt x="1172" y="1298"/>
                    </a:lnTo>
                    <a:lnTo>
                      <a:pt x="1151" y="1173"/>
                    </a:lnTo>
                    <a:lnTo>
                      <a:pt x="1172" y="1089"/>
                    </a:lnTo>
                    <a:lnTo>
                      <a:pt x="1110" y="1068"/>
                    </a:lnTo>
                    <a:lnTo>
                      <a:pt x="1068" y="984"/>
                    </a:lnTo>
                    <a:lnTo>
                      <a:pt x="1047" y="984"/>
                    </a:lnTo>
                    <a:lnTo>
                      <a:pt x="984" y="1047"/>
                    </a:lnTo>
                    <a:lnTo>
                      <a:pt x="942" y="1026"/>
                    </a:lnTo>
                    <a:lnTo>
                      <a:pt x="942" y="942"/>
                    </a:lnTo>
                    <a:lnTo>
                      <a:pt x="1047" y="859"/>
                    </a:lnTo>
                    <a:lnTo>
                      <a:pt x="1047" y="838"/>
                    </a:lnTo>
                    <a:lnTo>
                      <a:pt x="984" y="817"/>
                    </a:lnTo>
                    <a:lnTo>
                      <a:pt x="859" y="859"/>
                    </a:lnTo>
                    <a:lnTo>
                      <a:pt x="775" y="921"/>
                    </a:lnTo>
                    <a:lnTo>
                      <a:pt x="691" y="859"/>
                    </a:lnTo>
                    <a:lnTo>
                      <a:pt x="733" y="817"/>
                    </a:lnTo>
                    <a:lnTo>
                      <a:pt x="775" y="775"/>
                    </a:lnTo>
                    <a:lnTo>
                      <a:pt x="796" y="733"/>
                    </a:lnTo>
                    <a:lnTo>
                      <a:pt x="900" y="629"/>
                    </a:lnTo>
                    <a:lnTo>
                      <a:pt x="984" y="629"/>
                    </a:lnTo>
                    <a:lnTo>
                      <a:pt x="1005" y="649"/>
                    </a:lnTo>
                    <a:lnTo>
                      <a:pt x="1089" y="670"/>
                    </a:lnTo>
                    <a:lnTo>
                      <a:pt x="1151" y="608"/>
                    </a:lnTo>
                    <a:lnTo>
                      <a:pt x="1172" y="524"/>
                    </a:lnTo>
                    <a:lnTo>
                      <a:pt x="1089" y="398"/>
                    </a:lnTo>
                    <a:lnTo>
                      <a:pt x="1047" y="336"/>
                    </a:lnTo>
                    <a:lnTo>
                      <a:pt x="900" y="357"/>
                    </a:lnTo>
                    <a:lnTo>
                      <a:pt x="670" y="545"/>
                    </a:lnTo>
                    <a:lnTo>
                      <a:pt x="587" y="566"/>
                    </a:lnTo>
                    <a:lnTo>
                      <a:pt x="545" y="545"/>
                    </a:lnTo>
                    <a:lnTo>
                      <a:pt x="545" y="461"/>
                    </a:lnTo>
                    <a:lnTo>
                      <a:pt x="461" y="419"/>
                    </a:lnTo>
                    <a:lnTo>
                      <a:pt x="419" y="440"/>
                    </a:lnTo>
                    <a:lnTo>
                      <a:pt x="419" y="566"/>
                    </a:lnTo>
                    <a:lnTo>
                      <a:pt x="545" y="712"/>
                    </a:lnTo>
                    <a:lnTo>
                      <a:pt x="524" y="754"/>
                    </a:lnTo>
                    <a:lnTo>
                      <a:pt x="419" y="754"/>
                    </a:lnTo>
                    <a:lnTo>
                      <a:pt x="377" y="649"/>
                    </a:lnTo>
                    <a:lnTo>
                      <a:pt x="315" y="503"/>
                    </a:lnTo>
                    <a:lnTo>
                      <a:pt x="231" y="503"/>
                    </a:lnTo>
                    <a:lnTo>
                      <a:pt x="126" y="608"/>
                    </a:lnTo>
                    <a:lnTo>
                      <a:pt x="147" y="733"/>
                    </a:lnTo>
                    <a:lnTo>
                      <a:pt x="168" y="775"/>
                    </a:lnTo>
                    <a:lnTo>
                      <a:pt x="168" y="880"/>
                    </a:lnTo>
                    <a:lnTo>
                      <a:pt x="147" y="880"/>
                    </a:lnTo>
                    <a:lnTo>
                      <a:pt x="43" y="963"/>
                    </a:lnTo>
                    <a:lnTo>
                      <a:pt x="1" y="984"/>
                    </a:lnTo>
                    <a:lnTo>
                      <a:pt x="1" y="1089"/>
                    </a:lnTo>
                    <a:lnTo>
                      <a:pt x="22" y="1235"/>
                    </a:lnTo>
                    <a:lnTo>
                      <a:pt x="43" y="1361"/>
                    </a:lnTo>
                    <a:lnTo>
                      <a:pt x="147" y="1549"/>
                    </a:lnTo>
                    <a:lnTo>
                      <a:pt x="147" y="1612"/>
                    </a:lnTo>
                    <a:lnTo>
                      <a:pt x="231" y="1591"/>
                    </a:lnTo>
                    <a:lnTo>
                      <a:pt x="273" y="1507"/>
                    </a:lnTo>
                    <a:lnTo>
                      <a:pt x="273" y="1403"/>
                    </a:lnTo>
                    <a:lnTo>
                      <a:pt x="273" y="1298"/>
                    </a:lnTo>
                    <a:lnTo>
                      <a:pt x="335" y="1277"/>
                    </a:lnTo>
                    <a:lnTo>
                      <a:pt x="419" y="1361"/>
                    </a:lnTo>
                    <a:lnTo>
                      <a:pt x="461" y="1298"/>
                    </a:lnTo>
                    <a:lnTo>
                      <a:pt x="482" y="1340"/>
                    </a:lnTo>
                    <a:lnTo>
                      <a:pt x="440" y="1445"/>
                    </a:lnTo>
                    <a:lnTo>
                      <a:pt x="419" y="1591"/>
                    </a:lnTo>
                    <a:lnTo>
                      <a:pt x="377" y="1612"/>
                    </a:lnTo>
                    <a:lnTo>
                      <a:pt x="377" y="1675"/>
                    </a:lnTo>
                    <a:lnTo>
                      <a:pt x="482" y="1779"/>
                    </a:lnTo>
                    <a:lnTo>
                      <a:pt x="482" y="1800"/>
                    </a:lnTo>
                    <a:lnTo>
                      <a:pt x="545" y="1821"/>
                    </a:lnTo>
                    <a:lnTo>
                      <a:pt x="628" y="1821"/>
                    </a:lnTo>
                    <a:lnTo>
                      <a:pt x="649" y="1863"/>
                    </a:lnTo>
                    <a:lnTo>
                      <a:pt x="649" y="1926"/>
                    </a:lnTo>
                    <a:lnTo>
                      <a:pt x="545" y="2010"/>
                    </a:lnTo>
                    <a:lnTo>
                      <a:pt x="482" y="2010"/>
                    </a:lnTo>
                    <a:lnTo>
                      <a:pt x="482" y="1968"/>
                    </a:lnTo>
                    <a:lnTo>
                      <a:pt x="461" y="1905"/>
                    </a:lnTo>
                    <a:lnTo>
                      <a:pt x="315" y="1800"/>
                    </a:lnTo>
                    <a:lnTo>
                      <a:pt x="273" y="1821"/>
                    </a:lnTo>
                    <a:lnTo>
                      <a:pt x="273" y="1884"/>
                    </a:lnTo>
                    <a:lnTo>
                      <a:pt x="335" y="1989"/>
                    </a:lnTo>
                    <a:lnTo>
                      <a:pt x="419" y="2030"/>
                    </a:lnTo>
                    <a:lnTo>
                      <a:pt x="482" y="2093"/>
                    </a:lnTo>
                    <a:lnTo>
                      <a:pt x="482" y="2114"/>
                    </a:lnTo>
                    <a:lnTo>
                      <a:pt x="440" y="2177"/>
                    </a:lnTo>
                    <a:lnTo>
                      <a:pt x="482" y="2240"/>
                    </a:lnTo>
                    <a:lnTo>
                      <a:pt x="587" y="2302"/>
                    </a:lnTo>
                    <a:lnTo>
                      <a:pt x="670" y="2344"/>
                    </a:lnTo>
                    <a:lnTo>
                      <a:pt x="691" y="2428"/>
                    </a:lnTo>
                    <a:lnTo>
                      <a:pt x="775" y="2449"/>
                    </a:lnTo>
                    <a:lnTo>
                      <a:pt x="900" y="2449"/>
                    </a:lnTo>
                    <a:lnTo>
                      <a:pt x="942" y="2491"/>
                    </a:lnTo>
                    <a:lnTo>
                      <a:pt x="879" y="2533"/>
                    </a:lnTo>
                    <a:lnTo>
                      <a:pt x="754" y="2533"/>
                    </a:lnTo>
                    <a:lnTo>
                      <a:pt x="754" y="2637"/>
                    </a:lnTo>
                    <a:lnTo>
                      <a:pt x="796" y="2742"/>
                    </a:lnTo>
                    <a:lnTo>
                      <a:pt x="859" y="2742"/>
                    </a:lnTo>
                    <a:lnTo>
                      <a:pt x="942" y="2763"/>
                    </a:lnTo>
                    <a:lnTo>
                      <a:pt x="1068" y="2909"/>
                    </a:lnTo>
                    <a:lnTo>
                      <a:pt x="1110" y="2972"/>
                    </a:lnTo>
                    <a:lnTo>
                      <a:pt x="1068" y="3035"/>
                    </a:lnTo>
                    <a:lnTo>
                      <a:pt x="1068" y="3077"/>
                    </a:lnTo>
                    <a:lnTo>
                      <a:pt x="1382" y="3077"/>
                    </a:lnTo>
                    <a:lnTo>
                      <a:pt x="1465" y="3014"/>
                    </a:lnTo>
                    <a:lnTo>
                      <a:pt x="1465" y="2930"/>
                    </a:lnTo>
                    <a:lnTo>
                      <a:pt x="1507" y="2805"/>
                    </a:lnTo>
                    <a:lnTo>
                      <a:pt x="1591" y="2763"/>
                    </a:lnTo>
                    <a:lnTo>
                      <a:pt x="1675" y="2805"/>
                    </a:lnTo>
                    <a:lnTo>
                      <a:pt x="1675" y="2721"/>
                    </a:lnTo>
                    <a:lnTo>
                      <a:pt x="1612" y="2616"/>
                    </a:lnTo>
                    <a:lnTo>
                      <a:pt x="1570" y="2512"/>
                    </a:lnTo>
                    <a:lnTo>
                      <a:pt x="1570" y="2386"/>
                    </a:lnTo>
                    <a:lnTo>
                      <a:pt x="1528" y="2302"/>
                    </a:lnTo>
                    <a:lnTo>
                      <a:pt x="1528" y="2219"/>
                    </a:lnTo>
                    <a:lnTo>
                      <a:pt x="1591" y="2198"/>
                    </a:lnTo>
                    <a:lnTo>
                      <a:pt x="1633" y="2219"/>
                    </a:lnTo>
                    <a:lnTo>
                      <a:pt x="1695" y="2323"/>
                    </a:lnTo>
                    <a:lnTo>
                      <a:pt x="1675" y="2344"/>
                    </a:lnTo>
                    <a:lnTo>
                      <a:pt x="1695" y="2428"/>
                    </a:lnTo>
                    <a:lnTo>
                      <a:pt x="1779" y="2344"/>
                    </a:lnTo>
                    <a:lnTo>
                      <a:pt x="1779" y="2282"/>
                    </a:lnTo>
                    <a:lnTo>
                      <a:pt x="1737" y="2093"/>
                    </a:lnTo>
                    <a:lnTo>
                      <a:pt x="1800" y="2010"/>
                    </a:lnTo>
                    <a:lnTo>
                      <a:pt x="1821" y="2010"/>
                    </a:lnTo>
                    <a:lnTo>
                      <a:pt x="1884" y="2093"/>
                    </a:lnTo>
                    <a:lnTo>
                      <a:pt x="1884" y="2219"/>
                    </a:lnTo>
                    <a:lnTo>
                      <a:pt x="1926" y="2282"/>
                    </a:lnTo>
                    <a:lnTo>
                      <a:pt x="1926" y="2344"/>
                    </a:lnTo>
                    <a:lnTo>
                      <a:pt x="1842" y="2428"/>
                    </a:lnTo>
                    <a:lnTo>
                      <a:pt x="1842" y="2491"/>
                    </a:lnTo>
                    <a:lnTo>
                      <a:pt x="1884" y="2637"/>
                    </a:lnTo>
                    <a:lnTo>
                      <a:pt x="1926" y="2658"/>
                    </a:lnTo>
                    <a:lnTo>
                      <a:pt x="2009" y="2637"/>
                    </a:lnTo>
                    <a:lnTo>
                      <a:pt x="2156" y="2491"/>
                    </a:lnTo>
                    <a:lnTo>
                      <a:pt x="2219" y="2344"/>
                    </a:lnTo>
                    <a:lnTo>
                      <a:pt x="2219" y="2240"/>
                    </a:lnTo>
                    <a:lnTo>
                      <a:pt x="2239" y="2177"/>
                    </a:lnTo>
                    <a:lnTo>
                      <a:pt x="2302" y="2198"/>
                    </a:lnTo>
                    <a:lnTo>
                      <a:pt x="2344" y="2282"/>
                    </a:lnTo>
                    <a:lnTo>
                      <a:pt x="2323" y="2407"/>
                    </a:lnTo>
                    <a:lnTo>
                      <a:pt x="2260" y="2512"/>
                    </a:lnTo>
                    <a:lnTo>
                      <a:pt x="2260" y="2595"/>
                    </a:lnTo>
                    <a:lnTo>
                      <a:pt x="2344" y="2637"/>
                    </a:lnTo>
                    <a:lnTo>
                      <a:pt x="2449" y="2616"/>
                    </a:lnTo>
                    <a:lnTo>
                      <a:pt x="2532" y="2533"/>
                    </a:lnTo>
                    <a:lnTo>
                      <a:pt x="2574" y="2533"/>
                    </a:lnTo>
                    <a:lnTo>
                      <a:pt x="2574" y="2595"/>
                    </a:lnTo>
                    <a:lnTo>
                      <a:pt x="2532" y="2637"/>
                    </a:lnTo>
                    <a:lnTo>
                      <a:pt x="2428" y="2658"/>
                    </a:lnTo>
                    <a:lnTo>
                      <a:pt x="2344" y="2763"/>
                    </a:lnTo>
                    <a:lnTo>
                      <a:pt x="2156" y="2763"/>
                    </a:lnTo>
                    <a:lnTo>
                      <a:pt x="2009" y="2826"/>
                    </a:lnTo>
                    <a:lnTo>
                      <a:pt x="1988" y="2867"/>
                    </a:lnTo>
                    <a:lnTo>
                      <a:pt x="2009" y="2951"/>
                    </a:lnTo>
                    <a:lnTo>
                      <a:pt x="1884" y="3014"/>
                    </a:lnTo>
                    <a:lnTo>
                      <a:pt x="1800" y="3118"/>
                    </a:lnTo>
                    <a:lnTo>
                      <a:pt x="1716" y="3181"/>
                    </a:lnTo>
                    <a:lnTo>
                      <a:pt x="1675" y="3181"/>
                    </a:lnTo>
                    <a:lnTo>
                      <a:pt x="1570" y="3244"/>
                    </a:lnTo>
                    <a:lnTo>
                      <a:pt x="1570" y="3328"/>
                    </a:lnTo>
                    <a:lnTo>
                      <a:pt x="1507" y="3349"/>
                    </a:lnTo>
                    <a:lnTo>
                      <a:pt x="1486" y="3265"/>
                    </a:lnTo>
                    <a:lnTo>
                      <a:pt x="1465" y="3223"/>
                    </a:lnTo>
                    <a:lnTo>
                      <a:pt x="1382" y="3265"/>
                    </a:lnTo>
                    <a:lnTo>
                      <a:pt x="1298" y="3286"/>
                    </a:lnTo>
                    <a:lnTo>
                      <a:pt x="1298" y="3349"/>
                    </a:lnTo>
                    <a:lnTo>
                      <a:pt x="1277" y="3390"/>
                    </a:lnTo>
                    <a:lnTo>
                      <a:pt x="1319" y="3579"/>
                    </a:lnTo>
                    <a:lnTo>
                      <a:pt x="1319" y="3704"/>
                    </a:lnTo>
                    <a:lnTo>
                      <a:pt x="1361" y="3746"/>
                    </a:lnTo>
                    <a:lnTo>
                      <a:pt x="1465" y="3746"/>
                    </a:lnTo>
                    <a:lnTo>
                      <a:pt x="1528" y="3704"/>
                    </a:lnTo>
                    <a:lnTo>
                      <a:pt x="1633" y="3683"/>
                    </a:lnTo>
                    <a:lnTo>
                      <a:pt x="1695" y="3662"/>
                    </a:lnTo>
                    <a:lnTo>
                      <a:pt x="1779" y="3662"/>
                    </a:lnTo>
                    <a:lnTo>
                      <a:pt x="1842" y="3642"/>
                    </a:lnTo>
                    <a:lnTo>
                      <a:pt x="1926" y="3537"/>
                    </a:lnTo>
                    <a:lnTo>
                      <a:pt x="1988" y="3537"/>
                    </a:lnTo>
                    <a:lnTo>
                      <a:pt x="2009" y="3495"/>
                    </a:lnTo>
                    <a:lnTo>
                      <a:pt x="2114" y="3495"/>
                    </a:lnTo>
                    <a:lnTo>
                      <a:pt x="2135" y="3537"/>
                    </a:lnTo>
                    <a:lnTo>
                      <a:pt x="2428" y="3537"/>
                    </a:lnTo>
                    <a:lnTo>
                      <a:pt x="2470" y="3474"/>
                    </a:lnTo>
                    <a:lnTo>
                      <a:pt x="2553" y="3432"/>
                    </a:lnTo>
                    <a:lnTo>
                      <a:pt x="2616" y="3432"/>
                    </a:lnTo>
                    <a:lnTo>
                      <a:pt x="2616" y="3495"/>
                    </a:lnTo>
                    <a:lnTo>
                      <a:pt x="2553" y="3537"/>
                    </a:lnTo>
                    <a:lnTo>
                      <a:pt x="2532" y="3600"/>
                    </a:lnTo>
                    <a:lnTo>
                      <a:pt x="2449" y="3600"/>
                    </a:lnTo>
                    <a:lnTo>
                      <a:pt x="2407" y="3642"/>
                    </a:lnTo>
                    <a:lnTo>
                      <a:pt x="2239" y="3642"/>
                    </a:lnTo>
                    <a:lnTo>
                      <a:pt x="2135" y="3683"/>
                    </a:lnTo>
                    <a:lnTo>
                      <a:pt x="1947" y="3767"/>
                    </a:lnTo>
                    <a:lnTo>
                      <a:pt x="1884" y="3767"/>
                    </a:lnTo>
                    <a:lnTo>
                      <a:pt x="1800" y="3788"/>
                    </a:lnTo>
                    <a:lnTo>
                      <a:pt x="1800" y="3809"/>
                    </a:lnTo>
                    <a:lnTo>
                      <a:pt x="1905" y="3872"/>
                    </a:lnTo>
                    <a:lnTo>
                      <a:pt x="2051" y="3893"/>
                    </a:lnTo>
                    <a:lnTo>
                      <a:pt x="2135" y="3893"/>
                    </a:lnTo>
                    <a:lnTo>
                      <a:pt x="2239" y="3976"/>
                    </a:lnTo>
                    <a:lnTo>
                      <a:pt x="2239" y="4018"/>
                    </a:lnTo>
                    <a:lnTo>
                      <a:pt x="2030" y="4018"/>
                    </a:lnTo>
                    <a:lnTo>
                      <a:pt x="1947" y="4060"/>
                    </a:lnTo>
                    <a:lnTo>
                      <a:pt x="1905" y="4018"/>
                    </a:lnTo>
                    <a:lnTo>
                      <a:pt x="1800" y="3997"/>
                    </a:lnTo>
                    <a:lnTo>
                      <a:pt x="1779" y="4060"/>
                    </a:lnTo>
                    <a:lnTo>
                      <a:pt x="1737" y="4060"/>
                    </a:lnTo>
                    <a:lnTo>
                      <a:pt x="1695" y="3997"/>
                    </a:lnTo>
                    <a:lnTo>
                      <a:pt x="1633" y="3914"/>
                    </a:lnTo>
                    <a:lnTo>
                      <a:pt x="1570" y="3893"/>
                    </a:lnTo>
                    <a:lnTo>
                      <a:pt x="1423" y="3997"/>
                    </a:lnTo>
                    <a:lnTo>
                      <a:pt x="1423" y="4018"/>
                    </a:lnTo>
                    <a:lnTo>
                      <a:pt x="1486" y="4102"/>
                    </a:lnTo>
                    <a:lnTo>
                      <a:pt x="1507" y="4165"/>
                    </a:lnTo>
                    <a:lnTo>
                      <a:pt x="1486" y="4227"/>
                    </a:lnTo>
                    <a:lnTo>
                      <a:pt x="1507" y="4227"/>
                    </a:lnTo>
                    <a:lnTo>
                      <a:pt x="1486" y="4290"/>
                    </a:lnTo>
                    <a:lnTo>
                      <a:pt x="1507" y="4332"/>
                    </a:lnTo>
                    <a:lnTo>
                      <a:pt x="1591" y="4395"/>
                    </a:lnTo>
                    <a:lnTo>
                      <a:pt x="1591" y="4437"/>
                    </a:lnTo>
                    <a:lnTo>
                      <a:pt x="1612" y="4499"/>
                    </a:lnTo>
                    <a:lnTo>
                      <a:pt x="1633" y="4478"/>
                    </a:lnTo>
                    <a:lnTo>
                      <a:pt x="1716" y="4541"/>
                    </a:lnTo>
                    <a:lnTo>
                      <a:pt x="1716" y="4604"/>
                    </a:lnTo>
                    <a:lnTo>
                      <a:pt x="1779" y="4688"/>
                    </a:lnTo>
                    <a:lnTo>
                      <a:pt x="1800" y="4646"/>
                    </a:lnTo>
                    <a:lnTo>
                      <a:pt x="1884" y="4688"/>
                    </a:lnTo>
                    <a:lnTo>
                      <a:pt x="1926" y="4751"/>
                    </a:lnTo>
                    <a:lnTo>
                      <a:pt x="1988" y="4792"/>
                    </a:lnTo>
                    <a:lnTo>
                      <a:pt x="1988" y="4855"/>
                    </a:lnTo>
                    <a:lnTo>
                      <a:pt x="2114" y="4960"/>
                    </a:lnTo>
                    <a:lnTo>
                      <a:pt x="2239" y="4918"/>
                    </a:lnTo>
                    <a:lnTo>
                      <a:pt x="2260" y="4834"/>
                    </a:lnTo>
                    <a:lnTo>
                      <a:pt x="2323" y="4834"/>
                    </a:lnTo>
                    <a:lnTo>
                      <a:pt x="2344" y="4897"/>
                    </a:lnTo>
                    <a:lnTo>
                      <a:pt x="2428" y="4855"/>
                    </a:lnTo>
                    <a:lnTo>
                      <a:pt x="2449" y="4897"/>
                    </a:lnTo>
                    <a:lnTo>
                      <a:pt x="2449" y="4960"/>
                    </a:lnTo>
                    <a:lnTo>
                      <a:pt x="2407" y="5023"/>
                    </a:lnTo>
                    <a:lnTo>
                      <a:pt x="2344" y="5023"/>
                    </a:lnTo>
                    <a:lnTo>
                      <a:pt x="2239" y="5106"/>
                    </a:lnTo>
                    <a:lnTo>
                      <a:pt x="2239" y="5148"/>
                    </a:lnTo>
                    <a:lnTo>
                      <a:pt x="2428" y="5336"/>
                    </a:lnTo>
                    <a:lnTo>
                      <a:pt x="2470" y="5357"/>
                    </a:lnTo>
                    <a:lnTo>
                      <a:pt x="2532" y="5420"/>
                    </a:lnTo>
                    <a:lnTo>
                      <a:pt x="2512" y="5567"/>
                    </a:lnTo>
                    <a:lnTo>
                      <a:pt x="2532" y="5650"/>
                    </a:lnTo>
                    <a:lnTo>
                      <a:pt x="2574" y="5650"/>
                    </a:lnTo>
                    <a:lnTo>
                      <a:pt x="2616" y="5587"/>
                    </a:lnTo>
                    <a:lnTo>
                      <a:pt x="2658" y="5567"/>
                    </a:lnTo>
                    <a:lnTo>
                      <a:pt x="2721" y="5650"/>
                    </a:lnTo>
                    <a:lnTo>
                      <a:pt x="2784" y="5629"/>
                    </a:lnTo>
                    <a:lnTo>
                      <a:pt x="2867" y="5525"/>
                    </a:lnTo>
                    <a:lnTo>
                      <a:pt x="2888" y="5420"/>
                    </a:lnTo>
                    <a:lnTo>
                      <a:pt x="2930" y="5357"/>
                    </a:lnTo>
                    <a:lnTo>
                      <a:pt x="2930" y="5315"/>
                    </a:lnTo>
                    <a:lnTo>
                      <a:pt x="2867" y="5148"/>
                    </a:lnTo>
                    <a:lnTo>
                      <a:pt x="2846" y="5023"/>
                    </a:lnTo>
                    <a:lnTo>
                      <a:pt x="2888" y="4939"/>
                    </a:lnTo>
                    <a:lnTo>
                      <a:pt x="2951" y="4855"/>
                    </a:lnTo>
                    <a:lnTo>
                      <a:pt x="2951" y="4499"/>
                    </a:lnTo>
                    <a:lnTo>
                      <a:pt x="2972" y="4395"/>
                    </a:lnTo>
                    <a:lnTo>
                      <a:pt x="2972" y="4311"/>
                    </a:lnTo>
                    <a:lnTo>
                      <a:pt x="3056" y="4227"/>
                    </a:lnTo>
                    <a:lnTo>
                      <a:pt x="3056" y="4206"/>
                    </a:lnTo>
                    <a:lnTo>
                      <a:pt x="2972" y="4165"/>
                    </a:lnTo>
                    <a:lnTo>
                      <a:pt x="3056" y="4060"/>
                    </a:lnTo>
                    <a:lnTo>
                      <a:pt x="3181" y="4081"/>
                    </a:lnTo>
                    <a:lnTo>
                      <a:pt x="3202" y="4081"/>
                    </a:lnTo>
                    <a:lnTo>
                      <a:pt x="3244" y="3976"/>
                    </a:lnTo>
                    <a:lnTo>
                      <a:pt x="3244" y="3809"/>
                    </a:lnTo>
                    <a:lnTo>
                      <a:pt x="3265" y="3683"/>
                    </a:lnTo>
                    <a:lnTo>
                      <a:pt x="3265" y="3558"/>
                    </a:lnTo>
                    <a:lnTo>
                      <a:pt x="3181" y="3432"/>
                    </a:lnTo>
                    <a:lnTo>
                      <a:pt x="3181" y="3286"/>
                    </a:lnTo>
                    <a:lnTo>
                      <a:pt x="3244" y="3265"/>
                    </a:lnTo>
                    <a:lnTo>
                      <a:pt x="3348" y="3328"/>
                    </a:lnTo>
                    <a:lnTo>
                      <a:pt x="3390" y="3223"/>
                    </a:lnTo>
                    <a:lnTo>
                      <a:pt x="3369" y="3181"/>
                    </a:lnTo>
                    <a:lnTo>
                      <a:pt x="3369" y="3056"/>
                    </a:lnTo>
                    <a:lnTo>
                      <a:pt x="3390" y="2951"/>
                    </a:lnTo>
                    <a:lnTo>
                      <a:pt x="3369" y="2742"/>
                    </a:lnTo>
                    <a:lnTo>
                      <a:pt x="3348" y="2616"/>
                    </a:lnTo>
                    <a:lnTo>
                      <a:pt x="3369" y="2554"/>
                    </a:lnTo>
                    <a:lnTo>
                      <a:pt x="3495" y="2449"/>
                    </a:lnTo>
                    <a:lnTo>
                      <a:pt x="3495" y="2386"/>
                    </a:lnTo>
                    <a:lnTo>
                      <a:pt x="3474" y="2323"/>
                    </a:lnTo>
                    <a:lnTo>
                      <a:pt x="3474" y="2282"/>
                    </a:lnTo>
                    <a:lnTo>
                      <a:pt x="3579" y="2282"/>
                    </a:lnTo>
                    <a:lnTo>
                      <a:pt x="3725" y="2135"/>
                    </a:lnTo>
                    <a:lnTo>
                      <a:pt x="3830" y="2135"/>
                    </a:lnTo>
                    <a:lnTo>
                      <a:pt x="3934" y="2114"/>
                    </a:lnTo>
                    <a:lnTo>
                      <a:pt x="3997" y="2219"/>
                    </a:lnTo>
                    <a:lnTo>
                      <a:pt x="4039" y="2198"/>
                    </a:lnTo>
                    <a:lnTo>
                      <a:pt x="4081" y="2114"/>
                    </a:lnTo>
                    <a:lnTo>
                      <a:pt x="4102" y="2072"/>
                    </a:lnTo>
                    <a:lnTo>
                      <a:pt x="4102" y="1926"/>
                    </a:lnTo>
                    <a:lnTo>
                      <a:pt x="4018" y="1905"/>
                    </a:lnTo>
                    <a:lnTo>
                      <a:pt x="3767" y="1821"/>
                    </a:lnTo>
                    <a:lnTo>
                      <a:pt x="3662" y="1779"/>
                    </a:lnTo>
                    <a:lnTo>
                      <a:pt x="3495" y="1612"/>
                    </a:lnTo>
                    <a:lnTo>
                      <a:pt x="3411" y="1570"/>
                    </a:lnTo>
                    <a:lnTo>
                      <a:pt x="3286" y="1382"/>
                    </a:lnTo>
                    <a:lnTo>
                      <a:pt x="3244" y="1361"/>
                    </a:lnTo>
                    <a:lnTo>
                      <a:pt x="3097" y="1361"/>
                    </a:lnTo>
                    <a:lnTo>
                      <a:pt x="3056" y="1277"/>
                    </a:lnTo>
                    <a:lnTo>
                      <a:pt x="3056" y="1193"/>
                    </a:lnTo>
                    <a:lnTo>
                      <a:pt x="2972" y="942"/>
                    </a:lnTo>
                    <a:lnTo>
                      <a:pt x="2888" y="733"/>
                    </a:lnTo>
                    <a:lnTo>
                      <a:pt x="2742" y="608"/>
                    </a:lnTo>
                    <a:lnTo>
                      <a:pt x="2658" y="670"/>
                    </a:lnTo>
                    <a:lnTo>
                      <a:pt x="2637" y="775"/>
                    </a:lnTo>
                    <a:lnTo>
                      <a:pt x="2658" y="984"/>
                    </a:lnTo>
                    <a:lnTo>
                      <a:pt x="2658" y="1131"/>
                    </a:lnTo>
                    <a:lnTo>
                      <a:pt x="2574" y="1193"/>
                    </a:lnTo>
                    <a:lnTo>
                      <a:pt x="2553" y="1173"/>
                    </a:lnTo>
                    <a:lnTo>
                      <a:pt x="2553" y="1131"/>
                    </a:lnTo>
                    <a:lnTo>
                      <a:pt x="2553" y="963"/>
                    </a:lnTo>
                    <a:lnTo>
                      <a:pt x="2553" y="733"/>
                    </a:lnTo>
                    <a:lnTo>
                      <a:pt x="2616" y="670"/>
                    </a:lnTo>
                    <a:lnTo>
                      <a:pt x="2616" y="545"/>
                    </a:lnTo>
                    <a:lnTo>
                      <a:pt x="2553" y="419"/>
                    </a:lnTo>
                    <a:lnTo>
                      <a:pt x="2449" y="231"/>
                    </a:lnTo>
                    <a:lnTo>
                      <a:pt x="2344" y="189"/>
                    </a:lnTo>
                    <a:lnTo>
                      <a:pt x="2260" y="231"/>
                    </a:lnTo>
                    <a:lnTo>
                      <a:pt x="2219" y="315"/>
                    </a:lnTo>
                    <a:lnTo>
                      <a:pt x="2156" y="294"/>
                    </a:lnTo>
                    <a:lnTo>
                      <a:pt x="2135" y="147"/>
                    </a:lnTo>
                    <a:lnTo>
                      <a:pt x="20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3" name="Google Shape;2243;p36"/>
            <p:cNvSpPr/>
            <p:nvPr/>
          </p:nvSpPr>
          <p:spPr>
            <a:xfrm>
              <a:off x="5511350" y="2436650"/>
              <a:ext cx="175250" cy="307100"/>
            </a:xfrm>
            <a:custGeom>
              <a:rect b="b" l="l" r="r" t="t"/>
              <a:pathLst>
                <a:path extrusionOk="0" h="12284" w="7010">
                  <a:moveTo>
                    <a:pt x="4122" y="1"/>
                  </a:moveTo>
                  <a:lnTo>
                    <a:pt x="4122" y="43"/>
                  </a:lnTo>
                  <a:lnTo>
                    <a:pt x="4080" y="126"/>
                  </a:lnTo>
                  <a:lnTo>
                    <a:pt x="4017" y="126"/>
                  </a:lnTo>
                  <a:lnTo>
                    <a:pt x="3996" y="147"/>
                  </a:lnTo>
                  <a:lnTo>
                    <a:pt x="4059" y="231"/>
                  </a:lnTo>
                  <a:lnTo>
                    <a:pt x="4080" y="357"/>
                  </a:lnTo>
                  <a:lnTo>
                    <a:pt x="4289" y="671"/>
                  </a:lnTo>
                  <a:lnTo>
                    <a:pt x="4331" y="796"/>
                  </a:lnTo>
                  <a:lnTo>
                    <a:pt x="4331" y="1005"/>
                  </a:lnTo>
                  <a:lnTo>
                    <a:pt x="4310" y="1089"/>
                  </a:lnTo>
                  <a:lnTo>
                    <a:pt x="4373" y="1277"/>
                  </a:lnTo>
                  <a:lnTo>
                    <a:pt x="4415" y="1382"/>
                  </a:lnTo>
                  <a:lnTo>
                    <a:pt x="4415" y="1424"/>
                  </a:lnTo>
                  <a:lnTo>
                    <a:pt x="4373" y="1424"/>
                  </a:lnTo>
                  <a:lnTo>
                    <a:pt x="4289" y="1528"/>
                  </a:lnTo>
                  <a:lnTo>
                    <a:pt x="4310" y="1633"/>
                  </a:lnTo>
                  <a:lnTo>
                    <a:pt x="4373" y="1738"/>
                  </a:lnTo>
                  <a:lnTo>
                    <a:pt x="4394" y="1800"/>
                  </a:lnTo>
                  <a:lnTo>
                    <a:pt x="4457" y="1821"/>
                  </a:lnTo>
                  <a:lnTo>
                    <a:pt x="4478" y="1905"/>
                  </a:lnTo>
                  <a:lnTo>
                    <a:pt x="4457" y="1926"/>
                  </a:lnTo>
                  <a:lnTo>
                    <a:pt x="4457" y="2010"/>
                  </a:lnTo>
                  <a:lnTo>
                    <a:pt x="4394" y="2051"/>
                  </a:lnTo>
                  <a:lnTo>
                    <a:pt x="4206" y="2031"/>
                  </a:lnTo>
                  <a:lnTo>
                    <a:pt x="4017" y="1926"/>
                  </a:lnTo>
                  <a:lnTo>
                    <a:pt x="3955" y="1947"/>
                  </a:lnTo>
                  <a:lnTo>
                    <a:pt x="3892" y="2031"/>
                  </a:lnTo>
                  <a:lnTo>
                    <a:pt x="3913" y="2093"/>
                  </a:lnTo>
                  <a:lnTo>
                    <a:pt x="3976" y="2093"/>
                  </a:lnTo>
                  <a:lnTo>
                    <a:pt x="4080" y="2156"/>
                  </a:lnTo>
                  <a:lnTo>
                    <a:pt x="4080" y="2219"/>
                  </a:lnTo>
                  <a:lnTo>
                    <a:pt x="4017" y="2261"/>
                  </a:lnTo>
                  <a:lnTo>
                    <a:pt x="3976" y="2365"/>
                  </a:lnTo>
                  <a:lnTo>
                    <a:pt x="3892" y="2407"/>
                  </a:lnTo>
                  <a:lnTo>
                    <a:pt x="3871" y="2449"/>
                  </a:lnTo>
                  <a:lnTo>
                    <a:pt x="3787" y="2470"/>
                  </a:lnTo>
                  <a:lnTo>
                    <a:pt x="3745" y="2575"/>
                  </a:lnTo>
                  <a:lnTo>
                    <a:pt x="3766" y="2679"/>
                  </a:lnTo>
                  <a:lnTo>
                    <a:pt x="3766" y="2847"/>
                  </a:lnTo>
                  <a:lnTo>
                    <a:pt x="3787" y="2930"/>
                  </a:lnTo>
                  <a:lnTo>
                    <a:pt x="3871" y="2930"/>
                  </a:lnTo>
                  <a:lnTo>
                    <a:pt x="3976" y="2993"/>
                  </a:lnTo>
                  <a:lnTo>
                    <a:pt x="4059" y="3077"/>
                  </a:lnTo>
                  <a:lnTo>
                    <a:pt x="4122" y="3286"/>
                  </a:lnTo>
                  <a:lnTo>
                    <a:pt x="4164" y="3495"/>
                  </a:lnTo>
                  <a:lnTo>
                    <a:pt x="4122" y="3516"/>
                  </a:lnTo>
                  <a:lnTo>
                    <a:pt x="4185" y="3621"/>
                  </a:lnTo>
                  <a:lnTo>
                    <a:pt x="4289" y="3684"/>
                  </a:lnTo>
                  <a:lnTo>
                    <a:pt x="4415" y="3516"/>
                  </a:lnTo>
                  <a:lnTo>
                    <a:pt x="4478" y="3412"/>
                  </a:lnTo>
                  <a:lnTo>
                    <a:pt x="4478" y="3349"/>
                  </a:lnTo>
                  <a:lnTo>
                    <a:pt x="4520" y="3286"/>
                  </a:lnTo>
                  <a:lnTo>
                    <a:pt x="4540" y="3286"/>
                  </a:lnTo>
                  <a:cubicBezTo>
                    <a:pt x="4624" y="3370"/>
                    <a:pt x="4708" y="3453"/>
                    <a:pt x="4729" y="3558"/>
                  </a:cubicBezTo>
                  <a:lnTo>
                    <a:pt x="4729" y="3579"/>
                  </a:lnTo>
                  <a:lnTo>
                    <a:pt x="4687" y="3704"/>
                  </a:lnTo>
                  <a:lnTo>
                    <a:pt x="4687" y="3809"/>
                  </a:lnTo>
                  <a:lnTo>
                    <a:pt x="4729" y="3872"/>
                  </a:lnTo>
                  <a:lnTo>
                    <a:pt x="4792" y="3830"/>
                  </a:lnTo>
                  <a:lnTo>
                    <a:pt x="4917" y="3725"/>
                  </a:lnTo>
                  <a:lnTo>
                    <a:pt x="4980" y="3872"/>
                  </a:lnTo>
                  <a:lnTo>
                    <a:pt x="4917" y="3976"/>
                  </a:lnTo>
                  <a:lnTo>
                    <a:pt x="4833" y="4018"/>
                  </a:lnTo>
                  <a:lnTo>
                    <a:pt x="4771" y="3976"/>
                  </a:lnTo>
                  <a:lnTo>
                    <a:pt x="4792" y="4102"/>
                  </a:lnTo>
                  <a:lnTo>
                    <a:pt x="4729" y="4144"/>
                  </a:lnTo>
                  <a:lnTo>
                    <a:pt x="4666" y="4123"/>
                  </a:lnTo>
                  <a:lnTo>
                    <a:pt x="4624" y="4018"/>
                  </a:lnTo>
                  <a:lnTo>
                    <a:pt x="4603" y="3914"/>
                  </a:lnTo>
                  <a:lnTo>
                    <a:pt x="4582" y="3872"/>
                  </a:lnTo>
                  <a:lnTo>
                    <a:pt x="4499" y="3893"/>
                  </a:lnTo>
                  <a:lnTo>
                    <a:pt x="4457" y="3872"/>
                  </a:lnTo>
                  <a:lnTo>
                    <a:pt x="4415" y="3976"/>
                  </a:lnTo>
                  <a:lnTo>
                    <a:pt x="4478" y="4123"/>
                  </a:lnTo>
                  <a:lnTo>
                    <a:pt x="4478" y="4228"/>
                  </a:lnTo>
                  <a:lnTo>
                    <a:pt x="4394" y="4248"/>
                  </a:lnTo>
                  <a:lnTo>
                    <a:pt x="4310" y="4353"/>
                  </a:lnTo>
                  <a:lnTo>
                    <a:pt x="4310" y="4416"/>
                  </a:lnTo>
                  <a:lnTo>
                    <a:pt x="4457" y="4562"/>
                  </a:lnTo>
                  <a:lnTo>
                    <a:pt x="4499" y="4646"/>
                  </a:lnTo>
                  <a:lnTo>
                    <a:pt x="4457" y="4813"/>
                  </a:lnTo>
                  <a:lnTo>
                    <a:pt x="4373" y="4855"/>
                  </a:lnTo>
                  <a:lnTo>
                    <a:pt x="4289" y="4834"/>
                  </a:lnTo>
                  <a:lnTo>
                    <a:pt x="4268" y="4876"/>
                  </a:lnTo>
                  <a:lnTo>
                    <a:pt x="4352" y="4981"/>
                  </a:lnTo>
                  <a:lnTo>
                    <a:pt x="4415" y="4960"/>
                  </a:lnTo>
                  <a:lnTo>
                    <a:pt x="4499" y="4876"/>
                  </a:lnTo>
                  <a:lnTo>
                    <a:pt x="4603" y="5148"/>
                  </a:lnTo>
                  <a:lnTo>
                    <a:pt x="4666" y="5441"/>
                  </a:lnTo>
                  <a:lnTo>
                    <a:pt x="4624" y="5588"/>
                  </a:lnTo>
                  <a:lnTo>
                    <a:pt x="4624" y="5860"/>
                  </a:lnTo>
                  <a:lnTo>
                    <a:pt x="4520" y="6236"/>
                  </a:lnTo>
                  <a:lnTo>
                    <a:pt x="4561" y="6404"/>
                  </a:lnTo>
                  <a:lnTo>
                    <a:pt x="4499" y="6592"/>
                  </a:lnTo>
                  <a:lnTo>
                    <a:pt x="4373" y="6655"/>
                  </a:lnTo>
                  <a:lnTo>
                    <a:pt x="4310" y="6843"/>
                  </a:lnTo>
                  <a:lnTo>
                    <a:pt x="4310" y="7031"/>
                  </a:lnTo>
                  <a:lnTo>
                    <a:pt x="4248" y="7136"/>
                  </a:lnTo>
                  <a:lnTo>
                    <a:pt x="4206" y="7241"/>
                  </a:lnTo>
                  <a:lnTo>
                    <a:pt x="4080" y="7366"/>
                  </a:lnTo>
                  <a:lnTo>
                    <a:pt x="3829" y="7533"/>
                  </a:lnTo>
                  <a:lnTo>
                    <a:pt x="3724" y="7554"/>
                  </a:lnTo>
                  <a:lnTo>
                    <a:pt x="3662" y="7659"/>
                  </a:lnTo>
                  <a:lnTo>
                    <a:pt x="3536" y="7575"/>
                  </a:lnTo>
                  <a:lnTo>
                    <a:pt x="3411" y="7429"/>
                  </a:lnTo>
                  <a:lnTo>
                    <a:pt x="3411" y="7345"/>
                  </a:lnTo>
                  <a:lnTo>
                    <a:pt x="3452" y="7324"/>
                  </a:lnTo>
                  <a:lnTo>
                    <a:pt x="3515" y="7220"/>
                  </a:lnTo>
                  <a:lnTo>
                    <a:pt x="3515" y="7157"/>
                  </a:lnTo>
                  <a:lnTo>
                    <a:pt x="3578" y="7073"/>
                  </a:lnTo>
                  <a:lnTo>
                    <a:pt x="3578" y="7052"/>
                  </a:lnTo>
                  <a:lnTo>
                    <a:pt x="3452" y="7073"/>
                  </a:lnTo>
                  <a:lnTo>
                    <a:pt x="3348" y="7178"/>
                  </a:lnTo>
                  <a:lnTo>
                    <a:pt x="3222" y="7241"/>
                  </a:lnTo>
                  <a:lnTo>
                    <a:pt x="3201" y="7345"/>
                  </a:lnTo>
                  <a:lnTo>
                    <a:pt x="3264" y="7471"/>
                  </a:lnTo>
                  <a:lnTo>
                    <a:pt x="3306" y="7722"/>
                  </a:lnTo>
                  <a:lnTo>
                    <a:pt x="3264" y="7868"/>
                  </a:lnTo>
                  <a:lnTo>
                    <a:pt x="3139" y="7994"/>
                  </a:lnTo>
                  <a:lnTo>
                    <a:pt x="3139" y="8077"/>
                  </a:lnTo>
                  <a:lnTo>
                    <a:pt x="3076" y="8119"/>
                  </a:lnTo>
                  <a:lnTo>
                    <a:pt x="3055" y="8329"/>
                  </a:lnTo>
                  <a:lnTo>
                    <a:pt x="3118" y="8391"/>
                  </a:lnTo>
                  <a:lnTo>
                    <a:pt x="3118" y="8475"/>
                  </a:lnTo>
                  <a:lnTo>
                    <a:pt x="3076" y="8496"/>
                  </a:lnTo>
                  <a:lnTo>
                    <a:pt x="3118" y="8517"/>
                  </a:lnTo>
                  <a:lnTo>
                    <a:pt x="3076" y="8601"/>
                  </a:lnTo>
                  <a:lnTo>
                    <a:pt x="3034" y="8601"/>
                  </a:lnTo>
                  <a:lnTo>
                    <a:pt x="3055" y="8642"/>
                  </a:lnTo>
                  <a:lnTo>
                    <a:pt x="2992" y="8684"/>
                  </a:lnTo>
                  <a:lnTo>
                    <a:pt x="2929" y="8621"/>
                  </a:lnTo>
                  <a:lnTo>
                    <a:pt x="2846" y="8684"/>
                  </a:lnTo>
                  <a:lnTo>
                    <a:pt x="2804" y="8642"/>
                  </a:lnTo>
                  <a:lnTo>
                    <a:pt x="2762" y="8517"/>
                  </a:lnTo>
                  <a:lnTo>
                    <a:pt x="2741" y="8496"/>
                  </a:lnTo>
                  <a:lnTo>
                    <a:pt x="2657" y="8538"/>
                  </a:lnTo>
                  <a:lnTo>
                    <a:pt x="2595" y="8538"/>
                  </a:lnTo>
                  <a:lnTo>
                    <a:pt x="2553" y="8517"/>
                  </a:lnTo>
                  <a:lnTo>
                    <a:pt x="2302" y="8601"/>
                  </a:lnTo>
                  <a:lnTo>
                    <a:pt x="2176" y="8642"/>
                  </a:lnTo>
                  <a:lnTo>
                    <a:pt x="2030" y="8705"/>
                  </a:lnTo>
                  <a:lnTo>
                    <a:pt x="1883" y="8705"/>
                  </a:lnTo>
                  <a:lnTo>
                    <a:pt x="1758" y="8747"/>
                  </a:lnTo>
                  <a:lnTo>
                    <a:pt x="1695" y="8726"/>
                  </a:lnTo>
                  <a:lnTo>
                    <a:pt x="1569" y="8747"/>
                  </a:lnTo>
                  <a:lnTo>
                    <a:pt x="1360" y="8914"/>
                  </a:lnTo>
                  <a:lnTo>
                    <a:pt x="1297" y="9040"/>
                  </a:lnTo>
                  <a:lnTo>
                    <a:pt x="1235" y="9082"/>
                  </a:lnTo>
                  <a:lnTo>
                    <a:pt x="1193" y="9165"/>
                  </a:lnTo>
                  <a:lnTo>
                    <a:pt x="1046" y="9354"/>
                  </a:lnTo>
                  <a:lnTo>
                    <a:pt x="942" y="9375"/>
                  </a:lnTo>
                  <a:lnTo>
                    <a:pt x="858" y="9479"/>
                  </a:lnTo>
                  <a:lnTo>
                    <a:pt x="837" y="9563"/>
                  </a:lnTo>
                  <a:lnTo>
                    <a:pt x="753" y="9647"/>
                  </a:lnTo>
                  <a:lnTo>
                    <a:pt x="607" y="9668"/>
                  </a:lnTo>
                  <a:lnTo>
                    <a:pt x="544" y="9751"/>
                  </a:lnTo>
                  <a:lnTo>
                    <a:pt x="565" y="9940"/>
                  </a:lnTo>
                  <a:lnTo>
                    <a:pt x="628" y="9961"/>
                  </a:lnTo>
                  <a:lnTo>
                    <a:pt x="649" y="10002"/>
                  </a:lnTo>
                  <a:lnTo>
                    <a:pt x="628" y="10065"/>
                  </a:lnTo>
                  <a:lnTo>
                    <a:pt x="607" y="10044"/>
                  </a:lnTo>
                  <a:lnTo>
                    <a:pt x="481" y="10149"/>
                  </a:lnTo>
                  <a:lnTo>
                    <a:pt x="439" y="10212"/>
                  </a:lnTo>
                  <a:lnTo>
                    <a:pt x="377" y="10274"/>
                  </a:lnTo>
                  <a:lnTo>
                    <a:pt x="272" y="10379"/>
                  </a:lnTo>
                  <a:lnTo>
                    <a:pt x="209" y="10463"/>
                  </a:lnTo>
                  <a:lnTo>
                    <a:pt x="105" y="10463"/>
                  </a:lnTo>
                  <a:lnTo>
                    <a:pt x="0" y="10505"/>
                  </a:lnTo>
                  <a:lnTo>
                    <a:pt x="105" y="10505"/>
                  </a:lnTo>
                  <a:lnTo>
                    <a:pt x="167" y="10609"/>
                  </a:lnTo>
                  <a:lnTo>
                    <a:pt x="209" y="10735"/>
                  </a:lnTo>
                  <a:lnTo>
                    <a:pt x="167" y="10777"/>
                  </a:lnTo>
                  <a:lnTo>
                    <a:pt x="126" y="10693"/>
                  </a:lnTo>
                  <a:lnTo>
                    <a:pt x="84" y="10609"/>
                  </a:lnTo>
                  <a:lnTo>
                    <a:pt x="63" y="10714"/>
                  </a:lnTo>
                  <a:lnTo>
                    <a:pt x="84" y="10818"/>
                  </a:lnTo>
                  <a:lnTo>
                    <a:pt x="167" y="10839"/>
                  </a:lnTo>
                  <a:lnTo>
                    <a:pt x="167" y="10923"/>
                  </a:lnTo>
                  <a:lnTo>
                    <a:pt x="126" y="11007"/>
                  </a:lnTo>
                  <a:lnTo>
                    <a:pt x="126" y="11007"/>
                  </a:lnTo>
                  <a:lnTo>
                    <a:pt x="188" y="10965"/>
                  </a:lnTo>
                  <a:lnTo>
                    <a:pt x="230" y="10902"/>
                  </a:lnTo>
                  <a:lnTo>
                    <a:pt x="314" y="10860"/>
                  </a:lnTo>
                  <a:lnTo>
                    <a:pt x="377" y="10902"/>
                  </a:lnTo>
                  <a:lnTo>
                    <a:pt x="314" y="10944"/>
                  </a:lnTo>
                  <a:lnTo>
                    <a:pt x="377" y="10965"/>
                  </a:lnTo>
                  <a:lnTo>
                    <a:pt x="439" y="10944"/>
                  </a:lnTo>
                  <a:lnTo>
                    <a:pt x="439" y="10839"/>
                  </a:lnTo>
                  <a:lnTo>
                    <a:pt x="398" y="10798"/>
                  </a:lnTo>
                  <a:lnTo>
                    <a:pt x="293" y="10818"/>
                  </a:lnTo>
                  <a:lnTo>
                    <a:pt x="293" y="10777"/>
                  </a:lnTo>
                  <a:lnTo>
                    <a:pt x="314" y="10714"/>
                  </a:lnTo>
                  <a:lnTo>
                    <a:pt x="293" y="10630"/>
                  </a:lnTo>
                  <a:lnTo>
                    <a:pt x="335" y="10588"/>
                  </a:lnTo>
                  <a:lnTo>
                    <a:pt x="439" y="10609"/>
                  </a:lnTo>
                  <a:lnTo>
                    <a:pt x="544" y="10798"/>
                  </a:lnTo>
                  <a:lnTo>
                    <a:pt x="586" y="10923"/>
                  </a:lnTo>
                  <a:lnTo>
                    <a:pt x="628" y="10986"/>
                  </a:lnTo>
                  <a:lnTo>
                    <a:pt x="628" y="11153"/>
                  </a:lnTo>
                  <a:lnTo>
                    <a:pt x="544" y="11342"/>
                  </a:lnTo>
                  <a:lnTo>
                    <a:pt x="439" y="11342"/>
                  </a:lnTo>
                  <a:lnTo>
                    <a:pt x="481" y="11383"/>
                  </a:lnTo>
                  <a:lnTo>
                    <a:pt x="544" y="11551"/>
                  </a:lnTo>
                  <a:lnTo>
                    <a:pt x="586" y="11760"/>
                  </a:lnTo>
                  <a:lnTo>
                    <a:pt x="691" y="11865"/>
                  </a:lnTo>
                  <a:lnTo>
                    <a:pt x="691" y="11969"/>
                  </a:lnTo>
                  <a:lnTo>
                    <a:pt x="628" y="12011"/>
                  </a:lnTo>
                  <a:lnTo>
                    <a:pt x="711" y="12095"/>
                  </a:lnTo>
                  <a:lnTo>
                    <a:pt x="795" y="12095"/>
                  </a:lnTo>
                  <a:lnTo>
                    <a:pt x="858" y="12158"/>
                  </a:lnTo>
                  <a:lnTo>
                    <a:pt x="900" y="12095"/>
                  </a:lnTo>
                  <a:lnTo>
                    <a:pt x="900" y="12053"/>
                  </a:lnTo>
                  <a:lnTo>
                    <a:pt x="816" y="11906"/>
                  </a:lnTo>
                  <a:lnTo>
                    <a:pt x="816" y="11739"/>
                  </a:lnTo>
                  <a:lnTo>
                    <a:pt x="858" y="11676"/>
                  </a:lnTo>
                  <a:lnTo>
                    <a:pt x="921" y="11739"/>
                  </a:lnTo>
                  <a:lnTo>
                    <a:pt x="900" y="11781"/>
                  </a:lnTo>
                  <a:lnTo>
                    <a:pt x="900" y="11844"/>
                  </a:lnTo>
                  <a:lnTo>
                    <a:pt x="963" y="11948"/>
                  </a:lnTo>
                  <a:lnTo>
                    <a:pt x="1004" y="12095"/>
                  </a:lnTo>
                  <a:lnTo>
                    <a:pt x="963" y="12199"/>
                  </a:lnTo>
                  <a:lnTo>
                    <a:pt x="1004" y="12283"/>
                  </a:lnTo>
                  <a:lnTo>
                    <a:pt x="1109" y="12220"/>
                  </a:lnTo>
                  <a:lnTo>
                    <a:pt x="1214" y="12074"/>
                  </a:lnTo>
                  <a:lnTo>
                    <a:pt x="1109" y="11969"/>
                  </a:lnTo>
                  <a:lnTo>
                    <a:pt x="1109" y="11906"/>
                  </a:lnTo>
                  <a:lnTo>
                    <a:pt x="1151" y="11886"/>
                  </a:lnTo>
                  <a:lnTo>
                    <a:pt x="1235" y="11906"/>
                  </a:lnTo>
                  <a:lnTo>
                    <a:pt x="1276" y="11948"/>
                  </a:lnTo>
                  <a:lnTo>
                    <a:pt x="1318" y="11844"/>
                  </a:lnTo>
                  <a:lnTo>
                    <a:pt x="1318" y="11655"/>
                  </a:lnTo>
                  <a:lnTo>
                    <a:pt x="1276" y="11572"/>
                  </a:lnTo>
                  <a:lnTo>
                    <a:pt x="1276" y="11237"/>
                  </a:lnTo>
                  <a:lnTo>
                    <a:pt x="1276" y="11049"/>
                  </a:lnTo>
                  <a:lnTo>
                    <a:pt x="1339" y="10944"/>
                  </a:lnTo>
                  <a:lnTo>
                    <a:pt x="1444" y="10839"/>
                  </a:lnTo>
                  <a:lnTo>
                    <a:pt x="1423" y="10777"/>
                  </a:lnTo>
                  <a:lnTo>
                    <a:pt x="1360" y="10735"/>
                  </a:lnTo>
                  <a:lnTo>
                    <a:pt x="1360" y="10630"/>
                  </a:lnTo>
                  <a:lnTo>
                    <a:pt x="1318" y="10630"/>
                  </a:lnTo>
                  <a:lnTo>
                    <a:pt x="1339" y="10567"/>
                  </a:lnTo>
                  <a:lnTo>
                    <a:pt x="1151" y="10567"/>
                  </a:lnTo>
                  <a:lnTo>
                    <a:pt x="1130" y="10505"/>
                  </a:lnTo>
                  <a:lnTo>
                    <a:pt x="1235" y="10463"/>
                  </a:lnTo>
                  <a:lnTo>
                    <a:pt x="1255" y="10379"/>
                  </a:lnTo>
                  <a:lnTo>
                    <a:pt x="1235" y="10212"/>
                  </a:lnTo>
                  <a:lnTo>
                    <a:pt x="1151" y="10170"/>
                  </a:lnTo>
                  <a:lnTo>
                    <a:pt x="1067" y="10191"/>
                  </a:lnTo>
                  <a:lnTo>
                    <a:pt x="1067" y="10212"/>
                  </a:lnTo>
                  <a:lnTo>
                    <a:pt x="1004" y="10274"/>
                  </a:lnTo>
                  <a:lnTo>
                    <a:pt x="921" y="10274"/>
                  </a:lnTo>
                  <a:lnTo>
                    <a:pt x="795" y="10149"/>
                  </a:lnTo>
                  <a:lnTo>
                    <a:pt x="816" y="10065"/>
                  </a:lnTo>
                  <a:lnTo>
                    <a:pt x="1004" y="9982"/>
                  </a:lnTo>
                  <a:lnTo>
                    <a:pt x="1151" y="9961"/>
                  </a:lnTo>
                  <a:lnTo>
                    <a:pt x="1339" y="10002"/>
                  </a:lnTo>
                  <a:lnTo>
                    <a:pt x="1423" y="10065"/>
                  </a:lnTo>
                  <a:lnTo>
                    <a:pt x="1444" y="10002"/>
                  </a:lnTo>
                  <a:lnTo>
                    <a:pt x="1444" y="9940"/>
                  </a:lnTo>
                  <a:lnTo>
                    <a:pt x="1444" y="9835"/>
                  </a:lnTo>
                  <a:lnTo>
                    <a:pt x="1423" y="9751"/>
                  </a:lnTo>
                  <a:lnTo>
                    <a:pt x="1444" y="9689"/>
                  </a:lnTo>
                  <a:lnTo>
                    <a:pt x="1527" y="9689"/>
                  </a:lnTo>
                  <a:lnTo>
                    <a:pt x="1569" y="9772"/>
                  </a:lnTo>
                  <a:lnTo>
                    <a:pt x="1653" y="9772"/>
                  </a:lnTo>
                  <a:lnTo>
                    <a:pt x="1758" y="9730"/>
                  </a:lnTo>
                  <a:lnTo>
                    <a:pt x="1946" y="9689"/>
                  </a:lnTo>
                  <a:lnTo>
                    <a:pt x="2113" y="9647"/>
                  </a:lnTo>
                  <a:lnTo>
                    <a:pt x="2218" y="9647"/>
                  </a:lnTo>
                  <a:lnTo>
                    <a:pt x="2281" y="9668"/>
                  </a:lnTo>
                  <a:lnTo>
                    <a:pt x="2323" y="9647"/>
                  </a:lnTo>
                  <a:cubicBezTo>
                    <a:pt x="2323" y="9668"/>
                    <a:pt x="2364" y="9730"/>
                    <a:pt x="2364" y="9751"/>
                  </a:cubicBezTo>
                  <a:lnTo>
                    <a:pt x="2218" y="9856"/>
                  </a:lnTo>
                  <a:lnTo>
                    <a:pt x="2218" y="9940"/>
                  </a:lnTo>
                  <a:lnTo>
                    <a:pt x="2155" y="9877"/>
                  </a:lnTo>
                  <a:lnTo>
                    <a:pt x="2051" y="9898"/>
                  </a:lnTo>
                  <a:lnTo>
                    <a:pt x="1967" y="9961"/>
                  </a:lnTo>
                  <a:lnTo>
                    <a:pt x="1904" y="9940"/>
                  </a:lnTo>
                  <a:lnTo>
                    <a:pt x="1841" y="9772"/>
                  </a:lnTo>
                  <a:lnTo>
                    <a:pt x="1779" y="9772"/>
                  </a:lnTo>
                  <a:lnTo>
                    <a:pt x="1632" y="9961"/>
                  </a:lnTo>
                  <a:lnTo>
                    <a:pt x="1632" y="10065"/>
                  </a:lnTo>
                  <a:lnTo>
                    <a:pt x="1527" y="10128"/>
                  </a:lnTo>
                  <a:lnTo>
                    <a:pt x="1486" y="10233"/>
                  </a:lnTo>
                  <a:lnTo>
                    <a:pt x="1653" y="10295"/>
                  </a:lnTo>
                  <a:lnTo>
                    <a:pt x="1674" y="10400"/>
                  </a:lnTo>
                  <a:lnTo>
                    <a:pt x="1653" y="10421"/>
                  </a:lnTo>
                  <a:lnTo>
                    <a:pt x="1653" y="10484"/>
                  </a:lnTo>
                  <a:lnTo>
                    <a:pt x="1737" y="10609"/>
                  </a:lnTo>
                  <a:lnTo>
                    <a:pt x="1862" y="10630"/>
                  </a:lnTo>
                  <a:lnTo>
                    <a:pt x="1862" y="10714"/>
                  </a:lnTo>
                  <a:lnTo>
                    <a:pt x="1904" y="10735"/>
                  </a:lnTo>
                  <a:lnTo>
                    <a:pt x="1946" y="10693"/>
                  </a:lnTo>
                  <a:lnTo>
                    <a:pt x="2009" y="10714"/>
                  </a:lnTo>
                  <a:lnTo>
                    <a:pt x="2072" y="10693"/>
                  </a:lnTo>
                  <a:lnTo>
                    <a:pt x="2072" y="10609"/>
                  </a:lnTo>
                  <a:lnTo>
                    <a:pt x="1967" y="10505"/>
                  </a:lnTo>
                  <a:lnTo>
                    <a:pt x="2009" y="10400"/>
                  </a:lnTo>
                  <a:lnTo>
                    <a:pt x="2072" y="10254"/>
                  </a:lnTo>
                  <a:lnTo>
                    <a:pt x="2197" y="10170"/>
                  </a:lnTo>
                  <a:lnTo>
                    <a:pt x="2218" y="10107"/>
                  </a:lnTo>
                  <a:lnTo>
                    <a:pt x="2364" y="10149"/>
                  </a:lnTo>
                  <a:lnTo>
                    <a:pt x="2511" y="10254"/>
                  </a:lnTo>
                  <a:lnTo>
                    <a:pt x="2574" y="10316"/>
                  </a:lnTo>
                  <a:lnTo>
                    <a:pt x="2636" y="10295"/>
                  </a:lnTo>
                  <a:lnTo>
                    <a:pt x="2699" y="10086"/>
                  </a:lnTo>
                  <a:lnTo>
                    <a:pt x="2825" y="9961"/>
                  </a:lnTo>
                  <a:lnTo>
                    <a:pt x="2825" y="9877"/>
                  </a:lnTo>
                  <a:lnTo>
                    <a:pt x="2783" y="9814"/>
                  </a:lnTo>
                  <a:lnTo>
                    <a:pt x="2741" y="9751"/>
                  </a:lnTo>
                  <a:lnTo>
                    <a:pt x="2616" y="9647"/>
                  </a:lnTo>
                  <a:lnTo>
                    <a:pt x="2532" y="9647"/>
                  </a:lnTo>
                  <a:lnTo>
                    <a:pt x="2469" y="9584"/>
                  </a:lnTo>
                  <a:lnTo>
                    <a:pt x="2302" y="9584"/>
                  </a:lnTo>
                  <a:cubicBezTo>
                    <a:pt x="2302" y="9563"/>
                    <a:pt x="2302" y="9521"/>
                    <a:pt x="2281" y="9479"/>
                  </a:cubicBezTo>
                  <a:lnTo>
                    <a:pt x="2281" y="9458"/>
                  </a:lnTo>
                  <a:lnTo>
                    <a:pt x="2406" y="9375"/>
                  </a:lnTo>
                  <a:lnTo>
                    <a:pt x="2427" y="9333"/>
                  </a:lnTo>
                  <a:lnTo>
                    <a:pt x="2574" y="9228"/>
                  </a:lnTo>
                  <a:lnTo>
                    <a:pt x="2699" y="9165"/>
                  </a:lnTo>
                  <a:lnTo>
                    <a:pt x="2888" y="9207"/>
                  </a:lnTo>
                  <a:lnTo>
                    <a:pt x="2992" y="9165"/>
                  </a:lnTo>
                  <a:lnTo>
                    <a:pt x="3034" y="9228"/>
                  </a:lnTo>
                  <a:lnTo>
                    <a:pt x="3034" y="9333"/>
                  </a:lnTo>
                  <a:lnTo>
                    <a:pt x="2950" y="9458"/>
                  </a:lnTo>
                  <a:lnTo>
                    <a:pt x="2929" y="9563"/>
                  </a:lnTo>
                  <a:lnTo>
                    <a:pt x="2992" y="9584"/>
                  </a:lnTo>
                  <a:lnTo>
                    <a:pt x="2992" y="9689"/>
                  </a:lnTo>
                  <a:lnTo>
                    <a:pt x="2992" y="9793"/>
                  </a:lnTo>
                  <a:lnTo>
                    <a:pt x="2950" y="9856"/>
                  </a:lnTo>
                  <a:lnTo>
                    <a:pt x="2992" y="9961"/>
                  </a:lnTo>
                  <a:lnTo>
                    <a:pt x="3097" y="10002"/>
                  </a:lnTo>
                  <a:lnTo>
                    <a:pt x="3243" y="10170"/>
                  </a:lnTo>
                  <a:lnTo>
                    <a:pt x="3348" y="10191"/>
                  </a:lnTo>
                  <a:lnTo>
                    <a:pt x="3432" y="10170"/>
                  </a:lnTo>
                  <a:lnTo>
                    <a:pt x="3536" y="10002"/>
                  </a:lnTo>
                  <a:lnTo>
                    <a:pt x="3536" y="9898"/>
                  </a:lnTo>
                  <a:lnTo>
                    <a:pt x="3578" y="9856"/>
                  </a:lnTo>
                  <a:lnTo>
                    <a:pt x="3620" y="9793"/>
                  </a:lnTo>
                  <a:lnTo>
                    <a:pt x="3578" y="9710"/>
                  </a:lnTo>
                  <a:lnTo>
                    <a:pt x="3662" y="9584"/>
                  </a:lnTo>
                  <a:lnTo>
                    <a:pt x="3766" y="9563"/>
                  </a:lnTo>
                  <a:lnTo>
                    <a:pt x="3850" y="9563"/>
                  </a:lnTo>
                  <a:lnTo>
                    <a:pt x="3871" y="9500"/>
                  </a:lnTo>
                  <a:lnTo>
                    <a:pt x="3850" y="9458"/>
                  </a:lnTo>
                  <a:lnTo>
                    <a:pt x="3829" y="9333"/>
                  </a:lnTo>
                  <a:lnTo>
                    <a:pt x="3620" y="9249"/>
                  </a:lnTo>
                  <a:lnTo>
                    <a:pt x="3578" y="9186"/>
                  </a:lnTo>
                  <a:lnTo>
                    <a:pt x="3641" y="9040"/>
                  </a:lnTo>
                  <a:lnTo>
                    <a:pt x="3724" y="8977"/>
                  </a:lnTo>
                  <a:lnTo>
                    <a:pt x="3766" y="8956"/>
                  </a:lnTo>
                  <a:lnTo>
                    <a:pt x="3745" y="9019"/>
                  </a:lnTo>
                  <a:lnTo>
                    <a:pt x="3745" y="9145"/>
                  </a:lnTo>
                  <a:lnTo>
                    <a:pt x="3787" y="9165"/>
                  </a:lnTo>
                  <a:lnTo>
                    <a:pt x="3850" y="9145"/>
                  </a:lnTo>
                  <a:lnTo>
                    <a:pt x="3871" y="9124"/>
                  </a:lnTo>
                  <a:lnTo>
                    <a:pt x="3955" y="9145"/>
                  </a:lnTo>
                  <a:lnTo>
                    <a:pt x="3996" y="9186"/>
                  </a:lnTo>
                  <a:lnTo>
                    <a:pt x="4059" y="9165"/>
                  </a:lnTo>
                  <a:lnTo>
                    <a:pt x="4101" y="9165"/>
                  </a:lnTo>
                  <a:lnTo>
                    <a:pt x="4080" y="9228"/>
                  </a:lnTo>
                  <a:lnTo>
                    <a:pt x="3976" y="9249"/>
                  </a:lnTo>
                  <a:lnTo>
                    <a:pt x="3976" y="9270"/>
                  </a:lnTo>
                  <a:lnTo>
                    <a:pt x="3996" y="9291"/>
                  </a:lnTo>
                  <a:lnTo>
                    <a:pt x="4080" y="9270"/>
                  </a:lnTo>
                  <a:lnTo>
                    <a:pt x="4206" y="9186"/>
                  </a:lnTo>
                  <a:lnTo>
                    <a:pt x="4499" y="9228"/>
                  </a:lnTo>
                  <a:lnTo>
                    <a:pt x="4666" y="9186"/>
                  </a:lnTo>
                  <a:lnTo>
                    <a:pt x="4603" y="9165"/>
                  </a:lnTo>
                  <a:lnTo>
                    <a:pt x="4582" y="9061"/>
                  </a:lnTo>
                  <a:lnTo>
                    <a:pt x="4603" y="8935"/>
                  </a:lnTo>
                  <a:lnTo>
                    <a:pt x="4729" y="8873"/>
                  </a:lnTo>
                  <a:lnTo>
                    <a:pt x="4833" y="8914"/>
                  </a:lnTo>
                  <a:lnTo>
                    <a:pt x="4875" y="9019"/>
                  </a:lnTo>
                  <a:lnTo>
                    <a:pt x="4833" y="9124"/>
                  </a:lnTo>
                  <a:lnTo>
                    <a:pt x="4896" y="9186"/>
                  </a:lnTo>
                  <a:lnTo>
                    <a:pt x="4980" y="9186"/>
                  </a:lnTo>
                  <a:lnTo>
                    <a:pt x="5043" y="9061"/>
                  </a:lnTo>
                  <a:lnTo>
                    <a:pt x="4980" y="8852"/>
                  </a:lnTo>
                  <a:lnTo>
                    <a:pt x="5001" y="8726"/>
                  </a:lnTo>
                  <a:lnTo>
                    <a:pt x="5126" y="8621"/>
                  </a:lnTo>
                  <a:lnTo>
                    <a:pt x="5210" y="8621"/>
                  </a:lnTo>
                  <a:lnTo>
                    <a:pt x="5231" y="8559"/>
                  </a:lnTo>
                  <a:lnTo>
                    <a:pt x="5189" y="8496"/>
                  </a:lnTo>
                  <a:lnTo>
                    <a:pt x="5210" y="8349"/>
                  </a:lnTo>
                  <a:lnTo>
                    <a:pt x="5294" y="8308"/>
                  </a:lnTo>
                  <a:lnTo>
                    <a:pt x="5398" y="8329"/>
                  </a:lnTo>
                  <a:lnTo>
                    <a:pt x="5419" y="8391"/>
                  </a:lnTo>
                  <a:lnTo>
                    <a:pt x="5357" y="8454"/>
                  </a:lnTo>
                  <a:lnTo>
                    <a:pt x="5336" y="8621"/>
                  </a:lnTo>
                  <a:lnTo>
                    <a:pt x="5357" y="8956"/>
                  </a:lnTo>
                  <a:lnTo>
                    <a:pt x="5419" y="8998"/>
                  </a:lnTo>
                  <a:lnTo>
                    <a:pt x="5503" y="8935"/>
                  </a:lnTo>
                  <a:lnTo>
                    <a:pt x="5545" y="8831"/>
                  </a:lnTo>
                  <a:lnTo>
                    <a:pt x="5649" y="8831"/>
                  </a:lnTo>
                  <a:lnTo>
                    <a:pt x="5754" y="8726"/>
                  </a:lnTo>
                  <a:lnTo>
                    <a:pt x="5817" y="8580"/>
                  </a:lnTo>
                  <a:lnTo>
                    <a:pt x="5775" y="8475"/>
                  </a:lnTo>
                  <a:lnTo>
                    <a:pt x="5921" y="8370"/>
                  </a:lnTo>
                  <a:lnTo>
                    <a:pt x="5880" y="8287"/>
                  </a:lnTo>
                  <a:lnTo>
                    <a:pt x="5838" y="8224"/>
                  </a:lnTo>
                  <a:lnTo>
                    <a:pt x="5712" y="8057"/>
                  </a:lnTo>
                  <a:lnTo>
                    <a:pt x="5649" y="7910"/>
                  </a:lnTo>
                  <a:lnTo>
                    <a:pt x="5629" y="7638"/>
                  </a:lnTo>
                  <a:lnTo>
                    <a:pt x="5670" y="7324"/>
                  </a:lnTo>
                  <a:lnTo>
                    <a:pt x="5670" y="7115"/>
                  </a:lnTo>
                  <a:lnTo>
                    <a:pt x="5566" y="6717"/>
                  </a:lnTo>
                  <a:lnTo>
                    <a:pt x="5440" y="6529"/>
                  </a:lnTo>
                  <a:lnTo>
                    <a:pt x="5440" y="6383"/>
                  </a:lnTo>
                  <a:lnTo>
                    <a:pt x="5461" y="6194"/>
                  </a:lnTo>
                  <a:lnTo>
                    <a:pt x="5649" y="6111"/>
                  </a:lnTo>
                  <a:lnTo>
                    <a:pt x="5733" y="6111"/>
                  </a:lnTo>
                  <a:lnTo>
                    <a:pt x="5775" y="6194"/>
                  </a:lnTo>
                  <a:lnTo>
                    <a:pt x="5817" y="6132"/>
                  </a:lnTo>
                  <a:lnTo>
                    <a:pt x="5775" y="6006"/>
                  </a:lnTo>
                  <a:lnTo>
                    <a:pt x="5754" y="5922"/>
                  </a:lnTo>
                  <a:lnTo>
                    <a:pt x="5733" y="5880"/>
                  </a:lnTo>
                  <a:lnTo>
                    <a:pt x="5712" y="5776"/>
                  </a:lnTo>
                  <a:lnTo>
                    <a:pt x="5712" y="5713"/>
                  </a:lnTo>
                  <a:lnTo>
                    <a:pt x="5712" y="5650"/>
                  </a:lnTo>
                  <a:lnTo>
                    <a:pt x="5754" y="5567"/>
                  </a:lnTo>
                  <a:lnTo>
                    <a:pt x="5754" y="5546"/>
                  </a:lnTo>
                  <a:lnTo>
                    <a:pt x="5754" y="5462"/>
                  </a:lnTo>
                  <a:lnTo>
                    <a:pt x="5733" y="5399"/>
                  </a:lnTo>
                  <a:lnTo>
                    <a:pt x="5733" y="5274"/>
                  </a:lnTo>
                  <a:lnTo>
                    <a:pt x="5754" y="5190"/>
                  </a:lnTo>
                  <a:lnTo>
                    <a:pt x="5712" y="5127"/>
                  </a:lnTo>
                  <a:lnTo>
                    <a:pt x="5670" y="4876"/>
                  </a:lnTo>
                  <a:lnTo>
                    <a:pt x="5566" y="4709"/>
                  </a:lnTo>
                  <a:lnTo>
                    <a:pt x="5545" y="4709"/>
                  </a:lnTo>
                  <a:lnTo>
                    <a:pt x="5503" y="4667"/>
                  </a:lnTo>
                  <a:lnTo>
                    <a:pt x="5503" y="4437"/>
                  </a:lnTo>
                  <a:lnTo>
                    <a:pt x="5398" y="4332"/>
                  </a:lnTo>
                  <a:lnTo>
                    <a:pt x="5147" y="4081"/>
                  </a:lnTo>
                  <a:lnTo>
                    <a:pt x="5105" y="3976"/>
                  </a:lnTo>
                  <a:lnTo>
                    <a:pt x="5043" y="3788"/>
                  </a:lnTo>
                  <a:lnTo>
                    <a:pt x="5043" y="3600"/>
                  </a:lnTo>
                  <a:lnTo>
                    <a:pt x="5043" y="3558"/>
                  </a:lnTo>
                  <a:lnTo>
                    <a:pt x="4980" y="3600"/>
                  </a:lnTo>
                  <a:lnTo>
                    <a:pt x="4917" y="3600"/>
                  </a:lnTo>
                  <a:lnTo>
                    <a:pt x="4896" y="3579"/>
                  </a:lnTo>
                  <a:lnTo>
                    <a:pt x="4896" y="3558"/>
                  </a:lnTo>
                  <a:cubicBezTo>
                    <a:pt x="4854" y="3474"/>
                    <a:pt x="4812" y="3412"/>
                    <a:pt x="4750" y="3349"/>
                  </a:cubicBezTo>
                  <a:lnTo>
                    <a:pt x="4792" y="3265"/>
                  </a:lnTo>
                  <a:lnTo>
                    <a:pt x="4854" y="3160"/>
                  </a:lnTo>
                  <a:lnTo>
                    <a:pt x="4812" y="3077"/>
                  </a:lnTo>
                  <a:lnTo>
                    <a:pt x="4687" y="3077"/>
                  </a:lnTo>
                  <a:lnTo>
                    <a:pt x="4540" y="3056"/>
                  </a:lnTo>
                  <a:lnTo>
                    <a:pt x="4394" y="2888"/>
                  </a:lnTo>
                  <a:lnTo>
                    <a:pt x="4268" y="2930"/>
                  </a:lnTo>
                  <a:lnTo>
                    <a:pt x="4122" y="2847"/>
                  </a:lnTo>
                  <a:lnTo>
                    <a:pt x="4101" y="2763"/>
                  </a:lnTo>
                  <a:lnTo>
                    <a:pt x="4101" y="2658"/>
                  </a:lnTo>
                  <a:lnTo>
                    <a:pt x="4185" y="2575"/>
                  </a:lnTo>
                  <a:lnTo>
                    <a:pt x="4268" y="2575"/>
                  </a:lnTo>
                  <a:lnTo>
                    <a:pt x="4415" y="2679"/>
                  </a:lnTo>
                  <a:lnTo>
                    <a:pt x="4478" y="2721"/>
                  </a:lnTo>
                  <a:lnTo>
                    <a:pt x="4603" y="2533"/>
                  </a:lnTo>
                  <a:lnTo>
                    <a:pt x="4729" y="2428"/>
                  </a:lnTo>
                  <a:lnTo>
                    <a:pt x="4833" y="2428"/>
                  </a:lnTo>
                  <a:lnTo>
                    <a:pt x="4896" y="2470"/>
                  </a:lnTo>
                  <a:lnTo>
                    <a:pt x="4959" y="2512"/>
                  </a:lnTo>
                  <a:lnTo>
                    <a:pt x="5064" y="2470"/>
                  </a:lnTo>
                  <a:lnTo>
                    <a:pt x="5168" y="2575"/>
                  </a:lnTo>
                  <a:lnTo>
                    <a:pt x="5336" y="2721"/>
                  </a:lnTo>
                  <a:lnTo>
                    <a:pt x="5524" y="2784"/>
                  </a:lnTo>
                  <a:lnTo>
                    <a:pt x="5691" y="2847"/>
                  </a:lnTo>
                  <a:lnTo>
                    <a:pt x="5754" y="2930"/>
                  </a:lnTo>
                  <a:lnTo>
                    <a:pt x="5859" y="2972"/>
                  </a:lnTo>
                  <a:lnTo>
                    <a:pt x="5859" y="2888"/>
                  </a:lnTo>
                  <a:lnTo>
                    <a:pt x="5880" y="2784"/>
                  </a:lnTo>
                  <a:lnTo>
                    <a:pt x="5859" y="2658"/>
                  </a:lnTo>
                  <a:lnTo>
                    <a:pt x="5880" y="2470"/>
                  </a:lnTo>
                  <a:lnTo>
                    <a:pt x="5942" y="2240"/>
                  </a:lnTo>
                  <a:lnTo>
                    <a:pt x="6089" y="2031"/>
                  </a:lnTo>
                  <a:lnTo>
                    <a:pt x="6193" y="2010"/>
                  </a:lnTo>
                  <a:lnTo>
                    <a:pt x="6298" y="2031"/>
                  </a:lnTo>
                  <a:lnTo>
                    <a:pt x="6465" y="2031"/>
                  </a:lnTo>
                  <a:lnTo>
                    <a:pt x="6465" y="1989"/>
                  </a:lnTo>
                  <a:lnTo>
                    <a:pt x="6528" y="1926"/>
                  </a:lnTo>
                  <a:lnTo>
                    <a:pt x="6591" y="1947"/>
                  </a:lnTo>
                  <a:lnTo>
                    <a:pt x="6675" y="1947"/>
                  </a:lnTo>
                  <a:lnTo>
                    <a:pt x="6717" y="1905"/>
                  </a:lnTo>
                  <a:lnTo>
                    <a:pt x="6737" y="1821"/>
                  </a:lnTo>
                  <a:lnTo>
                    <a:pt x="6842" y="1779"/>
                  </a:lnTo>
                  <a:lnTo>
                    <a:pt x="6926" y="1717"/>
                  </a:lnTo>
                  <a:lnTo>
                    <a:pt x="6926" y="1612"/>
                  </a:lnTo>
                  <a:lnTo>
                    <a:pt x="6989" y="1591"/>
                  </a:lnTo>
                  <a:lnTo>
                    <a:pt x="7009" y="1507"/>
                  </a:lnTo>
                  <a:lnTo>
                    <a:pt x="6926" y="1507"/>
                  </a:lnTo>
                  <a:lnTo>
                    <a:pt x="6863" y="1591"/>
                  </a:lnTo>
                  <a:lnTo>
                    <a:pt x="6800" y="1675"/>
                  </a:lnTo>
                  <a:lnTo>
                    <a:pt x="6717" y="1675"/>
                  </a:lnTo>
                  <a:lnTo>
                    <a:pt x="6717" y="1612"/>
                  </a:lnTo>
                  <a:lnTo>
                    <a:pt x="6717" y="1528"/>
                  </a:lnTo>
                  <a:lnTo>
                    <a:pt x="6612" y="1403"/>
                  </a:lnTo>
                  <a:lnTo>
                    <a:pt x="6486" y="1319"/>
                  </a:lnTo>
                  <a:lnTo>
                    <a:pt x="6445" y="1277"/>
                  </a:lnTo>
                  <a:lnTo>
                    <a:pt x="6445" y="1110"/>
                  </a:lnTo>
                  <a:lnTo>
                    <a:pt x="6486" y="943"/>
                  </a:lnTo>
                  <a:lnTo>
                    <a:pt x="6486" y="838"/>
                  </a:lnTo>
                  <a:lnTo>
                    <a:pt x="6465" y="775"/>
                  </a:lnTo>
                  <a:lnTo>
                    <a:pt x="6445" y="796"/>
                  </a:lnTo>
                  <a:lnTo>
                    <a:pt x="6403" y="901"/>
                  </a:lnTo>
                  <a:lnTo>
                    <a:pt x="6298" y="1047"/>
                  </a:lnTo>
                  <a:lnTo>
                    <a:pt x="6131" y="1173"/>
                  </a:lnTo>
                  <a:lnTo>
                    <a:pt x="5963" y="1194"/>
                  </a:lnTo>
                  <a:lnTo>
                    <a:pt x="5901" y="1173"/>
                  </a:lnTo>
                  <a:lnTo>
                    <a:pt x="5838" y="1194"/>
                  </a:lnTo>
                  <a:lnTo>
                    <a:pt x="5733" y="1089"/>
                  </a:lnTo>
                  <a:lnTo>
                    <a:pt x="5608" y="1068"/>
                  </a:lnTo>
                  <a:lnTo>
                    <a:pt x="5419" y="984"/>
                  </a:lnTo>
                  <a:lnTo>
                    <a:pt x="5315" y="880"/>
                  </a:lnTo>
                  <a:lnTo>
                    <a:pt x="5210" y="859"/>
                  </a:lnTo>
                  <a:lnTo>
                    <a:pt x="5147" y="775"/>
                  </a:lnTo>
                  <a:lnTo>
                    <a:pt x="5001" y="671"/>
                  </a:lnTo>
                  <a:lnTo>
                    <a:pt x="4729" y="419"/>
                  </a:lnTo>
                  <a:lnTo>
                    <a:pt x="4645" y="252"/>
                  </a:lnTo>
                  <a:lnTo>
                    <a:pt x="4499" y="231"/>
                  </a:lnTo>
                  <a:lnTo>
                    <a:pt x="4310" y="64"/>
                  </a:lnTo>
                  <a:lnTo>
                    <a:pt x="42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36"/>
            <p:cNvSpPr/>
            <p:nvPr/>
          </p:nvSpPr>
          <p:spPr>
            <a:xfrm>
              <a:off x="5440200" y="2597250"/>
              <a:ext cx="60175" cy="83725"/>
            </a:xfrm>
            <a:custGeom>
              <a:rect b="b" l="l" r="r" t="t"/>
              <a:pathLst>
                <a:path extrusionOk="0" h="3349" w="2407">
                  <a:moveTo>
                    <a:pt x="1256" y="1"/>
                  </a:moveTo>
                  <a:lnTo>
                    <a:pt x="1005" y="126"/>
                  </a:lnTo>
                  <a:lnTo>
                    <a:pt x="628" y="189"/>
                  </a:lnTo>
                  <a:lnTo>
                    <a:pt x="419" y="377"/>
                  </a:lnTo>
                  <a:lnTo>
                    <a:pt x="210" y="419"/>
                  </a:lnTo>
                  <a:lnTo>
                    <a:pt x="21" y="586"/>
                  </a:lnTo>
                  <a:lnTo>
                    <a:pt x="0" y="712"/>
                  </a:lnTo>
                  <a:lnTo>
                    <a:pt x="0" y="733"/>
                  </a:lnTo>
                  <a:lnTo>
                    <a:pt x="105" y="649"/>
                  </a:lnTo>
                  <a:lnTo>
                    <a:pt x="293" y="691"/>
                  </a:lnTo>
                  <a:lnTo>
                    <a:pt x="210" y="712"/>
                  </a:lnTo>
                  <a:lnTo>
                    <a:pt x="419" y="921"/>
                  </a:lnTo>
                  <a:lnTo>
                    <a:pt x="565" y="1130"/>
                  </a:lnTo>
                  <a:lnTo>
                    <a:pt x="649" y="1130"/>
                  </a:lnTo>
                  <a:lnTo>
                    <a:pt x="607" y="1214"/>
                  </a:lnTo>
                  <a:lnTo>
                    <a:pt x="712" y="1319"/>
                  </a:lnTo>
                  <a:lnTo>
                    <a:pt x="733" y="1423"/>
                  </a:lnTo>
                  <a:lnTo>
                    <a:pt x="544" y="1361"/>
                  </a:lnTo>
                  <a:lnTo>
                    <a:pt x="524" y="1277"/>
                  </a:lnTo>
                  <a:lnTo>
                    <a:pt x="461" y="1381"/>
                  </a:lnTo>
                  <a:lnTo>
                    <a:pt x="398" y="1361"/>
                  </a:lnTo>
                  <a:lnTo>
                    <a:pt x="252" y="1549"/>
                  </a:lnTo>
                  <a:lnTo>
                    <a:pt x="524" y="1653"/>
                  </a:lnTo>
                  <a:lnTo>
                    <a:pt x="607" y="1633"/>
                  </a:lnTo>
                  <a:lnTo>
                    <a:pt x="649" y="1758"/>
                  </a:lnTo>
                  <a:lnTo>
                    <a:pt x="649" y="1988"/>
                  </a:lnTo>
                  <a:lnTo>
                    <a:pt x="712" y="2051"/>
                  </a:lnTo>
                  <a:lnTo>
                    <a:pt x="754" y="2009"/>
                  </a:lnTo>
                  <a:lnTo>
                    <a:pt x="858" y="2197"/>
                  </a:lnTo>
                  <a:lnTo>
                    <a:pt x="670" y="2323"/>
                  </a:lnTo>
                  <a:lnTo>
                    <a:pt x="670" y="2386"/>
                  </a:lnTo>
                  <a:lnTo>
                    <a:pt x="754" y="2469"/>
                  </a:lnTo>
                  <a:lnTo>
                    <a:pt x="754" y="2574"/>
                  </a:lnTo>
                  <a:lnTo>
                    <a:pt x="670" y="2595"/>
                  </a:lnTo>
                  <a:lnTo>
                    <a:pt x="670" y="2700"/>
                  </a:lnTo>
                  <a:lnTo>
                    <a:pt x="733" y="2804"/>
                  </a:lnTo>
                  <a:lnTo>
                    <a:pt x="670" y="2804"/>
                  </a:lnTo>
                  <a:lnTo>
                    <a:pt x="816" y="3097"/>
                  </a:lnTo>
                  <a:lnTo>
                    <a:pt x="879" y="3097"/>
                  </a:lnTo>
                  <a:lnTo>
                    <a:pt x="921" y="3223"/>
                  </a:lnTo>
                  <a:lnTo>
                    <a:pt x="963" y="3244"/>
                  </a:lnTo>
                  <a:lnTo>
                    <a:pt x="963" y="3348"/>
                  </a:lnTo>
                  <a:lnTo>
                    <a:pt x="1047" y="3306"/>
                  </a:lnTo>
                  <a:lnTo>
                    <a:pt x="1047" y="3139"/>
                  </a:lnTo>
                  <a:lnTo>
                    <a:pt x="1088" y="3223"/>
                  </a:lnTo>
                  <a:lnTo>
                    <a:pt x="1172" y="3118"/>
                  </a:lnTo>
                  <a:lnTo>
                    <a:pt x="1444" y="2888"/>
                  </a:lnTo>
                  <a:lnTo>
                    <a:pt x="1549" y="2846"/>
                  </a:lnTo>
                  <a:lnTo>
                    <a:pt x="1570" y="2909"/>
                  </a:lnTo>
                  <a:lnTo>
                    <a:pt x="1653" y="2825"/>
                  </a:lnTo>
                  <a:lnTo>
                    <a:pt x="1695" y="2825"/>
                  </a:lnTo>
                  <a:lnTo>
                    <a:pt x="1758" y="2930"/>
                  </a:lnTo>
                  <a:lnTo>
                    <a:pt x="1863" y="2909"/>
                  </a:lnTo>
                  <a:lnTo>
                    <a:pt x="1905" y="2951"/>
                  </a:lnTo>
                  <a:lnTo>
                    <a:pt x="1967" y="2909"/>
                  </a:lnTo>
                  <a:lnTo>
                    <a:pt x="1925" y="2825"/>
                  </a:lnTo>
                  <a:lnTo>
                    <a:pt x="2072" y="2741"/>
                  </a:lnTo>
                  <a:lnTo>
                    <a:pt x="2197" y="2741"/>
                  </a:lnTo>
                  <a:lnTo>
                    <a:pt x="2344" y="2532"/>
                  </a:lnTo>
                  <a:lnTo>
                    <a:pt x="2323" y="2490"/>
                  </a:lnTo>
                  <a:lnTo>
                    <a:pt x="2407" y="2428"/>
                  </a:lnTo>
                  <a:lnTo>
                    <a:pt x="2344" y="1988"/>
                  </a:lnTo>
                  <a:lnTo>
                    <a:pt x="2323" y="1988"/>
                  </a:lnTo>
                  <a:lnTo>
                    <a:pt x="2281" y="2009"/>
                  </a:lnTo>
                  <a:lnTo>
                    <a:pt x="2281" y="1884"/>
                  </a:lnTo>
                  <a:lnTo>
                    <a:pt x="2197" y="1486"/>
                  </a:lnTo>
                  <a:lnTo>
                    <a:pt x="2114" y="1381"/>
                  </a:lnTo>
                  <a:lnTo>
                    <a:pt x="2114" y="1130"/>
                  </a:lnTo>
                  <a:lnTo>
                    <a:pt x="1779" y="712"/>
                  </a:lnTo>
                  <a:lnTo>
                    <a:pt x="1465" y="398"/>
                  </a:lnTo>
                  <a:lnTo>
                    <a:pt x="125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36"/>
            <p:cNvSpPr/>
            <p:nvPr/>
          </p:nvSpPr>
          <p:spPr>
            <a:xfrm>
              <a:off x="5410900" y="2501000"/>
              <a:ext cx="68550" cy="117725"/>
            </a:xfrm>
            <a:custGeom>
              <a:rect b="b" l="l" r="r" t="t"/>
              <a:pathLst>
                <a:path extrusionOk="0" h="4709" w="2742">
                  <a:moveTo>
                    <a:pt x="2260" y="1"/>
                  </a:moveTo>
                  <a:lnTo>
                    <a:pt x="2177" y="42"/>
                  </a:lnTo>
                  <a:lnTo>
                    <a:pt x="2177" y="168"/>
                  </a:lnTo>
                  <a:lnTo>
                    <a:pt x="2177" y="273"/>
                  </a:lnTo>
                  <a:lnTo>
                    <a:pt x="2240" y="377"/>
                  </a:lnTo>
                  <a:lnTo>
                    <a:pt x="2177" y="482"/>
                  </a:lnTo>
                  <a:lnTo>
                    <a:pt x="2093" y="482"/>
                  </a:lnTo>
                  <a:lnTo>
                    <a:pt x="1988" y="607"/>
                  </a:lnTo>
                  <a:lnTo>
                    <a:pt x="1988" y="733"/>
                  </a:lnTo>
                  <a:lnTo>
                    <a:pt x="1737" y="921"/>
                  </a:lnTo>
                  <a:lnTo>
                    <a:pt x="1612" y="921"/>
                  </a:lnTo>
                  <a:lnTo>
                    <a:pt x="1528" y="1005"/>
                  </a:lnTo>
                  <a:lnTo>
                    <a:pt x="1633" y="1089"/>
                  </a:lnTo>
                  <a:lnTo>
                    <a:pt x="1779" y="1214"/>
                  </a:lnTo>
                  <a:lnTo>
                    <a:pt x="1779" y="1298"/>
                  </a:lnTo>
                  <a:lnTo>
                    <a:pt x="1716" y="1444"/>
                  </a:lnTo>
                  <a:lnTo>
                    <a:pt x="1570" y="1423"/>
                  </a:lnTo>
                  <a:lnTo>
                    <a:pt x="1319" y="1444"/>
                  </a:lnTo>
                  <a:lnTo>
                    <a:pt x="1193" y="1402"/>
                  </a:lnTo>
                  <a:lnTo>
                    <a:pt x="1089" y="1444"/>
                  </a:lnTo>
                  <a:lnTo>
                    <a:pt x="1005" y="1361"/>
                  </a:lnTo>
                  <a:lnTo>
                    <a:pt x="942" y="1319"/>
                  </a:lnTo>
                  <a:lnTo>
                    <a:pt x="838" y="1151"/>
                  </a:lnTo>
                  <a:lnTo>
                    <a:pt x="691" y="1298"/>
                  </a:lnTo>
                  <a:lnTo>
                    <a:pt x="691" y="1465"/>
                  </a:lnTo>
                  <a:lnTo>
                    <a:pt x="691" y="1528"/>
                  </a:lnTo>
                  <a:lnTo>
                    <a:pt x="649" y="1633"/>
                  </a:lnTo>
                  <a:lnTo>
                    <a:pt x="566" y="1926"/>
                  </a:lnTo>
                  <a:lnTo>
                    <a:pt x="461" y="1967"/>
                  </a:lnTo>
                  <a:lnTo>
                    <a:pt x="356" y="2156"/>
                  </a:lnTo>
                  <a:lnTo>
                    <a:pt x="210" y="2260"/>
                  </a:lnTo>
                  <a:lnTo>
                    <a:pt x="210" y="2365"/>
                  </a:lnTo>
                  <a:lnTo>
                    <a:pt x="147" y="2511"/>
                  </a:lnTo>
                  <a:lnTo>
                    <a:pt x="1" y="2616"/>
                  </a:lnTo>
                  <a:lnTo>
                    <a:pt x="1" y="2972"/>
                  </a:lnTo>
                  <a:lnTo>
                    <a:pt x="22" y="3014"/>
                  </a:lnTo>
                  <a:lnTo>
                    <a:pt x="43" y="2993"/>
                  </a:lnTo>
                  <a:lnTo>
                    <a:pt x="84" y="3202"/>
                  </a:lnTo>
                  <a:lnTo>
                    <a:pt x="168" y="3139"/>
                  </a:lnTo>
                  <a:lnTo>
                    <a:pt x="168" y="3034"/>
                  </a:lnTo>
                  <a:lnTo>
                    <a:pt x="315" y="3118"/>
                  </a:lnTo>
                  <a:lnTo>
                    <a:pt x="356" y="3202"/>
                  </a:lnTo>
                  <a:lnTo>
                    <a:pt x="545" y="3181"/>
                  </a:lnTo>
                  <a:lnTo>
                    <a:pt x="587" y="3097"/>
                  </a:lnTo>
                  <a:lnTo>
                    <a:pt x="670" y="3097"/>
                  </a:lnTo>
                  <a:lnTo>
                    <a:pt x="649" y="3181"/>
                  </a:lnTo>
                  <a:lnTo>
                    <a:pt x="566" y="3223"/>
                  </a:lnTo>
                  <a:lnTo>
                    <a:pt x="649" y="3348"/>
                  </a:lnTo>
                  <a:lnTo>
                    <a:pt x="524" y="3558"/>
                  </a:lnTo>
                  <a:lnTo>
                    <a:pt x="524" y="3851"/>
                  </a:lnTo>
                  <a:lnTo>
                    <a:pt x="545" y="3913"/>
                  </a:lnTo>
                  <a:lnTo>
                    <a:pt x="775" y="3913"/>
                  </a:lnTo>
                  <a:lnTo>
                    <a:pt x="880" y="3851"/>
                  </a:lnTo>
                  <a:lnTo>
                    <a:pt x="754" y="3955"/>
                  </a:lnTo>
                  <a:lnTo>
                    <a:pt x="608" y="3955"/>
                  </a:lnTo>
                  <a:lnTo>
                    <a:pt x="545" y="4143"/>
                  </a:lnTo>
                  <a:lnTo>
                    <a:pt x="524" y="4374"/>
                  </a:lnTo>
                  <a:lnTo>
                    <a:pt x="482" y="4478"/>
                  </a:lnTo>
                  <a:lnTo>
                    <a:pt x="545" y="4478"/>
                  </a:lnTo>
                  <a:lnTo>
                    <a:pt x="649" y="4436"/>
                  </a:lnTo>
                  <a:lnTo>
                    <a:pt x="775" y="4478"/>
                  </a:lnTo>
                  <a:lnTo>
                    <a:pt x="670" y="4646"/>
                  </a:lnTo>
                  <a:lnTo>
                    <a:pt x="691" y="4708"/>
                  </a:lnTo>
                  <a:lnTo>
                    <a:pt x="838" y="4604"/>
                  </a:lnTo>
                  <a:lnTo>
                    <a:pt x="900" y="4667"/>
                  </a:lnTo>
                  <a:lnTo>
                    <a:pt x="1005" y="4541"/>
                  </a:lnTo>
                  <a:lnTo>
                    <a:pt x="963" y="4478"/>
                  </a:lnTo>
                  <a:lnTo>
                    <a:pt x="1047" y="4436"/>
                  </a:lnTo>
                  <a:lnTo>
                    <a:pt x="1172" y="4562"/>
                  </a:lnTo>
                  <a:lnTo>
                    <a:pt x="1193" y="4436"/>
                  </a:lnTo>
                  <a:lnTo>
                    <a:pt x="1382" y="4269"/>
                  </a:lnTo>
                  <a:lnTo>
                    <a:pt x="1591" y="4227"/>
                  </a:lnTo>
                  <a:lnTo>
                    <a:pt x="1800" y="4039"/>
                  </a:lnTo>
                  <a:lnTo>
                    <a:pt x="2177" y="3976"/>
                  </a:lnTo>
                  <a:lnTo>
                    <a:pt x="2428" y="3851"/>
                  </a:lnTo>
                  <a:lnTo>
                    <a:pt x="2344" y="3725"/>
                  </a:lnTo>
                  <a:lnTo>
                    <a:pt x="1926" y="3495"/>
                  </a:lnTo>
                  <a:lnTo>
                    <a:pt x="1884" y="3390"/>
                  </a:lnTo>
                  <a:lnTo>
                    <a:pt x="1654" y="3348"/>
                  </a:lnTo>
                  <a:lnTo>
                    <a:pt x="1612" y="3202"/>
                  </a:lnTo>
                  <a:lnTo>
                    <a:pt x="1654" y="3118"/>
                  </a:lnTo>
                  <a:lnTo>
                    <a:pt x="1633" y="2993"/>
                  </a:lnTo>
                  <a:lnTo>
                    <a:pt x="1633" y="2867"/>
                  </a:lnTo>
                  <a:lnTo>
                    <a:pt x="1800" y="2762"/>
                  </a:lnTo>
                  <a:lnTo>
                    <a:pt x="1821" y="2616"/>
                  </a:lnTo>
                  <a:lnTo>
                    <a:pt x="1947" y="2574"/>
                  </a:lnTo>
                  <a:lnTo>
                    <a:pt x="2051" y="2574"/>
                  </a:lnTo>
                  <a:lnTo>
                    <a:pt x="2093" y="2490"/>
                  </a:lnTo>
                  <a:lnTo>
                    <a:pt x="2156" y="2449"/>
                  </a:lnTo>
                  <a:lnTo>
                    <a:pt x="2135" y="2344"/>
                  </a:lnTo>
                  <a:lnTo>
                    <a:pt x="2428" y="2051"/>
                  </a:lnTo>
                  <a:lnTo>
                    <a:pt x="2407" y="1988"/>
                  </a:lnTo>
                  <a:lnTo>
                    <a:pt x="2553" y="1863"/>
                  </a:lnTo>
                  <a:lnTo>
                    <a:pt x="2574" y="1737"/>
                  </a:lnTo>
                  <a:lnTo>
                    <a:pt x="2512" y="1654"/>
                  </a:lnTo>
                  <a:lnTo>
                    <a:pt x="2512" y="1361"/>
                  </a:lnTo>
                  <a:lnTo>
                    <a:pt x="2365" y="1256"/>
                  </a:lnTo>
                  <a:lnTo>
                    <a:pt x="2365" y="1110"/>
                  </a:lnTo>
                  <a:lnTo>
                    <a:pt x="2449" y="817"/>
                  </a:lnTo>
                  <a:lnTo>
                    <a:pt x="2449" y="691"/>
                  </a:lnTo>
                  <a:lnTo>
                    <a:pt x="2532" y="691"/>
                  </a:lnTo>
                  <a:lnTo>
                    <a:pt x="2721" y="482"/>
                  </a:lnTo>
                  <a:lnTo>
                    <a:pt x="2742" y="482"/>
                  </a:lnTo>
                  <a:lnTo>
                    <a:pt x="2637" y="356"/>
                  </a:lnTo>
                  <a:lnTo>
                    <a:pt x="2616" y="293"/>
                  </a:lnTo>
                  <a:lnTo>
                    <a:pt x="2428" y="273"/>
                  </a:lnTo>
                  <a:lnTo>
                    <a:pt x="2365" y="189"/>
                  </a:lnTo>
                  <a:lnTo>
                    <a:pt x="2365" y="84"/>
                  </a:lnTo>
                  <a:lnTo>
                    <a:pt x="22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36"/>
            <p:cNvSpPr/>
            <p:nvPr/>
          </p:nvSpPr>
          <p:spPr>
            <a:xfrm>
              <a:off x="4855375" y="2348250"/>
              <a:ext cx="444650" cy="209800"/>
            </a:xfrm>
            <a:custGeom>
              <a:rect b="b" l="l" r="r" t="t"/>
              <a:pathLst>
                <a:path extrusionOk="0" h="8392" w="17786">
                  <a:moveTo>
                    <a:pt x="5232" y="1"/>
                  </a:moveTo>
                  <a:lnTo>
                    <a:pt x="5169" y="85"/>
                  </a:lnTo>
                  <a:lnTo>
                    <a:pt x="5169" y="147"/>
                  </a:lnTo>
                  <a:lnTo>
                    <a:pt x="5190" y="252"/>
                  </a:lnTo>
                  <a:lnTo>
                    <a:pt x="5169" y="336"/>
                  </a:lnTo>
                  <a:lnTo>
                    <a:pt x="5085" y="336"/>
                  </a:lnTo>
                  <a:lnTo>
                    <a:pt x="5002" y="357"/>
                  </a:lnTo>
                  <a:lnTo>
                    <a:pt x="4918" y="461"/>
                  </a:lnTo>
                  <a:lnTo>
                    <a:pt x="4918" y="545"/>
                  </a:lnTo>
                  <a:lnTo>
                    <a:pt x="4813" y="670"/>
                  </a:lnTo>
                  <a:lnTo>
                    <a:pt x="4813" y="963"/>
                  </a:lnTo>
                  <a:lnTo>
                    <a:pt x="4855" y="1089"/>
                  </a:lnTo>
                  <a:lnTo>
                    <a:pt x="5023" y="1152"/>
                  </a:lnTo>
                  <a:lnTo>
                    <a:pt x="5085" y="1214"/>
                  </a:lnTo>
                  <a:lnTo>
                    <a:pt x="5190" y="1256"/>
                  </a:lnTo>
                  <a:lnTo>
                    <a:pt x="5211" y="1340"/>
                  </a:lnTo>
                  <a:lnTo>
                    <a:pt x="5190" y="1507"/>
                  </a:lnTo>
                  <a:lnTo>
                    <a:pt x="5190" y="1696"/>
                  </a:lnTo>
                  <a:lnTo>
                    <a:pt x="5295" y="1779"/>
                  </a:lnTo>
                  <a:lnTo>
                    <a:pt x="5378" y="1863"/>
                  </a:lnTo>
                  <a:lnTo>
                    <a:pt x="5232" y="2010"/>
                  </a:lnTo>
                  <a:lnTo>
                    <a:pt x="5043" y="2030"/>
                  </a:lnTo>
                  <a:lnTo>
                    <a:pt x="4960" y="2010"/>
                  </a:lnTo>
                  <a:lnTo>
                    <a:pt x="4918" y="2072"/>
                  </a:lnTo>
                  <a:lnTo>
                    <a:pt x="4813" y="2072"/>
                  </a:lnTo>
                  <a:lnTo>
                    <a:pt x="4709" y="2010"/>
                  </a:lnTo>
                  <a:lnTo>
                    <a:pt x="4479" y="2010"/>
                  </a:lnTo>
                  <a:lnTo>
                    <a:pt x="4374" y="2030"/>
                  </a:lnTo>
                  <a:lnTo>
                    <a:pt x="4290" y="1989"/>
                  </a:lnTo>
                  <a:lnTo>
                    <a:pt x="4186" y="1968"/>
                  </a:lnTo>
                  <a:lnTo>
                    <a:pt x="4081" y="1968"/>
                  </a:lnTo>
                  <a:lnTo>
                    <a:pt x="3955" y="2072"/>
                  </a:lnTo>
                  <a:lnTo>
                    <a:pt x="3851" y="2093"/>
                  </a:lnTo>
                  <a:lnTo>
                    <a:pt x="3767" y="2135"/>
                  </a:lnTo>
                  <a:lnTo>
                    <a:pt x="3558" y="2030"/>
                  </a:lnTo>
                  <a:lnTo>
                    <a:pt x="3453" y="1968"/>
                  </a:lnTo>
                  <a:lnTo>
                    <a:pt x="3181" y="1800"/>
                  </a:lnTo>
                  <a:lnTo>
                    <a:pt x="3139" y="1717"/>
                  </a:lnTo>
                  <a:lnTo>
                    <a:pt x="3118" y="1612"/>
                  </a:lnTo>
                  <a:lnTo>
                    <a:pt x="3077" y="1549"/>
                  </a:lnTo>
                  <a:lnTo>
                    <a:pt x="2888" y="1549"/>
                  </a:lnTo>
                  <a:lnTo>
                    <a:pt x="2805" y="1591"/>
                  </a:lnTo>
                  <a:lnTo>
                    <a:pt x="2700" y="1591"/>
                  </a:lnTo>
                  <a:lnTo>
                    <a:pt x="2658" y="1612"/>
                  </a:lnTo>
                  <a:lnTo>
                    <a:pt x="2512" y="1612"/>
                  </a:lnTo>
                  <a:lnTo>
                    <a:pt x="2470" y="1549"/>
                  </a:lnTo>
                  <a:lnTo>
                    <a:pt x="2428" y="1486"/>
                  </a:lnTo>
                  <a:lnTo>
                    <a:pt x="2365" y="1382"/>
                  </a:lnTo>
                  <a:lnTo>
                    <a:pt x="2344" y="1382"/>
                  </a:lnTo>
                  <a:lnTo>
                    <a:pt x="2261" y="1445"/>
                  </a:lnTo>
                  <a:lnTo>
                    <a:pt x="2030" y="1445"/>
                  </a:lnTo>
                  <a:lnTo>
                    <a:pt x="1905" y="1466"/>
                  </a:lnTo>
                  <a:lnTo>
                    <a:pt x="1717" y="1486"/>
                  </a:lnTo>
                  <a:lnTo>
                    <a:pt x="1633" y="1549"/>
                  </a:lnTo>
                  <a:lnTo>
                    <a:pt x="1549" y="1675"/>
                  </a:lnTo>
                  <a:lnTo>
                    <a:pt x="1466" y="1717"/>
                  </a:lnTo>
                  <a:lnTo>
                    <a:pt x="1298" y="1675"/>
                  </a:lnTo>
                  <a:lnTo>
                    <a:pt x="1256" y="1717"/>
                  </a:lnTo>
                  <a:lnTo>
                    <a:pt x="1256" y="1800"/>
                  </a:lnTo>
                  <a:lnTo>
                    <a:pt x="1319" y="1863"/>
                  </a:lnTo>
                  <a:lnTo>
                    <a:pt x="1256" y="1884"/>
                  </a:lnTo>
                  <a:lnTo>
                    <a:pt x="1193" y="2010"/>
                  </a:lnTo>
                  <a:lnTo>
                    <a:pt x="1110" y="2030"/>
                  </a:lnTo>
                  <a:lnTo>
                    <a:pt x="1005" y="2114"/>
                  </a:lnTo>
                  <a:lnTo>
                    <a:pt x="1005" y="2198"/>
                  </a:lnTo>
                  <a:lnTo>
                    <a:pt x="838" y="2282"/>
                  </a:lnTo>
                  <a:lnTo>
                    <a:pt x="817" y="2386"/>
                  </a:lnTo>
                  <a:lnTo>
                    <a:pt x="796" y="2512"/>
                  </a:lnTo>
                  <a:lnTo>
                    <a:pt x="608" y="2554"/>
                  </a:lnTo>
                  <a:lnTo>
                    <a:pt x="503" y="2658"/>
                  </a:lnTo>
                  <a:lnTo>
                    <a:pt x="482" y="2742"/>
                  </a:lnTo>
                  <a:lnTo>
                    <a:pt x="210" y="2721"/>
                  </a:lnTo>
                  <a:lnTo>
                    <a:pt x="105" y="2763"/>
                  </a:lnTo>
                  <a:lnTo>
                    <a:pt x="1" y="2972"/>
                  </a:lnTo>
                  <a:lnTo>
                    <a:pt x="1" y="3014"/>
                  </a:lnTo>
                  <a:lnTo>
                    <a:pt x="43" y="3056"/>
                  </a:lnTo>
                  <a:lnTo>
                    <a:pt x="43" y="3181"/>
                  </a:lnTo>
                  <a:lnTo>
                    <a:pt x="64" y="3223"/>
                  </a:lnTo>
                  <a:lnTo>
                    <a:pt x="105" y="3286"/>
                  </a:lnTo>
                  <a:lnTo>
                    <a:pt x="147" y="3286"/>
                  </a:lnTo>
                  <a:lnTo>
                    <a:pt x="147" y="3244"/>
                  </a:lnTo>
                  <a:lnTo>
                    <a:pt x="168" y="3244"/>
                  </a:lnTo>
                  <a:lnTo>
                    <a:pt x="189" y="3286"/>
                  </a:lnTo>
                  <a:lnTo>
                    <a:pt x="189" y="3370"/>
                  </a:lnTo>
                  <a:lnTo>
                    <a:pt x="210" y="3453"/>
                  </a:lnTo>
                  <a:lnTo>
                    <a:pt x="294" y="3495"/>
                  </a:lnTo>
                  <a:lnTo>
                    <a:pt x="336" y="3537"/>
                  </a:lnTo>
                  <a:lnTo>
                    <a:pt x="461" y="3642"/>
                  </a:lnTo>
                  <a:lnTo>
                    <a:pt x="566" y="3704"/>
                  </a:lnTo>
                  <a:lnTo>
                    <a:pt x="629" y="3788"/>
                  </a:lnTo>
                  <a:lnTo>
                    <a:pt x="629" y="3851"/>
                  </a:lnTo>
                  <a:lnTo>
                    <a:pt x="670" y="3914"/>
                  </a:lnTo>
                  <a:lnTo>
                    <a:pt x="796" y="3997"/>
                  </a:lnTo>
                  <a:lnTo>
                    <a:pt x="838" y="3997"/>
                  </a:lnTo>
                  <a:lnTo>
                    <a:pt x="859" y="3914"/>
                  </a:lnTo>
                  <a:lnTo>
                    <a:pt x="901" y="3872"/>
                  </a:lnTo>
                  <a:lnTo>
                    <a:pt x="1026" y="3809"/>
                  </a:lnTo>
                  <a:lnTo>
                    <a:pt x="1131" y="3809"/>
                  </a:lnTo>
                  <a:lnTo>
                    <a:pt x="1152" y="3872"/>
                  </a:lnTo>
                  <a:lnTo>
                    <a:pt x="1235" y="3976"/>
                  </a:lnTo>
                  <a:lnTo>
                    <a:pt x="1319" y="3997"/>
                  </a:lnTo>
                  <a:lnTo>
                    <a:pt x="1361" y="3976"/>
                  </a:lnTo>
                  <a:lnTo>
                    <a:pt x="1424" y="3914"/>
                  </a:lnTo>
                  <a:lnTo>
                    <a:pt x="1528" y="3914"/>
                  </a:lnTo>
                  <a:lnTo>
                    <a:pt x="1612" y="3955"/>
                  </a:lnTo>
                  <a:lnTo>
                    <a:pt x="1654" y="4018"/>
                  </a:lnTo>
                  <a:lnTo>
                    <a:pt x="1738" y="4060"/>
                  </a:lnTo>
                  <a:lnTo>
                    <a:pt x="1842" y="4123"/>
                  </a:lnTo>
                  <a:lnTo>
                    <a:pt x="1884" y="4207"/>
                  </a:lnTo>
                  <a:lnTo>
                    <a:pt x="1905" y="4311"/>
                  </a:lnTo>
                  <a:lnTo>
                    <a:pt x="1947" y="4416"/>
                  </a:lnTo>
                  <a:lnTo>
                    <a:pt x="1989" y="4499"/>
                  </a:lnTo>
                  <a:lnTo>
                    <a:pt x="2051" y="4604"/>
                  </a:lnTo>
                  <a:lnTo>
                    <a:pt x="2135" y="4646"/>
                  </a:lnTo>
                  <a:lnTo>
                    <a:pt x="2198" y="4709"/>
                  </a:lnTo>
                  <a:lnTo>
                    <a:pt x="2282" y="4834"/>
                  </a:lnTo>
                  <a:lnTo>
                    <a:pt x="2344" y="4897"/>
                  </a:lnTo>
                  <a:lnTo>
                    <a:pt x="2344" y="5023"/>
                  </a:lnTo>
                  <a:lnTo>
                    <a:pt x="2302" y="5106"/>
                  </a:lnTo>
                  <a:lnTo>
                    <a:pt x="2344" y="5232"/>
                  </a:lnTo>
                  <a:lnTo>
                    <a:pt x="2407" y="5315"/>
                  </a:lnTo>
                  <a:lnTo>
                    <a:pt x="2365" y="5420"/>
                  </a:lnTo>
                  <a:lnTo>
                    <a:pt x="2282" y="5483"/>
                  </a:lnTo>
                  <a:lnTo>
                    <a:pt x="2261" y="5546"/>
                  </a:lnTo>
                  <a:lnTo>
                    <a:pt x="2261" y="5629"/>
                  </a:lnTo>
                  <a:lnTo>
                    <a:pt x="2282" y="5734"/>
                  </a:lnTo>
                  <a:lnTo>
                    <a:pt x="2407" y="5901"/>
                  </a:lnTo>
                  <a:lnTo>
                    <a:pt x="2512" y="5985"/>
                  </a:lnTo>
                  <a:lnTo>
                    <a:pt x="3098" y="6111"/>
                  </a:lnTo>
                  <a:lnTo>
                    <a:pt x="3349" y="6090"/>
                  </a:lnTo>
                  <a:lnTo>
                    <a:pt x="3516" y="6090"/>
                  </a:lnTo>
                  <a:lnTo>
                    <a:pt x="3558" y="6048"/>
                  </a:lnTo>
                  <a:lnTo>
                    <a:pt x="3600" y="6048"/>
                  </a:lnTo>
                  <a:lnTo>
                    <a:pt x="3976" y="6111"/>
                  </a:lnTo>
                  <a:lnTo>
                    <a:pt x="4165" y="6257"/>
                  </a:lnTo>
                  <a:lnTo>
                    <a:pt x="4227" y="6299"/>
                  </a:lnTo>
                  <a:lnTo>
                    <a:pt x="4332" y="6320"/>
                  </a:lnTo>
                  <a:lnTo>
                    <a:pt x="4437" y="6320"/>
                  </a:lnTo>
                  <a:lnTo>
                    <a:pt x="4646" y="6487"/>
                  </a:lnTo>
                  <a:lnTo>
                    <a:pt x="4792" y="6571"/>
                  </a:lnTo>
                  <a:lnTo>
                    <a:pt x="5023" y="6571"/>
                  </a:lnTo>
                  <a:lnTo>
                    <a:pt x="5043" y="6675"/>
                  </a:lnTo>
                  <a:lnTo>
                    <a:pt x="5085" y="6738"/>
                  </a:lnTo>
                  <a:lnTo>
                    <a:pt x="5127" y="6738"/>
                  </a:lnTo>
                  <a:lnTo>
                    <a:pt x="5211" y="6780"/>
                  </a:lnTo>
                  <a:lnTo>
                    <a:pt x="5315" y="6885"/>
                  </a:lnTo>
                  <a:lnTo>
                    <a:pt x="5315" y="6948"/>
                  </a:lnTo>
                  <a:lnTo>
                    <a:pt x="5378" y="7115"/>
                  </a:lnTo>
                  <a:lnTo>
                    <a:pt x="5483" y="7240"/>
                  </a:lnTo>
                  <a:lnTo>
                    <a:pt x="5608" y="7408"/>
                  </a:lnTo>
                  <a:lnTo>
                    <a:pt x="5650" y="7533"/>
                  </a:lnTo>
                  <a:lnTo>
                    <a:pt x="5797" y="7784"/>
                  </a:lnTo>
                  <a:lnTo>
                    <a:pt x="5901" y="7826"/>
                  </a:lnTo>
                  <a:lnTo>
                    <a:pt x="6006" y="7784"/>
                  </a:lnTo>
                  <a:lnTo>
                    <a:pt x="6236" y="7764"/>
                  </a:lnTo>
                  <a:lnTo>
                    <a:pt x="6487" y="7784"/>
                  </a:lnTo>
                  <a:lnTo>
                    <a:pt x="6843" y="7764"/>
                  </a:lnTo>
                  <a:lnTo>
                    <a:pt x="7324" y="7826"/>
                  </a:lnTo>
                  <a:lnTo>
                    <a:pt x="7596" y="7784"/>
                  </a:lnTo>
                  <a:lnTo>
                    <a:pt x="7784" y="7722"/>
                  </a:lnTo>
                  <a:lnTo>
                    <a:pt x="7826" y="7659"/>
                  </a:lnTo>
                  <a:lnTo>
                    <a:pt x="7889" y="7617"/>
                  </a:lnTo>
                  <a:lnTo>
                    <a:pt x="7952" y="7638"/>
                  </a:lnTo>
                  <a:lnTo>
                    <a:pt x="8328" y="7638"/>
                  </a:lnTo>
                  <a:lnTo>
                    <a:pt x="8747" y="7659"/>
                  </a:lnTo>
                  <a:lnTo>
                    <a:pt x="8872" y="7680"/>
                  </a:lnTo>
                  <a:lnTo>
                    <a:pt x="9082" y="7868"/>
                  </a:lnTo>
                  <a:lnTo>
                    <a:pt x="9458" y="8036"/>
                  </a:lnTo>
                  <a:lnTo>
                    <a:pt x="9814" y="8161"/>
                  </a:lnTo>
                  <a:lnTo>
                    <a:pt x="9981" y="8182"/>
                  </a:lnTo>
                  <a:lnTo>
                    <a:pt x="10191" y="8287"/>
                  </a:lnTo>
                  <a:lnTo>
                    <a:pt x="10358" y="8266"/>
                  </a:lnTo>
                  <a:lnTo>
                    <a:pt x="10630" y="8182"/>
                  </a:lnTo>
                  <a:lnTo>
                    <a:pt x="10651" y="8287"/>
                  </a:lnTo>
                  <a:lnTo>
                    <a:pt x="10651" y="8349"/>
                  </a:lnTo>
                  <a:lnTo>
                    <a:pt x="10797" y="8391"/>
                  </a:lnTo>
                  <a:lnTo>
                    <a:pt x="10944" y="8391"/>
                  </a:lnTo>
                  <a:lnTo>
                    <a:pt x="11049" y="8287"/>
                  </a:lnTo>
                  <a:lnTo>
                    <a:pt x="11300" y="8098"/>
                  </a:lnTo>
                  <a:lnTo>
                    <a:pt x="11467" y="7931"/>
                  </a:lnTo>
                  <a:lnTo>
                    <a:pt x="11781" y="7826"/>
                  </a:lnTo>
                  <a:lnTo>
                    <a:pt x="12199" y="7659"/>
                  </a:lnTo>
                  <a:lnTo>
                    <a:pt x="12367" y="7617"/>
                  </a:lnTo>
                  <a:lnTo>
                    <a:pt x="12555" y="7554"/>
                  </a:lnTo>
                  <a:lnTo>
                    <a:pt x="12806" y="7533"/>
                  </a:lnTo>
                  <a:lnTo>
                    <a:pt x="12953" y="7533"/>
                  </a:lnTo>
                  <a:lnTo>
                    <a:pt x="13120" y="7408"/>
                  </a:lnTo>
                  <a:lnTo>
                    <a:pt x="13266" y="7303"/>
                  </a:lnTo>
                  <a:lnTo>
                    <a:pt x="13392" y="7303"/>
                  </a:lnTo>
                  <a:lnTo>
                    <a:pt x="13580" y="7240"/>
                  </a:lnTo>
                  <a:lnTo>
                    <a:pt x="13685" y="7240"/>
                  </a:lnTo>
                  <a:lnTo>
                    <a:pt x="13769" y="7031"/>
                  </a:lnTo>
                  <a:lnTo>
                    <a:pt x="13894" y="6801"/>
                  </a:lnTo>
                  <a:lnTo>
                    <a:pt x="14166" y="6508"/>
                  </a:lnTo>
                  <a:lnTo>
                    <a:pt x="14229" y="6403"/>
                  </a:lnTo>
                  <a:lnTo>
                    <a:pt x="14292" y="6299"/>
                  </a:lnTo>
                  <a:lnTo>
                    <a:pt x="14292" y="6215"/>
                  </a:lnTo>
                  <a:lnTo>
                    <a:pt x="14062" y="6090"/>
                  </a:lnTo>
                  <a:lnTo>
                    <a:pt x="13790" y="5901"/>
                  </a:lnTo>
                  <a:lnTo>
                    <a:pt x="13810" y="5839"/>
                  </a:lnTo>
                  <a:lnTo>
                    <a:pt x="13790" y="5692"/>
                  </a:lnTo>
                  <a:lnTo>
                    <a:pt x="13790" y="5462"/>
                  </a:lnTo>
                  <a:lnTo>
                    <a:pt x="13894" y="5336"/>
                  </a:lnTo>
                  <a:lnTo>
                    <a:pt x="14020" y="5232"/>
                  </a:lnTo>
                  <a:lnTo>
                    <a:pt x="14229" y="5169"/>
                  </a:lnTo>
                  <a:lnTo>
                    <a:pt x="14396" y="5211"/>
                  </a:lnTo>
                  <a:lnTo>
                    <a:pt x="14522" y="5274"/>
                  </a:lnTo>
                  <a:lnTo>
                    <a:pt x="14710" y="5357"/>
                  </a:lnTo>
                  <a:lnTo>
                    <a:pt x="14836" y="5378"/>
                  </a:lnTo>
                  <a:lnTo>
                    <a:pt x="14961" y="5441"/>
                  </a:lnTo>
                  <a:lnTo>
                    <a:pt x="15024" y="5441"/>
                  </a:lnTo>
                  <a:lnTo>
                    <a:pt x="15045" y="5336"/>
                  </a:lnTo>
                  <a:lnTo>
                    <a:pt x="15129" y="5253"/>
                  </a:lnTo>
                  <a:lnTo>
                    <a:pt x="15254" y="5148"/>
                  </a:lnTo>
                  <a:lnTo>
                    <a:pt x="15359" y="5064"/>
                  </a:lnTo>
                  <a:lnTo>
                    <a:pt x="15463" y="4855"/>
                  </a:lnTo>
                  <a:lnTo>
                    <a:pt x="15547" y="4813"/>
                  </a:lnTo>
                  <a:lnTo>
                    <a:pt x="15673" y="4834"/>
                  </a:lnTo>
                  <a:lnTo>
                    <a:pt x="15840" y="4834"/>
                  </a:lnTo>
                  <a:lnTo>
                    <a:pt x="16070" y="4646"/>
                  </a:lnTo>
                  <a:lnTo>
                    <a:pt x="16196" y="4625"/>
                  </a:lnTo>
                  <a:lnTo>
                    <a:pt x="16259" y="4541"/>
                  </a:lnTo>
                  <a:lnTo>
                    <a:pt x="16259" y="4437"/>
                  </a:lnTo>
                  <a:lnTo>
                    <a:pt x="16279" y="4269"/>
                  </a:lnTo>
                  <a:lnTo>
                    <a:pt x="16384" y="4102"/>
                  </a:lnTo>
                  <a:lnTo>
                    <a:pt x="16426" y="4018"/>
                  </a:lnTo>
                  <a:lnTo>
                    <a:pt x="16489" y="4060"/>
                  </a:lnTo>
                  <a:lnTo>
                    <a:pt x="16551" y="4018"/>
                  </a:lnTo>
                  <a:lnTo>
                    <a:pt x="16614" y="3976"/>
                  </a:lnTo>
                  <a:lnTo>
                    <a:pt x="16614" y="3872"/>
                  </a:lnTo>
                  <a:lnTo>
                    <a:pt x="16677" y="3851"/>
                  </a:lnTo>
                  <a:lnTo>
                    <a:pt x="16782" y="3914"/>
                  </a:lnTo>
                  <a:lnTo>
                    <a:pt x="16844" y="3872"/>
                  </a:lnTo>
                  <a:lnTo>
                    <a:pt x="17012" y="3746"/>
                  </a:lnTo>
                  <a:lnTo>
                    <a:pt x="17116" y="3600"/>
                  </a:lnTo>
                  <a:lnTo>
                    <a:pt x="17221" y="3579"/>
                  </a:lnTo>
                  <a:lnTo>
                    <a:pt x="17367" y="3662"/>
                  </a:lnTo>
                  <a:lnTo>
                    <a:pt x="17451" y="3600"/>
                  </a:lnTo>
                  <a:lnTo>
                    <a:pt x="17556" y="3579"/>
                  </a:lnTo>
                  <a:lnTo>
                    <a:pt x="17598" y="3642"/>
                  </a:lnTo>
                  <a:lnTo>
                    <a:pt x="17723" y="3662"/>
                  </a:lnTo>
                  <a:lnTo>
                    <a:pt x="17744" y="3579"/>
                  </a:lnTo>
                  <a:lnTo>
                    <a:pt x="17744" y="3495"/>
                  </a:lnTo>
                  <a:lnTo>
                    <a:pt x="17786" y="3453"/>
                  </a:lnTo>
                  <a:lnTo>
                    <a:pt x="17786" y="3349"/>
                  </a:lnTo>
                  <a:lnTo>
                    <a:pt x="17765" y="3265"/>
                  </a:lnTo>
                  <a:lnTo>
                    <a:pt x="17744" y="3160"/>
                  </a:lnTo>
                  <a:lnTo>
                    <a:pt x="17535" y="3014"/>
                  </a:lnTo>
                  <a:lnTo>
                    <a:pt x="17367" y="2805"/>
                  </a:lnTo>
                  <a:lnTo>
                    <a:pt x="17158" y="2616"/>
                  </a:lnTo>
                  <a:lnTo>
                    <a:pt x="17012" y="2428"/>
                  </a:lnTo>
                  <a:lnTo>
                    <a:pt x="16740" y="2344"/>
                  </a:lnTo>
                  <a:lnTo>
                    <a:pt x="16698" y="2407"/>
                  </a:lnTo>
                  <a:lnTo>
                    <a:pt x="16531" y="2449"/>
                  </a:lnTo>
                  <a:lnTo>
                    <a:pt x="16531" y="2554"/>
                  </a:lnTo>
                  <a:lnTo>
                    <a:pt x="16531" y="2700"/>
                  </a:lnTo>
                  <a:lnTo>
                    <a:pt x="16405" y="2909"/>
                  </a:lnTo>
                  <a:lnTo>
                    <a:pt x="16300" y="2805"/>
                  </a:lnTo>
                  <a:lnTo>
                    <a:pt x="16028" y="2742"/>
                  </a:lnTo>
                  <a:lnTo>
                    <a:pt x="15798" y="2742"/>
                  </a:lnTo>
                  <a:lnTo>
                    <a:pt x="15631" y="2909"/>
                  </a:lnTo>
                  <a:lnTo>
                    <a:pt x="15359" y="2763"/>
                  </a:lnTo>
                  <a:lnTo>
                    <a:pt x="15254" y="2595"/>
                  </a:lnTo>
                  <a:lnTo>
                    <a:pt x="15338" y="2323"/>
                  </a:lnTo>
                  <a:lnTo>
                    <a:pt x="15317" y="2219"/>
                  </a:lnTo>
                  <a:lnTo>
                    <a:pt x="15359" y="2030"/>
                  </a:lnTo>
                  <a:lnTo>
                    <a:pt x="15338" y="1863"/>
                  </a:lnTo>
                  <a:lnTo>
                    <a:pt x="15463" y="963"/>
                  </a:lnTo>
                  <a:lnTo>
                    <a:pt x="15463" y="942"/>
                  </a:lnTo>
                  <a:lnTo>
                    <a:pt x="15422" y="880"/>
                  </a:lnTo>
                  <a:lnTo>
                    <a:pt x="15212" y="838"/>
                  </a:lnTo>
                  <a:lnTo>
                    <a:pt x="14982" y="859"/>
                  </a:lnTo>
                  <a:lnTo>
                    <a:pt x="14982" y="922"/>
                  </a:lnTo>
                  <a:lnTo>
                    <a:pt x="14857" y="984"/>
                  </a:lnTo>
                  <a:lnTo>
                    <a:pt x="14752" y="984"/>
                  </a:lnTo>
                  <a:lnTo>
                    <a:pt x="14710" y="942"/>
                  </a:lnTo>
                  <a:lnTo>
                    <a:pt x="14606" y="1026"/>
                  </a:lnTo>
                  <a:lnTo>
                    <a:pt x="14501" y="963"/>
                  </a:lnTo>
                  <a:lnTo>
                    <a:pt x="14438" y="880"/>
                  </a:lnTo>
                  <a:lnTo>
                    <a:pt x="14313" y="775"/>
                  </a:lnTo>
                  <a:lnTo>
                    <a:pt x="14208" y="775"/>
                  </a:lnTo>
                  <a:lnTo>
                    <a:pt x="14020" y="838"/>
                  </a:lnTo>
                  <a:lnTo>
                    <a:pt x="13999" y="775"/>
                  </a:lnTo>
                  <a:lnTo>
                    <a:pt x="13894" y="775"/>
                  </a:lnTo>
                  <a:lnTo>
                    <a:pt x="13790" y="859"/>
                  </a:lnTo>
                  <a:lnTo>
                    <a:pt x="13769" y="984"/>
                  </a:lnTo>
                  <a:lnTo>
                    <a:pt x="13685" y="1068"/>
                  </a:lnTo>
                  <a:lnTo>
                    <a:pt x="13559" y="1131"/>
                  </a:lnTo>
                  <a:lnTo>
                    <a:pt x="13476" y="1256"/>
                  </a:lnTo>
                  <a:lnTo>
                    <a:pt x="13476" y="1298"/>
                  </a:lnTo>
                  <a:lnTo>
                    <a:pt x="13455" y="1403"/>
                  </a:lnTo>
                  <a:lnTo>
                    <a:pt x="13350" y="1507"/>
                  </a:lnTo>
                  <a:lnTo>
                    <a:pt x="12973" y="1507"/>
                  </a:lnTo>
                  <a:lnTo>
                    <a:pt x="12869" y="1612"/>
                  </a:lnTo>
                  <a:lnTo>
                    <a:pt x="12743" y="1612"/>
                  </a:lnTo>
                  <a:lnTo>
                    <a:pt x="12534" y="1758"/>
                  </a:lnTo>
                  <a:lnTo>
                    <a:pt x="12429" y="1905"/>
                  </a:lnTo>
                  <a:lnTo>
                    <a:pt x="12367" y="1905"/>
                  </a:lnTo>
                  <a:lnTo>
                    <a:pt x="12283" y="1863"/>
                  </a:lnTo>
                  <a:lnTo>
                    <a:pt x="12137" y="1863"/>
                  </a:lnTo>
                  <a:lnTo>
                    <a:pt x="12095" y="1884"/>
                  </a:lnTo>
                  <a:lnTo>
                    <a:pt x="11927" y="1905"/>
                  </a:lnTo>
                  <a:lnTo>
                    <a:pt x="11593" y="1905"/>
                  </a:lnTo>
                  <a:lnTo>
                    <a:pt x="11362" y="1863"/>
                  </a:lnTo>
                  <a:lnTo>
                    <a:pt x="11090" y="1884"/>
                  </a:lnTo>
                  <a:lnTo>
                    <a:pt x="11028" y="1884"/>
                  </a:lnTo>
                  <a:lnTo>
                    <a:pt x="10923" y="1758"/>
                  </a:lnTo>
                  <a:lnTo>
                    <a:pt x="10839" y="1758"/>
                  </a:lnTo>
                  <a:lnTo>
                    <a:pt x="10756" y="1696"/>
                  </a:lnTo>
                  <a:lnTo>
                    <a:pt x="10651" y="1612"/>
                  </a:lnTo>
                  <a:lnTo>
                    <a:pt x="10609" y="1445"/>
                  </a:lnTo>
                  <a:lnTo>
                    <a:pt x="10525" y="1382"/>
                  </a:lnTo>
                  <a:lnTo>
                    <a:pt x="10421" y="1403"/>
                  </a:lnTo>
                  <a:lnTo>
                    <a:pt x="10232" y="1403"/>
                  </a:lnTo>
                  <a:lnTo>
                    <a:pt x="10044" y="1340"/>
                  </a:lnTo>
                  <a:lnTo>
                    <a:pt x="9919" y="1173"/>
                  </a:lnTo>
                  <a:lnTo>
                    <a:pt x="9521" y="1173"/>
                  </a:lnTo>
                  <a:lnTo>
                    <a:pt x="9396" y="1089"/>
                  </a:lnTo>
                  <a:lnTo>
                    <a:pt x="9270" y="1131"/>
                  </a:lnTo>
                  <a:lnTo>
                    <a:pt x="9103" y="1152"/>
                  </a:lnTo>
                  <a:lnTo>
                    <a:pt x="8977" y="1194"/>
                  </a:lnTo>
                  <a:lnTo>
                    <a:pt x="8768" y="1214"/>
                  </a:lnTo>
                  <a:lnTo>
                    <a:pt x="8580" y="1277"/>
                  </a:lnTo>
                  <a:lnTo>
                    <a:pt x="8517" y="1382"/>
                  </a:lnTo>
                  <a:lnTo>
                    <a:pt x="8433" y="1403"/>
                  </a:lnTo>
                  <a:lnTo>
                    <a:pt x="8349" y="1382"/>
                  </a:lnTo>
                  <a:lnTo>
                    <a:pt x="8266" y="1382"/>
                  </a:lnTo>
                  <a:lnTo>
                    <a:pt x="8182" y="1445"/>
                  </a:lnTo>
                  <a:lnTo>
                    <a:pt x="8015" y="1445"/>
                  </a:lnTo>
                  <a:lnTo>
                    <a:pt x="7952" y="1466"/>
                  </a:lnTo>
                  <a:lnTo>
                    <a:pt x="7889" y="1466"/>
                  </a:lnTo>
                  <a:lnTo>
                    <a:pt x="7722" y="1361"/>
                  </a:lnTo>
                  <a:lnTo>
                    <a:pt x="7533" y="1340"/>
                  </a:lnTo>
                  <a:lnTo>
                    <a:pt x="7512" y="1256"/>
                  </a:lnTo>
                  <a:lnTo>
                    <a:pt x="7387" y="1152"/>
                  </a:lnTo>
                  <a:lnTo>
                    <a:pt x="7324" y="1152"/>
                  </a:lnTo>
                  <a:lnTo>
                    <a:pt x="7261" y="1089"/>
                  </a:lnTo>
                  <a:lnTo>
                    <a:pt x="7261" y="984"/>
                  </a:lnTo>
                  <a:lnTo>
                    <a:pt x="7199" y="859"/>
                  </a:lnTo>
                  <a:lnTo>
                    <a:pt x="7136" y="817"/>
                  </a:lnTo>
                  <a:lnTo>
                    <a:pt x="7136" y="691"/>
                  </a:lnTo>
                  <a:lnTo>
                    <a:pt x="7094" y="629"/>
                  </a:lnTo>
                  <a:lnTo>
                    <a:pt x="7094" y="566"/>
                  </a:lnTo>
                  <a:lnTo>
                    <a:pt x="7052" y="461"/>
                  </a:lnTo>
                  <a:lnTo>
                    <a:pt x="6947" y="440"/>
                  </a:lnTo>
                  <a:lnTo>
                    <a:pt x="6696" y="440"/>
                  </a:lnTo>
                  <a:lnTo>
                    <a:pt x="6592" y="419"/>
                  </a:lnTo>
                  <a:lnTo>
                    <a:pt x="6529" y="398"/>
                  </a:lnTo>
                  <a:lnTo>
                    <a:pt x="6383" y="357"/>
                  </a:lnTo>
                  <a:lnTo>
                    <a:pt x="6341" y="315"/>
                  </a:lnTo>
                  <a:lnTo>
                    <a:pt x="6257" y="252"/>
                  </a:lnTo>
                  <a:lnTo>
                    <a:pt x="5901" y="252"/>
                  </a:lnTo>
                  <a:lnTo>
                    <a:pt x="5755" y="210"/>
                  </a:lnTo>
                  <a:lnTo>
                    <a:pt x="5734" y="168"/>
                  </a:lnTo>
                  <a:lnTo>
                    <a:pt x="5567" y="105"/>
                  </a:lnTo>
                  <a:lnTo>
                    <a:pt x="5441" y="43"/>
                  </a:lnTo>
                  <a:lnTo>
                    <a:pt x="537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36"/>
            <p:cNvSpPr/>
            <p:nvPr/>
          </p:nvSpPr>
          <p:spPr>
            <a:xfrm>
              <a:off x="5730000" y="3287725"/>
              <a:ext cx="141250" cy="120875"/>
            </a:xfrm>
            <a:custGeom>
              <a:rect b="b" l="l" r="r" t="t"/>
              <a:pathLst>
                <a:path extrusionOk="0" h="4835" w="5650">
                  <a:moveTo>
                    <a:pt x="126" y="1"/>
                  </a:moveTo>
                  <a:lnTo>
                    <a:pt x="42" y="2156"/>
                  </a:lnTo>
                  <a:lnTo>
                    <a:pt x="21" y="2323"/>
                  </a:lnTo>
                  <a:lnTo>
                    <a:pt x="21" y="2407"/>
                  </a:lnTo>
                  <a:lnTo>
                    <a:pt x="21" y="2470"/>
                  </a:lnTo>
                  <a:lnTo>
                    <a:pt x="0" y="3872"/>
                  </a:lnTo>
                  <a:lnTo>
                    <a:pt x="168" y="3872"/>
                  </a:lnTo>
                  <a:lnTo>
                    <a:pt x="251" y="3892"/>
                  </a:lnTo>
                  <a:lnTo>
                    <a:pt x="356" y="3872"/>
                  </a:lnTo>
                  <a:lnTo>
                    <a:pt x="732" y="3872"/>
                  </a:lnTo>
                  <a:lnTo>
                    <a:pt x="753" y="3934"/>
                  </a:lnTo>
                  <a:lnTo>
                    <a:pt x="837" y="3997"/>
                  </a:lnTo>
                  <a:lnTo>
                    <a:pt x="942" y="4039"/>
                  </a:lnTo>
                  <a:lnTo>
                    <a:pt x="1046" y="3955"/>
                  </a:lnTo>
                  <a:lnTo>
                    <a:pt x="1256" y="3892"/>
                  </a:lnTo>
                  <a:lnTo>
                    <a:pt x="1276" y="3851"/>
                  </a:lnTo>
                  <a:lnTo>
                    <a:pt x="1318" y="3892"/>
                  </a:lnTo>
                  <a:lnTo>
                    <a:pt x="1381" y="3830"/>
                  </a:lnTo>
                  <a:lnTo>
                    <a:pt x="1360" y="3662"/>
                  </a:lnTo>
                  <a:lnTo>
                    <a:pt x="1214" y="3558"/>
                  </a:lnTo>
                  <a:lnTo>
                    <a:pt x="1046" y="3474"/>
                  </a:lnTo>
                  <a:lnTo>
                    <a:pt x="900" y="3453"/>
                  </a:lnTo>
                  <a:lnTo>
                    <a:pt x="858" y="3411"/>
                  </a:lnTo>
                  <a:lnTo>
                    <a:pt x="753" y="3369"/>
                  </a:lnTo>
                  <a:lnTo>
                    <a:pt x="732" y="3369"/>
                  </a:lnTo>
                  <a:lnTo>
                    <a:pt x="670" y="3328"/>
                  </a:lnTo>
                  <a:lnTo>
                    <a:pt x="649" y="3202"/>
                  </a:lnTo>
                  <a:lnTo>
                    <a:pt x="544" y="3056"/>
                  </a:lnTo>
                  <a:lnTo>
                    <a:pt x="440" y="3014"/>
                  </a:lnTo>
                  <a:lnTo>
                    <a:pt x="419" y="2930"/>
                  </a:lnTo>
                  <a:lnTo>
                    <a:pt x="335" y="2846"/>
                  </a:lnTo>
                  <a:lnTo>
                    <a:pt x="419" y="2909"/>
                  </a:lnTo>
                  <a:lnTo>
                    <a:pt x="440" y="3014"/>
                  </a:lnTo>
                  <a:lnTo>
                    <a:pt x="523" y="3014"/>
                  </a:lnTo>
                  <a:lnTo>
                    <a:pt x="649" y="3097"/>
                  </a:lnTo>
                  <a:lnTo>
                    <a:pt x="670" y="3202"/>
                  </a:lnTo>
                  <a:lnTo>
                    <a:pt x="670" y="3328"/>
                  </a:lnTo>
                  <a:lnTo>
                    <a:pt x="732" y="3328"/>
                  </a:lnTo>
                  <a:lnTo>
                    <a:pt x="879" y="3348"/>
                  </a:lnTo>
                  <a:lnTo>
                    <a:pt x="963" y="3432"/>
                  </a:lnTo>
                  <a:lnTo>
                    <a:pt x="1151" y="3432"/>
                  </a:lnTo>
                  <a:lnTo>
                    <a:pt x="1297" y="3369"/>
                  </a:lnTo>
                  <a:lnTo>
                    <a:pt x="1423" y="3411"/>
                  </a:lnTo>
                  <a:lnTo>
                    <a:pt x="1507" y="3348"/>
                  </a:lnTo>
                  <a:lnTo>
                    <a:pt x="1486" y="3328"/>
                  </a:lnTo>
                  <a:lnTo>
                    <a:pt x="1402" y="3244"/>
                  </a:lnTo>
                  <a:lnTo>
                    <a:pt x="1360" y="3160"/>
                  </a:lnTo>
                  <a:lnTo>
                    <a:pt x="1276" y="3202"/>
                  </a:lnTo>
                  <a:lnTo>
                    <a:pt x="1256" y="3118"/>
                  </a:lnTo>
                  <a:lnTo>
                    <a:pt x="1297" y="3160"/>
                  </a:lnTo>
                  <a:lnTo>
                    <a:pt x="1423" y="3139"/>
                  </a:lnTo>
                  <a:lnTo>
                    <a:pt x="1507" y="3244"/>
                  </a:lnTo>
                  <a:lnTo>
                    <a:pt x="1611" y="3244"/>
                  </a:lnTo>
                  <a:lnTo>
                    <a:pt x="1569" y="3202"/>
                  </a:lnTo>
                  <a:lnTo>
                    <a:pt x="1569" y="3118"/>
                  </a:lnTo>
                  <a:lnTo>
                    <a:pt x="1611" y="3056"/>
                  </a:lnTo>
                  <a:lnTo>
                    <a:pt x="1611" y="3014"/>
                  </a:lnTo>
                  <a:lnTo>
                    <a:pt x="1611" y="2930"/>
                  </a:lnTo>
                  <a:lnTo>
                    <a:pt x="1528" y="2825"/>
                  </a:lnTo>
                  <a:lnTo>
                    <a:pt x="1528" y="2804"/>
                  </a:lnTo>
                  <a:lnTo>
                    <a:pt x="1632" y="2846"/>
                  </a:lnTo>
                  <a:lnTo>
                    <a:pt x="1674" y="2909"/>
                  </a:lnTo>
                  <a:lnTo>
                    <a:pt x="1779" y="3014"/>
                  </a:lnTo>
                  <a:lnTo>
                    <a:pt x="1883" y="3035"/>
                  </a:lnTo>
                  <a:lnTo>
                    <a:pt x="1883" y="2993"/>
                  </a:lnTo>
                  <a:lnTo>
                    <a:pt x="1841" y="2909"/>
                  </a:lnTo>
                  <a:lnTo>
                    <a:pt x="1883" y="2930"/>
                  </a:lnTo>
                  <a:lnTo>
                    <a:pt x="1904" y="3035"/>
                  </a:lnTo>
                  <a:lnTo>
                    <a:pt x="1946" y="3035"/>
                  </a:lnTo>
                  <a:lnTo>
                    <a:pt x="1946" y="2951"/>
                  </a:lnTo>
                  <a:lnTo>
                    <a:pt x="1925" y="2888"/>
                  </a:lnTo>
                  <a:lnTo>
                    <a:pt x="1946" y="2784"/>
                  </a:lnTo>
                  <a:lnTo>
                    <a:pt x="2009" y="2825"/>
                  </a:lnTo>
                  <a:lnTo>
                    <a:pt x="2155" y="2888"/>
                  </a:lnTo>
                  <a:lnTo>
                    <a:pt x="2197" y="2951"/>
                  </a:lnTo>
                  <a:lnTo>
                    <a:pt x="2260" y="2993"/>
                  </a:lnTo>
                  <a:lnTo>
                    <a:pt x="2323" y="2951"/>
                  </a:lnTo>
                  <a:lnTo>
                    <a:pt x="2365" y="2993"/>
                  </a:lnTo>
                  <a:lnTo>
                    <a:pt x="2427" y="2930"/>
                  </a:lnTo>
                  <a:lnTo>
                    <a:pt x="2427" y="3014"/>
                  </a:lnTo>
                  <a:lnTo>
                    <a:pt x="2427" y="3097"/>
                  </a:lnTo>
                  <a:lnTo>
                    <a:pt x="2469" y="3097"/>
                  </a:lnTo>
                  <a:lnTo>
                    <a:pt x="2553" y="3160"/>
                  </a:lnTo>
                  <a:lnTo>
                    <a:pt x="2867" y="3244"/>
                  </a:lnTo>
                  <a:lnTo>
                    <a:pt x="2950" y="3307"/>
                  </a:lnTo>
                  <a:lnTo>
                    <a:pt x="3055" y="3411"/>
                  </a:lnTo>
                  <a:lnTo>
                    <a:pt x="3076" y="3558"/>
                  </a:lnTo>
                  <a:lnTo>
                    <a:pt x="3243" y="3746"/>
                  </a:lnTo>
                  <a:lnTo>
                    <a:pt x="3264" y="3830"/>
                  </a:lnTo>
                  <a:lnTo>
                    <a:pt x="3369" y="3872"/>
                  </a:lnTo>
                  <a:lnTo>
                    <a:pt x="3453" y="3955"/>
                  </a:lnTo>
                  <a:lnTo>
                    <a:pt x="3473" y="4039"/>
                  </a:lnTo>
                  <a:lnTo>
                    <a:pt x="3725" y="4290"/>
                  </a:lnTo>
                  <a:lnTo>
                    <a:pt x="3725" y="4374"/>
                  </a:lnTo>
                  <a:lnTo>
                    <a:pt x="3829" y="4457"/>
                  </a:lnTo>
                  <a:lnTo>
                    <a:pt x="3997" y="4499"/>
                  </a:lnTo>
                  <a:lnTo>
                    <a:pt x="4080" y="4478"/>
                  </a:lnTo>
                  <a:lnTo>
                    <a:pt x="4122" y="4478"/>
                  </a:lnTo>
                  <a:lnTo>
                    <a:pt x="4206" y="4520"/>
                  </a:lnTo>
                  <a:lnTo>
                    <a:pt x="4394" y="4499"/>
                  </a:lnTo>
                  <a:lnTo>
                    <a:pt x="4520" y="4562"/>
                  </a:lnTo>
                  <a:lnTo>
                    <a:pt x="4624" y="4520"/>
                  </a:lnTo>
                  <a:lnTo>
                    <a:pt x="4771" y="4562"/>
                  </a:lnTo>
                  <a:lnTo>
                    <a:pt x="4875" y="4604"/>
                  </a:lnTo>
                  <a:lnTo>
                    <a:pt x="5022" y="4583"/>
                  </a:lnTo>
                  <a:lnTo>
                    <a:pt x="5064" y="4667"/>
                  </a:lnTo>
                  <a:lnTo>
                    <a:pt x="5168" y="4667"/>
                  </a:lnTo>
                  <a:lnTo>
                    <a:pt x="5189" y="4688"/>
                  </a:lnTo>
                  <a:lnTo>
                    <a:pt x="5126" y="4729"/>
                  </a:lnTo>
                  <a:lnTo>
                    <a:pt x="5252" y="4771"/>
                  </a:lnTo>
                  <a:lnTo>
                    <a:pt x="5378" y="4834"/>
                  </a:lnTo>
                  <a:lnTo>
                    <a:pt x="5503" y="4813"/>
                  </a:lnTo>
                  <a:lnTo>
                    <a:pt x="5545" y="4729"/>
                  </a:lnTo>
                  <a:lnTo>
                    <a:pt x="5398" y="4667"/>
                  </a:lnTo>
                  <a:lnTo>
                    <a:pt x="5357" y="4667"/>
                  </a:lnTo>
                  <a:lnTo>
                    <a:pt x="5357" y="4604"/>
                  </a:lnTo>
                  <a:lnTo>
                    <a:pt x="5461" y="4583"/>
                  </a:lnTo>
                  <a:lnTo>
                    <a:pt x="5545" y="4604"/>
                  </a:lnTo>
                  <a:lnTo>
                    <a:pt x="5650" y="4562"/>
                  </a:lnTo>
                  <a:lnTo>
                    <a:pt x="5440" y="4499"/>
                  </a:lnTo>
                  <a:lnTo>
                    <a:pt x="5168" y="4478"/>
                  </a:lnTo>
                  <a:lnTo>
                    <a:pt x="5043" y="4395"/>
                  </a:lnTo>
                  <a:lnTo>
                    <a:pt x="4980" y="4311"/>
                  </a:lnTo>
                  <a:lnTo>
                    <a:pt x="5126" y="4269"/>
                  </a:lnTo>
                  <a:lnTo>
                    <a:pt x="5189" y="4269"/>
                  </a:lnTo>
                  <a:lnTo>
                    <a:pt x="5252" y="4248"/>
                  </a:lnTo>
                  <a:lnTo>
                    <a:pt x="5168" y="4185"/>
                  </a:lnTo>
                  <a:lnTo>
                    <a:pt x="4959" y="4185"/>
                  </a:lnTo>
                  <a:lnTo>
                    <a:pt x="4771" y="4164"/>
                  </a:lnTo>
                  <a:lnTo>
                    <a:pt x="4708" y="4081"/>
                  </a:lnTo>
                  <a:lnTo>
                    <a:pt x="4708" y="3997"/>
                  </a:lnTo>
                  <a:lnTo>
                    <a:pt x="4771" y="3934"/>
                  </a:lnTo>
                  <a:lnTo>
                    <a:pt x="4813" y="3851"/>
                  </a:lnTo>
                  <a:lnTo>
                    <a:pt x="4750" y="3788"/>
                  </a:lnTo>
                  <a:lnTo>
                    <a:pt x="4666" y="3788"/>
                  </a:lnTo>
                  <a:lnTo>
                    <a:pt x="4624" y="3830"/>
                  </a:lnTo>
                  <a:lnTo>
                    <a:pt x="4541" y="3788"/>
                  </a:lnTo>
                  <a:lnTo>
                    <a:pt x="4457" y="3830"/>
                  </a:lnTo>
                  <a:lnTo>
                    <a:pt x="4352" y="3683"/>
                  </a:lnTo>
                  <a:lnTo>
                    <a:pt x="4352" y="3537"/>
                  </a:lnTo>
                  <a:lnTo>
                    <a:pt x="4248" y="3516"/>
                  </a:lnTo>
                  <a:lnTo>
                    <a:pt x="4143" y="3244"/>
                  </a:lnTo>
                  <a:lnTo>
                    <a:pt x="4101" y="3223"/>
                  </a:lnTo>
                  <a:lnTo>
                    <a:pt x="4080" y="3139"/>
                  </a:lnTo>
                  <a:lnTo>
                    <a:pt x="3934" y="3139"/>
                  </a:lnTo>
                  <a:lnTo>
                    <a:pt x="3871" y="3097"/>
                  </a:lnTo>
                  <a:lnTo>
                    <a:pt x="3808" y="2951"/>
                  </a:lnTo>
                  <a:lnTo>
                    <a:pt x="3683" y="2825"/>
                  </a:lnTo>
                  <a:lnTo>
                    <a:pt x="3662" y="2700"/>
                  </a:lnTo>
                  <a:lnTo>
                    <a:pt x="3578" y="2616"/>
                  </a:lnTo>
                  <a:lnTo>
                    <a:pt x="3494" y="2512"/>
                  </a:lnTo>
                  <a:lnTo>
                    <a:pt x="3515" y="2470"/>
                  </a:lnTo>
                  <a:lnTo>
                    <a:pt x="3766" y="2491"/>
                  </a:lnTo>
                  <a:lnTo>
                    <a:pt x="3976" y="2386"/>
                  </a:lnTo>
                  <a:lnTo>
                    <a:pt x="4017" y="2281"/>
                  </a:lnTo>
                  <a:lnTo>
                    <a:pt x="3997" y="2156"/>
                  </a:lnTo>
                  <a:lnTo>
                    <a:pt x="3829" y="1988"/>
                  </a:lnTo>
                  <a:lnTo>
                    <a:pt x="3704" y="1968"/>
                  </a:lnTo>
                  <a:lnTo>
                    <a:pt x="3662" y="1988"/>
                  </a:lnTo>
                  <a:lnTo>
                    <a:pt x="3557" y="1947"/>
                  </a:lnTo>
                  <a:lnTo>
                    <a:pt x="3348" y="1842"/>
                  </a:lnTo>
                  <a:lnTo>
                    <a:pt x="3243" y="1737"/>
                  </a:lnTo>
                  <a:lnTo>
                    <a:pt x="3097" y="1758"/>
                  </a:lnTo>
                  <a:lnTo>
                    <a:pt x="2846" y="1654"/>
                  </a:lnTo>
                  <a:lnTo>
                    <a:pt x="2825" y="1570"/>
                  </a:lnTo>
                  <a:lnTo>
                    <a:pt x="2867" y="1444"/>
                  </a:lnTo>
                  <a:lnTo>
                    <a:pt x="2888" y="1340"/>
                  </a:lnTo>
                  <a:lnTo>
                    <a:pt x="2825" y="1235"/>
                  </a:lnTo>
                  <a:lnTo>
                    <a:pt x="2616" y="1026"/>
                  </a:lnTo>
                  <a:lnTo>
                    <a:pt x="2553" y="1026"/>
                  </a:lnTo>
                  <a:lnTo>
                    <a:pt x="2511" y="1047"/>
                  </a:lnTo>
                  <a:lnTo>
                    <a:pt x="2448" y="963"/>
                  </a:lnTo>
                  <a:lnTo>
                    <a:pt x="2344" y="900"/>
                  </a:lnTo>
                  <a:lnTo>
                    <a:pt x="2323" y="817"/>
                  </a:lnTo>
                  <a:lnTo>
                    <a:pt x="2197" y="796"/>
                  </a:lnTo>
                  <a:lnTo>
                    <a:pt x="2134" y="712"/>
                  </a:lnTo>
                  <a:lnTo>
                    <a:pt x="2092" y="712"/>
                  </a:lnTo>
                  <a:lnTo>
                    <a:pt x="1988" y="649"/>
                  </a:lnTo>
                  <a:lnTo>
                    <a:pt x="1841" y="649"/>
                  </a:lnTo>
                  <a:lnTo>
                    <a:pt x="1716" y="545"/>
                  </a:lnTo>
                  <a:lnTo>
                    <a:pt x="1590" y="524"/>
                  </a:lnTo>
                  <a:lnTo>
                    <a:pt x="1381" y="398"/>
                  </a:lnTo>
                  <a:lnTo>
                    <a:pt x="1067" y="377"/>
                  </a:lnTo>
                  <a:lnTo>
                    <a:pt x="963" y="315"/>
                  </a:lnTo>
                  <a:lnTo>
                    <a:pt x="879" y="231"/>
                  </a:lnTo>
                  <a:lnTo>
                    <a:pt x="837" y="231"/>
                  </a:lnTo>
                  <a:lnTo>
                    <a:pt x="795" y="273"/>
                  </a:lnTo>
                  <a:lnTo>
                    <a:pt x="565" y="189"/>
                  </a:lnTo>
                  <a:lnTo>
                    <a:pt x="523" y="126"/>
                  </a:lnTo>
                  <a:lnTo>
                    <a:pt x="419" y="84"/>
                  </a:lnTo>
                  <a:lnTo>
                    <a:pt x="2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36"/>
            <p:cNvSpPr/>
            <p:nvPr/>
          </p:nvSpPr>
          <p:spPr>
            <a:xfrm>
              <a:off x="5413525" y="2961325"/>
              <a:ext cx="115100" cy="200900"/>
            </a:xfrm>
            <a:custGeom>
              <a:rect b="b" l="l" r="r" t="t"/>
              <a:pathLst>
                <a:path extrusionOk="0" h="8036" w="4604">
                  <a:moveTo>
                    <a:pt x="586" y="0"/>
                  </a:moveTo>
                  <a:lnTo>
                    <a:pt x="440" y="63"/>
                  </a:lnTo>
                  <a:lnTo>
                    <a:pt x="419" y="189"/>
                  </a:lnTo>
                  <a:lnTo>
                    <a:pt x="314" y="419"/>
                  </a:lnTo>
                  <a:lnTo>
                    <a:pt x="335" y="565"/>
                  </a:lnTo>
                  <a:lnTo>
                    <a:pt x="335" y="795"/>
                  </a:lnTo>
                  <a:lnTo>
                    <a:pt x="251" y="1088"/>
                  </a:lnTo>
                  <a:lnTo>
                    <a:pt x="210" y="1214"/>
                  </a:lnTo>
                  <a:lnTo>
                    <a:pt x="272" y="1402"/>
                  </a:lnTo>
                  <a:lnTo>
                    <a:pt x="272" y="1465"/>
                  </a:lnTo>
                  <a:lnTo>
                    <a:pt x="210" y="1528"/>
                  </a:lnTo>
                  <a:lnTo>
                    <a:pt x="105" y="1507"/>
                  </a:lnTo>
                  <a:lnTo>
                    <a:pt x="21" y="1402"/>
                  </a:lnTo>
                  <a:lnTo>
                    <a:pt x="0" y="1528"/>
                  </a:lnTo>
                  <a:lnTo>
                    <a:pt x="21" y="1653"/>
                  </a:lnTo>
                  <a:lnTo>
                    <a:pt x="105" y="1653"/>
                  </a:lnTo>
                  <a:lnTo>
                    <a:pt x="126" y="1716"/>
                  </a:lnTo>
                  <a:lnTo>
                    <a:pt x="63" y="1779"/>
                  </a:lnTo>
                  <a:lnTo>
                    <a:pt x="126" y="1946"/>
                  </a:lnTo>
                  <a:lnTo>
                    <a:pt x="210" y="2093"/>
                  </a:lnTo>
                  <a:lnTo>
                    <a:pt x="210" y="2302"/>
                  </a:lnTo>
                  <a:lnTo>
                    <a:pt x="251" y="2344"/>
                  </a:lnTo>
                  <a:lnTo>
                    <a:pt x="314" y="2302"/>
                  </a:lnTo>
                  <a:lnTo>
                    <a:pt x="356" y="2344"/>
                  </a:lnTo>
                  <a:lnTo>
                    <a:pt x="356" y="2448"/>
                  </a:lnTo>
                  <a:lnTo>
                    <a:pt x="461" y="2595"/>
                  </a:lnTo>
                  <a:lnTo>
                    <a:pt x="544" y="2595"/>
                  </a:lnTo>
                  <a:lnTo>
                    <a:pt x="628" y="2511"/>
                  </a:lnTo>
                  <a:lnTo>
                    <a:pt x="565" y="2448"/>
                  </a:lnTo>
                  <a:lnTo>
                    <a:pt x="565" y="2365"/>
                  </a:lnTo>
                  <a:lnTo>
                    <a:pt x="691" y="2365"/>
                  </a:lnTo>
                  <a:lnTo>
                    <a:pt x="795" y="2448"/>
                  </a:lnTo>
                  <a:lnTo>
                    <a:pt x="670" y="2595"/>
                  </a:lnTo>
                  <a:lnTo>
                    <a:pt x="628" y="2679"/>
                  </a:lnTo>
                  <a:lnTo>
                    <a:pt x="628" y="2762"/>
                  </a:lnTo>
                  <a:lnTo>
                    <a:pt x="628" y="2888"/>
                  </a:lnTo>
                  <a:lnTo>
                    <a:pt x="691" y="3013"/>
                  </a:lnTo>
                  <a:lnTo>
                    <a:pt x="733" y="2909"/>
                  </a:lnTo>
                  <a:lnTo>
                    <a:pt x="795" y="2888"/>
                  </a:lnTo>
                  <a:lnTo>
                    <a:pt x="858" y="2992"/>
                  </a:lnTo>
                  <a:lnTo>
                    <a:pt x="795" y="3097"/>
                  </a:lnTo>
                  <a:lnTo>
                    <a:pt x="795" y="3097"/>
                  </a:lnTo>
                  <a:lnTo>
                    <a:pt x="879" y="3076"/>
                  </a:lnTo>
                  <a:lnTo>
                    <a:pt x="963" y="3013"/>
                  </a:lnTo>
                  <a:cubicBezTo>
                    <a:pt x="963" y="3097"/>
                    <a:pt x="963" y="3181"/>
                    <a:pt x="984" y="3244"/>
                  </a:cubicBezTo>
                  <a:lnTo>
                    <a:pt x="900" y="3181"/>
                  </a:lnTo>
                  <a:lnTo>
                    <a:pt x="775" y="3202"/>
                  </a:lnTo>
                  <a:lnTo>
                    <a:pt x="649" y="3139"/>
                  </a:lnTo>
                  <a:lnTo>
                    <a:pt x="544" y="3202"/>
                  </a:lnTo>
                  <a:lnTo>
                    <a:pt x="565" y="3244"/>
                  </a:lnTo>
                  <a:lnTo>
                    <a:pt x="649" y="3244"/>
                  </a:lnTo>
                  <a:lnTo>
                    <a:pt x="670" y="3390"/>
                  </a:lnTo>
                  <a:lnTo>
                    <a:pt x="754" y="3411"/>
                  </a:lnTo>
                  <a:lnTo>
                    <a:pt x="816" y="3516"/>
                  </a:lnTo>
                  <a:lnTo>
                    <a:pt x="816" y="3704"/>
                  </a:lnTo>
                  <a:lnTo>
                    <a:pt x="900" y="3746"/>
                  </a:lnTo>
                  <a:lnTo>
                    <a:pt x="900" y="3850"/>
                  </a:lnTo>
                  <a:lnTo>
                    <a:pt x="1005" y="3976"/>
                  </a:lnTo>
                  <a:lnTo>
                    <a:pt x="1109" y="4018"/>
                  </a:lnTo>
                  <a:lnTo>
                    <a:pt x="1214" y="3934"/>
                  </a:lnTo>
                  <a:lnTo>
                    <a:pt x="1214" y="3850"/>
                  </a:lnTo>
                  <a:lnTo>
                    <a:pt x="1277" y="3829"/>
                  </a:lnTo>
                  <a:lnTo>
                    <a:pt x="1277" y="3725"/>
                  </a:lnTo>
                  <a:lnTo>
                    <a:pt x="1214" y="3641"/>
                  </a:lnTo>
                  <a:lnTo>
                    <a:pt x="1277" y="3557"/>
                  </a:lnTo>
                  <a:lnTo>
                    <a:pt x="1277" y="3453"/>
                  </a:lnTo>
                  <a:lnTo>
                    <a:pt x="1172" y="3411"/>
                  </a:lnTo>
                  <a:lnTo>
                    <a:pt x="1109" y="3348"/>
                  </a:lnTo>
                  <a:cubicBezTo>
                    <a:pt x="1130" y="3306"/>
                    <a:pt x="1130" y="3223"/>
                    <a:pt x="1130" y="3181"/>
                  </a:cubicBezTo>
                  <a:lnTo>
                    <a:pt x="1235" y="3097"/>
                  </a:lnTo>
                  <a:lnTo>
                    <a:pt x="1214" y="3013"/>
                  </a:lnTo>
                  <a:lnTo>
                    <a:pt x="1277" y="2930"/>
                  </a:lnTo>
                  <a:lnTo>
                    <a:pt x="1402" y="2930"/>
                  </a:lnTo>
                  <a:lnTo>
                    <a:pt x="1632" y="3034"/>
                  </a:lnTo>
                  <a:lnTo>
                    <a:pt x="1695" y="3118"/>
                  </a:lnTo>
                  <a:lnTo>
                    <a:pt x="1821" y="3202"/>
                  </a:lnTo>
                  <a:lnTo>
                    <a:pt x="1904" y="3327"/>
                  </a:lnTo>
                  <a:lnTo>
                    <a:pt x="1863" y="3306"/>
                  </a:lnTo>
                  <a:cubicBezTo>
                    <a:pt x="1800" y="3264"/>
                    <a:pt x="1716" y="3264"/>
                    <a:pt x="1632" y="3264"/>
                  </a:cubicBezTo>
                  <a:lnTo>
                    <a:pt x="1653" y="3244"/>
                  </a:lnTo>
                  <a:lnTo>
                    <a:pt x="1611" y="3139"/>
                  </a:lnTo>
                  <a:lnTo>
                    <a:pt x="1507" y="3097"/>
                  </a:lnTo>
                  <a:lnTo>
                    <a:pt x="1444" y="3181"/>
                  </a:lnTo>
                  <a:lnTo>
                    <a:pt x="1486" y="3244"/>
                  </a:lnTo>
                  <a:lnTo>
                    <a:pt x="1528" y="3285"/>
                  </a:lnTo>
                  <a:cubicBezTo>
                    <a:pt x="1507" y="3285"/>
                    <a:pt x="1486" y="3306"/>
                    <a:pt x="1444" y="3306"/>
                  </a:cubicBezTo>
                  <a:lnTo>
                    <a:pt x="1444" y="3327"/>
                  </a:lnTo>
                  <a:lnTo>
                    <a:pt x="1591" y="3327"/>
                  </a:lnTo>
                  <a:lnTo>
                    <a:pt x="1611" y="3348"/>
                  </a:lnTo>
                  <a:lnTo>
                    <a:pt x="1611" y="3327"/>
                  </a:lnTo>
                  <a:cubicBezTo>
                    <a:pt x="1695" y="3327"/>
                    <a:pt x="1758" y="3348"/>
                    <a:pt x="1842" y="3390"/>
                  </a:cubicBezTo>
                  <a:cubicBezTo>
                    <a:pt x="1850" y="3393"/>
                    <a:pt x="1858" y="3394"/>
                    <a:pt x="1866" y="3394"/>
                  </a:cubicBezTo>
                  <a:cubicBezTo>
                    <a:pt x="1915" y="3394"/>
                    <a:pt x="1946" y="3342"/>
                    <a:pt x="1946" y="3306"/>
                  </a:cubicBezTo>
                  <a:lnTo>
                    <a:pt x="1967" y="3327"/>
                  </a:lnTo>
                  <a:lnTo>
                    <a:pt x="2030" y="3327"/>
                  </a:lnTo>
                  <a:lnTo>
                    <a:pt x="2009" y="3139"/>
                  </a:lnTo>
                  <a:lnTo>
                    <a:pt x="1863" y="2930"/>
                  </a:lnTo>
                  <a:lnTo>
                    <a:pt x="1904" y="2888"/>
                  </a:lnTo>
                  <a:lnTo>
                    <a:pt x="1946" y="2888"/>
                  </a:lnTo>
                  <a:lnTo>
                    <a:pt x="2030" y="2971"/>
                  </a:lnTo>
                  <a:lnTo>
                    <a:pt x="2114" y="2992"/>
                  </a:lnTo>
                  <a:lnTo>
                    <a:pt x="2176" y="3118"/>
                  </a:lnTo>
                  <a:lnTo>
                    <a:pt x="2344" y="3181"/>
                  </a:lnTo>
                  <a:lnTo>
                    <a:pt x="2386" y="3285"/>
                  </a:lnTo>
                  <a:lnTo>
                    <a:pt x="2386" y="3411"/>
                  </a:lnTo>
                  <a:lnTo>
                    <a:pt x="2469" y="3432"/>
                  </a:lnTo>
                  <a:lnTo>
                    <a:pt x="2595" y="3599"/>
                  </a:lnTo>
                  <a:lnTo>
                    <a:pt x="2699" y="3557"/>
                  </a:lnTo>
                  <a:lnTo>
                    <a:pt x="2699" y="3516"/>
                  </a:lnTo>
                  <a:lnTo>
                    <a:pt x="2804" y="3536"/>
                  </a:lnTo>
                  <a:lnTo>
                    <a:pt x="2804" y="3599"/>
                  </a:lnTo>
                  <a:lnTo>
                    <a:pt x="2741" y="3641"/>
                  </a:lnTo>
                  <a:cubicBezTo>
                    <a:pt x="2741" y="3641"/>
                    <a:pt x="2699" y="3641"/>
                    <a:pt x="2699" y="3662"/>
                  </a:cubicBezTo>
                  <a:cubicBezTo>
                    <a:pt x="2783" y="3913"/>
                    <a:pt x="2992" y="4060"/>
                    <a:pt x="3223" y="4122"/>
                  </a:cubicBezTo>
                  <a:lnTo>
                    <a:pt x="3285" y="4122"/>
                  </a:lnTo>
                  <a:lnTo>
                    <a:pt x="3411" y="4269"/>
                  </a:lnTo>
                  <a:lnTo>
                    <a:pt x="3432" y="4290"/>
                  </a:lnTo>
                  <a:lnTo>
                    <a:pt x="3432" y="4332"/>
                  </a:lnTo>
                  <a:cubicBezTo>
                    <a:pt x="3432" y="4352"/>
                    <a:pt x="3411" y="4394"/>
                    <a:pt x="3411" y="4436"/>
                  </a:cubicBezTo>
                  <a:lnTo>
                    <a:pt x="3411" y="4436"/>
                  </a:lnTo>
                  <a:cubicBezTo>
                    <a:pt x="3411" y="4436"/>
                    <a:pt x="3411" y="4394"/>
                    <a:pt x="3453" y="4394"/>
                  </a:cubicBezTo>
                  <a:lnTo>
                    <a:pt x="3495" y="4436"/>
                  </a:lnTo>
                  <a:lnTo>
                    <a:pt x="3599" y="4478"/>
                  </a:lnTo>
                  <a:lnTo>
                    <a:pt x="3620" y="4562"/>
                  </a:lnTo>
                  <a:lnTo>
                    <a:pt x="3808" y="4562"/>
                  </a:lnTo>
                  <a:lnTo>
                    <a:pt x="3829" y="4583"/>
                  </a:lnTo>
                  <a:lnTo>
                    <a:pt x="3871" y="4562"/>
                  </a:lnTo>
                  <a:lnTo>
                    <a:pt x="3913" y="4583"/>
                  </a:lnTo>
                  <a:lnTo>
                    <a:pt x="3871" y="4499"/>
                  </a:lnTo>
                  <a:lnTo>
                    <a:pt x="3829" y="4394"/>
                  </a:lnTo>
                  <a:lnTo>
                    <a:pt x="3788" y="4352"/>
                  </a:lnTo>
                  <a:lnTo>
                    <a:pt x="3788" y="4185"/>
                  </a:lnTo>
                  <a:lnTo>
                    <a:pt x="3767" y="3976"/>
                  </a:lnTo>
                  <a:lnTo>
                    <a:pt x="3767" y="3934"/>
                  </a:lnTo>
                  <a:lnTo>
                    <a:pt x="3704" y="3913"/>
                  </a:lnTo>
                  <a:lnTo>
                    <a:pt x="3599" y="3767"/>
                  </a:lnTo>
                  <a:lnTo>
                    <a:pt x="3557" y="3662"/>
                  </a:lnTo>
                  <a:lnTo>
                    <a:pt x="3474" y="3662"/>
                  </a:lnTo>
                  <a:lnTo>
                    <a:pt x="3453" y="3704"/>
                  </a:lnTo>
                  <a:lnTo>
                    <a:pt x="3390" y="3662"/>
                  </a:lnTo>
                  <a:lnTo>
                    <a:pt x="3348" y="3662"/>
                  </a:lnTo>
                  <a:lnTo>
                    <a:pt x="3285" y="3725"/>
                  </a:lnTo>
                  <a:lnTo>
                    <a:pt x="3097" y="3725"/>
                  </a:lnTo>
                  <a:lnTo>
                    <a:pt x="3055" y="3704"/>
                  </a:lnTo>
                  <a:lnTo>
                    <a:pt x="3055" y="3767"/>
                  </a:lnTo>
                  <a:lnTo>
                    <a:pt x="3055" y="3808"/>
                  </a:lnTo>
                  <a:cubicBezTo>
                    <a:pt x="2992" y="3767"/>
                    <a:pt x="2972" y="3746"/>
                    <a:pt x="2930" y="3725"/>
                  </a:cubicBezTo>
                  <a:lnTo>
                    <a:pt x="2951" y="3620"/>
                  </a:lnTo>
                  <a:lnTo>
                    <a:pt x="2951" y="3536"/>
                  </a:lnTo>
                  <a:lnTo>
                    <a:pt x="2992" y="3495"/>
                  </a:lnTo>
                  <a:lnTo>
                    <a:pt x="2951" y="3432"/>
                  </a:lnTo>
                  <a:lnTo>
                    <a:pt x="2846" y="3432"/>
                  </a:lnTo>
                  <a:lnTo>
                    <a:pt x="2762" y="3390"/>
                  </a:lnTo>
                  <a:lnTo>
                    <a:pt x="2658" y="3390"/>
                  </a:lnTo>
                  <a:lnTo>
                    <a:pt x="2658" y="3306"/>
                  </a:lnTo>
                  <a:lnTo>
                    <a:pt x="2574" y="3097"/>
                  </a:lnTo>
                  <a:lnTo>
                    <a:pt x="2553" y="2992"/>
                  </a:lnTo>
                  <a:lnTo>
                    <a:pt x="2616" y="2971"/>
                  </a:lnTo>
                  <a:lnTo>
                    <a:pt x="2658" y="2992"/>
                  </a:lnTo>
                  <a:lnTo>
                    <a:pt x="2741" y="2992"/>
                  </a:lnTo>
                  <a:lnTo>
                    <a:pt x="2720" y="2971"/>
                  </a:lnTo>
                  <a:lnTo>
                    <a:pt x="2616" y="2888"/>
                  </a:lnTo>
                  <a:lnTo>
                    <a:pt x="2469" y="2888"/>
                  </a:lnTo>
                  <a:lnTo>
                    <a:pt x="2427" y="2783"/>
                  </a:lnTo>
                  <a:lnTo>
                    <a:pt x="2365" y="2825"/>
                  </a:lnTo>
                  <a:lnTo>
                    <a:pt x="2365" y="2930"/>
                  </a:lnTo>
                  <a:lnTo>
                    <a:pt x="2302" y="2992"/>
                  </a:lnTo>
                  <a:lnTo>
                    <a:pt x="2239" y="2930"/>
                  </a:lnTo>
                  <a:lnTo>
                    <a:pt x="2260" y="2804"/>
                  </a:lnTo>
                  <a:lnTo>
                    <a:pt x="2197" y="2679"/>
                  </a:lnTo>
                  <a:lnTo>
                    <a:pt x="2009" y="2574"/>
                  </a:lnTo>
                  <a:lnTo>
                    <a:pt x="1904" y="2574"/>
                  </a:lnTo>
                  <a:lnTo>
                    <a:pt x="1737" y="2699"/>
                  </a:lnTo>
                  <a:lnTo>
                    <a:pt x="1716" y="2783"/>
                  </a:lnTo>
                  <a:lnTo>
                    <a:pt x="1632" y="2804"/>
                  </a:lnTo>
                  <a:lnTo>
                    <a:pt x="1507" y="2762"/>
                  </a:lnTo>
                  <a:lnTo>
                    <a:pt x="1465" y="2658"/>
                  </a:lnTo>
                  <a:lnTo>
                    <a:pt x="1381" y="2574"/>
                  </a:lnTo>
                  <a:lnTo>
                    <a:pt x="1381" y="2448"/>
                  </a:lnTo>
                  <a:lnTo>
                    <a:pt x="1423" y="2365"/>
                  </a:lnTo>
                  <a:lnTo>
                    <a:pt x="1360" y="2281"/>
                  </a:lnTo>
                  <a:lnTo>
                    <a:pt x="1088" y="2239"/>
                  </a:lnTo>
                  <a:lnTo>
                    <a:pt x="1026" y="2176"/>
                  </a:lnTo>
                  <a:lnTo>
                    <a:pt x="1067" y="2051"/>
                  </a:lnTo>
                  <a:lnTo>
                    <a:pt x="1109" y="1967"/>
                  </a:lnTo>
                  <a:lnTo>
                    <a:pt x="1109" y="1842"/>
                  </a:lnTo>
                  <a:lnTo>
                    <a:pt x="1172" y="1737"/>
                  </a:lnTo>
                  <a:lnTo>
                    <a:pt x="1360" y="1549"/>
                  </a:lnTo>
                  <a:lnTo>
                    <a:pt x="1423" y="1507"/>
                  </a:lnTo>
                  <a:lnTo>
                    <a:pt x="1402" y="1570"/>
                  </a:lnTo>
                  <a:lnTo>
                    <a:pt x="1402" y="1632"/>
                  </a:lnTo>
                  <a:lnTo>
                    <a:pt x="1507" y="1465"/>
                  </a:lnTo>
                  <a:lnTo>
                    <a:pt x="1486" y="1339"/>
                  </a:lnTo>
                  <a:lnTo>
                    <a:pt x="1549" y="1193"/>
                  </a:lnTo>
                  <a:lnTo>
                    <a:pt x="1611" y="921"/>
                  </a:lnTo>
                  <a:lnTo>
                    <a:pt x="1549" y="837"/>
                  </a:lnTo>
                  <a:lnTo>
                    <a:pt x="1528" y="691"/>
                  </a:lnTo>
                  <a:lnTo>
                    <a:pt x="1465" y="649"/>
                  </a:lnTo>
                  <a:lnTo>
                    <a:pt x="1360" y="482"/>
                  </a:lnTo>
                  <a:lnTo>
                    <a:pt x="1381" y="251"/>
                  </a:lnTo>
                  <a:lnTo>
                    <a:pt x="1381" y="189"/>
                  </a:lnTo>
                  <a:lnTo>
                    <a:pt x="1381" y="105"/>
                  </a:lnTo>
                  <a:lnTo>
                    <a:pt x="1298" y="0"/>
                  </a:lnTo>
                  <a:lnTo>
                    <a:pt x="1256" y="42"/>
                  </a:lnTo>
                  <a:lnTo>
                    <a:pt x="1256" y="84"/>
                  </a:lnTo>
                  <a:lnTo>
                    <a:pt x="1172" y="168"/>
                  </a:lnTo>
                  <a:lnTo>
                    <a:pt x="1005" y="168"/>
                  </a:lnTo>
                  <a:lnTo>
                    <a:pt x="984" y="210"/>
                  </a:lnTo>
                  <a:lnTo>
                    <a:pt x="900" y="168"/>
                  </a:lnTo>
                  <a:lnTo>
                    <a:pt x="795" y="63"/>
                  </a:lnTo>
                  <a:lnTo>
                    <a:pt x="586" y="0"/>
                  </a:lnTo>
                  <a:close/>
                  <a:moveTo>
                    <a:pt x="1842" y="4060"/>
                  </a:moveTo>
                  <a:lnTo>
                    <a:pt x="1716" y="4080"/>
                  </a:lnTo>
                  <a:lnTo>
                    <a:pt x="1695" y="4164"/>
                  </a:lnTo>
                  <a:lnTo>
                    <a:pt x="1821" y="4227"/>
                  </a:lnTo>
                  <a:lnTo>
                    <a:pt x="1883" y="4248"/>
                  </a:lnTo>
                  <a:lnTo>
                    <a:pt x="1883" y="4352"/>
                  </a:lnTo>
                  <a:lnTo>
                    <a:pt x="1842" y="4457"/>
                  </a:lnTo>
                  <a:lnTo>
                    <a:pt x="1842" y="4666"/>
                  </a:lnTo>
                  <a:lnTo>
                    <a:pt x="1800" y="4792"/>
                  </a:lnTo>
                  <a:lnTo>
                    <a:pt x="1842" y="4980"/>
                  </a:lnTo>
                  <a:lnTo>
                    <a:pt x="1904" y="4959"/>
                  </a:lnTo>
                  <a:lnTo>
                    <a:pt x="1925" y="4896"/>
                  </a:lnTo>
                  <a:lnTo>
                    <a:pt x="2051" y="4813"/>
                  </a:lnTo>
                  <a:cubicBezTo>
                    <a:pt x="2093" y="4813"/>
                    <a:pt x="2114" y="4855"/>
                    <a:pt x="2135" y="4855"/>
                  </a:cubicBezTo>
                  <a:lnTo>
                    <a:pt x="2114" y="4959"/>
                  </a:lnTo>
                  <a:lnTo>
                    <a:pt x="2197" y="5001"/>
                  </a:lnTo>
                  <a:lnTo>
                    <a:pt x="2260" y="4917"/>
                  </a:lnTo>
                  <a:cubicBezTo>
                    <a:pt x="2323" y="4959"/>
                    <a:pt x="2344" y="5001"/>
                    <a:pt x="2407" y="5022"/>
                  </a:cubicBezTo>
                  <a:lnTo>
                    <a:pt x="2407" y="5106"/>
                  </a:lnTo>
                  <a:lnTo>
                    <a:pt x="2344" y="5231"/>
                  </a:lnTo>
                  <a:lnTo>
                    <a:pt x="2155" y="5294"/>
                  </a:lnTo>
                  <a:lnTo>
                    <a:pt x="2114" y="5378"/>
                  </a:lnTo>
                  <a:lnTo>
                    <a:pt x="2135" y="5545"/>
                  </a:lnTo>
                  <a:lnTo>
                    <a:pt x="2218" y="5545"/>
                  </a:lnTo>
                  <a:lnTo>
                    <a:pt x="2344" y="5629"/>
                  </a:lnTo>
                  <a:lnTo>
                    <a:pt x="2448" y="5629"/>
                  </a:lnTo>
                  <a:lnTo>
                    <a:pt x="2448" y="5754"/>
                  </a:lnTo>
                  <a:lnTo>
                    <a:pt x="2532" y="5817"/>
                  </a:lnTo>
                  <a:lnTo>
                    <a:pt x="2637" y="5754"/>
                  </a:lnTo>
                  <a:lnTo>
                    <a:pt x="2637" y="5650"/>
                  </a:lnTo>
                  <a:lnTo>
                    <a:pt x="2574" y="5587"/>
                  </a:lnTo>
                  <a:cubicBezTo>
                    <a:pt x="2616" y="5545"/>
                    <a:pt x="2637" y="5545"/>
                    <a:pt x="2658" y="5524"/>
                  </a:cubicBezTo>
                  <a:lnTo>
                    <a:pt x="2658" y="5503"/>
                  </a:lnTo>
                  <a:lnTo>
                    <a:pt x="2679" y="5587"/>
                  </a:lnTo>
                  <a:lnTo>
                    <a:pt x="2762" y="5482"/>
                  </a:lnTo>
                  <a:lnTo>
                    <a:pt x="2804" y="5231"/>
                  </a:lnTo>
                  <a:lnTo>
                    <a:pt x="2972" y="5064"/>
                  </a:lnTo>
                  <a:lnTo>
                    <a:pt x="2992" y="4959"/>
                  </a:lnTo>
                  <a:lnTo>
                    <a:pt x="2972" y="4855"/>
                  </a:lnTo>
                  <a:lnTo>
                    <a:pt x="3034" y="4771"/>
                  </a:lnTo>
                  <a:lnTo>
                    <a:pt x="3034" y="4750"/>
                  </a:lnTo>
                  <a:cubicBezTo>
                    <a:pt x="3087" y="4760"/>
                    <a:pt x="3128" y="4766"/>
                    <a:pt x="3170" y="4766"/>
                  </a:cubicBezTo>
                  <a:cubicBezTo>
                    <a:pt x="3212" y="4766"/>
                    <a:pt x="3254" y="4760"/>
                    <a:pt x="3306" y="4750"/>
                  </a:cubicBezTo>
                  <a:cubicBezTo>
                    <a:pt x="3348" y="4750"/>
                    <a:pt x="3369" y="4708"/>
                    <a:pt x="3369" y="4687"/>
                  </a:cubicBezTo>
                  <a:lnTo>
                    <a:pt x="3411" y="4750"/>
                  </a:lnTo>
                  <a:lnTo>
                    <a:pt x="3411" y="4896"/>
                  </a:lnTo>
                  <a:lnTo>
                    <a:pt x="3411" y="4917"/>
                  </a:lnTo>
                  <a:cubicBezTo>
                    <a:pt x="3390" y="4959"/>
                    <a:pt x="3390" y="4980"/>
                    <a:pt x="3411" y="4980"/>
                  </a:cubicBezTo>
                  <a:cubicBezTo>
                    <a:pt x="3453" y="5001"/>
                    <a:pt x="3453" y="5022"/>
                    <a:pt x="3474" y="5085"/>
                  </a:cubicBezTo>
                  <a:lnTo>
                    <a:pt x="3474" y="5189"/>
                  </a:lnTo>
                  <a:lnTo>
                    <a:pt x="3557" y="5231"/>
                  </a:lnTo>
                  <a:cubicBezTo>
                    <a:pt x="3599" y="5336"/>
                    <a:pt x="3683" y="5482"/>
                    <a:pt x="3704" y="5608"/>
                  </a:cubicBezTo>
                  <a:cubicBezTo>
                    <a:pt x="3716" y="5632"/>
                    <a:pt x="3750" y="5643"/>
                    <a:pt x="3780" y="5643"/>
                  </a:cubicBezTo>
                  <a:cubicBezTo>
                    <a:pt x="3801" y="5643"/>
                    <a:pt x="3821" y="5637"/>
                    <a:pt x="3829" y="5629"/>
                  </a:cubicBezTo>
                  <a:lnTo>
                    <a:pt x="3871" y="5754"/>
                  </a:lnTo>
                  <a:lnTo>
                    <a:pt x="3871" y="5838"/>
                  </a:lnTo>
                  <a:lnTo>
                    <a:pt x="3788" y="5733"/>
                  </a:lnTo>
                  <a:lnTo>
                    <a:pt x="3725" y="5733"/>
                  </a:lnTo>
                  <a:lnTo>
                    <a:pt x="3725" y="5901"/>
                  </a:lnTo>
                  <a:lnTo>
                    <a:pt x="3704" y="5943"/>
                  </a:lnTo>
                  <a:lnTo>
                    <a:pt x="3620" y="5901"/>
                  </a:lnTo>
                  <a:lnTo>
                    <a:pt x="3495" y="5838"/>
                  </a:lnTo>
                  <a:lnTo>
                    <a:pt x="3453" y="6068"/>
                  </a:lnTo>
                  <a:lnTo>
                    <a:pt x="3495" y="6110"/>
                  </a:lnTo>
                  <a:lnTo>
                    <a:pt x="3495" y="6173"/>
                  </a:lnTo>
                  <a:lnTo>
                    <a:pt x="3411" y="6215"/>
                  </a:lnTo>
                  <a:lnTo>
                    <a:pt x="3369" y="6068"/>
                  </a:lnTo>
                  <a:lnTo>
                    <a:pt x="3244" y="6131"/>
                  </a:lnTo>
                  <a:lnTo>
                    <a:pt x="3181" y="6340"/>
                  </a:lnTo>
                  <a:lnTo>
                    <a:pt x="3055" y="6424"/>
                  </a:lnTo>
                  <a:lnTo>
                    <a:pt x="2951" y="6445"/>
                  </a:lnTo>
                  <a:lnTo>
                    <a:pt x="2846" y="6549"/>
                  </a:lnTo>
                  <a:lnTo>
                    <a:pt x="2972" y="6361"/>
                  </a:lnTo>
                  <a:lnTo>
                    <a:pt x="2972" y="6173"/>
                  </a:lnTo>
                  <a:lnTo>
                    <a:pt x="2825" y="6047"/>
                  </a:lnTo>
                  <a:lnTo>
                    <a:pt x="2741" y="6047"/>
                  </a:lnTo>
                  <a:lnTo>
                    <a:pt x="2658" y="6152"/>
                  </a:lnTo>
                  <a:lnTo>
                    <a:pt x="2532" y="6215"/>
                  </a:lnTo>
                  <a:lnTo>
                    <a:pt x="2469" y="6319"/>
                  </a:lnTo>
                  <a:lnTo>
                    <a:pt x="2532" y="6424"/>
                  </a:lnTo>
                  <a:lnTo>
                    <a:pt x="2365" y="6445"/>
                  </a:lnTo>
                  <a:lnTo>
                    <a:pt x="2260" y="6424"/>
                  </a:lnTo>
                  <a:lnTo>
                    <a:pt x="2197" y="6487"/>
                  </a:lnTo>
                  <a:lnTo>
                    <a:pt x="2093" y="6529"/>
                  </a:lnTo>
                  <a:lnTo>
                    <a:pt x="1988" y="6654"/>
                  </a:lnTo>
                  <a:lnTo>
                    <a:pt x="2009" y="6738"/>
                  </a:lnTo>
                  <a:lnTo>
                    <a:pt x="1988" y="6884"/>
                  </a:lnTo>
                  <a:lnTo>
                    <a:pt x="1904" y="7052"/>
                  </a:lnTo>
                  <a:lnTo>
                    <a:pt x="2030" y="7177"/>
                  </a:lnTo>
                  <a:lnTo>
                    <a:pt x="2093" y="7093"/>
                  </a:lnTo>
                  <a:lnTo>
                    <a:pt x="2155" y="6863"/>
                  </a:lnTo>
                  <a:lnTo>
                    <a:pt x="2239" y="6801"/>
                  </a:lnTo>
                  <a:lnTo>
                    <a:pt x="2302" y="6675"/>
                  </a:lnTo>
                  <a:lnTo>
                    <a:pt x="2344" y="6654"/>
                  </a:lnTo>
                  <a:lnTo>
                    <a:pt x="2427" y="6738"/>
                  </a:lnTo>
                  <a:lnTo>
                    <a:pt x="2407" y="6863"/>
                  </a:lnTo>
                  <a:lnTo>
                    <a:pt x="2427" y="6884"/>
                  </a:lnTo>
                  <a:lnTo>
                    <a:pt x="2469" y="6863"/>
                  </a:lnTo>
                  <a:lnTo>
                    <a:pt x="2532" y="6884"/>
                  </a:lnTo>
                  <a:lnTo>
                    <a:pt x="2532" y="6780"/>
                  </a:lnTo>
                  <a:lnTo>
                    <a:pt x="2574" y="6759"/>
                  </a:lnTo>
                  <a:lnTo>
                    <a:pt x="2637" y="6780"/>
                  </a:lnTo>
                  <a:lnTo>
                    <a:pt x="2616" y="6863"/>
                  </a:lnTo>
                  <a:lnTo>
                    <a:pt x="2658" y="6863"/>
                  </a:lnTo>
                  <a:lnTo>
                    <a:pt x="2762" y="6947"/>
                  </a:lnTo>
                  <a:lnTo>
                    <a:pt x="2825" y="6947"/>
                  </a:lnTo>
                  <a:lnTo>
                    <a:pt x="2762" y="6863"/>
                  </a:lnTo>
                  <a:lnTo>
                    <a:pt x="2783" y="6801"/>
                  </a:lnTo>
                  <a:lnTo>
                    <a:pt x="2762" y="6759"/>
                  </a:lnTo>
                  <a:lnTo>
                    <a:pt x="2825" y="6696"/>
                  </a:lnTo>
                  <a:lnTo>
                    <a:pt x="2867" y="6696"/>
                  </a:lnTo>
                  <a:lnTo>
                    <a:pt x="2972" y="6801"/>
                  </a:lnTo>
                  <a:lnTo>
                    <a:pt x="3076" y="6842"/>
                  </a:lnTo>
                  <a:lnTo>
                    <a:pt x="3181" y="6905"/>
                  </a:lnTo>
                  <a:lnTo>
                    <a:pt x="3202" y="7010"/>
                  </a:lnTo>
                  <a:lnTo>
                    <a:pt x="3306" y="7093"/>
                  </a:lnTo>
                  <a:lnTo>
                    <a:pt x="3202" y="7073"/>
                  </a:lnTo>
                  <a:lnTo>
                    <a:pt x="3160" y="7093"/>
                  </a:lnTo>
                  <a:lnTo>
                    <a:pt x="3160" y="7156"/>
                  </a:lnTo>
                  <a:lnTo>
                    <a:pt x="3097" y="7219"/>
                  </a:lnTo>
                  <a:lnTo>
                    <a:pt x="3160" y="7282"/>
                  </a:lnTo>
                  <a:lnTo>
                    <a:pt x="3160" y="7365"/>
                  </a:lnTo>
                  <a:lnTo>
                    <a:pt x="3139" y="7428"/>
                  </a:lnTo>
                  <a:lnTo>
                    <a:pt x="3202" y="7533"/>
                  </a:lnTo>
                  <a:lnTo>
                    <a:pt x="3244" y="7637"/>
                  </a:lnTo>
                  <a:lnTo>
                    <a:pt x="3348" y="7784"/>
                  </a:lnTo>
                  <a:lnTo>
                    <a:pt x="3474" y="7784"/>
                  </a:lnTo>
                  <a:lnTo>
                    <a:pt x="3578" y="7847"/>
                  </a:lnTo>
                  <a:lnTo>
                    <a:pt x="3704" y="7909"/>
                  </a:lnTo>
                  <a:lnTo>
                    <a:pt x="3808" y="7847"/>
                  </a:lnTo>
                  <a:lnTo>
                    <a:pt x="3829" y="7805"/>
                  </a:lnTo>
                  <a:lnTo>
                    <a:pt x="3892" y="7742"/>
                  </a:lnTo>
                  <a:lnTo>
                    <a:pt x="3913" y="7805"/>
                  </a:lnTo>
                  <a:lnTo>
                    <a:pt x="3871" y="7889"/>
                  </a:lnTo>
                  <a:lnTo>
                    <a:pt x="3892" y="7993"/>
                  </a:lnTo>
                  <a:lnTo>
                    <a:pt x="3913" y="8035"/>
                  </a:lnTo>
                  <a:lnTo>
                    <a:pt x="3997" y="7993"/>
                  </a:lnTo>
                  <a:lnTo>
                    <a:pt x="4143" y="7784"/>
                  </a:lnTo>
                  <a:lnTo>
                    <a:pt x="4143" y="7637"/>
                  </a:lnTo>
                  <a:lnTo>
                    <a:pt x="4101" y="7575"/>
                  </a:lnTo>
                  <a:lnTo>
                    <a:pt x="4039" y="7407"/>
                  </a:lnTo>
                  <a:lnTo>
                    <a:pt x="3934" y="7324"/>
                  </a:lnTo>
                  <a:lnTo>
                    <a:pt x="3976" y="7219"/>
                  </a:lnTo>
                  <a:lnTo>
                    <a:pt x="4101" y="6989"/>
                  </a:lnTo>
                  <a:lnTo>
                    <a:pt x="4185" y="6947"/>
                  </a:lnTo>
                  <a:lnTo>
                    <a:pt x="4248" y="7052"/>
                  </a:lnTo>
                  <a:lnTo>
                    <a:pt x="4290" y="7156"/>
                  </a:lnTo>
                  <a:lnTo>
                    <a:pt x="4332" y="7219"/>
                  </a:lnTo>
                  <a:lnTo>
                    <a:pt x="4332" y="7324"/>
                  </a:lnTo>
                  <a:lnTo>
                    <a:pt x="4394" y="7512"/>
                  </a:lnTo>
                  <a:lnTo>
                    <a:pt x="4415" y="7596"/>
                  </a:lnTo>
                  <a:lnTo>
                    <a:pt x="4415" y="7512"/>
                  </a:lnTo>
                  <a:lnTo>
                    <a:pt x="4415" y="7386"/>
                  </a:lnTo>
                  <a:lnTo>
                    <a:pt x="4352" y="7219"/>
                  </a:lnTo>
                  <a:lnTo>
                    <a:pt x="4394" y="7156"/>
                  </a:lnTo>
                  <a:lnTo>
                    <a:pt x="4436" y="7156"/>
                  </a:lnTo>
                  <a:lnTo>
                    <a:pt x="4499" y="7219"/>
                  </a:lnTo>
                  <a:lnTo>
                    <a:pt x="4499" y="7156"/>
                  </a:lnTo>
                  <a:lnTo>
                    <a:pt x="4541" y="7156"/>
                  </a:lnTo>
                  <a:lnTo>
                    <a:pt x="4604" y="6989"/>
                  </a:lnTo>
                  <a:lnTo>
                    <a:pt x="4562" y="6801"/>
                  </a:lnTo>
                  <a:lnTo>
                    <a:pt x="4499" y="6696"/>
                  </a:lnTo>
                  <a:lnTo>
                    <a:pt x="4436" y="6591"/>
                  </a:lnTo>
                  <a:lnTo>
                    <a:pt x="4436" y="6466"/>
                  </a:lnTo>
                  <a:lnTo>
                    <a:pt x="4415" y="6340"/>
                  </a:lnTo>
                  <a:lnTo>
                    <a:pt x="4352" y="6424"/>
                  </a:lnTo>
                  <a:lnTo>
                    <a:pt x="4352" y="6277"/>
                  </a:lnTo>
                  <a:lnTo>
                    <a:pt x="4352" y="6215"/>
                  </a:lnTo>
                  <a:lnTo>
                    <a:pt x="4311" y="6215"/>
                  </a:lnTo>
                  <a:lnTo>
                    <a:pt x="4227" y="6131"/>
                  </a:lnTo>
                  <a:lnTo>
                    <a:pt x="4248" y="6068"/>
                  </a:lnTo>
                  <a:lnTo>
                    <a:pt x="4332" y="6068"/>
                  </a:lnTo>
                  <a:lnTo>
                    <a:pt x="4332" y="5922"/>
                  </a:lnTo>
                  <a:lnTo>
                    <a:pt x="4248" y="5796"/>
                  </a:lnTo>
                  <a:lnTo>
                    <a:pt x="4248" y="5712"/>
                  </a:lnTo>
                  <a:lnTo>
                    <a:pt x="4185" y="5796"/>
                  </a:lnTo>
                  <a:lnTo>
                    <a:pt x="4080" y="5692"/>
                  </a:lnTo>
                  <a:lnTo>
                    <a:pt x="3913" y="5545"/>
                  </a:lnTo>
                  <a:lnTo>
                    <a:pt x="3892" y="5440"/>
                  </a:lnTo>
                  <a:lnTo>
                    <a:pt x="3871" y="5440"/>
                  </a:lnTo>
                  <a:lnTo>
                    <a:pt x="3767" y="5420"/>
                  </a:lnTo>
                  <a:lnTo>
                    <a:pt x="3767" y="5503"/>
                  </a:lnTo>
                  <a:cubicBezTo>
                    <a:pt x="3725" y="5482"/>
                    <a:pt x="3725" y="5420"/>
                    <a:pt x="3704" y="5399"/>
                  </a:cubicBezTo>
                  <a:lnTo>
                    <a:pt x="3704" y="5315"/>
                  </a:lnTo>
                  <a:lnTo>
                    <a:pt x="3662" y="5210"/>
                  </a:lnTo>
                  <a:lnTo>
                    <a:pt x="3662" y="5273"/>
                  </a:lnTo>
                  <a:cubicBezTo>
                    <a:pt x="3620" y="5231"/>
                    <a:pt x="3620" y="5210"/>
                    <a:pt x="3599" y="5189"/>
                  </a:cubicBezTo>
                  <a:lnTo>
                    <a:pt x="3683" y="5168"/>
                  </a:lnTo>
                  <a:lnTo>
                    <a:pt x="3683" y="5085"/>
                  </a:lnTo>
                  <a:lnTo>
                    <a:pt x="3578" y="4896"/>
                  </a:lnTo>
                  <a:lnTo>
                    <a:pt x="3495" y="4855"/>
                  </a:lnTo>
                  <a:lnTo>
                    <a:pt x="3474" y="4666"/>
                  </a:lnTo>
                  <a:lnTo>
                    <a:pt x="3411" y="4562"/>
                  </a:lnTo>
                  <a:cubicBezTo>
                    <a:pt x="3411" y="4541"/>
                    <a:pt x="3411" y="4541"/>
                    <a:pt x="3453" y="4499"/>
                  </a:cubicBezTo>
                  <a:cubicBezTo>
                    <a:pt x="3474" y="4478"/>
                    <a:pt x="3453" y="4457"/>
                    <a:pt x="3411" y="4436"/>
                  </a:cubicBezTo>
                  <a:lnTo>
                    <a:pt x="3390" y="4457"/>
                  </a:lnTo>
                  <a:lnTo>
                    <a:pt x="3411" y="4457"/>
                  </a:lnTo>
                  <a:lnTo>
                    <a:pt x="3411" y="4478"/>
                  </a:lnTo>
                  <a:cubicBezTo>
                    <a:pt x="3411" y="4478"/>
                    <a:pt x="3390" y="4478"/>
                    <a:pt x="3390" y="4499"/>
                  </a:cubicBezTo>
                  <a:lnTo>
                    <a:pt x="3390" y="4541"/>
                  </a:lnTo>
                  <a:lnTo>
                    <a:pt x="3306" y="4562"/>
                  </a:lnTo>
                  <a:lnTo>
                    <a:pt x="3202" y="4499"/>
                  </a:lnTo>
                  <a:lnTo>
                    <a:pt x="3139" y="4499"/>
                  </a:lnTo>
                  <a:lnTo>
                    <a:pt x="3181" y="4604"/>
                  </a:lnTo>
                  <a:lnTo>
                    <a:pt x="3181" y="4666"/>
                  </a:lnTo>
                  <a:cubicBezTo>
                    <a:pt x="3097" y="4687"/>
                    <a:pt x="3055" y="4708"/>
                    <a:pt x="2972" y="4750"/>
                  </a:cubicBezTo>
                  <a:lnTo>
                    <a:pt x="2972" y="4583"/>
                  </a:lnTo>
                  <a:lnTo>
                    <a:pt x="2930" y="4604"/>
                  </a:lnTo>
                  <a:lnTo>
                    <a:pt x="2888" y="4750"/>
                  </a:lnTo>
                  <a:lnTo>
                    <a:pt x="2888" y="4792"/>
                  </a:lnTo>
                  <a:lnTo>
                    <a:pt x="2783" y="4980"/>
                  </a:lnTo>
                  <a:lnTo>
                    <a:pt x="2783" y="5106"/>
                  </a:lnTo>
                  <a:lnTo>
                    <a:pt x="2741" y="5273"/>
                  </a:lnTo>
                  <a:lnTo>
                    <a:pt x="2658" y="5378"/>
                  </a:lnTo>
                  <a:lnTo>
                    <a:pt x="2658" y="5482"/>
                  </a:lnTo>
                  <a:cubicBezTo>
                    <a:pt x="2646" y="5459"/>
                    <a:pt x="2622" y="5443"/>
                    <a:pt x="2599" y="5443"/>
                  </a:cubicBezTo>
                  <a:cubicBezTo>
                    <a:pt x="2580" y="5443"/>
                    <a:pt x="2562" y="5454"/>
                    <a:pt x="2553" y="5482"/>
                  </a:cubicBezTo>
                  <a:lnTo>
                    <a:pt x="2553" y="5315"/>
                  </a:lnTo>
                  <a:lnTo>
                    <a:pt x="2637" y="4980"/>
                  </a:lnTo>
                  <a:lnTo>
                    <a:pt x="2741" y="4876"/>
                  </a:lnTo>
                  <a:lnTo>
                    <a:pt x="2741" y="4771"/>
                  </a:lnTo>
                  <a:lnTo>
                    <a:pt x="2658" y="4687"/>
                  </a:lnTo>
                  <a:lnTo>
                    <a:pt x="2616" y="4708"/>
                  </a:lnTo>
                  <a:lnTo>
                    <a:pt x="2532" y="4687"/>
                  </a:lnTo>
                  <a:lnTo>
                    <a:pt x="2448" y="4750"/>
                  </a:lnTo>
                  <a:lnTo>
                    <a:pt x="2448" y="4855"/>
                  </a:lnTo>
                  <a:cubicBezTo>
                    <a:pt x="2427" y="4792"/>
                    <a:pt x="2365" y="4708"/>
                    <a:pt x="2323" y="4666"/>
                  </a:cubicBezTo>
                  <a:lnTo>
                    <a:pt x="2427" y="4583"/>
                  </a:lnTo>
                  <a:lnTo>
                    <a:pt x="2469" y="4457"/>
                  </a:lnTo>
                  <a:lnTo>
                    <a:pt x="2532" y="4394"/>
                  </a:lnTo>
                  <a:lnTo>
                    <a:pt x="2553" y="4290"/>
                  </a:lnTo>
                  <a:lnTo>
                    <a:pt x="2511" y="4227"/>
                  </a:lnTo>
                  <a:lnTo>
                    <a:pt x="2427" y="4269"/>
                  </a:lnTo>
                  <a:lnTo>
                    <a:pt x="2344" y="4373"/>
                  </a:lnTo>
                  <a:lnTo>
                    <a:pt x="2260" y="4269"/>
                  </a:lnTo>
                  <a:lnTo>
                    <a:pt x="2197" y="4248"/>
                  </a:lnTo>
                  <a:lnTo>
                    <a:pt x="2009" y="4248"/>
                  </a:lnTo>
                  <a:lnTo>
                    <a:pt x="2030" y="4185"/>
                  </a:lnTo>
                  <a:lnTo>
                    <a:pt x="1946" y="4164"/>
                  </a:lnTo>
                  <a:lnTo>
                    <a:pt x="1842" y="406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36"/>
            <p:cNvSpPr/>
            <p:nvPr/>
          </p:nvSpPr>
          <p:spPr>
            <a:xfrm>
              <a:off x="5472625" y="3375600"/>
              <a:ext cx="56000" cy="29325"/>
            </a:xfrm>
            <a:custGeom>
              <a:rect b="b" l="l" r="r" t="t"/>
              <a:pathLst>
                <a:path extrusionOk="0" h="1173" w="2240">
                  <a:moveTo>
                    <a:pt x="2177" y="1"/>
                  </a:moveTo>
                  <a:lnTo>
                    <a:pt x="1968" y="43"/>
                  </a:lnTo>
                  <a:lnTo>
                    <a:pt x="1821" y="43"/>
                  </a:lnTo>
                  <a:lnTo>
                    <a:pt x="1675" y="64"/>
                  </a:lnTo>
                  <a:lnTo>
                    <a:pt x="1570" y="64"/>
                  </a:lnTo>
                  <a:lnTo>
                    <a:pt x="1424" y="105"/>
                  </a:lnTo>
                  <a:lnTo>
                    <a:pt x="1193" y="105"/>
                  </a:lnTo>
                  <a:lnTo>
                    <a:pt x="1005" y="252"/>
                  </a:lnTo>
                  <a:lnTo>
                    <a:pt x="880" y="315"/>
                  </a:lnTo>
                  <a:lnTo>
                    <a:pt x="817" y="336"/>
                  </a:lnTo>
                  <a:lnTo>
                    <a:pt x="712" y="357"/>
                  </a:lnTo>
                  <a:lnTo>
                    <a:pt x="628" y="377"/>
                  </a:lnTo>
                  <a:lnTo>
                    <a:pt x="482" y="419"/>
                  </a:lnTo>
                  <a:lnTo>
                    <a:pt x="398" y="482"/>
                  </a:lnTo>
                  <a:lnTo>
                    <a:pt x="377" y="524"/>
                  </a:lnTo>
                  <a:lnTo>
                    <a:pt x="252" y="587"/>
                  </a:lnTo>
                  <a:lnTo>
                    <a:pt x="210" y="733"/>
                  </a:lnTo>
                  <a:lnTo>
                    <a:pt x="105" y="880"/>
                  </a:lnTo>
                  <a:lnTo>
                    <a:pt x="84" y="942"/>
                  </a:lnTo>
                  <a:lnTo>
                    <a:pt x="147" y="984"/>
                  </a:lnTo>
                  <a:lnTo>
                    <a:pt x="147" y="1047"/>
                  </a:lnTo>
                  <a:lnTo>
                    <a:pt x="84" y="1047"/>
                  </a:lnTo>
                  <a:lnTo>
                    <a:pt x="43" y="1005"/>
                  </a:lnTo>
                  <a:lnTo>
                    <a:pt x="1" y="1110"/>
                  </a:lnTo>
                  <a:lnTo>
                    <a:pt x="63" y="1173"/>
                  </a:lnTo>
                  <a:lnTo>
                    <a:pt x="252" y="1152"/>
                  </a:lnTo>
                  <a:lnTo>
                    <a:pt x="419" y="1047"/>
                  </a:lnTo>
                  <a:lnTo>
                    <a:pt x="503" y="1005"/>
                  </a:lnTo>
                  <a:lnTo>
                    <a:pt x="608" y="1005"/>
                  </a:lnTo>
                  <a:lnTo>
                    <a:pt x="712" y="942"/>
                  </a:lnTo>
                  <a:lnTo>
                    <a:pt x="796" y="838"/>
                  </a:lnTo>
                  <a:lnTo>
                    <a:pt x="1005" y="670"/>
                  </a:lnTo>
                  <a:lnTo>
                    <a:pt x="1047" y="587"/>
                  </a:lnTo>
                  <a:lnTo>
                    <a:pt x="1110" y="566"/>
                  </a:lnTo>
                  <a:lnTo>
                    <a:pt x="1131" y="566"/>
                  </a:lnTo>
                  <a:lnTo>
                    <a:pt x="1235" y="461"/>
                  </a:lnTo>
                  <a:lnTo>
                    <a:pt x="1340" y="440"/>
                  </a:lnTo>
                  <a:lnTo>
                    <a:pt x="1444" y="440"/>
                  </a:lnTo>
                  <a:lnTo>
                    <a:pt x="1675" y="419"/>
                  </a:lnTo>
                  <a:lnTo>
                    <a:pt x="1842" y="315"/>
                  </a:lnTo>
                  <a:lnTo>
                    <a:pt x="2030" y="252"/>
                  </a:lnTo>
                  <a:lnTo>
                    <a:pt x="2051" y="168"/>
                  </a:lnTo>
                  <a:lnTo>
                    <a:pt x="2135" y="168"/>
                  </a:lnTo>
                  <a:lnTo>
                    <a:pt x="2240" y="105"/>
                  </a:lnTo>
                  <a:lnTo>
                    <a:pt x="2240" y="43"/>
                  </a:lnTo>
                  <a:lnTo>
                    <a:pt x="21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50" name="Google Shape;2250;p36"/>
            <p:cNvGrpSpPr/>
            <p:nvPr/>
          </p:nvGrpSpPr>
          <p:grpSpPr>
            <a:xfrm>
              <a:off x="5068275" y="3161675"/>
              <a:ext cx="664875" cy="222850"/>
              <a:chOff x="5068275" y="3161675"/>
              <a:chExt cx="664875" cy="222850"/>
            </a:xfrm>
          </p:grpSpPr>
          <p:sp>
            <p:nvSpPr>
              <p:cNvPr id="2251" name="Google Shape;2251;p36"/>
              <p:cNvSpPr/>
              <p:nvPr/>
            </p:nvSpPr>
            <p:spPr>
              <a:xfrm>
                <a:off x="5408300" y="3224425"/>
                <a:ext cx="96775" cy="107800"/>
              </a:xfrm>
              <a:custGeom>
                <a:rect b="b" l="l" r="r" t="t"/>
                <a:pathLst>
                  <a:path extrusionOk="0" h="4312" w="3871">
                    <a:moveTo>
                      <a:pt x="3620" y="1"/>
                    </a:moveTo>
                    <a:lnTo>
                      <a:pt x="3515" y="43"/>
                    </a:lnTo>
                    <a:lnTo>
                      <a:pt x="3494" y="147"/>
                    </a:lnTo>
                    <a:lnTo>
                      <a:pt x="3390" y="231"/>
                    </a:lnTo>
                    <a:lnTo>
                      <a:pt x="3390" y="294"/>
                    </a:lnTo>
                    <a:lnTo>
                      <a:pt x="3285" y="357"/>
                    </a:lnTo>
                    <a:lnTo>
                      <a:pt x="3181" y="398"/>
                    </a:lnTo>
                    <a:lnTo>
                      <a:pt x="3139" y="461"/>
                    </a:lnTo>
                    <a:lnTo>
                      <a:pt x="2992" y="503"/>
                    </a:lnTo>
                    <a:lnTo>
                      <a:pt x="2720" y="440"/>
                    </a:lnTo>
                    <a:lnTo>
                      <a:pt x="2469" y="419"/>
                    </a:lnTo>
                    <a:lnTo>
                      <a:pt x="2448" y="503"/>
                    </a:lnTo>
                    <a:lnTo>
                      <a:pt x="2406" y="503"/>
                    </a:lnTo>
                    <a:lnTo>
                      <a:pt x="2260" y="398"/>
                    </a:lnTo>
                    <a:lnTo>
                      <a:pt x="2092" y="398"/>
                    </a:lnTo>
                    <a:lnTo>
                      <a:pt x="1988" y="357"/>
                    </a:lnTo>
                    <a:lnTo>
                      <a:pt x="1820" y="336"/>
                    </a:lnTo>
                    <a:lnTo>
                      <a:pt x="1737" y="398"/>
                    </a:lnTo>
                    <a:lnTo>
                      <a:pt x="1674" y="336"/>
                    </a:lnTo>
                    <a:lnTo>
                      <a:pt x="1569" y="231"/>
                    </a:lnTo>
                    <a:lnTo>
                      <a:pt x="1381" y="210"/>
                    </a:lnTo>
                    <a:lnTo>
                      <a:pt x="1276" y="210"/>
                    </a:lnTo>
                    <a:lnTo>
                      <a:pt x="1276" y="336"/>
                    </a:lnTo>
                    <a:lnTo>
                      <a:pt x="1193" y="398"/>
                    </a:lnTo>
                    <a:lnTo>
                      <a:pt x="1151" y="503"/>
                    </a:lnTo>
                    <a:lnTo>
                      <a:pt x="1067" y="566"/>
                    </a:lnTo>
                    <a:lnTo>
                      <a:pt x="900" y="524"/>
                    </a:lnTo>
                    <a:lnTo>
                      <a:pt x="774" y="545"/>
                    </a:lnTo>
                    <a:lnTo>
                      <a:pt x="712" y="608"/>
                    </a:lnTo>
                    <a:lnTo>
                      <a:pt x="753" y="650"/>
                    </a:lnTo>
                    <a:lnTo>
                      <a:pt x="586" y="775"/>
                    </a:lnTo>
                    <a:lnTo>
                      <a:pt x="586" y="942"/>
                    </a:lnTo>
                    <a:lnTo>
                      <a:pt x="628" y="1047"/>
                    </a:lnTo>
                    <a:lnTo>
                      <a:pt x="628" y="1235"/>
                    </a:lnTo>
                    <a:lnTo>
                      <a:pt x="586" y="1298"/>
                    </a:lnTo>
                    <a:lnTo>
                      <a:pt x="649" y="1445"/>
                    </a:lnTo>
                    <a:lnTo>
                      <a:pt x="670" y="1549"/>
                    </a:lnTo>
                    <a:lnTo>
                      <a:pt x="628" y="1486"/>
                    </a:lnTo>
                    <a:lnTo>
                      <a:pt x="565" y="1403"/>
                    </a:lnTo>
                    <a:lnTo>
                      <a:pt x="523" y="1445"/>
                    </a:lnTo>
                    <a:lnTo>
                      <a:pt x="440" y="1507"/>
                    </a:lnTo>
                    <a:lnTo>
                      <a:pt x="335" y="1570"/>
                    </a:lnTo>
                    <a:lnTo>
                      <a:pt x="314" y="1675"/>
                    </a:lnTo>
                    <a:lnTo>
                      <a:pt x="335" y="1800"/>
                    </a:lnTo>
                    <a:lnTo>
                      <a:pt x="314" y="1905"/>
                    </a:lnTo>
                    <a:lnTo>
                      <a:pt x="335" y="2135"/>
                    </a:lnTo>
                    <a:lnTo>
                      <a:pt x="314" y="2198"/>
                    </a:lnTo>
                    <a:lnTo>
                      <a:pt x="272" y="2303"/>
                    </a:lnTo>
                    <a:lnTo>
                      <a:pt x="188" y="2323"/>
                    </a:lnTo>
                    <a:lnTo>
                      <a:pt x="188" y="2449"/>
                    </a:lnTo>
                    <a:lnTo>
                      <a:pt x="63" y="2554"/>
                    </a:lnTo>
                    <a:lnTo>
                      <a:pt x="42" y="2721"/>
                    </a:lnTo>
                    <a:lnTo>
                      <a:pt x="42" y="2763"/>
                    </a:lnTo>
                    <a:lnTo>
                      <a:pt x="0" y="2826"/>
                    </a:lnTo>
                    <a:lnTo>
                      <a:pt x="63" y="3035"/>
                    </a:lnTo>
                    <a:lnTo>
                      <a:pt x="126" y="3139"/>
                    </a:lnTo>
                    <a:lnTo>
                      <a:pt x="168" y="3119"/>
                    </a:lnTo>
                    <a:lnTo>
                      <a:pt x="251" y="3119"/>
                    </a:lnTo>
                    <a:lnTo>
                      <a:pt x="335" y="3056"/>
                    </a:lnTo>
                    <a:lnTo>
                      <a:pt x="377" y="3077"/>
                    </a:lnTo>
                    <a:lnTo>
                      <a:pt x="419" y="3223"/>
                    </a:lnTo>
                    <a:lnTo>
                      <a:pt x="523" y="3495"/>
                    </a:lnTo>
                    <a:lnTo>
                      <a:pt x="481" y="3558"/>
                    </a:lnTo>
                    <a:lnTo>
                      <a:pt x="440" y="3704"/>
                    </a:lnTo>
                    <a:lnTo>
                      <a:pt x="356" y="3851"/>
                    </a:lnTo>
                    <a:lnTo>
                      <a:pt x="356" y="4081"/>
                    </a:lnTo>
                    <a:lnTo>
                      <a:pt x="356" y="4269"/>
                    </a:lnTo>
                    <a:lnTo>
                      <a:pt x="440" y="4269"/>
                    </a:lnTo>
                    <a:lnTo>
                      <a:pt x="523" y="4311"/>
                    </a:lnTo>
                    <a:lnTo>
                      <a:pt x="628" y="4311"/>
                    </a:lnTo>
                    <a:lnTo>
                      <a:pt x="670" y="4269"/>
                    </a:lnTo>
                    <a:lnTo>
                      <a:pt x="774" y="4290"/>
                    </a:lnTo>
                    <a:lnTo>
                      <a:pt x="879" y="4269"/>
                    </a:lnTo>
                    <a:lnTo>
                      <a:pt x="963" y="4311"/>
                    </a:lnTo>
                    <a:lnTo>
                      <a:pt x="984" y="4227"/>
                    </a:lnTo>
                    <a:lnTo>
                      <a:pt x="963" y="4102"/>
                    </a:lnTo>
                    <a:lnTo>
                      <a:pt x="879" y="4060"/>
                    </a:lnTo>
                    <a:lnTo>
                      <a:pt x="858" y="3914"/>
                    </a:lnTo>
                    <a:lnTo>
                      <a:pt x="942" y="3809"/>
                    </a:lnTo>
                    <a:lnTo>
                      <a:pt x="963" y="3600"/>
                    </a:lnTo>
                    <a:lnTo>
                      <a:pt x="942" y="3432"/>
                    </a:lnTo>
                    <a:lnTo>
                      <a:pt x="879" y="3391"/>
                    </a:lnTo>
                    <a:lnTo>
                      <a:pt x="1004" y="3223"/>
                    </a:lnTo>
                    <a:lnTo>
                      <a:pt x="1046" y="3056"/>
                    </a:lnTo>
                    <a:lnTo>
                      <a:pt x="1004" y="2909"/>
                    </a:lnTo>
                    <a:lnTo>
                      <a:pt x="942" y="2826"/>
                    </a:lnTo>
                    <a:lnTo>
                      <a:pt x="942" y="2763"/>
                    </a:lnTo>
                    <a:lnTo>
                      <a:pt x="1067" y="2700"/>
                    </a:lnTo>
                    <a:lnTo>
                      <a:pt x="1088" y="2616"/>
                    </a:lnTo>
                    <a:lnTo>
                      <a:pt x="1214" y="2595"/>
                    </a:lnTo>
                    <a:lnTo>
                      <a:pt x="1318" y="2637"/>
                    </a:lnTo>
                    <a:lnTo>
                      <a:pt x="1318" y="2700"/>
                    </a:lnTo>
                    <a:lnTo>
                      <a:pt x="1381" y="2763"/>
                    </a:lnTo>
                    <a:lnTo>
                      <a:pt x="1381" y="2909"/>
                    </a:lnTo>
                    <a:lnTo>
                      <a:pt x="1276" y="3014"/>
                    </a:lnTo>
                    <a:lnTo>
                      <a:pt x="1276" y="3119"/>
                    </a:lnTo>
                    <a:lnTo>
                      <a:pt x="1318" y="3223"/>
                    </a:lnTo>
                    <a:lnTo>
                      <a:pt x="1402" y="3244"/>
                    </a:lnTo>
                    <a:lnTo>
                      <a:pt x="1486" y="3328"/>
                    </a:lnTo>
                    <a:lnTo>
                      <a:pt x="1611" y="3391"/>
                    </a:lnTo>
                    <a:lnTo>
                      <a:pt x="1632" y="3495"/>
                    </a:lnTo>
                    <a:lnTo>
                      <a:pt x="1590" y="3495"/>
                    </a:lnTo>
                    <a:lnTo>
                      <a:pt x="1569" y="3704"/>
                    </a:lnTo>
                    <a:lnTo>
                      <a:pt x="1590" y="3851"/>
                    </a:lnTo>
                    <a:lnTo>
                      <a:pt x="1674" y="3872"/>
                    </a:lnTo>
                    <a:lnTo>
                      <a:pt x="1737" y="3851"/>
                    </a:lnTo>
                    <a:lnTo>
                      <a:pt x="1883" y="3893"/>
                    </a:lnTo>
                    <a:lnTo>
                      <a:pt x="1946" y="3872"/>
                    </a:lnTo>
                    <a:lnTo>
                      <a:pt x="1946" y="3851"/>
                    </a:lnTo>
                    <a:lnTo>
                      <a:pt x="1925" y="3746"/>
                    </a:lnTo>
                    <a:lnTo>
                      <a:pt x="2030" y="3663"/>
                    </a:lnTo>
                    <a:lnTo>
                      <a:pt x="2113" y="3642"/>
                    </a:lnTo>
                    <a:lnTo>
                      <a:pt x="2260" y="3558"/>
                    </a:lnTo>
                    <a:lnTo>
                      <a:pt x="2427" y="3579"/>
                    </a:lnTo>
                    <a:lnTo>
                      <a:pt x="2511" y="3495"/>
                    </a:lnTo>
                    <a:lnTo>
                      <a:pt x="2532" y="3537"/>
                    </a:lnTo>
                    <a:lnTo>
                      <a:pt x="2616" y="3537"/>
                    </a:lnTo>
                    <a:lnTo>
                      <a:pt x="2657" y="3453"/>
                    </a:lnTo>
                    <a:lnTo>
                      <a:pt x="2657" y="3391"/>
                    </a:lnTo>
                    <a:lnTo>
                      <a:pt x="2511" y="3370"/>
                    </a:lnTo>
                    <a:lnTo>
                      <a:pt x="2448" y="3391"/>
                    </a:lnTo>
                    <a:lnTo>
                      <a:pt x="2281" y="3391"/>
                    </a:lnTo>
                    <a:lnTo>
                      <a:pt x="2281" y="3328"/>
                    </a:lnTo>
                    <a:lnTo>
                      <a:pt x="2239" y="3328"/>
                    </a:lnTo>
                    <a:lnTo>
                      <a:pt x="2239" y="3244"/>
                    </a:lnTo>
                    <a:lnTo>
                      <a:pt x="2197" y="3244"/>
                    </a:lnTo>
                    <a:lnTo>
                      <a:pt x="2134" y="3265"/>
                    </a:lnTo>
                    <a:lnTo>
                      <a:pt x="2134" y="3223"/>
                    </a:lnTo>
                    <a:lnTo>
                      <a:pt x="2030" y="3181"/>
                    </a:lnTo>
                    <a:lnTo>
                      <a:pt x="2009" y="3119"/>
                    </a:lnTo>
                    <a:lnTo>
                      <a:pt x="2051" y="3035"/>
                    </a:lnTo>
                    <a:lnTo>
                      <a:pt x="2092" y="2972"/>
                    </a:lnTo>
                    <a:lnTo>
                      <a:pt x="2134" y="3014"/>
                    </a:lnTo>
                    <a:lnTo>
                      <a:pt x="2134" y="3014"/>
                    </a:lnTo>
                    <a:lnTo>
                      <a:pt x="2113" y="2930"/>
                    </a:lnTo>
                    <a:lnTo>
                      <a:pt x="2155" y="2930"/>
                    </a:lnTo>
                    <a:lnTo>
                      <a:pt x="2197" y="2867"/>
                    </a:lnTo>
                    <a:lnTo>
                      <a:pt x="2134" y="2826"/>
                    </a:lnTo>
                    <a:lnTo>
                      <a:pt x="2051" y="2805"/>
                    </a:lnTo>
                    <a:lnTo>
                      <a:pt x="2092" y="2742"/>
                    </a:lnTo>
                    <a:lnTo>
                      <a:pt x="2051" y="2658"/>
                    </a:lnTo>
                    <a:lnTo>
                      <a:pt x="1988" y="2616"/>
                    </a:lnTo>
                    <a:lnTo>
                      <a:pt x="1904" y="2616"/>
                    </a:lnTo>
                    <a:lnTo>
                      <a:pt x="1883" y="2491"/>
                    </a:lnTo>
                    <a:lnTo>
                      <a:pt x="1716" y="2323"/>
                    </a:lnTo>
                    <a:lnTo>
                      <a:pt x="1611" y="2240"/>
                    </a:lnTo>
                    <a:lnTo>
                      <a:pt x="1569" y="2135"/>
                    </a:lnTo>
                    <a:lnTo>
                      <a:pt x="1569" y="2093"/>
                    </a:lnTo>
                    <a:lnTo>
                      <a:pt x="1611" y="2093"/>
                    </a:lnTo>
                    <a:lnTo>
                      <a:pt x="1632" y="2177"/>
                    </a:lnTo>
                    <a:lnTo>
                      <a:pt x="1737" y="2177"/>
                    </a:lnTo>
                    <a:lnTo>
                      <a:pt x="1841" y="2093"/>
                    </a:lnTo>
                    <a:lnTo>
                      <a:pt x="1883" y="2010"/>
                    </a:lnTo>
                    <a:lnTo>
                      <a:pt x="2092" y="1926"/>
                    </a:lnTo>
                    <a:lnTo>
                      <a:pt x="2260" y="1800"/>
                    </a:lnTo>
                    <a:lnTo>
                      <a:pt x="2344" y="1675"/>
                    </a:lnTo>
                    <a:lnTo>
                      <a:pt x="2448" y="1612"/>
                    </a:lnTo>
                    <a:lnTo>
                      <a:pt x="2448" y="1549"/>
                    </a:lnTo>
                    <a:lnTo>
                      <a:pt x="2574" y="1507"/>
                    </a:lnTo>
                    <a:lnTo>
                      <a:pt x="2678" y="1570"/>
                    </a:lnTo>
                    <a:lnTo>
                      <a:pt x="2762" y="1591"/>
                    </a:lnTo>
                    <a:lnTo>
                      <a:pt x="2867" y="1445"/>
                    </a:lnTo>
                    <a:lnTo>
                      <a:pt x="2867" y="1361"/>
                    </a:lnTo>
                    <a:lnTo>
                      <a:pt x="2741" y="1298"/>
                    </a:lnTo>
                    <a:lnTo>
                      <a:pt x="2469" y="1340"/>
                    </a:lnTo>
                    <a:lnTo>
                      <a:pt x="2364" y="1403"/>
                    </a:lnTo>
                    <a:lnTo>
                      <a:pt x="2197" y="1403"/>
                    </a:lnTo>
                    <a:lnTo>
                      <a:pt x="2113" y="1445"/>
                    </a:lnTo>
                    <a:lnTo>
                      <a:pt x="2009" y="1549"/>
                    </a:lnTo>
                    <a:lnTo>
                      <a:pt x="1820" y="1549"/>
                    </a:lnTo>
                    <a:lnTo>
                      <a:pt x="1716" y="1486"/>
                    </a:lnTo>
                    <a:lnTo>
                      <a:pt x="1611" y="1466"/>
                    </a:lnTo>
                    <a:lnTo>
                      <a:pt x="1507" y="1591"/>
                    </a:lnTo>
                    <a:lnTo>
                      <a:pt x="1423" y="1800"/>
                    </a:lnTo>
                    <a:lnTo>
                      <a:pt x="1297" y="1863"/>
                    </a:lnTo>
                    <a:lnTo>
                      <a:pt x="1193" y="1821"/>
                    </a:lnTo>
                    <a:lnTo>
                      <a:pt x="1172" y="1779"/>
                    </a:lnTo>
                    <a:lnTo>
                      <a:pt x="1004" y="1612"/>
                    </a:lnTo>
                    <a:lnTo>
                      <a:pt x="858" y="1486"/>
                    </a:lnTo>
                    <a:lnTo>
                      <a:pt x="774" y="1277"/>
                    </a:lnTo>
                    <a:lnTo>
                      <a:pt x="795" y="1047"/>
                    </a:lnTo>
                    <a:lnTo>
                      <a:pt x="879" y="838"/>
                    </a:lnTo>
                    <a:lnTo>
                      <a:pt x="984" y="733"/>
                    </a:lnTo>
                    <a:lnTo>
                      <a:pt x="1109" y="670"/>
                    </a:lnTo>
                    <a:lnTo>
                      <a:pt x="1276" y="754"/>
                    </a:lnTo>
                    <a:lnTo>
                      <a:pt x="1465" y="775"/>
                    </a:lnTo>
                    <a:lnTo>
                      <a:pt x="1674" y="670"/>
                    </a:lnTo>
                    <a:lnTo>
                      <a:pt x="1820" y="670"/>
                    </a:lnTo>
                    <a:lnTo>
                      <a:pt x="1883" y="754"/>
                    </a:lnTo>
                    <a:lnTo>
                      <a:pt x="1988" y="754"/>
                    </a:lnTo>
                    <a:lnTo>
                      <a:pt x="2051" y="712"/>
                    </a:lnTo>
                    <a:lnTo>
                      <a:pt x="2281" y="733"/>
                    </a:lnTo>
                    <a:lnTo>
                      <a:pt x="2427" y="733"/>
                    </a:lnTo>
                    <a:lnTo>
                      <a:pt x="2448" y="712"/>
                    </a:lnTo>
                    <a:lnTo>
                      <a:pt x="2574" y="712"/>
                    </a:lnTo>
                    <a:lnTo>
                      <a:pt x="2678" y="754"/>
                    </a:lnTo>
                    <a:lnTo>
                      <a:pt x="2720" y="817"/>
                    </a:lnTo>
                    <a:lnTo>
                      <a:pt x="2825" y="859"/>
                    </a:lnTo>
                    <a:lnTo>
                      <a:pt x="3264" y="754"/>
                    </a:lnTo>
                    <a:lnTo>
                      <a:pt x="3453" y="629"/>
                    </a:lnTo>
                    <a:lnTo>
                      <a:pt x="3494" y="524"/>
                    </a:lnTo>
                    <a:lnTo>
                      <a:pt x="3578" y="524"/>
                    </a:lnTo>
                    <a:lnTo>
                      <a:pt x="3620" y="440"/>
                    </a:lnTo>
                    <a:lnTo>
                      <a:pt x="3704" y="398"/>
                    </a:lnTo>
                    <a:lnTo>
                      <a:pt x="3766" y="294"/>
                    </a:lnTo>
                    <a:lnTo>
                      <a:pt x="3808" y="210"/>
                    </a:lnTo>
                    <a:lnTo>
                      <a:pt x="3871" y="147"/>
                    </a:lnTo>
                    <a:lnTo>
                      <a:pt x="3808" y="106"/>
                    </a:lnTo>
                    <a:lnTo>
                      <a:pt x="3787" y="43"/>
                    </a:lnTo>
                    <a:lnTo>
                      <a:pt x="362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36"/>
              <p:cNvSpPr/>
              <p:nvPr/>
            </p:nvSpPr>
            <p:spPr>
              <a:xfrm>
                <a:off x="5587700" y="3253200"/>
                <a:ext cx="145450" cy="131325"/>
              </a:xfrm>
              <a:custGeom>
                <a:rect b="b" l="l" r="r" t="t"/>
                <a:pathLst>
                  <a:path extrusionOk="0" h="5253" w="5818">
                    <a:moveTo>
                      <a:pt x="922" y="1"/>
                    </a:moveTo>
                    <a:lnTo>
                      <a:pt x="775" y="22"/>
                    </a:lnTo>
                    <a:lnTo>
                      <a:pt x="712" y="84"/>
                    </a:lnTo>
                    <a:lnTo>
                      <a:pt x="566" y="189"/>
                    </a:lnTo>
                    <a:lnTo>
                      <a:pt x="482" y="210"/>
                    </a:lnTo>
                    <a:lnTo>
                      <a:pt x="398" y="294"/>
                    </a:lnTo>
                    <a:lnTo>
                      <a:pt x="252" y="294"/>
                    </a:lnTo>
                    <a:lnTo>
                      <a:pt x="147" y="356"/>
                    </a:lnTo>
                    <a:lnTo>
                      <a:pt x="189" y="440"/>
                    </a:lnTo>
                    <a:lnTo>
                      <a:pt x="168" y="524"/>
                    </a:lnTo>
                    <a:lnTo>
                      <a:pt x="43" y="608"/>
                    </a:lnTo>
                    <a:lnTo>
                      <a:pt x="1" y="670"/>
                    </a:lnTo>
                    <a:lnTo>
                      <a:pt x="147" y="712"/>
                    </a:lnTo>
                    <a:lnTo>
                      <a:pt x="252" y="649"/>
                    </a:lnTo>
                    <a:lnTo>
                      <a:pt x="273" y="608"/>
                    </a:lnTo>
                    <a:lnTo>
                      <a:pt x="315" y="670"/>
                    </a:lnTo>
                    <a:lnTo>
                      <a:pt x="503" y="754"/>
                    </a:lnTo>
                    <a:lnTo>
                      <a:pt x="566" y="859"/>
                    </a:lnTo>
                    <a:lnTo>
                      <a:pt x="524" y="921"/>
                    </a:lnTo>
                    <a:lnTo>
                      <a:pt x="566" y="1047"/>
                    </a:lnTo>
                    <a:lnTo>
                      <a:pt x="691" y="1131"/>
                    </a:lnTo>
                    <a:lnTo>
                      <a:pt x="796" y="1152"/>
                    </a:lnTo>
                    <a:lnTo>
                      <a:pt x="901" y="1131"/>
                    </a:lnTo>
                    <a:lnTo>
                      <a:pt x="984" y="1172"/>
                    </a:lnTo>
                    <a:lnTo>
                      <a:pt x="1026" y="1131"/>
                    </a:lnTo>
                    <a:lnTo>
                      <a:pt x="1110" y="1152"/>
                    </a:lnTo>
                    <a:lnTo>
                      <a:pt x="1298" y="1131"/>
                    </a:lnTo>
                    <a:lnTo>
                      <a:pt x="1340" y="1152"/>
                    </a:lnTo>
                    <a:lnTo>
                      <a:pt x="1424" y="1131"/>
                    </a:lnTo>
                    <a:lnTo>
                      <a:pt x="1361" y="1068"/>
                    </a:lnTo>
                    <a:lnTo>
                      <a:pt x="1654" y="1089"/>
                    </a:lnTo>
                    <a:lnTo>
                      <a:pt x="1717" y="1172"/>
                    </a:lnTo>
                    <a:lnTo>
                      <a:pt x="1675" y="1298"/>
                    </a:lnTo>
                    <a:lnTo>
                      <a:pt x="1633" y="1277"/>
                    </a:lnTo>
                    <a:lnTo>
                      <a:pt x="1549" y="1361"/>
                    </a:lnTo>
                    <a:lnTo>
                      <a:pt x="1507" y="1465"/>
                    </a:lnTo>
                    <a:lnTo>
                      <a:pt x="1445" y="1361"/>
                    </a:lnTo>
                    <a:lnTo>
                      <a:pt x="1256" y="1277"/>
                    </a:lnTo>
                    <a:lnTo>
                      <a:pt x="1194" y="1298"/>
                    </a:lnTo>
                    <a:lnTo>
                      <a:pt x="1131" y="1465"/>
                    </a:lnTo>
                    <a:lnTo>
                      <a:pt x="1026" y="1507"/>
                    </a:lnTo>
                    <a:lnTo>
                      <a:pt x="922" y="1465"/>
                    </a:lnTo>
                    <a:lnTo>
                      <a:pt x="817" y="1465"/>
                    </a:lnTo>
                    <a:lnTo>
                      <a:pt x="775" y="1403"/>
                    </a:lnTo>
                    <a:lnTo>
                      <a:pt x="629" y="1444"/>
                    </a:lnTo>
                    <a:lnTo>
                      <a:pt x="566" y="1507"/>
                    </a:lnTo>
                    <a:lnTo>
                      <a:pt x="608" y="1570"/>
                    </a:lnTo>
                    <a:lnTo>
                      <a:pt x="733" y="1591"/>
                    </a:lnTo>
                    <a:lnTo>
                      <a:pt x="838" y="1654"/>
                    </a:lnTo>
                    <a:lnTo>
                      <a:pt x="901" y="1779"/>
                    </a:lnTo>
                    <a:lnTo>
                      <a:pt x="942" y="1821"/>
                    </a:lnTo>
                    <a:lnTo>
                      <a:pt x="1005" y="1800"/>
                    </a:lnTo>
                    <a:lnTo>
                      <a:pt x="1026" y="1884"/>
                    </a:lnTo>
                    <a:lnTo>
                      <a:pt x="1026" y="1968"/>
                    </a:lnTo>
                    <a:lnTo>
                      <a:pt x="984" y="1988"/>
                    </a:lnTo>
                    <a:lnTo>
                      <a:pt x="942" y="2072"/>
                    </a:lnTo>
                    <a:lnTo>
                      <a:pt x="1047" y="2240"/>
                    </a:lnTo>
                    <a:lnTo>
                      <a:pt x="1152" y="2281"/>
                    </a:lnTo>
                    <a:lnTo>
                      <a:pt x="1256" y="2240"/>
                    </a:lnTo>
                    <a:lnTo>
                      <a:pt x="1403" y="2114"/>
                    </a:lnTo>
                    <a:lnTo>
                      <a:pt x="1361" y="2009"/>
                    </a:lnTo>
                    <a:lnTo>
                      <a:pt x="1466" y="1863"/>
                    </a:lnTo>
                    <a:lnTo>
                      <a:pt x="1507" y="1821"/>
                    </a:lnTo>
                    <a:lnTo>
                      <a:pt x="1528" y="1758"/>
                    </a:lnTo>
                    <a:lnTo>
                      <a:pt x="1570" y="1612"/>
                    </a:lnTo>
                    <a:lnTo>
                      <a:pt x="1633" y="1507"/>
                    </a:lnTo>
                    <a:lnTo>
                      <a:pt x="1633" y="1654"/>
                    </a:lnTo>
                    <a:lnTo>
                      <a:pt x="1549" y="1716"/>
                    </a:lnTo>
                    <a:lnTo>
                      <a:pt x="1612" y="1863"/>
                    </a:lnTo>
                    <a:lnTo>
                      <a:pt x="1654" y="1988"/>
                    </a:lnTo>
                    <a:lnTo>
                      <a:pt x="1717" y="2072"/>
                    </a:lnTo>
                    <a:lnTo>
                      <a:pt x="1738" y="2009"/>
                    </a:lnTo>
                    <a:lnTo>
                      <a:pt x="1779" y="2009"/>
                    </a:lnTo>
                    <a:lnTo>
                      <a:pt x="1842" y="2030"/>
                    </a:lnTo>
                    <a:lnTo>
                      <a:pt x="1842" y="2135"/>
                    </a:lnTo>
                    <a:lnTo>
                      <a:pt x="1884" y="2093"/>
                    </a:lnTo>
                    <a:lnTo>
                      <a:pt x="1947" y="2093"/>
                    </a:lnTo>
                    <a:lnTo>
                      <a:pt x="1968" y="2135"/>
                    </a:lnTo>
                    <a:lnTo>
                      <a:pt x="2051" y="2177"/>
                    </a:lnTo>
                    <a:lnTo>
                      <a:pt x="2156" y="2135"/>
                    </a:lnTo>
                    <a:lnTo>
                      <a:pt x="2240" y="2135"/>
                    </a:lnTo>
                    <a:lnTo>
                      <a:pt x="2240" y="2177"/>
                    </a:lnTo>
                    <a:lnTo>
                      <a:pt x="2093" y="2177"/>
                    </a:lnTo>
                    <a:lnTo>
                      <a:pt x="2093" y="2281"/>
                    </a:lnTo>
                    <a:lnTo>
                      <a:pt x="2240" y="2302"/>
                    </a:lnTo>
                    <a:lnTo>
                      <a:pt x="2240" y="2323"/>
                    </a:lnTo>
                    <a:lnTo>
                      <a:pt x="2261" y="2386"/>
                    </a:lnTo>
                    <a:lnTo>
                      <a:pt x="2407" y="2449"/>
                    </a:lnTo>
                    <a:lnTo>
                      <a:pt x="2575" y="2449"/>
                    </a:lnTo>
                    <a:lnTo>
                      <a:pt x="2930" y="2553"/>
                    </a:lnTo>
                    <a:lnTo>
                      <a:pt x="3286" y="2658"/>
                    </a:lnTo>
                    <a:lnTo>
                      <a:pt x="3391" y="2658"/>
                    </a:lnTo>
                    <a:lnTo>
                      <a:pt x="3537" y="2721"/>
                    </a:lnTo>
                    <a:lnTo>
                      <a:pt x="3558" y="2825"/>
                    </a:lnTo>
                    <a:lnTo>
                      <a:pt x="3725" y="2867"/>
                    </a:lnTo>
                    <a:lnTo>
                      <a:pt x="3830" y="2867"/>
                    </a:lnTo>
                    <a:lnTo>
                      <a:pt x="3914" y="2825"/>
                    </a:lnTo>
                    <a:lnTo>
                      <a:pt x="3914" y="2825"/>
                    </a:lnTo>
                    <a:lnTo>
                      <a:pt x="3830" y="2951"/>
                    </a:lnTo>
                    <a:lnTo>
                      <a:pt x="3851" y="2972"/>
                    </a:lnTo>
                    <a:lnTo>
                      <a:pt x="3935" y="2951"/>
                    </a:lnTo>
                    <a:lnTo>
                      <a:pt x="3955" y="3014"/>
                    </a:lnTo>
                    <a:lnTo>
                      <a:pt x="4081" y="2972"/>
                    </a:lnTo>
                    <a:lnTo>
                      <a:pt x="4018" y="3035"/>
                    </a:lnTo>
                    <a:lnTo>
                      <a:pt x="4060" y="3076"/>
                    </a:lnTo>
                    <a:lnTo>
                      <a:pt x="4039" y="3139"/>
                    </a:lnTo>
                    <a:lnTo>
                      <a:pt x="4081" y="3181"/>
                    </a:lnTo>
                    <a:lnTo>
                      <a:pt x="4186" y="3160"/>
                    </a:lnTo>
                    <a:lnTo>
                      <a:pt x="4081" y="3265"/>
                    </a:lnTo>
                    <a:lnTo>
                      <a:pt x="4081" y="3328"/>
                    </a:lnTo>
                    <a:lnTo>
                      <a:pt x="4227" y="3453"/>
                    </a:lnTo>
                    <a:lnTo>
                      <a:pt x="4186" y="3558"/>
                    </a:lnTo>
                    <a:lnTo>
                      <a:pt x="4227" y="3641"/>
                    </a:lnTo>
                    <a:lnTo>
                      <a:pt x="4332" y="3704"/>
                    </a:lnTo>
                    <a:lnTo>
                      <a:pt x="4479" y="3809"/>
                    </a:lnTo>
                    <a:lnTo>
                      <a:pt x="4499" y="3872"/>
                    </a:lnTo>
                    <a:lnTo>
                      <a:pt x="4374" y="3872"/>
                    </a:lnTo>
                    <a:lnTo>
                      <a:pt x="4353" y="3955"/>
                    </a:lnTo>
                    <a:lnTo>
                      <a:pt x="4437" y="4018"/>
                    </a:lnTo>
                    <a:lnTo>
                      <a:pt x="4541" y="4081"/>
                    </a:lnTo>
                    <a:lnTo>
                      <a:pt x="4667" y="4060"/>
                    </a:lnTo>
                    <a:lnTo>
                      <a:pt x="4751" y="4081"/>
                    </a:lnTo>
                    <a:lnTo>
                      <a:pt x="4688" y="4081"/>
                    </a:lnTo>
                    <a:lnTo>
                      <a:pt x="4562" y="4123"/>
                    </a:lnTo>
                    <a:lnTo>
                      <a:pt x="4499" y="4102"/>
                    </a:lnTo>
                    <a:lnTo>
                      <a:pt x="4458" y="4123"/>
                    </a:lnTo>
                    <a:lnTo>
                      <a:pt x="4499" y="4206"/>
                    </a:lnTo>
                    <a:lnTo>
                      <a:pt x="4583" y="4227"/>
                    </a:lnTo>
                    <a:lnTo>
                      <a:pt x="4562" y="4395"/>
                    </a:lnTo>
                    <a:lnTo>
                      <a:pt x="4541" y="4416"/>
                    </a:lnTo>
                    <a:lnTo>
                      <a:pt x="4541" y="4499"/>
                    </a:lnTo>
                    <a:lnTo>
                      <a:pt x="4499" y="4583"/>
                    </a:lnTo>
                    <a:lnTo>
                      <a:pt x="4458" y="4604"/>
                    </a:lnTo>
                    <a:lnTo>
                      <a:pt x="4541" y="4709"/>
                    </a:lnTo>
                    <a:lnTo>
                      <a:pt x="4667" y="4625"/>
                    </a:lnTo>
                    <a:lnTo>
                      <a:pt x="4709" y="4688"/>
                    </a:lnTo>
                    <a:lnTo>
                      <a:pt x="4792" y="4688"/>
                    </a:lnTo>
                    <a:lnTo>
                      <a:pt x="4897" y="4625"/>
                    </a:lnTo>
                    <a:lnTo>
                      <a:pt x="5064" y="4625"/>
                    </a:lnTo>
                    <a:lnTo>
                      <a:pt x="5127" y="4583"/>
                    </a:lnTo>
                    <a:lnTo>
                      <a:pt x="5169" y="4478"/>
                    </a:lnTo>
                    <a:lnTo>
                      <a:pt x="5169" y="4583"/>
                    </a:lnTo>
                    <a:lnTo>
                      <a:pt x="5106" y="4688"/>
                    </a:lnTo>
                    <a:lnTo>
                      <a:pt x="5127" y="4750"/>
                    </a:lnTo>
                    <a:lnTo>
                      <a:pt x="5190" y="4792"/>
                    </a:lnTo>
                    <a:lnTo>
                      <a:pt x="5316" y="4897"/>
                    </a:lnTo>
                    <a:lnTo>
                      <a:pt x="5295" y="4939"/>
                    </a:lnTo>
                    <a:lnTo>
                      <a:pt x="5336" y="5022"/>
                    </a:lnTo>
                    <a:lnTo>
                      <a:pt x="5504" y="5211"/>
                    </a:lnTo>
                    <a:lnTo>
                      <a:pt x="5629" y="5232"/>
                    </a:lnTo>
                    <a:lnTo>
                      <a:pt x="5692" y="5253"/>
                    </a:lnTo>
                    <a:lnTo>
                      <a:pt x="5713" y="3851"/>
                    </a:lnTo>
                    <a:lnTo>
                      <a:pt x="5713" y="3788"/>
                    </a:lnTo>
                    <a:lnTo>
                      <a:pt x="5713" y="3704"/>
                    </a:lnTo>
                    <a:lnTo>
                      <a:pt x="5734" y="3537"/>
                    </a:lnTo>
                    <a:lnTo>
                      <a:pt x="5818" y="1382"/>
                    </a:lnTo>
                    <a:lnTo>
                      <a:pt x="5713" y="1403"/>
                    </a:lnTo>
                    <a:lnTo>
                      <a:pt x="5629" y="1382"/>
                    </a:lnTo>
                    <a:lnTo>
                      <a:pt x="5629" y="1298"/>
                    </a:lnTo>
                    <a:lnTo>
                      <a:pt x="5650" y="1256"/>
                    </a:lnTo>
                    <a:lnTo>
                      <a:pt x="5546" y="1193"/>
                    </a:lnTo>
                    <a:lnTo>
                      <a:pt x="5441" y="1193"/>
                    </a:lnTo>
                    <a:lnTo>
                      <a:pt x="5316" y="1172"/>
                    </a:lnTo>
                    <a:lnTo>
                      <a:pt x="5232" y="1152"/>
                    </a:lnTo>
                    <a:lnTo>
                      <a:pt x="5169" y="1172"/>
                    </a:lnTo>
                    <a:lnTo>
                      <a:pt x="4813" y="1026"/>
                    </a:lnTo>
                    <a:lnTo>
                      <a:pt x="4667" y="984"/>
                    </a:lnTo>
                    <a:lnTo>
                      <a:pt x="4562" y="963"/>
                    </a:lnTo>
                    <a:lnTo>
                      <a:pt x="4458" y="880"/>
                    </a:lnTo>
                    <a:lnTo>
                      <a:pt x="4248" y="838"/>
                    </a:lnTo>
                    <a:lnTo>
                      <a:pt x="4060" y="754"/>
                    </a:lnTo>
                    <a:lnTo>
                      <a:pt x="3976" y="670"/>
                    </a:lnTo>
                    <a:lnTo>
                      <a:pt x="3830" y="649"/>
                    </a:lnTo>
                    <a:lnTo>
                      <a:pt x="3537" y="838"/>
                    </a:lnTo>
                    <a:lnTo>
                      <a:pt x="3537" y="880"/>
                    </a:lnTo>
                    <a:lnTo>
                      <a:pt x="3600" y="984"/>
                    </a:lnTo>
                    <a:lnTo>
                      <a:pt x="3558" y="1068"/>
                    </a:lnTo>
                    <a:lnTo>
                      <a:pt x="3391" y="1089"/>
                    </a:lnTo>
                    <a:lnTo>
                      <a:pt x="3286" y="1131"/>
                    </a:lnTo>
                    <a:lnTo>
                      <a:pt x="3223" y="1131"/>
                    </a:lnTo>
                    <a:lnTo>
                      <a:pt x="3181" y="1089"/>
                    </a:lnTo>
                    <a:lnTo>
                      <a:pt x="3119" y="1172"/>
                    </a:lnTo>
                    <a:lnTo>
                      <a:pt x="3119" y="1277"/>
                    </a:lnTo>
                    <a:lnTo>
                      <a:pt x="2993" y="1340"/>
                    </a:lnTo>
                    <a:lnTo>
                      <a:pt x="2888" y="1361"/>
                    </a:lnTo>
                    <a:lnTo>
                      <a:pt x="2805" y="1465"/>
                    </a:lnTo>
                    <a:lnTo>
                      <a:pt x="2805" y="1612"/>
                    </a:lnTo>
                    <a:lnTo>
                      <a:pt x="2763" y="1654"/>
                    </a:lnTo>
                    <a:lnTo>
                      <a:pt x="2700" y="1696"/>
                    </a:lnTo>
                    <a:lnTo>
                      <a:pt x="2658" y="1800"/>
                    </a:lnTo>
                    <a:lnTo>
                      <a:pt x="2554" y="1821"/>
                    </a:lnTo>
                    <a:lnTo>
                      <a:pt x="2449" y="1821"/>
                    </a:lnTo>
                    <a:lnTo>
                      <a:pt x="2386" y="1779"/>
                    </a:lnTo>
                    <a:lnTo>
                      <a:pt x="2261" y="1675"/>
                    </a:lnTo>
                    <a:lnTo>
                      <a:pt x="2240" y="1570"/>
                    </a:lnTo>
                    <a:lnTo>
                      <a:pt x="2177" y="1591"/>
                    </a:lnTo>
                    <a:lnTo>
                      <a:pt x="2156" y="1465"/>
                    </a:lnTo>
                    <a:lnTo>
                      <a:pt x="2156" y="1361"/>
                    </a:lnTo>
                    <a:lnTo>
                      <a:pt x="2072" y="1298"/>
                    </a:lnTo>
                    <a:lnTo>
                      <a:pt x="2031" y="1382"/>
                    </a:lnTo>
                    <a:lnTo>
                      <a:pt x="2051" y="1507"/>
                    </a:lnTo>
                    <a:lnTo>
                      <a:pt x="1989" y="1507"/>
                    </a:lnTo>
                    <a:lnTo>
                      <a:pt x="1926" y="1444"/>
                    </a:lnTo>
                    <a:lnTo>
                      <a:pt x="1863" y="1298"/>
                    </a:lnTo>
                    <a:lnTo>
                      <a:pt x="1842" y="1047"/>
                    </a:lnTo>
                    <a:lnTo>
                      <a:pt x="1821" y="880"/>
                    </a:lnTo>
                    <a:lnTo>
                      <a:pt x="1863" y="775"/>
                    </a:lnTo>
                    <a:lnTo>
                      <a:pt x="1947" y="670"/>
                    </a:lnTo>
                    <a:lnTo>
                      <a:pt x="1884" y="566"/>
                    </a:lnTo>
                    <a:lnTo>
                      <a:pt x="1821" y="503"/>
                    </a:lnTo>
                    <a:lnTo>
                      <a:pt x="1821" y="335"/>
                    </a:lnTo>
                    <a:lnTo>
                      <a:pt x="1842" y="294"/>
                    </a:lnTo>
                    <a:lnTo>
                      <a:pt x="1779" y="231"/>
                    </a:lnTo>
                    <a:lnTo>
                      <a:pt x="1612" y="210"/>
                    </a:lnTo>
                    <a:lnTo>
                      <a:pt x="1424" y="231"/>
                    </a:lnTo>
                    <a:lnTo>
                      <a:pt x="1235" y="105"/>
                    </a:lnTo>
                    <a:lnTo>
                      <a:pt x="92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36"/>
              <p:cNvSpPr/>
              <p:nvPr/>
            </p:nvSpPr>
            <p:spPr>
              <a:xfrm>
                <a:off x="5268100" y="3181025"/>
                <a:ext cx="143350" cy="129750"/>
              </a:xfrm>
              <a:custGeom>
                <a:rect b="b" l="l" r="r" t="t"/>
                <a:pathLst>
                  <a:path extrusionOk="0" h="5190" w="5734">
                    <a:moveTo>
                      <a:pt x="4060" y="0"/>
                    </a:moveTo>
                    <a:lnTo>
                      <a:pt x="3955" y="147"/>
                    </a:lnTo>
                    <a:lnTo>
                      <a:pt x="3955" y="209"/>
                    </a:lnTo>
                    <a:lnTo>
                      <a:pt x="3892" y="314"/>
                    </a:lnTo>
                    <a:lnTo>
                      <a:pt x="3892" y="398"/>
                    </a:lnTo>
                    <a:lnTo>
                      <a:pt x="3767" y="837"/>
                    </a:lnTo>
                    <a:lnTo>
                      <a:pt x="3579" y="1109"/>
                    </a:lnTo>
                    <a:lnTo>
                      <a:pt x="3516" y="1360"/>
                    </a:lnTo>
                    <a:lnTo>
                      <a:pt x="3265" y="1716"/>
                    </a:lnTo>
                    <a:lnTo>
                      <a:pt x="3307" y="1779"/>
                    </a:lnTo>
                    <a:lnTo>
                      <a:pt x="3014" y="1842"/>
                    </a:lnTo>
                    <a:lnTo>
                      <a:pt x="2783" y="1967"/>
                    </a:lnTo>
                    <a:lnTo>
                      <a:pt x="2637" y="1967"/>
                    </a:lnTo>
                    <a:lnTo>
                      <a:pt x="2595" y="1883"/>
                    </a:lnTo>
                    <a:lnTo>
                      <a:pt x="2470" y="1842"/>
                    </a:lnTo>
                    <a:lnTo>
                      <a:pt x="2177" y="1842"/>
                    </a:lnTo>
                    <a:lnTo>
                      <a:pt x="2093" y="1925"/>
                    </a:lnTo>
                    <a:lnTo>
                      <a:pt x="1758" y="2051"/>
                    </a:lnTo>
                    <a:lnTo>
                      <a:pt x="1444" y="2030"/>
                    </a:lnTo>
                    <a:lnTo>
                      <a:pt x="1361" y="2072"/>
                    </a:lnTo>
                    <a:lnTo>
                      <a:pt x="1235" y="2051"/>
                    </a:lnTo>
                    <a:lnTo>
                      <a:pt x="1214" y="2134"/>
                    </a:lnTo>
                    <a:lnTo>
                      <a:pt x="1047" y="2176"/>
                    </a:lnTo>
                    <a:lnTo>
                      <a:pt x="942" y="2155"/>
                    </a:lnTo>
                    <a:lnTo>
                      <a:pt x="921" y="2051"/>
                    </a:lnTo>
                    <a:lnTo>
                      <a:pt x="796" y="1946"/>
                    </a:lnTo>
                    <a:lnTo>
                      <a:pt x="754" y="1883"/>
                    </a:lnTo>
                    <a:lnTo>
                      <a:pt x="566" y="1758"/>
                    </a:lnTo>
                    <a:lnTo>
                      <a:pt x="440" y="1549"/>
                    </a:lnTo>
                    <a:lnTo>
                      <a:pt x="377" y="1570"/>
                    </a:lnTo>
                    <a:lnTo>
                      <a:pt x="314" y="1653"/>
                    </a:lnTo>
                    <a:lnTo>
                      <a:pt x="168" y="1842"/>
                    </a:lnTo>
                    <a:lnTo>
                      <a:pt x="84" y="1988"/>
                    </a:lnTo>
                    <a:lnTo>
                      <a:pt x="84" y="2072"/>
                    </a:lnTo>
                    <a:lnTo>
                      <a:pt x="105" y="2155"/>
                    </a:lnTo>
                    <a:lnTo>
                      <a:pt x="84" y="2239"/>
                    </a:lnTo>
                    <a:lnTo>
                      <a:pt x="1" y="2281"/>
                    </a:lnTo>
                    <a:lnTo>
                      <a:pt x="22" y="2490"/>
                    </a:lnTo>
                    <a:lnTo>
                      <a:pt x="210" y="2699"/>
                    </a:lnTo>
                    <a:lnTo>
                      <a:pt x="231" y="2804"/>
                    </a:lnTo>
                    <a:lnTo>
                      <a:pt x="189" y="2762"/>
                    </a:lnTo>
                    <a:lnTo>
                      <a:pt x="168" y="2804"/>
                    </a:lnTo>
                    <a:lnTo>
                      <a:pt x="210" y="2930"/>
                    </a:lnTo>
                    <a:lnTo>
                      <a:pt x="335" y="2971"/>
                    </a:lnTo>
                    <a:lnTo>
                      <a:pt x="419" y="2971"/>
                    </a:lnTo>
                    <a:lnTo>
                      <a:pt x="607" y="2909"/>
                    </a:lnTo>
                    <a:lnTo>
                      <a:pt x="733" y="2825"/>
                    </a:lnTo>
                    <a:lnTo>
                      <a:pt x="838" y="2867"/>
                    </a:lnTo>
                    <a:lnTo>
                      <a:pt x="733" y="2867"/>
                    </a:lnTo>
                    <a:lnTo>
                      <a:pt x="607" y="2971"/>
                    </a:lnTo>
                    <a:lnTo>
                      <a:pt x="398" y="3013"/>
                    </a:lnTo>
                    <a:lnTo>
                      <a:pt x="314" y="3097"/>
                    </a:lnTo>
                    <a:lnTo>
                      <a:pt x="210" y="3097"/>
                    </a:lnTo>
                    <a:lnTo>
                      <a:pt x="210" y="3139"/>
                    </a:lnTo>
                    <a:lnTo>
                      <a:pt x="335" y="3181"/>
                    </a:lnTo>
                    <a:lnTo>
                      <a:pt x="503" y="3243"/>
                    </a:lnTo>
                    <a:lnTo>
                      <a:pt x="649" y="3411"/>
                    </a:lnTo>
                    <a:lnTo>
                      <a:pt x="712" y="3515"/>
                    </a:lnTo>
                    <a:lnTo>
                      <a:pt x="733" y="3620"/>
                    </a:lnTo>
                    <a:lnTo>
                      <a:pt x="649" y="3746"/>
                    </a:lnTo>
                    <a:lnTo>
                      <a:pt x="566" y="3829"/>
                    </a:lnTo>
                    <a:lnTo>
                      <a:pt x="607" y="3871"/>
                    </a:lnTo>
                    <a:lnTo>
                      <a:pt x="712" y="3955"/>
                    </a:lnTo>
                    <a:lnTo>
                      <a:pt x="733" y="4227"/>
                    </a:lnTo>
                    <a:lnTo>
                      <a:pt x="733" y="4352"/>
                    </a:lnTo>
                    <a:lnTo>
                      <a:pt x="817" y="4499"/>
                    </a:lnTo>
                    <a:lnTo>
                      <a:pt x="858" y="4499"/>
                    </a:lnTo>
                    <a:lnTo>
                      <a:pt x="963" y="4436"/>
                    </a:lnTo>
                    <a:lnTo>
                      <a:pt x="1005" y="4499"/>
                    </a:lnTo>
                    <a:lnTo>
                      <a:pt x="1130" y="4499"/>
                    </a:lnTo>
                    <a:lnTo>
                      <a:pt x="1214" y="4541"/>
                    </a:lnTo>
                    <a:lnTo>
                      <a:pt x="1361" y="4541"/>
                    </a:lnTo>
                    <a:lnTo>
                      <a:pt x="1444" y="4457"/>
                    </a:lnTo>
                    <a:lnTo>
                      <a:pt x="1528" y="4499"/>
                    </a:lnTo>
                    <a:lnTo>
                      <a:pt x="1591" y="4457"/>
                    </a:lnTo>
                    <a:lnTo>
                      <a:pt x="1654" y="4352"/>
                    </a:lnTo>
                    <a:lnTo>
                      <a:pt x="1654" y="4290"/>
                    </a:lnTo>
                    <a:lnTo>
                      <a:pt x="1674" y="4373"/>
                    </a:lnTo>
                    <a:lnTo>
                      <a:pt x="1654" y="4478"/>
                    </a:lnTo>
                    <a:lnTo>
                      <a:pt x="1695" y="4603"/>
                    </a:lnTo>
                    <a:lnTo>
                      <a:pt x="1737" y="4792"/>
                    </a:lnTo>
                    <a:lnTo>
                      <a:pt x="1695" y="4896"/>
                    </a:lnTo>
                    <a:lnTo>
                      <a:pt x="1779" y="4896"/>
                    </a:lnTo>
                    <a:lnTo>
                      <a:pt x="1905" y="4750"/>
                    </a:lnTo>
                    <a:lnTo>
                      <a:pt x="1988" y="4708"/>
                    </a:lnTo>
                    <a:lnTo>
                      <a:pt x="2051" y="4771"/>
                    </a:lnTo>
                    <a:lnTo>
                      <a:pt x="2114" y="4750"/>
                    </a:lnTo>
                    <a:lnTo>
                      <a:pt x="2135" y="4687"/>
                    </a:lnTo>
                    <a:lnTo>
                      <a:pt x="2302" y="4687"/>
                    </a:lnTo>
                    <a:lnTo>
                      <a:pt x="2386" y="4583"/>
                    </a:lnTo>
                    <a:lnTo>
                      <a:pt x="2428" y="4583"/>
                    </a:lnTo>
                    <a:lnTo>
                      <a:pt x="2532" y="4645"/>
                    </a:lnTo>
                    <a:lnTo>
                      <a:pt x="2616" y="4583"/>
                    </a:lnTo>
                    <a:lnTo>
                      <a:pt x="2658" y="4645"/>
                    </a:lnTo>
                    <a:lnTo>
                      <a:pt x="2658" y="4750"/>
                    </a:lnTo>
                    <a:lnTo>
                      <a:pt x="2721" y="4792"/>
                    </a:lnTo>
                    <a:lnTo>
                      <a:pt x="2825" y="4813"/>
                    </a:lnTo>
                    <a:lnTo>
                      <a:pt x="2804" y="4750"/>
                    </a:lnTo>
                    <a:lnTo>
                      <a:pt x="2825" y="4666"/>
                    </a:lnTo>
                    <a:lnTo>
                      <a:pt x="2888" y="4750"/>
                    </a:lnTo>
                    <a:lnTo>
                      <a:pt x="2993" y="4771"/>
                    </a:lnTo>
                    <a:lnTo>
                      <a:pt x="3035" y="4750"/>
                    </a:lnTo>
                    <a:lnTo>
                      <a:pt x="3097" y="4813"/>
                    </a:lnTo>
                    <a:lnTo>
                      <a:pt x="3139" y="4792"/>
                    </a:lnTo>
                    <a:lnTo>
                      <a:pt x="3160" y="4855"/>
                    </a:lnTo>
                    <a:lnTo>
                      <a:pt x="3223" y="4917"/>
                    </a:lnTo>
                    <a:lnTo>
                      <a:pt x="3181" y="5022"/>
                    </a:lnTo>
                    <a:lnTo>
                      <a:pt x="3244" y="5189"/>
                    </a:lnTo>
                    <a:lnTo>
                      <a:pt x="3348" y="5168"/>
                    </a:lnTo>
                    <a:lnTo>
                      <a:pt x="3579" y="5064"/>
                    </a:lnTo>
                    <a:lnTo>
                      <a:pt x="3746" y="5022"/>
                    </a:lnTo>
                    <a:lnTo>
                      <a:pt x="3955" y="4896"/>
                    </a:lnTo>
                    <a:lnTo>
                      <a:pt x="4060" y="4666"/>
                    </a:lnTo>
                    <a:lnTo>
                      <a:pt x="4060" y="4583"/>
                    </a:lnTo>
                    <a:lnTo>
                      <a:pt x="4102" y="4457"/>
                    </a:lnTo>
                    <a:lnTo>
                      <a:pt x="4143" y="4478"/>
                    </a:lnTo>
                    <a:lnTo>
                      <a:pt x="4185" y="4478"/>
                    </a:lnTo>
                    <a:lnTo>
                      <a:pt x="4269" y="4290"/>
                    </a:lnTo>
                    <a:lnTo>
                      <a:pt x="4227" y="4269"/>
                    </a:lnTo>
                    <a:lnTo>
                      <a:pt x="4185" y="4227"/>
                    </a:lnTo>
                    <a:lnTo>
                      <a:pt x="4185" y="4164"/>
                    </a:lnTo>
                    <a:lnTo>
                      <a:pt x="4206" y="4185"/>
                    </a:lnTo>
                    <a:lnTo>
                      <a:pt x="4290" y="4227"/>
                    </a:lnTo>
                    <a:lnTo>
                      <a:pt x="4353" y="4143"/>
                    </a:lnTo>
                    <a:lnTo>
                      <a:pt x="4311" y="4059"/>
                    </a:lnTo>
                    <a:lnTo>
                      <a:pt x="4269" y="4059"/>
                    </a:lnTo>
                    <a:lnTo>
                      <a:pt x="4206" y="4039"/>
                    </a:lnTo>
                    <a:lnTo>
                      <a:pt x="4290" y="3976"/>
                    </a:lnTo>
                    <a:lnTo>
                      <a:pt x="4290" y="3871"/>
                    </a:lnTo>
                    <a:lnTo>
                      <a:pt x="4143" y="3871"/>
                    </a:lnTo>
                    <a:lnTo>
                      <a:pt x="4185" y="3808"/>
                    </a:lnTo>
                    <a:lnTo>
                      <a:pt x="4164" y="3746"/>
                    </a:lnTo>
                    <a:lnTo>
                      <a:pt x="4164" y="3746"/>
                    </a:lnTo>
                    <a:lnTo>
                      <a:pt x="4227" y="3767"/>
                    </a:lnTo>
                    <a:lnTo>
                      <a:pt x="4353" y="3725"/>
                    </a:lnTo>
                    <a:lnTo>
                      <a:pt x="4374" y="3620"/>
                    </a:lnTo>
                    <a:lnTo>
                      <a:pt x="4457" y="3515"/>
                    </a:lnTo>
                    <a:lnTo>
                      <a:pt x="4478" y="3390"/>
                    </a:lnTo>
                    <a:lnTo>
                      <a:pt x="4457" y="3306"/>
                    </a:lnTo>
                    <a:lnTo>
                      <a:pt x="4499" y="3348"/>
                    </a:lnTo>
                    <a:lnTo>
                      <a:pt x="4562" y="3453"/>
                    </a:lnTo>
                    <a:lnTo>
                      <a:pt x="4625" y="3348"/>
                    </a:lnTo>
                    <a:lnTo>
                      <a:pt x="4708" y="3243"/>
                    </a:lnTo>
                    <a:lnTo>
                      <a:pt x="4667" y="3097"/>
                    </a:lnTo>
                    <a:lnTo>
                      <a:pt x="4813" y="2971"/>
                    </a:lnTo>
                    <a:lnTo>
                      <a:pt x="4834" y="2783"/>
                    </a:lnTo>
                    <a:lnTo>
                      <a:pt x="4897" y="2699"/>
                    </a:lnTo>
                    <a:lnTo>
                      <a:pt x="4918" y="2469"/>
                    </a:lnTo>
                    <a:lnTo>
                      <a:pt x="4980" y="2406"/>
                    </a:lnTo>
                    <a:lnTo>
                      <a:pt x="4980" y="2344"/>
                    </a:lnTo>
                    <a:lnTo>
                      <a:pt x="5106" y="2197"/>
                    </a:lnTo>
                    <a:lnTo>
                      <a:pt x="5148" y="2281"/>
                    </a:lnTo>
                    <a:lnTo>
                      <a:pt x="5190" y="2239"/>
                    </a:lnTo>
                    <a:lnTo>
                      <a:pt x="5148" y="2072"/>
                    </a:lnTo>
                    <a:lnTo>
                      <a:pt x="5148" y="2072"/>
                    </a:lnTo>
                    <a:lnTo>
                      <a:pt x="5336" y="2260"/>
                    </a:lnTo>
                    <a:lnTo>
                      <a:pt x="5462" y="2260"/>
                    </a:lnTo>
                    <a:lnTo>
                      <a:pt x="5545" y="2197"/>
                    </a:lnTo>
                    <a:lnTo>
                      <a:pt x="5629" y="2239"/>
                    </a:lnTo>
                    <a:lnTo>
                      <a:pt x="5713" y="2197"/>
                    </a:lnTo>
                    <a:lnTo>
                      <a:pt x="5734" y="2093"/>
                    </a:lnTo>
                    <a:lnTo>
                      <a:pt x="5629" y="2072"/>
                    </a:lnTo>
                    <a:lnTo>
                      <a:pt x="5608" y="2030"/>
                    </a:lnTo>
                    <a:lnTo>
                      <a:pt x="5503" y="1883"/>
                    </a:lnTo>
                    <a:lnTo>
                      <a:pt x="5420" y="1883"/>
                    </a:lnTo>
                    <a:lnTo>
                      <a:pt x="5190" y="1674"/>
                    </a:lnTo>
                    <a:lnTo>
                      <a:pt x="5106" y="1632"/>
                    </a:lnTo>
                    <a:lnTo>
                      <a:pt x="5085" y="1528"/>
                    </a:lnTo>
                    <a:lnTo>
                      <a:pt x="5022" y="1465"/>
                    </a:lnTo>
                    <a:lnTo>
                      <a:pt x="5043" y="1423"/>
                    </a:lnTo>
                    <a:lnTo>
                      <a:pt x="5190" y="1360"/>
                    </a:lnTo>
                    <a:lnTo>
                      <a:pt x="5231" y="1256"/>
                    </a:lnTo>
                    <a:lnTo>
                      <a:pt x="5148" y="1193"/>
                    </a:lnTo>
                    <a:lnTo>
                      <a:pt x="4980" y="1005"/>
                    </a:lnTo>
                    <a:lnTo>
                      <a:pt x="4918" y="879"/>
                    </a:lnTo>
                    <a:lnTo>
                      <a:pt x="4834" y="795"/>
                    </a:lnTo>
                    <a:lnTo>
                      <a:pt x="4876" y="712"/>
                    </a:lnTo>
                    <a:lnTo>
                      <a:pt x="4918" y="691"/>
                    </a:lnTo>
                    <a:lnTo>
                      <a:pt x="4918" y="628"/>
                    </a:lnTo>
                    <a:lnTo>
                      <a:pt x="4876" y="607"/>
                    </a:lnTo>
                    <a:lnTo>
                      <a:pt x="4750" y="482"/>
                    </a:lnTo>
                    <a:lnTo>
                      <a:pt x="4813" y="461"/>
                    </a:lnTo>
                    <a:lnTo>
                      <a:pt x="4939" y="482"/>
                    </a:lnTo>
                    <a:lnTo>
                      <a:pt x="5085" y="461"/>
                    </a:lnTo>
                    <a:lnTo>
                      <a:pt x="4980" y="314"/>
                    </a:lnTo>
                    <a:lnTo>
                      <a:pt x="4834" y="272"/>
                    </a:lnTo>
                    <a:lnTo>
                      <a:pt x="4897" y="209"/>
                    </a:lnTo>
                    <a:lnTo>
                      <a:pt x="4876" y="168"/>
                    </a:lnTo>
                    <a:lnTo>
                      <a:pt x="4939" y="147"/>
                    </a:lnTo>
                    <a:lnTo>
                      <a:pt x="4939" y="105"/>
                    </a:lnTo>
                    <a:lnTo>
                      <a:pt x="4813" y="84"/>
                    </a:lnTo>
                    <a:lnTo>
                      <a:pt x="4667" y="84"/>
                    </a:lnTo>
                    <a:lnTo>
                      <a:pt x="4604" y="42"/>
                    </a:lnTo>
                    <a:lnTo>
                      <a:pt x="4164" y="42"/>
                    </a:lnTo>
                    <a:lnTo>
                      <a:pt x="40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36"/>
              <p:cNvSpPr/>
              <p:nvPr/>
            </p:nvSpPr>
            <p:spPr>
              <a:xfrm>
                <a:off x="5068275" y="3161675"/>
                <a:ext cx="431050" cy="221800"/>
              </a:xfrm>
              <a:custGeom>
                <a:rect b="b" l="l" r="r" t="t"/>
                <a:pathLst>
                  <a:path extrusionOk="0" h="8872" w="17242">
                    <a:moveTo>
                      <a:pt x="16991" y="8202"/>
                    </a:moveTo>
                    <a:lnTo>
                      <a:pt x="16886" y="8265"/>
                    </a:lnTo>
                    <a:lnTo>
                      <a:pt x="16928" y="8286"/>
                    </a:lnTo>
                    <a:lnTo>
                      <a:pt x="16907" y="8307"/>
                    </a:lnTo>
                    <a:cubicBezTo>
                      <a:pt x="16886" y="8307"/>
                      <a:pt x="16823" y="8349"/>
                      <a:pt x="16802" y="8349"/>
                    </a:cubicBezTo>
                    <a:lnTo>
                      <a:pt x="16802" y="8307"/>
                    </a:lnTo>
                    <a:lnTo>
                      <a:pt x="16782" y="8349"/>
                    </a:lnTo>
                    <a:cubicBezTo>
                      <a:pt x="16677" y="8370"/>
                      <a:pt x="16572" y="8370"/>
                      <a:pt x="16489" y="8390"/>
                    </a:cubicBezTo>
                    <a:lnTo>
                      <a:pt x="16593" y="8286"/>
                    </a:lnTo>
                    <a:lnTo>
                      <a:pt x="16551" y="8265"/>
                    </a:lnTo>
                    <a:lnTo>
                      <a:pt x="16468" y="8307"/>
                    </a:lnTo>
                    <a:lnTo>
                      <a:pt x="16384" y="8307"/>
                    </a:lnTo>
                    <a:lnTo>
                      <a:pt x="16342" y="8349"/>
                    </a:lnTo>
                    <a:lnTo>
                      <a:pt x="16363" y="8390"/>
                    </a:lnTo>
                    <a:lnTo>
                      <a:pt x="16300" y="8453"/>
                    </a:lnTo>
                    <a:lnTo>
                      <a:pt x="16196" y="8453"/>
                    </a:lnTo>
                    <a:lnTo>
                      <a:pt x="16258" y="8495"/>
                    </a:lnTo>
                    <a:lnTo>
                      <a:pt x="16384" y="8474"/>
                    </a:lnTo>
                    <a:lnTo>
                      <a:pt x="16447" y="8411"/>
                    </a:lnTo>
                    <a:cubicBezTo>
                      <a:pt x="16489" y="8411"/>
                      <a:pt x="16551" y="8411"/>
                      <a:pt x="16614" y="8390"/>
                    </a:cubicBezTo>
                    <a:lnTo>
                      <a:pt x="16614" y="8390"/>
                    </a:lnTo>
                    <a:lnTo>
                      <a:pt x="16593" y="8411"/>
                    </a:lnTo>
                    <a:lnTo>
                      <a:pt x="16677" y="8411"/>
                    </a:lnTo>
                    <a:lnTo>
                      <a:pt x="16719" y="8474"/>
                    </a:lnTo>
                    <a:lnTo>
                      <a:pt x="16802" y="8370"/>
                    </a:lnTo>
                    <a:cubicBezTo>
                      <a:pt x="16823" y="8370"/>
                      <a:pt x="16886" y="8349"/>
                      <a:pt x="16907" y="8349"/>
                    </a:cubicBezTo>
                    <a:lnTo>
                      <a:pt x="16907" y="8370"/>
                    </a:lnTo>
                    <a:lnTo>
                      <a:pt x="17012" y="8390"/>
                    </a:lnTo>
                    <a:lnTo>
                      <a:pt x="17200" y="8307"/>
                    </a:lnTo>
                    <a:lnTo>
                      <a:pt x="17242" y="8244"/>
                    </a:lnTo>
                    <a:lnTo>
                      <a:pt x="17200" y="8202"/>
                    </a:lnTo>
                    <a:lnTo>
                      <a:pt x="17033" y="8244"/>
                    </a:lnTo>
                    <a:lnTo>
                      <a:pt x="16991" y="8202"/>
                    </a:lnTo>
                    <a:close/>
                    <a:moveTo>
                      <a:pt x="16070" y="8411"/>
                    </a:moveTo>
                    <a:lnTo>
                      <a:pt x="16007" y="8443"/>
                    </a:lnTo>
                    <a:lnTo>
                      <a:pt x="16007" y="8443"/>
                    </a:lnTo>
                    <a:cubicBezTo>
                      <a:pt x="16026" y="8475"/>
                      <a:pt x="16037" y="8501"/>
                      <a:pt x="16036" y="8525"/>
                    </a:cubicBezTo>
                    <a:lnTo>
                      <a:pt x="16036" y="8525"/>
                    </a:lnTo>
                    <a:lnTo>
                      <a:pt x="16049" y="8474"/>
                    </a:lnTo>
                    <a:lnTo>
                      <a:pt x="16133" y="8453"/>
                    </a:lnTo>
                    <a:lnTo>
                      <a:pt x="16196" y="8453"/>
                    </a:lnTo>
                    <a:lnTo>
                      <a:pt x="16237" y="8411"/>
                    </a:lnTo>
                    <a:close/>
                    <a:moveTo>
                      <a:pt x="16036" y="8525"/>
                    </a:moveTo>
                    <a:lnTo>
                      <a:pt x="16028" y="8558"/>
                    </a:lnTo>
                    <a:cubicBezTo>
                      <a:pt x="16034" y="8547"/>
                      <a:pt x="16036" y="8536"/>
                      <a:pt x="16036" y="8525"/>
                    </a:cubicBezTo>
                    <a:close/>
                    <a:moveTo>
                      <a:pt x="105" y="0"/>
                    </a:moveTo>
                    <a:lnTo>
                      <a:pt x="22" y="42"/>
                    </a:lnTo>
                    <a:lnTo>
                      <a:pt x="1" y="105"/>
                    </a:lnTo>
                    <a:lnTo>
                      <a:pt x="22" y="251"/>
                    </a:lnTo>
                    <a:lnTo>
                      <a:pt x="168" y="565"/>
                    </a:lnTo>
                    <a:lnTo>
                      <a:pt x="252" y="628"/>
                    </a:lnTo>
                    <a:lnTo>
                      <a:pt x="524" y="879"/>
                    </a:lnTo>
                    <a:lnTo>
                      <a:pt x="587" y="879"/>
                    </a:lnTo>
                    <a:lnTo>
                      <a:pt x="754" y="1067"/>
                    </a:lnTo>
                    <a:lnTo>
                      <a:pt x="838" y="1088"/>
                    </a:lnTo>
                    <a:lnTo>
                      <a:pt x="900" y="1067"/>
                    </a:lnTo>
                    <a:lnTo>
                      <a:pt x="1089" y="1214"/>
                    </a:lnTo>
                    <a:lnTo>
                      <a:pt x="1298" y="1528"/>
                    </a:lnTo>
                    <a:lnTo>
                      <a:pt x="1507" y="1716"/>
                    </a:lnTo>
                    <a:lnTo>
                      <a:pt x="1570" y="1716"/>
                    </a:lnTo>
                    <a:lnTo>
                      <a:pt x="1570" y="1883"/>
                    </a:lnTo>
                    <a:lnTo>
                      <a:pt x="1612" y="1925"/>
                    </a:lnTo>
                    <a:lnTo>
                      <a:pt x="1633" y="2092"/>
                    </a:lnTo>
                    <a:lnTo>
                      <a:pt x="1716" y="2155"/>
                    </a:lnTo>
                    <a:lnTo>
                      <a:pt x="1842" y="2155"/>
                    </a:lnTo>
                    <a:lnTo>
                      <a:pt x="2009" y="2344"/>
                    </a:lnTo>
                    <a:lnTo>
                      <a:pt x="2093" y="2406"/>
                    </a:lnTo>
                    <a:lnTo>
                      <a:pt x="2156" y="2406"/>
                    </a:lnTo>
                    <a:lnTo>
                      <a:pt x="2198" y="2448"/>
                    </a:lnTo>
                    <a:lnTo>
                      <a:pt x="2135" y="2532"/>
                    </a:lnTo>
                    <a:lnTo>
                      <a:pt x="2219" y="2616"/>
                    </a:lnTo>
                    <a:lnTo>
                      <a:pt x="2261" y="2762"/>
                    </a:lnTo>
                    <a:lnTo>
                      <a:pt x="2261" y="2783"/>
                    </a:lnTo>
                    <a:lnTo>
                      <a:pt x="2365" y="3097"/>
                    </a:lnTo>
                    <a:lnTo>
                      <a:pt x="2428" y="3264"/>
                    </a:lnTo>
                    <a:lnTo>
                      <a:pt x="2574" y="3306"/>
                    </a:lnTo>
                    <a:lnTo>
                      <a:pt x="2763" y="3411"/>
                    </a:lnTo>
                    <a:lnTo>
                      <a:pt x="2763" y="3515"/>
                    </a:lnTo>
                    <a:lnTo>
                      <a:pt x="2888" y="3787"/>
                    </a:lnTo>
                    <a:lnTo>
                      <a:pt x="3035" y="3892"/>
                    </a:lnTo>
                    <a:lnTo>
                      <a:pt x="3056" y="4185"/>
                    </a:lnTo>
                    <a:lnTo>
                      <a:pt x="3265" y="4561"/>
                    </a:lnTo>
                    <a:lnTo>
                      <a:pt x="3265" y="4729"/>
                    </a:lnTo>
                    <a:lnTo>
                      <a:pt x="3307" y="4875"/>
                    </a:lnTo>
                    <a:lnTo>
                      <a:pt x="3516" y="5043"/>
                    </a:lnTo>
                    <a:lnTo>
                      <a:pt x="3725" y="5294"/>
                    </a:lnTo>
                    <a:lnTo>
                      <a:pt x="3788" y="5440"/>
                    </a:lnTo>
                    <a:lnTo>
                      <a:pt x="3934" y="5461"/>
                    </a:lnTo>
                    <a:lnTo>
                      <a:pt x="3997" y="5545"/>
                    </a:lnTo>
                    <a:lnTo>
                      <a:pt x="4123" y="5608"/>
                    </a:lnTo>
                    <a:lnTo>
                      <a:pt x="4144" y="5775"/>
                    </a:lnTo>
                    <a:lnTo>
                      <a:pt x="4290" y="5859"/>
                    </a:lnTo>
                    <a:lnTo>
                      <a:pt x="4437" y="6005"/>
                    </a:lnTo>
                    <a:lnTo>
                      <a:pt x="4709" y="6173"/>
                    </a:lnTo>
                    <a:lnTo>
                      <a:pt x="4750" y="6298"/>
                    </a:lnTo>
                    <a:lnTo>
                      <a:pt x="4918" y="6361"/>
                    </a:lnTo>
                    <a:lnTo>
                      <a:pt x="5253" y="6633"/>
                    </a:lnTo>
                    <a:lnTo>
                      <a:pt x="5274" y="6779"/>
                    </a:lnTo>
                    <a:lnTo>
                      <a:pt x="5357" y="6800"/>
                    </a:lnTo>
                    <a:lnTo>
                      <a:pt x="5441" y="6926"/>
                    </a:lnTo>
                    <a:lnTo>
                      <a:pt x="5483" y="6884"/>
                    </a:lnTo>
                    <a:lnTo>
                      <a:pt x="5483" y="6779"/>
                    </a:lnTo>
                    <a:lnTo>
                      <a:pt x="5462" y="6717"/>
                    </a:lnTo>
                    <a:lnTo>
                      <a:pt x="5462" y="6675"/>
                    </a:lnTo>
                    <a:lnTo>
                      <a:pt x="5566" y="6696"/>
                    </a:lnTo>
                    <a:lnTo>
                      <a:pt x="5797" y="6905"/>
                    </a:lnTo>
                    <a:lnTo>
                      <a:pt x="5859" y="6884"/>
                    </a:lnTo>
                    <a:lnTo>
                      <a:pt x="5859" y="6717"/>
                    </a:lnTo>
                    <a:lnTo>
                      <a:pt x="5901" y="6633"/>
                    </a:lnTo>
                    <a:lnTo>
                      <a:pt x="5985" y="6675"/>
                    </a:lnTo>
                    <a:cubicBezTo>
                      <a:pt x="5985" y="6696"/>
                      <a:pt x="6006" y="6696"/>
                      <a:pt x="6006" y="6717"/>
                    </a:cubicBezTo>
                    <a:lnTo>
                      <a:pt x="6090" y="6842"/>
                    </a:lnTo>
                    <a:lnTo>
                      <a:pt x="6110" y="6842"/>
                    </a:lnTo>
                    <a:cubicBezTo>
                      <a:pt x="6173" y="6905"/>
                      <a:pt x="6215" y="6989"/>
                      <a:pt x="6278" y="7030"/>
                    </a:cubicBezTo>
                    <a:lnTo>
                      <a:pt x="6236" y="7051"/>
                    </a:lnTo>
                    <a:lnTo>
                      <a:pt x="6236" y="7198"/>
                    </a:lnTo>
                    <a:lnTo>
                      <a:pt x="6194" y="7323"/>
                    </a:lnTo>
                    <a:lnTo>
                      <a:pt x="6069" y="7344"/>
                    </a:lnTo>
                    <a:lnTo>
                      <a:pt x="6069" y="7449"/>
                    </a:lnTo>
                    <a:lnTo>
                      <a:pt x="5985" y="7470"/>
                    </a:lnTo>
                    <a:lnTo>
                      <a:pt x="5922" y="7428"/>
                    </a:lnTo>
                    <a:lnTo>
                      <a:pt x="5880" y="7428"/>
                    </a:lnTo>
                    <a:lnTo>
                      <a:pt x="5880" y="7512"/>
                    </a:lnTo>
                    <a:lnTo>
                      <a:pt x="5964" y="7554"/>
                    </a:lnTo>
                    <a:lnTo>
                      <a:pt x="6194" y="7554"/>
                    </a:lnTo>
                    <a:lnTo>
                      <a:pt x="6320" y="7512"/>
                    </a:lnTo>
                    <a:lnTo>
                      <a:pt x="6382" y="7616"/>
                    </a:lnTo>
                    <a:lnTo>
                      <a:pt x="6445" y="7658"/>
                    </a:lnTo>
                    <a:lnTo>
                      <a:pt x="6529" y="7637"/>
                    </a:lnTo>
                    <a:lnTo>
                      <a:pt x="6613" y="7637"/>
                    </a:lnTo>
                    <a:lnTo>
                      <a:pt x="6550" y="7679"/>
                    </a:lnTo>
                    <a:lnTo>
                      <a:pt x="6466" y="7826"/>
                    </a:lnTo>
                    <a:lnTo>
                      <a:pt x="6529" y="7867"/>
                    </a:lnTo>
                    <a:lnTo>
                      <a:pt x="6696" y="7888"/>
                    </a:lnTo>
                    <a:lnTo>
                      <a:pt x="6822" y="7951"/>
                    </a:lnTo>
                    <a:lnTo>
                      <a:pt x="6926" y="7888"/>
                    </a:lnTo>
                    <a:lnTo>
                      <a:pt x="6989" y="7951"/>
                    </a:lnTo>
                    <a:lnTo>
                      <a:pt x="7178" y="7951"/>
                    </a:lnTo>
                    <a:lnTo>
                      <a:pt x="7366" y="8077"/>
                    </a:lnTo>
                    <a:lnTo>
                      <a:pt x="7638" y="8160"/>
                    </a:lnTo>
                    <a:lnTo>
                      <a:pt x="7743" y="8035"/>
                    </a:lnTo>
                    <a:lnTo>
                      <a:pt x="7805" y="8035"/>
                    </a:lnTo>
                    <a:lnTo>
                      <a:pt x="7889" y="8139"/>
                    </a:lnTo>
                    <a:lnTo>
                      <a:pt x="7994" y="8160"/>
                    </a:lnTo>
                    <a:lnTo>
                      <a:pt x="8077" y="8077"/>
                    </a:lnTo>
                    <a:lnTo>
                      <a:pt x="8140" y="8077"/>
                    </a:lnTo>
                    <a:lnTo>
                      <a:pt x="8287" y="8181"/>
                    </a:lnTo>
                    <a:lnTo>
                      <a:pt x="8454" y="8181"/>
                    </a:lnTo>
                    <a:lnTo>
                      <a:pt x="8747" y="8370"/>
                    </a:lnTo>
                    <a:lnTo>
                      <a:pt x="9061" y="8474"/>
                    </a:lnTo>
                    <a:lnTo>
                      <a:pt x="9186" y="8390"/>
                    </a:lnTo>
                    <a:lnTo>
                      <a:pt x="9395" y="8390"/>
                    </a:lnTo>
                    <a:lnTo>
                      <a:pt x="9521" y="8495"/>
                    </a:lnTo>
                    <a:lnTo>
                      <a:pt x="9647" y="8390"/>
                    </a:lnTo>
                    <a:lnTo>
                      <a:pt x="9793" y="8411"/>
                    </a:lnTo>
                    <a:lnTo>
                      <a:pt x="9960" y="8495"/>
                    </a:lnTo>
                    <a:lnTo>
                      <a:pt x="10149" y="8495"/>
                    </a:lnTo>
                    <a:lnTo>
                      <a:pt x="10295" y="8411"/>
                    </a:lnTo>
                    <a:lnTo>
                      <a:pt x="10379" y="8411"/>
                    </a:lnTo>
                    <a:lnTo>
                      <a:pt x="10483" y="8516"/>
                    </a:lnTo>
                    <a:lnTo>
                      <a:pt x="10609" y="8558"/>
                    </a:lnTo>
                    <a:lnTo>
                      <a:pt x="10776" y="8683"/>
                    </a:lnTo>
                    <a:lnTo>
                      <a:pt x="10902" y="8662"/>
                    </a:lnTo>
                    <a:lnTo>
                      <a:pt x="10986" y="8725"/>
                    </a:lnTo>
                    <a:lnTo>
                      <a:pt x="11048" y="8704"/>
                    </a:lnTo>
                    <a:lnTo>
                      <a:pt x="11028" y="8516"/>
                    </a:lnTo>
                    <a:lnTo>
                      <a:pt x="10965" y="8474"/>
                    </a:lnTo>
                    <a:lnTo>
                      <a:pt x="11007" y="8453"/>
                    </a:lnTo>
                    <a:cubicBezTo>
                      <a:pt x="11132" y="8453"/>
                      <a:pt x="11237" y="8474"/>
                      <a:pt x="11341" y="8495"/>
                    </a:cubicBezTo>
                    <a:lnTo>
                      <a:pt x="11467" y="8579"/>
                    </a:lnTo>
                    <a:lnTo>
                      <a:pt x="11488" y="8662"/>
                    </a:lnTo>
                    <a:lnTo>
                      <a:pt x="11551" y="8579"/>
                    </a:lnTo>
                    <a:lnTo>
                      <a:pt x="11634" y="8516"/>
                    </a:lnTo>
                    <a:cubicBezTo>
                      <a:pt x="11697" y="8579"/>
                      <a:pt x="11781" y="8600"/>
                      <a:pt x="11864" y="8621"/>
                    </a:cubicBezTo>
                    <a:lnTo>
                      <a:pt x="11844" y="8662"/>
                    </a:lnTo>
                    <a:lnTo>
                      <a:pt x="11864" y="8704"/>
                    </a:lnTo>
                    <a:lnTo>
                      <a:pt x="12053" y="8767"/>
                    </a:lnTo>
                    <a:lnTo>
                      <a:pt x="12157" y="8704"/>
                    </a:lnTo>
                    <a:lnTo>
                      <a:pt x="12220" y="8725"/>
                    </a:lnTo>
                    <a:lnTo>
                      <a:pt x="12220" y="8704"/>
                    </a:lnTo>
                    <a:cubicBezTo>
                      <a:pt x="12262" y="8725"/>
                      <a:pt x="12304" y="8725"/>
                      <a:pt x="12325" y="8767"/>
                    </a:cubicBezTo>
                    <a:lnTo>
                      <a:pt x="12388" y="8809"/>
                    </a:lnTo>
                    <a:lnTo>
                      <a:pt x="12492" y="8872"/>
                    </a:lnTo>
                    <a:lnTo>
                      <a:pt x="12597" y="8830"/>
                    </a:lnTo>
                    <a:lnTo>
                      <a:pt x="12680" y="8830"/>
                    </a:lnTo>
                    <a:lnTo>
                      <a:pt x="12722" y="8872"/>
                    </a:lnTo>
                    <a:lnTo>
                      <a:pt x="12848" y="8809"/>
                    </a:lnTo>
                    <a:lnTo>
                      <a:pt x="12911" y="8725"/>
                    </a:lnTo>
                    <a:lnTo>
                      <a:pt x="13015" y="8767"/>
                    </a:lnTo>
                    <a:lnTo>
                      <a:pt x="13141" y="8704"/>
                    </a:lnTo>
                    <a:lnTo>
                      <a:pt x="13245" y="8725"/>
                    </a:lnTo>
                    <a:lnTo>
                      <a:pt x="13371" y="8621"/>
                    </a:lnTo>
                    <a:lnTo>
                      <a:pt x="13413" y="8704"/>
                    </a:lnTo>
                    <a:lnTo>
                      <a:pt x="13517" y="8683"/>
                    </a:lnTo>
                    <a:lnTo>
                      <a:pt x="13664" y="8704"/>
                    </a:lnTo>
                    <a:lnTo>
                      <a:pt x="13580" y="8662"/>
                    </a:lnTo>
                    <a:lnTo>
                      <a:pt x="13894" y="8662"/>
                    </a:lnTo>
                    <a:lnTo>
                      <a:pt x="13936" y="8683"/>
                    </a:lnTo>
                    <a:lnTo>
                      <a:pt x="13936" y="8662"/>
                    </a:lnTo>
                    <a:lnTo>
                      <a:pt x="14166" y="8662"/>
                    </a:lnTo>
                    <a:lnTo>
                      <a:pt x="14250" y="8683"/>
                    </a:lnTo>
                    <a:lnTo>
                      <a:pt x="14313" y="8683"/>
                    </a:lnTo>
                    <a:lnTo>
                      <a:pt x="14396" y="8704"/>
                    </a:lnTo>
                    <a:lnTo>
                      <a:pt x="14480" y="8683"/>
                    </a:lnTo>
                    <a:lnTo>
                      <a:pt x="14564" y="8683"/>
                    </a:lnTo>
                    <a:lnTo>
                      <a:pt x="14626" y="8725"/>
                    </a:lnTo>
                    <a:lnTo>
                      <a:pt x="14731" y="8683"/>
                    </a:lnTo>
                    <a:lnTo>
                      <a:pt x="14794" y="8704"/>
                    </a:lnTo>
                    <a:lnTo>
                      <a:pt x="14877" y="8704"/>
                    </a:lnTo>
                    <a:lnTo>
                      <a:pt x="14898" y="8683"/>
                    </a:lnTo>
                    <a:lnTo>
                      <a:pt x="15024" y="8621"/>
                    </a:lnTo>
                    <a:lnTo>
                      <a:pt x="15212" y="8662"/>
                    </a:lnTo>
                    <a:lnTo>
                      <a:pt x="15359" y="8579"/>
                    </a:lnTo>
                    <a:lnTo>
                      <a:pt x="15547" y="8579"/>
                    </a:lnTo>
                    <a:lnTo>
                      <a:pt x="15631" y="8600"/>
                    </a:lnTo>
                    <a:lnTo>
                      <a:pt x="15652" y="8579"/>
                    </a:lnTo>
                    <a:cubicBezTo>
                      <a:pt x="15683" y="8589"/>
                      <a:pt x="15714" y="8594"/>
                      <a:pt x="15748" y="8594"/>
                    </a:cubicBezTo>
                    <a:cubicBezTo>
                      <a:pt x="15782" y="8594"/>
                      <a:pt x="15819" y="8589"/>
                      <a:pt x="15861" y="8579"/>
                    </a:cubicBezTo>
                    <a:cubicBezTo>
                      <a:pt x="15882" y="8579"/>
                      <a:pt x="15924" y="8558"/>
                      <a:pt x="15945" y="8516"/>
                    </a:cubicBezTo>
                    <a:lnTo>
                      <a:pt x="15986" y="8453"/>
                    </a:lnTo>
                    <a:lnTo>
                      <a:pt x="16007" y="8443"/>
                    </a:lnTo>
                    <a:lnTo>
                      <a:pt x="16007" y="8443"/>
                    </a:lnTo>
                    <a:cubicBezTo>
                      <a:pt x="16001" y="8433"/>
                      <a:pt x="15994" y="8423"/>
                      <a:pt x="15986" y="8411"/>
                    </a:cubicBezTo>
                    <a:lnTo>
                      <a:pt x="16049" y="8390"/>
                    </a:lnTo>
                    <a:lnTo>
                      <a:pt x="16091" y="8286"/>
                    </a:lnTo>
                    <a:lnTo>
                      <a:pt x="16091" y="8181"/>
                    </a:lnTo>
                    <a:lnTo>
                      <a:pt x="15965" y="8139"/>
                    </a:lnTo>
                    <a:lnTo>
                      <a:pt x="15861" y="8202"/>
                    </a:lnTo>
                    <a:lnTo>
                      <a:pt x="15924" y="8244"/>
                    </a:lnTo>
                    <a:lnTo>
                      <a:pt x="15840" y="8349"/>
                    </a:lnTo>
                    <a:lnTo>
                      <a:pt x="15735" y="8370"/>
                    </a:lnTo>
                    <a:lnTo>
                      <a:pt x="15714" y="8390"/>
                    </a:lnTo>
                    <a:lnTo>
                      <a:pt x="15673" y="8390"/>
                    </a:lnTo>
                    <a:cubicBezTo>
                      <a:pt x="15652" y="8390"/>
                      <a:pt x="15631" y="8411"/>
                      <a:pt x="15610" y="8453"/>
                    </a:cubicBezTo>
                    <a:lnTo>
                      <a:pt x="15526" y="8453"/>
                    </a:lnTo>
                    <a:lnTo>
                      <a:pt x="15442" y="8390"/>
                    </a:lnTo>
                    <a:lnTo>
                      <a:pt x="15296" y="8390"/>
                    </a:lnTo>
                    <a:lnTo>
                      <a:pt x="15149" y="8453"/>
                    </a:lnTo>
                    <a:lnTo>
                      <a:pt x="15003" y="8349"/>
                    </a:lnTo>
                    <a:lnTo>
                      <a:pt x="14836" y="8307"/>
                    </a:lnTo>
                    <a:lnTo>
                      <a:pt x="14773" y="8349"/>
                    </a:lnTo>
                    <a:lnTo>
                      <a:pt x="14626" y="8265"/>
                    </a:lnTo>
                    <a:lnTo>
                      <a:pt x="14354" y="8307"/>
                    </a:lnTo>
                    <a:lnTo>
                      <a:pt x="14166" y="8411"/>
                    </a:lnTo>
                    <a:lnTo>
                      <a:pt x="14166" y="8453"/>
                    </a:lnTo>
                    <a:lnTo>
                      <a:pt x="13999" y="8453"/>
                    </a:lnTo>
                    <a:lnTo>
                      <a:pt x="13894" y="8411"/>
                    </a:lnTo>
                    <a:lnTo>
                      <a:pt x="13894" y="8474"/>
                    </a:lnTo>
                    <a:cubicBezTo>
                      <a:pt x="13852" y="8474"/>
                      <a:pt x="13769" y="8474"/>
                      <a:pt x="13727" y="8495"/>
                    </a:cubicBezTo>
                    <a:lnTo>
                      <a:pt x="13685" y="8453"/>
                    </a:lnTo>
                    <a:lnTo>
                      <a:pt x="13685" y="8370"/>
                    </a:lnTo>
                    <a:lnTo>
                      <a:pt x="13559" y="8349"/>
                    </a:lnTo>
                    <a:lnTo>
                      <a:pt x="13580" y="8453"/>
                    </a:lnTo>
                    <a:lnTo>
                      <a:pt x="13538" y="8474"/>
                    </a:lnTo>
                    <a:lnTo>
                      <a:pt x="13538" y="8370"/>
                    </a:lnTo>
                    <a:lnTo>
                      <a:pt x="13434" y="8286"/>
                    </a:lnTo>
                    <a:lnTo>
                      <a:pt x="13329" y="8349"/>
                    </a:lnTo>
                    <a:lnTo>
                      <a:pt x="13224" y="8265"/>
                    </a:lnTo>
                    <a:lnTo>
                      <a:pt x="13120" y="8202"/>
                    </a:lnTo>
                    <a:lnTo>
                      <a:pt x="12994" y="8286"/>
                    </a:lnTo>
                    <a:lnTo>
                      <a:pt x="12994" y="8349"/>
                    </a:lnTo>
                    <a:lnTo>
                      <a:pt x="13224" y="8411"/>
                    </a:lnTo>
                    <a:lnTo>
                      <a:pt x="13308" y="8495"/>
                    </a:lnTo>
                    <a:lnTo>
                      <a:pt x="13162" y="8495"/>
                    </a:lnTo>
                    <a:lnTo>
                      <a:pt x="13162" y="8516"/>
                    </a:lnTo>
                    <a:lnTo>
                      <a:pt x="13099" y="8579"/>
                    </a:lnTo>
                    <a:lnTo>
                      <a:pt x="13057" y="8579"/>
                    </a:lnTo>
                    <a:cubicBezTo>
                      <a:pt x="13094" y="8560"/>
                      <a:pt x="13098" y="8492"/>
                      <a:pt x="13055" y="8492"/>
                    </a:cubicBezTo>
                    <a:cubicBezTo>
                      <a:pt x="13049" y="8492"/>
                      <a:pt x="13043" y="8493"/>
                      <a:pt x="13036" y="8495"/>
                    </a:cubicBezTo>
                    <a:lnTo>
                      <a:pt x="12952" y="8495"/>
                    </a:lnTo>
                    <a:lnTo>
                      <a:pt x="12932" y="8390"/>
                    </a:lnTo>
                    <a:lnTo>
                      <a:pt x="12848" y="8370"/>
                    </a:lnTo>
                    <a:lnTo>
                      <a:pt x="12743" y="8390"/>
                    </a:lnTo>
                    <a:lnTo>
                      <a:pt x="12639" y="8370"/>
                    </a:lnTo>
                    <a:lnTo>
                      <a:pt x="12492" y="8411"/>
                    </a:lnTo>
                    <a:lnTo>
                      <a:pt x="12408" y="8516"/>
                    </a:lnTo>
                    <a:lnTo>
                      <a:pt x="12388" y="8600"/>
                    </a:lnTo>
                    <a:lnTo>
                      <a:pt x="12283" y="8600"/>
                    </a:lnTo>
                    <a:lnTo>
                      <a:pt x="12283" y="8579"/>
                    </a:lnTo>
                    <a:lnTo>
                      <a:pt x="12283" y="8558"/>
                    </a:lnTo>
                    <a:lnTo>
                      <a:pt x="12304" y="8558"/>
                    </a:lnTo>
                    <a:cubicBezTo>
                      <a:pt x="12325" y="8558"/>
                      <a:pt x="12304" y="8516"/>
                      <a:pt x="12304" y="8516"/>
                    </a:cubicBezTo>
                    <a:lnTo>
                      <a:pt x="12325" y="8495"/>
                    </a:lnTo>
                    <a:lnTo>
                      <a:pt x="12367" y="8370"/>
                    </a:lnTo>
                    <a:lnTo>
                      <a:pt x="12178" y="8307"/>
                    </a:lnTo>
                    <a:lnTo>
                      <a:pt x="12053" y="8390"/>
                    </a:lnTo>
                    <a:lnTo>
                      <a:pt x="12011" y="8516"/>
                    </a:lnTo>
                    <a:cubicBezTo>
                      <a:pt x="11885" y="8495"/>
                      <a:pt x="11781" y="8474"/>
                      <a:pt x="11676" y="8453"/>
                    </a:cubicBezTo>
                    <a:lnTo>
                      <a:pt x="11781" y="8411"/>
                    </a:lnTo>
                    <a:lnTo>
                      <a:pt x="11802" y="8349"/>
                    </a:lnTo>
                    <a:lnTo>
                      <a:pt x="11676" y="8181"/>
                    </a:lnTo>
                    <a:lnTo>
                      <a:pt x="11530" y="8160"/>
                    </a:lnTo>
                    <a:lnTo>
                      <a:pt x="11362" y="8202"/>
                    </a:lnTo>
                    <a:lnTo>
                      <a:pt x="11237" y="8181"/>
                    </a:lnTo>
                    <a:lnTo>
                      <a:pt x="11111" y="8202"/>
                    </a:lnTo>
                    <a:lnTo>
                      <a:pt x="11111" y="8244"/>
                    </a:lnTo>
                    <a:cubicBezTo>
                      <a:pt x="11069" y="8244"/>
                      <a:pt x="11069" y="8244"/>
                      <a:pt x="11048" y="8202"/>
                    </a:cubicBezTo>
                    <a:lnTo>
                      <a:pt x="11069" y="8056"/>
                    </a:lnTo>
                    <a:lnTo>
                      <a:pt x="11028" y="7972"/>
                    </a:lnTo>
                    <a:lnTo>
                      <a:pt x="10923" y="7951"/>
                    </a:lnTo>
                    <a:lnTo>
                      <a:pt x="10902" y="7930"/>
                    </a:lnTo>
                    <a:lnTo>
                      <a:pt x="10797" y="7930"/>
                    </a:lnTo>
                    <a:lnTo>
                      <a:pt x="10714" y="7972"/>
                    </a:lnTo>
                    <a:lnTo>
                      <a:pt x="10609" y="7972"/>
                    </a:lnTo>
                    <a:lnTo>
                      <a:pt x="10525" y="7930"/>
                    </a:lnTo>
                    <a:lnTo>
                      <a:pt x="10400" y="7972"/>
                    </a:lnTo>
                    <a:lnTo>
                      <a:pt x="10274" y="7930"/>
                    </a:lnTo>
                    <a:lnTo>
                      <a:pt x="10191" y="7846"/>
                    </a:lnTo>
                    <a:lnTo>
                      <a:pt x="10191" y="7763"/>
                    </a:lnTo>
                    <a:lnTo>
                      <a:pt x="10086" y="7595"/>
                    </a:lnTo>
                    <a:lnTo>
                      <a:pt x="10086" y="7449"/>
                    </a:lnTo>
                    <a:lnTo>
                      <a:pt x="9939" y="7449"/>
                    </a:lnTo>
                    <a:lnTo>
                      <a:pt x="9856" y="7470"/>
                    </a:lnTo>
                    <a:lnTo>
                      <a:pt x="9772" y="7386"/>
                    </a:lnTo>
                    <a:lnTo>
                      <a:pt x="9667" y="7386"/>
                    </a:lnTo>
                    <a:lnTo>
                      <a:pt x="9542" y="7282"/>
                    </a:lnTo>
                    <a:lnTo>
                      <a:pt x="9458" y="7240"/>
                    </a:lnTo>
                    <a:lnTo>
                      <a:pt x="9354" y="7261"/>
                    </a:lnTo>
                    <a:lnTo>
                      <a:pt x="9270" y="7261"/>
                    </a:lnTo>
                    <a:lnTo>
                      <a:pt x="9144" y="7114"/>
                    </a:lnTo>
                    <a:lnTo>
                      <a:pt x="9040" y="7114"/>
                    </a:lnTo>
                    <a:lnTo>
                      <a:pt x="9019" y="7344"/>
                    </a:lnTo>
                    <a:lnTo>
                      <a:pt x="8935" y="7449"/>
                    </a:lnTo>
                    <a:lnTo>
                      <a:pt x="8684" y="7491"/>
                    </a:lnTo>
                    <a:lnTo>
                      <a:pt x="8370" y="7449"/>
                    </a:lnTo>
                    <a:lnTo>
                      <a:pt x="8015" y="7449"/>
                    </a:lnTo>
                    <a:lnTo>
                      <a:pt x="7805" y="7365"/>
                    </a:lnTo>
                    <a:lnTo>
                      <a:pt x="7763" y="7323"/>
                    </a:lnTo>
                    <a:lnTo>
                      <a:pt x="7784" y="7219"/>
                    </a:lnTo>
                    <a:lnTo>
                      <a:pt x="7701" y="7072"/>
                    </a:lnTo>
                    <a:lnTo>
                      <a:pt x="7450" y="7051"/>
                    </a:lnTo>
                    <a:lnTo>
                      <a:pt x="7240" y="7010"/>
                    </a:lnTo>
                    <a:lnTo>
                      <a:pt x="7136" y="6926"/>
                    </a:lnTo>
                    <a:lnTo>
                      <a:pt x="6947" y="6926"/>
                    </a:lnTo>
                    <a:lnTo>
                      <a:pt x="6906" y="6968"/>
                    </a:lnTo>
                    <a:lnTo>
                      <a:pt x="6843" y="7030"/>
                    </a:lnTo>
                    <a:lnTo>
                      <a:pt x="6759" y="6947"/>
                    </a:lnTo>
                    <a:lnTo>
                      <a:pt x="6592" y="6926"/>
                    </a:lnTo>
                    <a:lnTo>
                      <a:pt x="6487" y="6926"/>
                    </a:lnTo>
                    <a:cubicBezTo>
                      <a:pt x="6403" y="6842"/>
                      <a:pt x="6320" y="6758"/>
                      <a:pt x="6278" y="6654"/>
                    </a:cubicBezTo>
                    <a:lnTo>
                      <a:pt x="6278" y="6486"/>
                    </a:lnTo>
                    <a:lnTo>
                      <a:pt x="6320" y="6173"/>
                    </a:lnTo>
                    <a:lnTo>
                      <a:pt x="6278" y="5963"/>
                    </a:lnTo>
                    <a:lnTo>
                      <a:pt x="6382" y="5712"/>
                    </a:lnTo>
                    <a:lnTo>
                      <a:pt x="6320" y="5649"/>
                    </a:lnTo>
                    <a:lnTo>
                      <a:pt x="6320" y="5461"/>
                    </a:lnTo>
                    <a:lnTo>
                      <a:pt x="6424" y="5398"/>
                    </a:lnTo>
                    <a:lnTo>
                      <a:pt x="6487" y="5336"/>
                    </a:lnTo>
                    <a:lnTo>
                      <a:pt x="6445" y="5231"/>
                    </a:lnTo>
                    <a:lnTo>
                      <a:pt x="6382" y="5168"/>
                    </a:lnTo>
                    <a:lnTo>
                      <a:pt x="6278" y="5085"/>
                    </a:lnTo>
                    <a:lnTo>
                      <a:pt x="6215" y="4959"/>
                    </a:lnTo>
                    <a:lnTo>
                      <a:pt x="6131" y="4938"/>
                    </a:lnTo>
                    <a:lnTo>
                      <a:pt x="6110" y="4854"/>
                    </a:lnTo>
                    <a:lnTo>
                      <a:pt x="6006" y="4813"/>
                    </a:lnTo>
                    <a:lnTo>
                      <a:pt x="5818" y="4833"/>
                    </a:lnTo>
                    <a:lnTo>
                      <a:pt x="5713" y="4813"/>
                    </a:lnTo>
                    <a:lnTo>
                      <a:pt x="5692" y="4624"/>
                    </a:lnTo>
                    <a:lnTo>
                      <a:pt x="5608" y="4520"/>
                    </a:lnTo>
                    <a:lnTo>
                      <a:pt x="5546" y="4561"/>
                    </a:lnTo>
                    <a:lnTo>
                      <a:pt x="5587" y="4457"/>
                    </a:lnTo>
                    <a:lnTo>
                      <a:pt x="5483" y="4415"/>
                    </a:lnTo>
                    <a:lnTo>
                      <a:pt x="5462" y="4122"/>
                    </a:lnTo>
                    <a:lnTo>
                      <a:pt x="5336" y="4185"/>
                    </a:lnTo>
                    <a:lnTo>
                      <a:pt x="5274" y="4122"/>
                    </a:lnTo>
                    <a:lnTo>
                      <a:pt x="5043" y="4122"/>
                    </a:lnTo>
                    <a:lnTo>
                      <a:pt x="4855" y="3996"/>
                    </a:lnTo>
                    <a:lnTo>
                      <a:pt x="4855" y="3892"/>
                    </a:lnTo>
                    <a:lnTo>
                      <a:pt x="4960" y="3850"/>
                    </a:lnTo>
                    <a:lnTo>
                      <a:pt x="5085" y="3766"/>
                    </a:lnTo>
                    <a:lnTo>
                      <a:pt x="5002" y="3704"/>
                    </a:lnTo>
                    <a:lnTo>
                      <a:pt x="4876" y="3745"/>
                    </a:lnTo>
                    <a:lnTo>
                      <a:pt x="4813" y="3704"/>
                    </a:lnTo>
                    <a:lnTo>
                      <a:pt x="4667" y="3766"/>
                    </a:lnTo>
                    <a:lnTo>
                      <a:pt x="4750" y="3683"/>
                    </a:lnTo>
                    <a:lnTo>
                      <a:pt x="4876" y="3578"/>
                    </a:lnTo>
                    <a:lnTo>
                      <a:pt x="5064" y="3557"/>
                    </a:lnTo>
                    <a:lnTo>
                      <a:pt x="5043" y="3432"/>
                    </a:lnTo>
                    <a:lnTo>
                      <a:pt x="4855" y="3222"/>
                    </a:lnTo>
                    <a:lnTo>
                      <a:pt x="4750" y="3222"/>
                    </a:lnTo>
                    <a:lnTo>
                      <a:pt x="4625" y="3285"/>
                    </a:lnTo>
                    <a:lnTo>
                      <a:pt x="4478" y="3369"/>
                    </a:lnTo>
                    <a:lnTo>
                      <a:pt x="4332" y="3369"/>
                    </a:lnTo>
                    <a:lnTo>
                      <a:pt x="4416" y="3348"/>
                    </a:lnTo>
                    <a:lnTo>
                      <a:pt x="4457" y="3285"/>
                    </a:lnTo>
                    <a:lnTo>
                      <a:pt x="4520" y="3264"/>
                    </a:lnTo>
                    <a:lnTo>
                      <a:pt x="4562" y="3180"/>
                    </a:lnTo>
                    <a:lnTo>
                      <a:pt x="4541" y="3097"/>
                    </a:lnTo>
                    <a:lnTo>
                      <a:pt x="4416" y="3055"/>
                    </a:lnTo>
                    <a:lnTo>
                      <a:pt x="4206" y="3055"/>
                    </a:lnTo>
                    <a:lnTo>
                      <a:pt x="4081" y="2929"/>
                    </a:lnTo>
                    <a:lnTo>
                      <a:pt x="4081" y="2846"/>
                    </a:lnTo>
                    <a:lnTo>
                      <a:pt x="4039" y="2678"/>
                    </a:lnTo>
                    <a:lnTo>
                      <a:pt x="3809" y="2448"/>
                    </a:lnTo>
                    <a:lnTo>
                      <a:pt x="3725" y="2427"/>
                    </a:lnTo>
                    <a:lnTo>
                      <a:pt x="3662" y="2448"/>
                    </a:lnTo>
                    <a:lnTo>
                      <a:pt x="3558" y="2364"/>
                    </a:lnTo>
                    <a:lnTo>
                      <a:pt x="3516" y="2155"/>
                    </a:lnTo>
                    <a:lnTo>
                      <a:pt x="3369" y="2009"/>
                    </a:lnTo>
                    <a:lnTo>
                      <a:pt x="3160" y="1883"/>
                    </a:lnTo>
                    <a:lnTo>
                      <a:pt x="3035" y="1883"/>
                    </a:lnTo>
                    <a:lnTo>
                      <a:pt x="2993" y="1925"/>
                    </a:lnTo>
                    <a:lnTo>
                      <a:pt x="2930" y="1883"/>
                    </a:lnTo>
                    <a:lnTo>
                      <a:pt x="2888" y="1716"/>
                    </a:lnTo>
                    <a:lnTo>
                      <a:pt x="2825" y="1800"/>
                    </a:lnTo>
                    <a:lnTo>
                      <a:pt x="2763" y="1716"/>
                    </a:lnTo>
                    <a:lnTo>
                      <a:pt x="2763" y="1528"/>
                    </a:lnTo>
                    <a:lnTo>
                      <a:pt x="2658" y="1402"/>
                    </a:lnTo>
                    <a:lnTo>
                      <a:pt x="2533" y="1381"/>
                    </a:lnTo>
                    <a:lnTo>
                      <a:pt x="2470" y="1297"/>
                    </a:lnTo>
                    <a:lnTo>
                      <a:pt x="2135" y="1088"/>
                    </a:lnTo>
                    <a:lnTo>
                      <a:pt x="2030" y="1088"/>
                    </a:lnTo>
                    <a:lnTo>
                      <a:pt x="1905" y="942"/>
                    </a:lnTo>
                    <a:lnTo>
                      <a:pt x="1779" y="900"/>
                    </a:lnTo>
                    <a:lnTo>
                      <a:pt x="1737" y="837"/>
                    </a:lnTo>
                    <a:lnTo>
                      <a:pt x="1716" y="649"/>
                    </a:lnTo>
                    <a:lnTo>
                      <a:pt x="1612" y="586"/>
                    </a:lnTo>
                    <a:lnTo>
                      <a:pt x="1528" y="460"/>
                    </a:lnTo>
                    <a:lnTo>
                      <a:pt x="1486" y="439"/>
                    </a:lnTo>
                    <a:lnTo>
                      <a:pt x="1403" y="272"/>
                    </a:lnTo>
                    <a:lnTo>
                      <a:pt x="1277" y="230"/>
                    </a:lnTo>
                    <a:lnTo>
                      <a:pt x="1152" y="230"/>
                    </a:lnTo>
                    <a:lnTo>
                      <a:pt x="1068" y="251"/>
                    </a:lnTo>
                    <a:lnTo>
                      <a:pt x="1005" y="209"/>
                    </a:lnTo>
                    <a:lnTo>
                      <a:pt x="859" y="209"/>
                    </a:lnTo>
                    <a:lnTo>
                      <a:pt x="670" y="251"/>
                    </a:lnTo>
                    <a:lnTo>
                      <a:pt x="587" y="209"/>
                    </a:lnTo>
                    <a:lnTo>
                      <a:pt x="336" y="21"/>
                    </a:lnTo>
                    <a:lnTo>
                      <a:pt x="1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5" name="Google Shape;2255;p36"/>
            <p:cNvSpPr/>
            <p:nvPr/>
          </p:nvSpPr>
          <p:spPr>
            <a:xfrm>
              <a:off x="5139425" y="3145975"/>
              <a:ext cx="62800" cy="82150"/>
            </a:xfrm>
            <a:custGeom>
              <a:rect b="b" l="l" r="r" t="t"/>
              <a:pathLst>
                <a:path extrusionOk="0" h="3286" w="2512">
                  <a:moveTo>
                    <a:pt x="126" y="0"/>
                  </a:moveTo>
                  <a:lnTo>
                    <a:pt x="42" y="84"/>
                  </a:lnTo>
                  <a:lnTo>
                    <a:pt x="0" y="210"/>
                  </a:lnTo>
                  <a:lnTo>
                    <a:pt x="126" y="419"/>
                  </a:lnTo>
                  <a:lnTo>
                    <a:pt x="189" y="879"/>
                  </a:lnTo>
                  <a:lnTo>
                    <a:pt x="251" y="1047"/>
                  </a:lnTo>
                  <a:lnTo>
                    <a:pt x="314" y="1172"/>
                  </a:lnTo>
                  <a:lnTo>
                    <a:pt x="314" y="1360"/>
                  </a:lnTo>
                  <a:lnTo>
                    <a:pt x="251" y="1402"/>
                  </a:lnTo>
                  <a:lnTo>
                    <a:pt x="293" y="1507"/>
                  </a:lnTo>
                  <a:lnTo>
                    <a:pt x="356" y="1611"/>
                  </a:lnTo>
                  <a:lnTo>
                    <a:pt x="335" y="1674"/>
                  </a:lnTo>
                  <a:lnTo>
                    <a:pt x="419" y="1758"/>
                  </a:lnTo>
                  <a:lnTo>
                    <a:pt x="565" y="1863"/>
                  </a:lnTo>
                  <a:lnTo>
                    <a:pt x="649" y="2009"/>
                  </a:lnTo>
                  <a:lnTo>
                    <a:pt x="754" y="2072"/>
                  </a:lnTo>
                  <a:lnTo>
                    <a:pt x="837" y="2176"/>
                  </a:lnTo>
                  <a:lnTo>
                    <a:pt x="754" y="2281"/>
                  </a:lnTo>
                  <a:lnTo>
                    <a:pt x="733" y="2344"/>
                  </a:lnTo>
                  <a:lnTo>
                    <a:pt x="816" y="2407"/>
                  </a:lnTo>
                  <a:lnTo>
                    <a:pt x="1005" y="2490"/>
                  </a:lnTo>
                  <a:lnTo>
                    <a:pt x="1193" y="2616"/>
                  </a:lnTo>
                  <a:lnTo>
                    <a:pt x="1172" y="2720"/>
                  </a:lnTo>
                  <a:lnTo>
                    <a:pt x="1339" y="2867"/>
                  </a:lnTo>
                  <a:lnTo>
                    <a:pt x="1486" y="2867"/>
                  </a:lnTo>
                  <a:lnTo>
                    <a:pt x="1528" y="2909"/>
                  </a:lnTo>
                  <a:lnTo>
                    <a:pt x="1611" y="3013"/>
                  </a:lnTo>
                  <a:lnTo>
                    <a:pt x="1800" y="3118"/>
                  </a:lnTo>
                  <a:lnTo>
                    <a:pt x="1988" y="3139"/>
                  </a:lnTo>
                  <a:lnTo>
                    <a:pt x="2051" y="3223"/>
                  </a:lnTo>
                  <a:lnTo>
                    <a:pt x="2197" y="3264"/>
                  </a:lnTo>
                  <a:lnTo>
                    <a:pt x="2218" y="3244"/>
                  </a:lnTo>
                  <a:lnTo>
                    <a:pt x="2281" y="3285"/>
                  </a:lnTo>
                  <a:lnTo>
                    <a:pt x="2386" y="3223"/>
                  </a:lnTo>
                  <a:lnTo>
                    <a:pt x="2386" y="3181"/>
                  </a:lnTo>
                  <a:lnTo>
                    <a:pt x="2344" y="3181"/>
                  </a:lnTo>
                  <a:lnTo>
                    <a:pt x="2386" y="3118"/>
                  </a:lnTo>
                  <a:lnTo>
                    <a:pt x="2323" y="3076"/>
                  </a:lnTo>
                  <a:lnTo>
                    <a:pt x="2407" y="3118"/>
                  </a:lnTo>
                  <a:lnTo>
                    <a:pt x="2407" y="3181"/>
                  </a:lnTo>
                  <a:lnTo>
                    <a:pt x="2407" y="3223"/>
                  </a:lnTo>
                  <a:lnTo>
                    <a:pt x="2511" y="3244"/>
                  </a:lnTo>
                  <a:lnTo>
                    <a:pt x="2511" y="3118"/>
                  </a:lnTo>
                  <a:lnTo>
                    <a:pt x="2386" y="2846"/>
                  </a:lnTo>
                  <a:lnTo>
                    <a:pt x="2344" y="2846"/>
                  </a:lnTo>
                  <a:lnTo>
                    <a:pt x="2344" y="2804"/>
                  </a:lnTo>
                  <a:lnTo>
                    <a:pt x="2323" y="2762"/>
                  </a:lnTo>
                  <a:lnTo>
                    <a:pt x="2281" y="2741"/>
                  </a:lnTo>
                  <a:lnTo>
                    <a:pt x="2239" y="2553"/>
                  </a:lnTo>
                  <a:lnTo>
                    <a:pt x="2281" y="2511"/>
                  </a:lnTo>
                  <a:lnTo>
                    <a:pt x="2239" y="2448"/>
                  </a:lnTo>
                  <a:lnTo>
                    <a:pt x="2176" y="2448"/>
                  </a:lnTo>
                  <a:lnTo>
                    <a:pt x="2009" y="2344"/>
                  </a:lnTo>
                  <a:lnTo>
                    <a:pt x="1967" y="2197"/>
                  </a:lnTo>
                  <a:lnTo>
                    <a:pt x="1967" y="1904"/>
                  </a:lnTo>
                  <a:lnTo>
                    <a:pt x="1904" y="1821"/>
                  </a:lnTo>
                  <a:lnTo>
                    <a:pt x="1904" y="1716"/>
                  </a:lnTo>
                  <a:lnTo>
                    <a:pt x="1925" y="1674"/>
                  </a:lnTo>
                  <a:lnTo>
                    <a:pt x="1904" y="1381"/>
                  </a:lnTo>
                  <a:lnTo>
                    <a:pt x="1967" y="1339"/>
                  </a:lnTo>
                  <a:lnTo>
                    <a:pt x="1904" y="1088"/>
                  </a:lnTo>
                  <a:lnTo>
                    <a:pt x="1779" y="879"/>
                  </a:lnTo>
                  <a:lnTo>
                    <a:pt x="1360" y="461"/>
                  </a:lnTo>
                  <a:lnTo>
                    <a:pt x="1277" y="314"/>
                  </a:lnTo>
                  <a:lnTo>
                    <a:pt x="1235" y="335"/>
                  </a:lnTo>
                  <a:lnTo>
                    <a:pt x="1172" y="398"/>
                  </a:lnTo>
                  <a:lnTo>
                    <a:pt x="1088" y="398"/>
                  </a:lnTo>
                  <a:lnTo>
                    <a:pt x="1067" y="419"/>
                  </a:lnTo>
                  <a:lnTo>
                    <a:pt x="1067" y="523"/>
                  </a:lnTo>
                  <a:lnTo>
                    <a:pt x="984" y="565"/>
                  </a:lnTo>
                  <a:lnTo>
                    <a:pt x="921" y="523"/>
                  </a:lnTo>
                  <a:lnTo>
                    <a:pt x="816" y="523"/>
                  </a:lnTo>
                  <a:lnTo>
                    <a:pt x="670" y="628"/>
                  </a:lnTo>
                  <a:lnTo>
                    <a:pt x="523" y="607"/>
                  </a:lnTo>
                  <a:lnTo>
                    <a:pt x="523" y="523"/>
                  </a:lnTo>
                  <a:lnTo>
                    <a:pt x="607" y="440"/>
                  </a:lnTo>
                  <a:lnTo>
                    <a:pt x="607" y="251"/>
                  </a:lnTo>
                  <a:lnTo>
                    <a:pt x="544" y="189"/>
                  </a:lnTo>
                  <a:lnTo>
                    <a:pt x="419" y="189"/>
                  </a:lnTo>
                  <a:lnTo>
                    <a:pt x="398" y="126"/>
                  </a:lnTo>
                  <a:lnTo>
                    <a:pt x="231" y="84"/>
                  </a:lnTo>
                  <a:lnTo>
                    <a:pt x="12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36"/>
            <p:cNvSpPr/>
            <p:nvPr/>
          </p:nvSpPr>
          <p:spPr>
            <a:xfrm>
              <a:off x="5279075" y="3142825"/>
              <a:ext cx="137075" cy="92625"/>
            </a:xfrm>
            <a:custGeom>
              <a:rect b="b" l="l" r="r" t="t"/>
              <a:pathLst>
                <a:path extrusionOk="0" h="3705" w="5483">
                  <a:moveTo>
                    <a:pt x="4186" y="1"/>
                  </a:moveTo>
                  <a:lnTo>
                    <a:pt x="4144" y="22"/>
                  </a:lnTo>
                  <a:lnTo>
                    <a:pt x="4165" y="126"/>
                  </a:lnTo>
                  <a:lnTo>
                    <a:pt x="4039" y="252"/>
                  </a:lnTo>
                  <a:lnTo>
                    <a:pt x="3976" y="231"/>
                  </a:lnTo>
                  <a:lnTo>
                    <a:pt x="4039" y="126"/>
                  </a:lnTo>
                  <a:lnTo>
                    <a:pt x="4018" y="43"/>
                  </a:lnTo>
                  <a:lnTo>
                    <a:pt x="3935" y="43"/>
                  </a:lnTo>
                  <a:lnTo>
                    <a:pt x="3851" y="273"/>
                  </a:lnTo>
                  <a:lnTo>
                    <a:pt x="3767" y="315"/>
                  </a:lnTo>
                  <a:lnTo>
                    <a:pt x="3642" y="587"/>
                  </a:lnTo>
                  <a:lnTo>
                    <a:pt x="3642" y="754"/>
                  </a:lnTo>
                  <a:lnTo>
                    <a:pt x="3432" y="963"/>
                  </a:lnTo>
                  <a:lnTo>
                    <a:pt x="3328" y="963"/>
                  </a:lnTo>
                  <a:lnTo>
                    <a:pt x="3140" y="1005"/>
                  </a:lnTo>
                  <a:lnTo>
                    <a:pt x="3098" y="1089"/>
                  </a:lnTo>
                  <a:lnTo>
                    <a:pt x="3181" y="1089"/>
                  </a:lnTo>
                  <a:lnTo>
                    <a:pt x="3119" y="1152"/>
                  </a:lnTo>
                  <a:lnTo>
                    <a:pt x="3181" y="1173"/>
                  </a:lnTo>
                  <a:lnTo>
                    <a:pt x="3307" y="1152"/>
                  </a:lnTo>
                  <a:lnTo>
                    <a:pt x="3244" y="1214"/>
                  </a:lnTo>
                  <a:lnTo>
                    <a:pt x="3181" y="1277"/>
                  </a:lnTo>
                  <a:lnTo>
                    <a:pt x="3140" y="1298"/>
                  </a:lnTo>
                  <a:lnTo>
                    <a:pt x="3140" y="1319"/>
                  </a:lnTo>
                  <a:lnTo>
                    <a:pt x="3223" y="1528"/>
                  </a:lnTo>
                  <a:lnTo>
                    <a:pt x="3181" y="1633"/>
                  </a:lnTo>
                  <a:lnTo>
                    <a:pt x="3098" y="1591"/>
                  </a:lnTo>
                  <a:lnTo>
                    <a:pt x="3098" y="1465"/>
                  </a:lnTo>
                  <a:lnTo>
                    <a:pt x="3077" y="1361"/>
                  </a:lnTo>
                  <a:lnTo>
                    <a:pt x="3035" y="1361"/>
                  </a:lnTo>
                  <a:lnTo>
                    <a:pt x="3035" y="1319"/>
                  </a:lnTo>
                  <a:lnTo>
                    <a:pt x="2993" y="1319"/>
                  </a:lnTo>
                  <a:lnTo>
                    <a:pt x="2930" y="1424"/>
                  </a:lnTo>
                  <a:lnTo>
                    <a:pt x="2972" y="1675"/>
                  </a:lnTo>
                  <a:lnTo>
                    <a:pt x="2909" y="1717"/>
                  </a:lnTo>
                  <a:lnTo>
                    <a:pt x="2805" y="1612"/>
                  </a:lnTo>
                  <a:lnTo>
                    <a:pt x="2700" y="1465"/>
                  </a:lnTo>
                  <a:lnTo>
                    <a:pt x="2658" y="1465"/>
                  </a:lnTo>
                  <a:lnTo>
                    <a:pt x="2554" y="1403"/>
                  </a:lnTo>
                  <a:lnTo>
                    <a:pt x="2470" y="1507"/>
                  </a:lnTo>
                  <a:lnTo>
                    <a:pt x="2470" y="1633"/>
                  </a:lnTo>
                  <a:lnTo>
                    <a:pt x="2344" y="1779"/>
                  </a:lnTo>
                  <a:lnTo>
                    <a:pt x="2261" y="1884"/>
                  </a:lnTo>
                  <a:lnTo>
                    <a:pt x="2093" y="2030"/>
                  </a:lnTo>
                  <a:lnTo>
                    <a:pt x="2072" y="2135"/>
                  </a:lnTo>
                  <a:lnTo>
                    <a:pt x="1926" y="2323"/>
                  </a:lnTo>
                  <a:lnTo>
                    <a:pt x="1779" y="2449"/>
                  </a:lnTo>
                  <a:lnTo>
                    <a:pt x="1319" y="2554"/>
                  </a:lnTo>
                  <a:lnTo>
                    <a:pt x="1256" y="2574"/>
                  </a:lnTo>
                  <a:lnTo>
                    <a:pt x="1298" y="2742"/>
                  </a:lnTo>
                  <a:lnTo>
                    <a:pt x="1340" y="2784"/>
                  </a:lnTo>
                  <a:lnTo>
                    <a:pt x="1256" y="2763"/>
                  </a:lnTo>
                  <a:lnTo>
                    <a:pt x="1173" y="2826"/>
                  </a:lnTo>
                  <a:lnTo>
                    <a:pt x="1047" y="2846"/>
                  </a:lnTo>
                  <a:lnTo>
                    <a:pt x="984" y="2888"/>
                  </a:lnTo>
                  <a:lnTo>
                    <a:pt x="943" y="3035"/>
                  </a:lnTo>
                  <a:lnTo>
                    <a:pt x="943" y="3181"/>
                  </a:lnTo>
                  <a:lnTo>
                    <a:pt x="838" y="3349"/>
                  </a:lnTo>
                  <a:lnTo>
                    <a:pt x="838" y="3370"/>
                  </a:lnTo>
                  <a:lnTo>
                    <a:pt x="629" y="3349"/>
                  </a:lnTo>
                  <a:lnTo>
                    <a:pt x="399" y="3265"/>
                  </a:lnTo>
                  <a:lnTo>
                    <a:pt x="210" y="3265"/>
                  </a:lnTo>
                  <a:lnTo>
                    <a:pt x="168" y="3181"/>
                  </a:lnTo>
                  <a:lnTo>
                    <a:pt x="64" y="3056"/>
                  </a:lnTo>
                  <a:lnTo>
                    <a:pt x="1" y="3077"/>
                  </a:lnTo>
                  <a:lnTo>
                    <a:pt x="127" y="3286"/>
                  </a:lnTo>
                  <a:lnTo>
                    <a:pt x="315" y="3411"/>
                  </a:lnTo>
                  <a:lnTo>
                    <a:pt x="357" y="3474"/>
                  </a:lnTo>
                  <a:lnTo>
                    <a:pt x="482" y="3579"/>
                  </a:lnTo>
                  <a:lnTo>
                    <a:pt x="503" y="3683"/>
                  </a:lnTo>
                  <a:lnTo>
                    <a:pt x="608" y="3704"/>
                  </a:lnTo>
                  <a:lnTo>
                    <a:pt x="775" y="3662"/>
                  </a:lnTo>
                  <a:lnTo>
                    <a:pt x="796" y="3579"/>
                  </a:lnTo>
                  <a:lnTo>
                    <a:pt x="922" y="3600"/>
                  </a:lnTo>
                  <a:lnTo>
                    <a:pt x="1005" y="3558"/>
                  </a:lnTo>
                  <a:lnTo>
                    <a:pt x="1319" y="3579"/>
                  </a:lnTo>
                  <a:lnTo>
                    <a:pt x="1654" y="3453"/>
                  </a:lnTo>
                  <a:lnTo>
                    <a:pt x="1738" y="3370"/>
                  </a:lnTo>
                  <a:lnTo>
                    <a:pt x="2031" y="3370"/>
                  </a:lnTo>
                  <a:lnTo>
                    <a:pt x="2156" y="3411"/>
                  </a:lnTo>
                  <a:lnTo>
                    <a:pt x="2198" y="3495"/>
                  </a:lnTo>
                  <a:lnTo>
                    <a:pt x="2344" y="3495"/>
                  </a:lnTo>
                  <a:lnTo>
                    <a:pt x="2575" y="3370"/>
                  </a:lnTo>
                  <a:lnTo>
                    <a:pt x="2868" y="3307"/>
                  </a:lnTo>
                  <a:lnTo>
                    <a:pt x="2826" y="3244"/>
                  </a:lnTo>
                  <a:lnTo>
                    <a:pt x="3077" y="2888"/>
                  </a:lnTo>
                  <a:lnTo>
                    <a:pt x="3140" y="2637"/>
                  </a:lnTo>
                  <a:lnTo>
                    <a:pt x="3328" y="2365"/>
                  </a:lnTo>
                  <a:lnTo>
                    <a:pt x="3453" y="1926"/>
                  </a:lnTo>
                  <a:lnTo>
                    <a:pt x="3453" y="1842"/>
                  </a:lnTo>
                  <a:lnTo>
                    <a:pt x="3516" y="1737"/>
                  </a:lnTo>
                  <a:lnTo>
                    <a:pt x="3516" y="1675"/>
                  </a:lnTo>
                  <a:lnTo>
                    <a:pt x="3621" y="1528"/>
                  </a:lnTo>
                  <a:lnTo>
                    <a:pt x="3725" y="1570"/>
                  </a:lnTo>
                  <a:lnTo>
                    <a:pt x="4165" y="1570"/>
                  </a:lnTo>
                  <a:lnTo>
                    <a:pt x="4228" y="1612"/>
                  </a:lnTo>
                  <a:lnTo>
                    <a:pt x="4374" y="1612"/>
                  </a:lnTo>
                  <a:lnTo>
                    <a:pt x="4500" y="1633"/>
                  </a:lnTo>
                  <a:lnTo>
                    <a:pt x="4500" y="1591"/>
                  </a:lnTo>
                  <a:lnTo>
                    <a:pt x="4667" y="1675"/>
                  </a:lnTo>
                  <a:lnTo>
                    <a:pt x="4751" y="1696"/>
                  </a:lnTo>
                  <a:lnTo>
                    <a:pt x="4876" y="1633"/>
                  </a:lnTo>
                  <a:lnTo>
                    <a:pt x="5023" y="1612"/>
                  </a:lnTo>
                  <a:lnTo>
                    <a:pt x="5023" y="1528"/>
                  </a:lnTo>
                  <a:lnTo>
                    <a:pt x="4876" y="1403"/>
                  </a:lnTo>
                  <a:lnTo>
                    <a:pt x="4876" y="1277"/>
                  </a:lnTo>
                  <a:lnTo>
                    <a:pt x="4918" y="1214"/>
                  </a:lnTo>
                  <a:lnTo>
                    <a:pt x="5169" y="1256"/>
                  </a:lnTo>
                  <a:lnTo>
                    <a:pt x="5357" y="1193"/>
                  </a:lnTo>
                  <a:lnTo>
                    <a:pt x="5483" y="1089"/>
                  </a:lnTo>
                  <a:lnTo>
                    <a:pt x="5441" y="1005"/>
                  </a:lnTo>
                  <a:lnTo>
                    <a:pt x="5357" y="1005"/>
                  </a:lnTo>
                  <a:lnTo>
                    <a:pt x="5232" y="984"/>
                  </a:lnTo>
                  <a:lnTo>
                    <a:pt x="5127" y="880"/>
                  </a:lnTo>
                  <a:lnTo>
                    <a:pt x="5023" y="901"/>
                  </a:lnTo>
                  <a:lnTo>
                    <a:pt x="4897" y="775"/>
                  </a:lnTo>
                  <a:lnTo>
                    <a:pt x="4813" y="775"/>
                  </a:lnTo>
                  <a:lnTo>
                    <a:pt x="4709" y="859"/>
                  </a:lnTo>
                  <a:lnTo>
                    <a:pt x="4667" y="796"/>
                  </a:lnTo>
                  <a:lnTo>
                    <a:pt x="4792" y="691"/>
                  </a:lnTo>
                  <a:lnTo>
                    <a:pt x="4709" y="629"/>
                  </a:lnTo>
                  <a:lnTo>
                    <a:pt x="4688" y="649"/>
                  </a:lnTo>
                  <a:lnTo>
                    <a:pt x="4604" y="754"/>
                  </a:lnTo>
                  <a:lnTo>
                    <a:pt x="4562" y="670"/>
                  </a:lnTo>
                  <a:lnTo>
                    <a:pt x="4500" y="670"/>
                  </a:lnTo>
                  <a:lnTo>
                    <a:pt x="4500" y="482"/>
                  </a:lnTo>
                  <a:lnTo>
                    <a:pt x="4604" y="461"/>
                  </a:lnTo>
                  <a:lnTo>
                    <a:pt x="4604" y="377"/>
                  </a:lnTo>
                  <a:lnTo>
                    <a:pt x="4458" y="273"/>
                  </a:lnTo>
                  <a:lnTo>
                    <a:pt x="4437" y="336"/>
                  </a:lnTo>
                  <a:lnTo>
                    <a:pt x="4290" y="231"/>
                  </a:lnTo>
                  <a:lnTo>
                    <a:pt x="4290" y="64"/>
                  </a:lnTo>
                  <a:lnTo>
                    <a:pt x="41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36"/>
            <p:cNvSpPr/>
            <p:nvPr/>
          </p:nvSpPr>
          <p:spPr>
            <a:xfrm>
              <a:off x="5150925" y="2887575"/>
              <a:ext cx="119300" cy="230700"/>
            </a:xfrm>
            <a:custGeom>
              <a:rect b="b" l="l" r="r" t="t"/>
              <a:pathLst>
                <a:path extrusionOk="0" h="9228" w="4772">
                  <a:moveTo>
                    <a:pt x="1821" y="0"/>
                  </a:moveTo>
                  <a:lnTo>
                    <a:pt x="1737" y="84"/>
                  </a:lnTo>
                  <a:lnTo>
                    <a:pt x="1591" y="84"/>
                  </a:lnTo>
                  <a:lnTo>
                    <a:pt x="1465" y="126"/>
                  </a:lnTo>
                  <a:lnTo>
                    <a:pt x="1507" y="314"/>
                  </a:lnTo>
                  <a:lnTo>
                    <a:pt x="1298" y="398"/>
                  </a:lnTo>
                  <a:lnTo>
                    <a:pt x="1193" y="314"/>
                  </a:lnTo>
                  <a:lnTo>
                    <a:pt x="1026" y="377"/>
                  </a:lnTo>
                  <a:lnTo>
                    <a:pt x="1026" y="440"/>
                  </a:lnTo>
                  <a:lnTo>
                    <a:pt x="900" y="502"/>
                  </a:lnTo>
                  <a:lnTo>
                    <a:pt x="879" y="419"/>
                  </a:lnTo>
                  <a:lnTo>
                    <a:pt x="796" y="419"/>
                  </a:lnTo>
                  <a:lnTo>
                    <a:pt x="733" y="502"/>
                  </a:lnTo>
                  <a:lnTo>
                    <a:pt x="607" y="398"/>
                  </a:lnTo>
                  <a:lnTo>
                    <a:pt x="524" y="440"/>
                  </a:lnTo>
                  <a:lnTo>
                    <a:pt x="503" y="544"/>
                  </a:lnTo>
                  <a:lnTo>
                    <a:pt x="419" y="544"/>
                  </a:lnTo>
                  <a:lnTo>
                    <a:pt x="377" y="523"/>
                  </a:lnTo>
                  <a:lnTo>
                    <a:pt x="398" y="440"/>
                  </a:lnTo>
                  <a:lnTo>
                    <a:pt x="315" y="419"/>
                  </a:lnTo>
                  <a:lnTo>
                    <a:pt x="189" y="481"/>
                  </a:lnTo>
                  <a:lnTo>
                    <a:pt x="147" y="523"/>
                  </a:lnTo>
                  <a:lnTo>
                    <a:pt x="105" y="586"/>
                  </a:lnTo>
                  <a:lnTo>
                    <a:pt x="63" y="607"/>
                  </a:lnTo>
                  <a:lnTo>
                    <a:pt x="1" y="628"/>
                  </a:lnTo>
                  <a:lnTo>
                    <a:pt x="63" y="712"/>
                  </a:lnTo>
                  <a:lnTo>
                    <a:pt x="252" y="795"/>
                  </a:lnTo>
                  <a:lnTo>
                    <a:pt x="356" y="942"/>
                  </a:lnTo>
                  <a:lnTo>
                    <a:pt x="461" y="1025"/>
                  </a:lnTo>
                  <a:lnTo>
                    <a:pt x="482" y="1151"/>
                  </a:lnTo>
                  <a:lnTo>
                    <a:pt x="419" y="1235"/>
                  </a:lnTo>
                  <a:lnTo>
                    <a:pt x="628" y="1423"/>
                  </a:lnTo>
                  <a:lnTo>
                    <a:pt x="733" y="1632"/>
                  </a:lnTo>
                  <a:lnTo>
                    <a:pt x="984" y="1632"/>
                  </a:lnTo>
                  <a:lnTo>
                    <a:pt x="1131" y="1674"/>
                  </a:lnTo>
                  <a:lnTo>
                    <a:pt x="1256" y="1590"/>
                  </a:lnTo>
                  <a:lnTo>
                    <a:pt x="1423" y="1590"/>
                  </a:lnTo>
                  <a:lnTo>
                    <a:pt x="1507" y="1695"/>
                  </a:lnTo>
                  <a:lnTo>
                    <a:pt x="1654" y="1737"/>
                  </a:lnTo>
                  <a:lnTo>
                    <a:pt x="1675" y="1841"/>
                  </a:lnTo>
                  <a:lnTo>
                    <a:pt x="1654" y="1946"/>
                  </a:lnTo>
                  <a:lnTo>
                    <a:pt x="1842" y="1988"/>
                  </a:lnTo>
                  <a:lnTo>
                    <a:pt x="1842" y="2072"/>
                  </a:lnTo>
                  <a:lnTo>
                    <a:pt x="1758" y="2092"/>
                  </a:lnTo>
                  <a:lnTo>
                    <a:pt x="1675" y="2302"/>
                  </a:lnTo>
                  <a:lnTo>
                    <a:pt x="1633" y="2385"/>
                  </a:lnTo>
                  <a:lnTo>
                    <a:pt x="1507" y="2385"/>
                  </a:lnTo>
                  <a:lnTo>
                    <a:pt x="1340" y="2469"/>
                  </a:lnTo>
                  <a:lnTo>
                    <a:pt x="1256" y="2469"/>
                  </a:lnTo>
                  <a:lnTo>
                    <a:pt x="1256" y="2532"/>
                  </a:lnTo>
                  <a:lnTo>
                    <a:pt x="1403" y="2699"/>
                  </a:lnTo>
                  <a:lnTo>
                    <a:pt x="1319" y="2783"/>
                  </a:lnTo>
                  <a:lnTo>
                    <a:pt x="1340" y="2846"/>
                  </a:lnTo>
                  <a:lnTo>
                    <a:pt x="1423" y="2846"/>
                  </a:lnTo>
                  <a:lnTo>
                    <a:pt x="1507" y="3013"/>
                  </a:lnTo>
                  <a:lnTo>
                    <a:pt x="1675" y="3013"/>
                  </a:lnTo>
                  <a:lnTo>
                    <a:pt x="1863" y="3118"/>
                  </a:lnTo>
                  <a:lnTo>
                    <a:pt x="1968" y="3118"/>
                  </a:lnTo>
                  <a:lnTo>
                    <a:pt x="2114" y="3327"/>
                  </a:lnTo>
                  <a:lnTo>
                    <a:pt x="2281" y="3411"/>
                  </a:lnTo>
                  <a:lnTo>
                    <a:pt x="2407" y="3557"/>
                  </a:lnTo>
                  <a:lnTo>
                    <a:pt x="2386" y="3641"/>
                  </a:lnTo>
                  <a:lnTo>
                    <a:pt x="2574" y="3850"/>
                  </a:lnTo>
                  <a:lnTo>
                    <a:pt x="2616" y="3976"/>
                  </a:lnTo>
                  <a:lnTo>
                    <a:pt x="2700" y="4038"/>
                  </a:lnTo>
                  <a:lnTo>
                    <a:pt x="2825" y="4038"/>
                  </a:lnTo>
                  <a:lnTo>
                    <a:pt x="2909" y="4143"/>
                  </a:lnTo>
                  <a:lnTo>
                    <a:pt x="2909" y="4206"/>
                  </a:lnTo>
                  <a:lnTo>
                    <a:pt x="2993" y="4289"/>
                  </a:lnTo>
                  <a:lnTo>
                    <a:pt x="3035" y="4289"/>
                  </a:lnTo>
                  <a:lnTo>
                    <a:pt x="3118" y="4310"/>
                  </a:lnTo>
                  <a:lnTo>
                    <a:pt x="3097" y="4415"/>
                  </a:lnTo>
                  <a:lnTo>
                    <a:pt x="3139" y="4478"/>
                  </a:lnTo>
                  <a:lnTo>
                    <a:pt x="3286" y="4478"/>
                  </a:lnTo>
                  <a:lnTo>
                    <a:pt x="3348" y="4582"/>
                  </a:lnTo>
                  <a:lnTo>
                    <a:pt x="3411" y="4603"/>
                  </a:lnTo>
                  <a:lnTo>
                    <a:pt x="3516" y="4561"/>
                  </a:lnTo>
                  <a:lnTo>
                    <a:pt x="3558" y="4624"/>
                  </a:lnTo>
                  <a:lnTo>
                    <a:pt x="3495" y="4708"/>
                  </a:lnTo>
                  <a:lnTo>
                    <a:pt x="3453" y="4875"/>
                  </a:lnTo>
                  <a:lnTo>
                    <a:pt x="3516" y="4938"/>
                  </a:lnTo>
                  <a:lnTo>
                    <a:pt x="3600" y="4938"/>
                  </a:lnTo>
                  <a:lnTo>
                    <a:pt x="3600" y="5105"/>
                  </a:lnTo>
                  <a:lnTo>
                    <a:pt x="3432" y="5231"/>
                  </a:lnTo>
                  <a:lnTo>
                    <a:pt x="3453" y="5357"/>
                  </a:lnTo>
                  <a:lnTo>
                    <a:pt x="3495" y="5440"/>
                  </a:lnTo>
                  <a:lnTo>
                    <a:pt x="3516" y="5629"/>
                  </a:lnTo>
                  <a:lnTo>
                    <a:pt x="3411" y="5670"/>
                  </a:lnTo>
                  <a:lnTo>
                    <a:pt x="3390" y="5670"/>
                  </a:lnTo>
                  <a:lnTo>
                    <a:pt x="3453" y="5859"/>
                  </a:lnTo>
                  <a:lnTo>
                    <a:pt x="3558" y="5921"/>
                  </a:lnTo>
                  <a:lnTo>
                    <a:pt x="3662" y="6152"/>
                  </a:lnTo>
                  <a:lnTo>
                    <a:pt x="3641" y="6340"/>
                  </a:lnTo>
                  <a:lnTo>
                    <a:pt x="3662" y="6445"/>
                  </a:lnTo>
                  <a:lnTo>
                    <a:pt x="3641" y="6591"/>
                  </a:lnTo>
                  <a:lnTo>
                    <a:pt x="3662" y="6717"/>
                  </a:lnTo>
                  <a:lnTo>
                    <a:pt x="3558" y="6905"/>
                  </a:lnTo>
                  <a:lnTo>
                    <a:pt x="3495" y="6926"/>
                  </a:lnTo>
                  <a:lnTo>
                    <a:pt x="3453" y="7010"/>
                  </a:lnTo>
                  <a:lnTo>
                    <a:pt x="3307" y="7072"/>
                  </a:lnTo>
                  <a:lnTo>
                    <a:pt x="3139" y="7177"/>
                  </a:lnTo>
                  <a:lnTo>
                    <a:pt x="3076" y="7282"/>
                  </a:lnTo>
                  <a:lnTo>
                    <a:pt x="2867" y="7282"/>
                  </a:lnTo>
                  <a:lnTo>
                    <a:pt x="2763" y="7344"/>
                  </a:lnTo>
                  <a:lnTo>
                    <a:pt x="2784" y="7554"/>
                  </a:lnTo>
                  <a:lnTo>
                    <a:pt x="2909" y="7595"/>
                  </a:lnTo>
                  <a:lnTo>
                    <a:pt x="3014" y="7700"/>
                  </a:lnTo>
                  <a:lnTo>
                    <a:pt x="2993" y="7763"/>
                  </a:lnTo>
                  <a:lnTo>
                    <a:pt x="3035" y="7909"/>
                  </a:lnTo>
                  <a:lnTo>
                    <a:pt x="2867" y="7909"/>
                  </a:lnTo>
                  <a:lnTo>
                    <a:pt x="2825" y="7826"/>
                  </a:lnTo>
                  <a:lnTo>
                    <a:pt x="2721" y="7763"/>
                  </a:lnTo>
                  <a:lnTo>
                    <a:pt x="2449" y="7826"/>
                  </a:lnTo>
                  <a:lnTo>
                    <a:pt x="2386" y="7805"/>
                  </a:lnTo>
                  <a:lnTo>
                    <a:pt x="2260" y="7805"/>
                  </a:lnTo>
                  <a:lnTo>
                    <a:pt x="2198" y="7951"/>
                  </a:lnTo>
                  <a:lnTo>
                    <a:pt x="2072" y="7972"/>
                  </a:lnTo>
                  <a:lnTo>
                    <a:pt x="1968" y="8118"/>
                  </a:lnTo>
                  <a:lnTo>
                    <a:pt x="1988" y="8139"/>
                  </a:lnTo>
                  <a:lnTo>
                    <a:pt x="1988" y="8244"/>
                  </a:lnTo>
                  <a:lnTo>
                    <a:pt x="1988" y="8265"/>
                  </a:lnTo>
                  <a:lnTo>
                    <a:pt x="2093" y="8286"/>
                  </a:lnTo>
                  <a:lnTo>
                    <a:pt x="2156" y="8265"/>
                  </a:lnTo>
                  <a:lnTo>
                    <a:pt x="2198" y="8286"/>
                  </a:lnTo>
                  <a:lnTo>
                    <a:pt x="2281" y="8265"/>
                  </a:lnTo>
                  <a:lnTo>
                    <a:pt x="2407" y="8286"/>
                  </a:lnTo>
                  <a:lnTo>
                    <a:pt x="2491" y="8265"/>
                  </a:lnTo>
                  <a:lnTo>
                    <a:pt x="2449" y="8328"/>
                  </a:lnTo>
                  <a:lnTo>
                    <a:pt x="2281" y="8453"/>
                  </a:lnTo>
                  <a:lnTo>
                    <a:pt x="2198" y="8579"/>
                  </a:lnTo>
                  <a:lnTo>
                    <a:pt x="2198" y="8767"/>
                  </a:lnTo>
                  <a:lnTo>
                    <a:pt x="2177" y="8851"/>
                  </a:lnTo>
                  <a:lnTo>
                    <a:pt x="2240" y="8851"/>
                  </a:lnTo>
                  <a:lnTo>
                    <a:pt x="2198" y="8872"/>
                  </a:lnTo>
                  <a:lnTo>
                    <a:pt x="2198" y="9018"/>
                  </a:lnTo>
                  <a:lnTo>
                    <a:pt x="2281" y="9081"/>
                  </a:lnTo>
                  <a:lnTo>
                    <a:pt x="2344" y="9060"/>
                  </a:lnTo>
                  <a:lnTo>
                    <a:pt x="2344" y="9060"/>
                  </a:lnTo>
                  <a:lnTo>
                    <a:pt x="2281" y="9123"/>
                  </a:lnTo>
                  <a:lnTo>
                    <a:pt x="2177" y="9165"/>
                  </a:lnTo>
                  <a:lnTo>
                    <a:pt x="2072" y="9227"/>
                  </a:lnTo>
                  <a:lnTo>
                    <a:pt x="2240" y="9227"/>
                  </a:lnTo>
                  <a:lnTo>
                    <a:pt x="2470" y="9123"/>
                  </a:lnTo>
                  <a:lnTo>
                    <a:pt x="2470" y="9102"/>
                  </a:lnTo>
                  <a:lnTo>
                    <a:pt x="2491" y="9102"/>
                  </a:lnTo>
                  <a:lnTo>
                    <a:pt x="2574" y="9018"/>
                  </a:lnTo>
                  <a:lnTo>
                    <a:pt x="2595" y="8914"/>
                  </a:lnTo>
                  <a:lnTo>
                    <a:pt x="2616" y="8851"/>
                  </a:lnTo>
                  <a:lnTo>
                    <a:pt x="2700" y="8872"/>
                  </a:lnTo>
                  <a:lnTo>
                    <a:pt x="2721" y="8851"/>
                  </a:lnTo>
                  <a:lnTo>
                    <a:pt x="2867" y="8746"/>
                  </a:lnTo>
                  <a:lnTo>
                    <a:pt x="2909" y="8746"/>
                  </a:lnTo>
                  <a:lnTo>
                    <a:pt x="2930" y="8683"/>
                  </a:lnTo>
                  <a:lnTo>
                    <a:pt x="2993" y="8662"/>
                  </a:lnTo>
                  <a:lnTo>
                    <a:pt x="2972" y="8600"/>
                  </a:lnTo>
                  <a:lnTo>
                    <a:pt x="2972" y="8579"/>
                  </a:lnTo>
                  <a:lnTo>
                    <a:pt x="2930" y="8495"/>
                  </a:lnTo>
                  <a:lnTo>
                    <a:pt x="2993" y="8495"/>
                  </a:lnTo>
                  <a:lnTo>
                    <a:pt x="3035" y="8558"/>
                  </a:lnTo>
                  <a:lnTo>
                    <a:pt x="3097" y="8579"/>
                  </a:lnTo>
                  <a:lnTo>
                    <a:pt x="3139" y="8537"/>
                  </a:lnTo>
                  <a:lnTo>
                    <a:pt x="3139" y="8453"/>
                  </a:lnTo>
                  <a:lnTo>
                    <a:pt x="3035" y="8349"/>
                  </a:lnTo>
                  <a:lnTo>
                    <a:pt x="3160" y="8453"/>
                  </a:lnTo>
                  <a:lnTo>
                    <a:pt x="3244" y="8390"/>
                  </a:lnTo>
                  <a:lnTo>
                    <a:pt x="3223" y="8286"/>
                  </a:lnTo>
                  <a:lnTo>
                    <a:pt x="3244" y="8244"/>
                  </a:lnTo>
                  <a:lnTo>
                    <a:pt x="3097" y="8181"/>
                  </a:lnTo>
                  <a:lnTo>
                    <a:pt x="3160" y="8181"/>
                  </a:lnTo>
                  <a:lnTo>
                    <a:pt x="3223" y="8160"/>
                  </a:lnTo>
                  <a:lnTo>
                    <a:pt x="3223" y="8139"/>
                  </a:lnTo>
                  <a:lnTo>
                    <a:pt x="3139" y="8077"/>
                  </a:lnTo>
                  <a:lnTo>
                    <a:pt x="3244" y="8118"/>
                  </a:lnTo>
                  <a:lnTo>
                    <a:pt x="3286" y="8077"/>
                  </a:lnTo>
                  <a:lnTo>
                    <a:pt x="3307" y="8014"/>
                  </a:lnTo>
                  <a:lnTo>
                    <a:pt x="3307" y="8077"/>
                  </a:lnTo>
                  <a:lnTo>
                    <a:pt x="3286" y="8160"/>
                  </a:lnTo>
                  <a:lnTo>
                    <a:pt x="3307" y="8160"/>
                  </a:lnTo>
                  <a:lnTo>
                    <a:pt x="3411" y="8139"/>
                  </a:lnTo>
                  <a:lnTo>
                    <a:pt x="3495" y="8181"/>
                  </a:lnTo>
                  <a:lnTo>
                    <a:pt x="3620" y="8160"/>
                  </a:lnTo>
                  <a:lnTo>
                    <a:pt x="3872" y="8014"/>
                  </a:lnTo>
                  <a:lnTo>
                    <a:pt x="3955" y="7951"/>
                  </a:lnTo>
                  <a:lnTo>
                    <a:pt x="4060" y="7951"/>
                  </a:lnTo>
                  <a:lnTo>
                    <a:pt x="4060" y="7846"/>
                  </a:lnTo>
                  <a:lnTo>
                    <a:pt x="4164" y="7763"/>
                  </a:lnTo>
                  <a:lnTo>
                    <a:pt x="4269" y="7721"/>
                  </a:lnTo>
                  <a:lnTo>
                    <a:pt x="4395" y="7595"/>
                  </a:lnTo>
                  <a:lnTo>
                    <a:pt x="4457" y="7554"/>
                  </a:lnTo>
                  <a:lnTo>
                    <a:pt x="4478" y="7428"/>
                  </a:lnTo>
                  <a:lnTo>
                    <a:pt x="4541" y="7407"/>
                  </a:lnTo>
                  <a:lnTo>
                    <a:pt x="4604" y="7323"/>
                  </a:lnTo>
                  <a:lnTo>
                    <a:pt x="4583" y="7282"/>
                  </a:lnTo>
                  <a:lnTo>
                    <a:pt x="4604" y="7177"/>
                  </a:lnTo>
                  <a:lnTo>
                    <a:pt x="4541" y="7072"/>
                  </a:lnTo>
                  <a:lnTo>
                    <a:pt x="4646" y="6989"/>
                  </a:lnTo>
                  <a:lnTo>
                    <a:pt x="4646" y="6905"/>
                  </a:lnTo>
                  <a:lnTo>
                    <a:pt x="4688" y="6884"/>
                  </a:lnTo>
                  <a:lnTo>
                    <a:pt x="4688" y="6821"/>
                  </a:lnTo>
                  <a:lnTo>
                    <a:pt x="4646" y="6758"/>
                  </a:lnTo>
                  <a:lnTo>
                    <a:pt x="4646" y="6675"/>
                  </a:lnTo>
                  <a:lnTo>
                    <a:pt x="4688" y="6654"/>
                  </a:lnTo>
                  <a:lnTo>
                    <a:pt x="4709" y="6696"/>
                  </a:lnTo>
                  <a:lnTo>
                    <a:pt x="4709" y="6717"/>
                  </a:lnTo>
                  <a:lnTo>
                    <a:pt x="4729" y="6717"/>
                  </a:lnTo>
                  <a:lnTo>
                    <a:pt x="4771" y="6654"/>
                  </a:lnTo>
                  <a:lnTo>
                    <a:pt x="4688" y="6507"/>
                  </a:lnTo>
                  <a:lnTo>
                    <a:pt x="4667" y="6445"/>
                  </a:lnTo>
                  <a:lnTo>
                    <a:pt x="4604" y="6403"/>
                  </a:lnTo>
                  <a:lnTo>
                    <a:pt x="4604" y="6361"/>
                  </a:lnTo>
                  <a:lnTo>
                    <a:pt x="4583" y="6194"/>
                  </a:lnTo>
                  <a:lnTo>
                    <a:pt x="4604" y="6173"/>
                  </a:lnTo>
                  <a:lnTo>
                    <a:pt x="4562" y="6068"/>
                  </a:lnTo>
                  <a:lnTo>
                    <a:pt x="4583" y="6026"/>
                  </a:lnTo>
                  <a:lnTo>
                    <a:pt x="4583" y="5921"/>
                  </a:lnTo>
                  <a:lnTo>
                    <a:pt x="4541" y="5859"/>
                  </a:lnTo>
                  <a:lnTo>
                    <a:pt x="4499" y="5670"/>
                  </a:lnTo>
                  <a:lnTo>
                    <a:pt x="4457" y="5649"/>
                  </a:lnTo>
                  <a:lnTo>
                    <a:pt x="4437" y="5440"/>
                  </a:lnTo>
                  <a:lnTo>
                    <a:pt x="4332" y="5315"/>
                  </a:lnTo>
                  <a:lnTo>
                    <a:pt x="4353" y="5252"/>
                  </a:lnTo>
                  <a:lnTo>
                    <a:pt x="4332" y="5210"/>
                  </a:lnTo>
                  <a:lnTo>
                    <a:pt x="4332" y="5147"/>
                  </a:lnTo>
                  <a:lnTo>
                    <a:pt x="4185" y="5022"/>
                  </a:lnTo>
                  <a:lnTo>
                    <a:pt x="4185" y="4938"/>
                  </a:lnTo>
                  <a:lnTo>
                    <a:pt x="4164" y="4938"/>
                  </a:lnTo>
                  <a:lnTo>
                    <a:pt x="4144" y="4833"/>
                  </a:lnTo>
                  <a:lnTo>
                    <a:pt x="4060" y="4708"/>
                  </a:lnTo>
                  <a:lnTo>
                    <a:pt x="3809" y="4499"/>
                  </a:lnTo>
                  <a:lnTo>
                    <a:pt x="3746" y="4394"/>
                  </a:lnTo>
                  <a:lnTo>
                    <a:pt x="3453" y="4185"/>
                  </a:lnTo>
                  <a:lnTo>
                    <a:pt x="3139" y="4038"/>
                  </a:lnTo>
                  <a:lnTo>
                    <a:pt x="3139" y="3976"/>
                  </a:lnTo>
                  <a:lnTo>
                    <a:pt x="3014" y="3934"/>
                  </a:lnTo>
                  <a:lnTo>
                    <a:pt x="2784" y="3745"/>
                  </a:lnTo>
                  <a:lnTo>
                    <a:pt x="2763" y="3662"/>
                  </a:lnTo>
                  <a:lnTo>
                    <a:pt x="2721" y="3536"/>
                  </a:lnTo>
                  <a:lnTo>
                    <a:pt x="2721" y="3473"/>
                  </a:lnTo>
                  <a:lnTo>
                    <a:pt x="2721" y="3432"/>
                  </a:lnTo>
                  <a:lnTo>
                    <a:pt x="2679" y="3306"/>
                  </a:lnTo>
                  <a:lnTo>
                    <a:pt x="2595" y="3306"/>
                  </a:lnTo>
                  <a:lnTo>
                    <a:pt x="2470" y="3139"/>
                  </a:lnTo>
                  <a:lnTo>
                    <a:pt x="2281" y="3055"/>
                  </a:lnTo>
                  <a:lnTo>
                    <a:pt x="2177" y="3034"/>
                  </a:lnTo>
                  <a:lnTo>
                    <a:pt x="2281" y="2992"/>
                  </a:lnTo>
                  <a:lnTo>
                    <a:pt x="2281" y="2929"/>
                  </a:lnTo>
                  <a:lnTo>
                    <a:pt x="2177" y="2825"/>
                  </a:lnTo>
                  <a:lnTo>
                    <a:pt x="2240" y="2720"/>
                  </a:lnTo>
                  <a:lnTo>
                    <a:pt x="2281" y="2532"/>
                  </a:lnTo>
                  <a:lnTo>
                    <a:pt x="2260" y="2490"/>
                  </a:lnTo>
                  <a:lnTo>
                    <a:pt x="2198" y="2490"/>
                  </a:lnTo>
                  <a:lnTo>
                    <a:pt x="2198" y="2385"/>
                  </a:lnTo>
                  <a:lnTo>
                    <a:pt x="2260" y="2323"/>
                  </a:lnTo>
                  <a:lnTo>
                    <a:pt x="2281" y="2218"/>
                  </a:lnTo>
                  <a:lnTo>
                    <a:pt x="2344" y="2197"/>
                  </a:lnTo>
                  <a:lnTo>
                    <a:pt x="2365" y="2155"/>
                  </a:lnTo>
                  <a:lnTo>
                    <a:pt x="2386" y="2176"/>
                  </a:lnTo>
                  <a:lnTo>
                    <a:pt x="2449" y="2176"/>
                  </a:lnTo>
                  <a:lnTo>
                    <a:pt x="2553" y="2051"/>
                  </a:lnTo>
                  <a:lnTo>
                    <a:pt x="2574" y="2051"/>
                  </a:lnTo>
                  <a:lnTo>
                    <a:pt x="2616" y="1988"/>
                  </a:lnTo>
                  <a:lnTo>
                    <a:pt x="2574" y="1904"/>
                  </a:lnTo>
                  <a:lnTo>
                    <a:pt x="2595" y="1883"/>
                  </a:lnTo>
                  <a:lnTo>
                    <a:pt x="2595" y="1800"/>
                  </a:lnTo>
                  <a:lnTo>
                    <a:pt x="2595" y="1737"/>
                  </a:lnTo>
                  <a:lnTo>
                    <a:pt x="2574" y="1674"/>
                  </a:lnTo>
                  <a:lnTo>
                    <a:pt x="2616" y="1632"/>
                  </a:lnTo>
                  <a:lnTo>
                    <a:pt x="2616" y="1548"/>
                  </a:lnTo>
                  <a:lnTo>
                    <a:pt x="2679" y="1548"/>
                  </a:lnTo>
                  <a:lnTo>
                    <a:pt x="2700" y="1590"/>
                  </a:lnTo>
                  <a:lnTo>
                    <a:pt x="2721" y="1590"/>
                  </a:lnTo>
                  <a:lnTo>
                    <a:pt x="2804" y="1548"/>
                  </a:lnTo>
                  <a:lnTo>
                    <a:pt x="2888" y="1528"/>
                  </a:lnTo>
                  <a:lnTo>
                    <a:pt x="2930" y="1548"/>
                  </a:lnTo>
                  <a:lnTo>
                    <a:pt x="2972" y="1528"/>
                  </a:lnTo>
                  <a:lnTo>
                    <a:pt x="3014" y="1465"/>
                  </a:lnTo>
                  <a:lnTo>
                    <a:pt x="2993" y="1381"/>
                  </a:lnTo>
                  <a:lnTo>
                    <a:pt x="3014" y="1339"/>
                  </a:lnTo>
                  <a:lnTo>
                    <a:pt x="3118" y="1318"/>
                  </a:lnTo>
                  <a:lnTo>
                    <a:pt x="3223" y="1339"/>
                  </a:lnTo>
                  <a:lnTo>
                    <a:pt x="3328" y="1256"/>
                  </a:lnTo>
                  <a:lnTo>
                    <a:pt x="3390" y="1256"/>
                  </a:lnTo>
                  <a:lnTo>
                    <a:pt x="3432" y="1235"/>
                  </a:lnTo>
                  <a:lnTo>
                    <a:pt x="3495" y="1172"/>
                  </a:lnTo>
                  <a:lnTo>
                    <a:pt x="3453" y="1130"/>
                  </a:lnTo>
                  <a:lnTo>
                    <a:pt x="3348" y="1067"/>
                  </a:lnTo>
                  <a:lnTo>
                    <a:pt x="3286" y="1109"/>
                  </a:lnTo>
                  <a:lnTo>
                    <a:pt x="3223" y="1046"/>
                  </a:lnTo>
                  <a:lnTo>
                    <a:pt x="3118" y="1109"/>
                  </a:lnTo>
                  <a:lnTo>
                    <a:pt x="3014" y="1025"/>
                  </a:lnTo>
                  <a:lnTo>
                    <a:pt x="2888" y="1004"/>
                  </a:lnTo>
                  <a:lnTo>
                    <a:pt x="2867" y="900"/>
                  </a:lnTo>
                  <a:lnTo>
                    <a:pt x="2616" y="816"/>
                  </a:lnTo>
                  <a:lnTo>
                    <a:pt x="2595" y="712"/>
                  </a:lnTo>
                  <a:lnTo>
                    <a:pt x="2512" y="691"/>
                  </a:lnTo>
                  <a:lnTo>
                    <a:pt x="2574" y="481"/>
                  </a:lnTo>
                  <a:lnTo>
                    <a:pt x="2679" y="440"/>
                  </a:lnTo>
                  <a:lnTo>
                    <a:pt x="2679" y="335"/>
                  </a:lnTo>
                  <a:lnTo>
                    <a:pt x="2595" y="272"/>
                  </a:lnTo>
                  <a:lnTo>
                    <a:pt x="2449" y="314"/>
                  </a:lnTo>
                  <a:lnTo>
                    <a:pt x="2386" y="272"/>
                  </a:lnTo>
                  <a:lnTo>
                    <a:pt x="2114" y="272"/>
                  </a:lnTo>
                  <a:lnTo>
                    <a:pt x="2072" y="188"/>
                  </a:lnTo>
                  <a:lnTo>
                    <a:pt x="1947" y="168"/>
                  </a:lnTo>
                  <a:lnTo>
                    <a:pt x="1947" y="84"/>
                  </a:lnTo>
                  <a:lnTo>
                    <a:pt x="18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36"/>
            <p:cNvSpPr/>
            <p:nvPr/>
          </p:nvSpPr>
          <p:spPr>
            <a:xfrm>
              <a:off x="5166625" y="3025150"/>
              <a:ext cx="75875" cy="65400"/>
            </a:xfrm>
            <a:custGeom>
              <a:rect b="b" l="l" r="r" t="t"/>
              <a:pathLst>
                <a:path extrusionOk="0" h="2616" w="3035">
                  <a:moveTo>
                    <a:pt x="2407" y="0"/>
                  </a:moveTo>
                  <a:lnTo>
                    <a:pt x="2239" y="42"/>
                  </a:lnTo>
                  <a:lnTo>
                    <a:pt x="2135" y="126"/>
                  </a:lnTo>
                  <a:lnTo>
                    <a:pt x="2260" y="251"/>
                  </a:lnTo>
                  <a:lnTo>
                    <a:pt x="2239" y="356"/>
                  </a:lnTo>
                  <a:lnTo>
                    <a:pt x="2260" y="460"/>
                  </a:lnTo>
                  <a:lnTo>
                    <a:pt x="2260" y="544"/>
                  </a:lnTo>
                  <a:lnTo>
                    <a:pt x="2072" y="481"/>
                  </a:lnTo>
                  <a:lnTo>
                    <a:pt x="1967" y="314"/>
                  </a:lnTo>
                  <a:lnTo>
                    <a:pt x="1821" y="314"/>
                  </a:lnTo>
                  <a:lnTo>
                    <a:pt x="1758" y="230"/>
                  </a:lnTo>
                  <a:lnTo>
                    <a:pt x="1632" y="126"/>
                  </a:lnTo>
                  <a:lnTo>
                    <a:pt x="1549" y="167"/>
                  </a:lnTo>
                  <a:lnTo>
                    <a:pt x="1444" y="105"/>
                  </a:lnTo>
                  <a:lnTo>
                    <a:pt x="1298" y="126"/>
                  </a:lnTo>
                  <a:lnTo>
                    <a:pt x="1151" y="63"/>
                  </a:lnTo>
                  <a:lnTo>
                    <a:pt x="1026" y="63"/>
                  </a:lnTo>
                  <a:lnTo>
                    <a:pt x="879" y="146"/>
                  </a:lnTo>
                  <a:lnTo>
                    <a:pt x="816" y="105"/>
                  </a:lnTo>
                  <a:lnTo>
                    <a:pt x="670" y="105"/>
                  </a:lnTo>
                  <a:lnTo>
                    <a:pt x="398" y="167"/>
                  </a:lnTo>
                  <a:lnTo>
                    <a:pt x="272" y="167"/>
                  </a:lnTo>
                  <a:lnTo>
                    <a:pt x="168" y="335"/>
                  </a:lnTo>
                  <a:lnTo>
                    <a:pt x="105" y="523"/>
                  </a:lnTo>
                  <a:lnTo>
                    <a:pt x="42" y="649"/>
                  </a:lnTo>
                  <a:lnTo>
                    <a:pt x="0" y="858"/>
                  </a:lnTo>
                  <a:lnTo>
                    <a:pt x="63" y="1088"/>
                  </a:lnTo>
                  <a:lnTo>
                    <a:pt x="168" y="1151"/>
                  </a:lnTo>
                  <a:lnTo>
                    <a:pt x="210" y="1255"/>
                  </a:lnTo>
                  <a:lnTo>
                    <a:pt x="189" y="1486"/>
                  </a:lnTo>
                  <a:lnTo>
                    <a:pt x="189" y="1569"/>
                  </a:lnTo>
                  <a:lnTo>
                    <a:pt x="272" y="1632"/>
                  </a:lnTo>
                  <a:lnTo>
                    <a:pt x="272" y="1779"/>
                  </a:lnTo>
                  <a:lnTo>
                    <a:pt x="356" y="1820"/>
                  </a:lnTo>
                  <a:lnTo>
                    <a:pt x="356" y="1925"/>
                  </a:lnTo>
                  <a:lnTo>
                    <a:pt x="419" y="2051"/>
                  </a:lnTo>
                  <a:lnTo>
                    <a:pt x="482" y="2030"/>
                  </a:lnTo>
                  <a:lnTo>
                    <a:pt x="523" y="2113"/>
                  </a:lnTo>
                  <a:lnTo>
                    <a:pt x="503" y="2218"/>
                  </a:lnTo>
                  <a:lnTo>
                    <a:pt x="565" y="2260"/>
                  </a:lnTo>
                  <a:lnTo>
                    <a:pt x="565" y="2364"/>
                  </a:lnTo>
                  <a:lnTo>
                    <a:pt x="733" y="2364"/>
                  </a:lnTo>
                  <a:lnTo>
                    <a:pt x="733" y="2260"/>
                  </a:lnTo>
                  <a:lnTo>
                    <a:pt x="795" y="2218"/>
                  </a:lnTo>
                  <a:lnTo>
                    <a:pt x="837" y="2155"/>
                  </a:lnTo>
                  <a:lnTo>
                    <a:pt x="837" y="2239"/>
                  </a:lnTo>
                  <a:lnTo>
                    <a:pt x="900" y="2323"/>
                  </a:lnTo>
                  <a:lnTo>
                    <a:pt x="879" y="2406"/>
                  </a:lnTo>
                  <a:lnTo>
                    <a:pt x="816" y="2469"/>
                  </a:lnTo>
                  <a:lnTo>
                    <a:pt x="837" y="2553"/>
                  </a:lnTo>
                  <a:lnTo>
                    <a:pt x="879" y="2574"/>
                  </a:lnTo>
                  <a:lnTo>
                    <a:pt x="921" y="2574"/>
                  </a:lnTo>
                  <a:lnTo>
                    <a:pt x="1026" y="2511"/>
                  </a:lnTo>
                  <a:lnTo>
                    <a:pt x="1026" y="2469"/>
                  </a:lnTo>
                  <a:lnTo>
                    <a:pt x="1088" y="2532"/>
                  </a:lnTo>
                  <a:lnTo>
                    <a:pt x="1214" y="2553"/>
                  </a:lnTo>
                  <a:lnTo>
                    <a:pt x="1235" y="2532"/>
                  </a:lnTo>
                  <a:lnTo>
                    <a:pt x="1340" y="2615"/>
                  </a:lnTo>
                  <a:lnTo>
                    <a:pt x="1444" y="2469"/>
                  </a:lnTo>
                  <a:lnTo>
                    <a:pt x="1570" y="2448"/>
                  </a:lnTo>
                  <a:lnTo>
                    <a:pt x="1632" y="2302"/>
                  </a:lnTo>
                  <a:lnTo>
                    <a:pt x="1758" y="2302"/>
                  </a:lnTo>
                  <a:lnTo>
                    <a:pt x="1821" y="2323"/>
                  </a:lnTo>
                  <a:lnTo>
                    <a:pt x="2093" y="2260"/>
                  </a:lnTo>
                  <a:lnTo>
                    <a:pt x="2197" y="2323"/>
                  </a:lnTo>
                  <a:lnTo>
                    <a:pt x="2239" y="2406"/>
                  </a:lnTo>
                  <a:lnTo>
                    <a:pt x="2407" y="2406"/>
                  </a:lnTo>
                  <a:lnTo>
                    <a:pt x="2365" y="2260"/>
                  </a:lnTo>
                  <a:lnTo>
                    <a:pt x="2386" y="2197"/>
                  </a:lnTo>
                  <a:lnTo>
                    <a:pt x="2281" y="2092"/>
                  </a:lnTo>
                  <a:lnTo>
                    <a:pt x="2156" y="2051"/>
                  </a:lnTo>
                  <a:lnTo>
                    <a:pt x="2135" y="1841"/>
                  </a:lnTo>
                  <a:lnTo>
                    <a:pt x="2239" y="1779"/>
                  </a:lnTo>
                  <a:lnTo>
                    <a:pt x="2448" y="1779"/>
                  </a:lnTo>
                  <a:lnTo>
                    <a:pt x="2511" y="1674"/>
                  </a:lnTo>
                  <a:lnTo>
                    <a:pt x="2679" y="1569"/>
                  </a:lnTo>
                  <a:lnTo>
                    <a:pt x="2825" y="1507"/>
                  </a:lnTo>
                  <a:lnTo>
                    <a:pt x="2867" y="1423"/>
                  </a:lnTo>
                  <a:lnTo>
                    <a:pt x="2930" y="1402"/>
                  </a:lnTo>
                  <a:lnTo>
                    <a:pt x="3034" y="1214"/>
                  </a:lnTo>
                  <a:lnTo>
                    <a:pt x="3013" y="1088"/>
                  </a:lnTo>
                  <a:lnTo>
                    <a:pt x="3034" y="942"/>
                  </a:lnTo>
                  <a:lnTo>
                    <a:pt x="3013" y="837"/>
                  </a:lnTo>
                  <a:lnTo>
                    <a:pt x="3034" y="649"/>
                  </a:lnTo>
                  <a:lnTo>
                    <a:pt x="2930" y="418"/>
                  </a:lnTo>
                  <a:lnTo>
                    <a:pt x="2825" y="356"/>
                  </a:lnTo>
                  <a:lnTo>
                    <a:pt x="2762" y="167"/>
                  </a:lnTo>
                  <a:lnTo>
                    <a:pt x="2679" y="167"/>
                  </a:lnTo>
                  <a:lnTo>
                    <a:pt x="2574" y="126"/>
                  </a:lnTo>
                  <a:lnTo>
                    <a:pt x="2469" y="105"/>
                  </a:lnTo>
                  <a:lnTo>
                    <a:pt x="24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36"/>
            <p:cNvSpPr/>
            <p:nvPr/>
          </p:nvSpPr>
          <p:spPr>
            <a:xfrm>
              <a:off x="5123725" y="2903250"/>
              <a:ext cx="117200" cy="135525"/>
            </a:xfrm>
            <a:custGeom>
              <a:rect b="b" l="l" r="r" t="t"/>
              <a:pathLst>
                <a:path extrusionOk="0" h="5421" w="4688">
                  <a:moveTo>
                    <a:pt x="879" y="1"/>
                  </a:moveTo>
                  <a:lnTo>
                    <a:pt x="879" y="85"/>
                  </a:lnTo>
                  <a:lnTo>
                    <a:pt x="817" y="126"/>
                  </a:lnTo>
                  <a:lnTo>
                    <a:pt x="817" y="336"/>
                  </a:lnTo>
                  <a:lnTo>
                    <a:pt x="859" y="440"/>
                  </a:lnTo>
                  <a:lnTo>
                    <a:pt x="859" y="587"/>
                  </a:lnTo>
                  <a:lnTo>
                    <a:pt x="879" y="733"/>
                  </a:lnTo>
                  <a:lnTo>
                    <a:pt x="775" y="712"/>
                  </a:lnTo>
                  <a:lnTo>
                    <a:pt x="649" y="754"/>
                  </a:lnTo>
                  <a:lnTo>
                    <a:pt x="587" y="649"/>
                  </a:lnTo>
                  <a:lnTo>
                    <a:pt x="524" y="608"/>
                  </a:lnTo>
                  <a:lnTo>
                    <a:pt x="419" y="712"/>
                  </a:lnTo>
                  <a:lnTo>
                    <a:pt x="252" y="733"/>
                  </a:lnTo>
                  <a:lnTo>
                    <a:pt x="231" y="838"/>
                  </a:lnTo>
                  <a:lnTo>
                    <a:pt x="189" y="942"/>
                  </a:lnTo>
                  <a:lnTo>
                    <a:pt x="231" y="1026"/>
                  </a:lnTo>
                  <a:lnTo>
                    <a:pt x="105" y="1110"/>
                  </a:lnTo>
                  <a:lnTo>
                    <a:pt x="43" y="1110"/>
                  </a:lnTo>
                  <a:lnTo>
                    <a:pt x="1" y="1256"/>
                  </a:lnTo>
                  <a:lnTo>
                    <a:pt x="43" y="1382"/>
                  </a:lnTo>
                  <a:lnTo>
                    <a:pt x="210" y="1361"/>
                  </a:lnTo>
                  <a:lnTo>
                    <a:pt x="315" y="1486"/>
                  </a:lnTo>
                  <a:lnTo>
                    <a:pt x="335" y="1675"/>
                  </a:lnTo>
                  <a:lnTo>
                    <a:pt x="252" y="1758"/>
                  </a:lnTo>
                  <a:lnTo>
                    <a:pt x="335" y="1884"/>
                  </a:lnTo>
                  <a:lnTo>
                    <a:pt x="440" y="1947"/>
                  </a:lnTo>
                  <a:lnTo>
                    <a:pt x="524" y="1863"/>
                  </a:lnTo>
                  <a:lnTo>
                    <a:pt x="733" y="1863"/>
                  </a:lnTo>
                  <a:lnTo>
                    <a:pt x="754" y="1968"/>
                  </a:lnTo>
                  <a:lnTo>
                    <a:pt x="670" y="2093"/>
                  </a:lnTo>
                  <a:lnTo>
                    <a:pt x="754" y="2198"/>
                  </a:lnTo>
                  <a:lnTo>
                    <a:pt x="733" y="2281"/>
                  </a:lnTo>
                  <a:lnTo>
                    <a:pt x="670" y="2386"/>
                  </a:lnTo>
                  <a:lnTo>
                    <a:pt x="733" y="2512"/>
                  </a:lnTo>
                  <a:lnTo>
                    <a:pt x="733" y="2721"/>
                  </a:lnTo>
                  <a:lnTo>
                    <a:pt x="733" y="3014"/>
                  </a:lnTo>
                  <a:lnTo>
                    <a:pt x="879" y="2930"/>
                  </a:lnTo>
                  <a:lnTo>
                    <a:pt x="1047" y="2909"/>
                  </a:lnTo>
                  <a:lnTo>
                    <a:pt x="1047" y="2784"/>
                  </a:lnTo>
                  <a:lnTo>
                    <a:pt x="1235" y="2700"/>
                  </a:lnTo>
                  <a:lnTo>
                    <a:pt x="1444" y="2805"/>
                  </a:lnTo>
                  <a:lnTo>
                    <a:pt x="1549" y="2805"/>
                  </a:lnTo>
                  <a:lnTo>
                    <a:pt x="1633" y="2930"/>
                  </a:lnTo>
                  <a:lnTo>
                    <a:pt x="1884" y="2909"/>
                  </a:lnTo>
                  <a:lnTo>
                    <a:pt x="2009" y="2637"/>
                  </a:lnTo>
                  <a:lnTo>
                    <a:pt x="2198" y="2595"/>
                  </a:lnTo>
                  <a:lnTo>
                    <a:pt x="2449" y="2679"/>
                  </a:lnTo>
                  <a:lnTo>
                    <a:pt x="2532" y="2826"/>
                  </a:lnTo>
                  <a:lnTo>
                    <a:pt x="2804" y="3014"/>
                  </a:lnTo>
                  <a:lnTo>
                    <a:pt x="2930" y="3118"/>
                  </a:lnTo>
                  <a:lnTo>
                    <a:pt x="2972" y="3244"/>
                  </a:lnTo>
                  <a:lnTo>
                    <a:pt x="2972" y="3328"/>
                  </a:lnTo>
                  <a:lnTo>
                    <a:pt x="2930" y="3411"/>
                  </a:lnTo>
                  <a:lnTo>
                    <a:pt x="2972" y="3537"/>
                  </a:lnTo>
                  <a:lnTo>
                    <a:pt x="2972" y="3725"/>
                  </a:lnTo>
                  <a:lnTo>
                    <a:pt x="2951" y="3788"/>
                  </a:lnTo>
                  <a:lnTo>
                    <a:pt x="3056" y="3872"/>
                  </a:lnTo>
                  <a:lnTo>
                    <a:pt x="3160" y="3997"/>
                  </a:lnTo>
                  <a:lnTo>
                    <a:pt x="3286" y="3997"/>
                  </a:lnTo>
                  <a:lnTo>
                    <a:pt x="3369" y="4060"/>
                  </a:lnTo>
                  <a:lnTo>
                    <a:pt x="3348" y="4102"/>
                  </a:lnTo>
                  <a:lnTo>
                    <a:pt x="3495" y="4206"/>
                  </a:lnTo>
                  <a:lnTo>
                    <a:pt x="3495" y="4290"/>
                  </a:lnTo>
                  <a:lnTo>
                    <a:pt x="3474" y="4416"/>
                  </a:lnTo>
                  <a:lnTo>
                    <a:pt x="3474" y="4499"/>
                  </a:lnTo>
                  <a:lnTo>
                    <a:pt x="3453" y="4604"/>
                  </a:lnTo>
                  <a:lnTo>
                    <a:pt x="3474" y="4688"/>
                  </a:lnTo>
                  <a:lnTo>
                    <a:pt x="3474" y="4897"/>
                  </a:lnTo>
                  <a:lnTo>
                    <a:pt x="3390" y="4981"/>
                  </a:lnTo>
                  <a:lnTo>
                    <a:pt x="3348" y="5002"/>
                  </a:lnTo>
                  <a:lnTo>
                    <a:pt x="3474" y="5106"/>
                  </a:lnTo>
                  <a:lnTo>
                    <a:pt x="3537" y="5190"/>
                  </a:lnTo>
                  <a:lnTo>
                    <a:pt x="3683" y="5190"/>
                  </a:lnTo>
                  <a:lnTo>
                    <a:pt x="3788" y="5357"/>
                  </a:lnTo>
                  <a:lnTo>
                    <a:pt x="3976" y="5420"/>
                  </a:lnTo>
                  <a:lnTo>
                    <a:pt x="3976" y="5336"/>
                  </a:lnTo>
                  <a:lnTo>
                    <a:pt x="3955" y="5232"/>
                  </a:lnTo>
                  <a:lnTo>
                    <a:pt x="3976" y="5127"/>
                  </a:lnTo>
                  <a:lnTo>
                    <a:pt x="3851" y="5002"/>
                  </a:lnTo>
                  <a:lnTo>
                    <a:pt x="3955" y="4918"/>
                  </a:lnTo>
                  <a:lnTo>
                    <a:pt x="4123" y="4876"/>
                  </a:lnTo>
                  <a:lnTo>
                    <a:pt x="4185" y="4981"/>
                  </a:lnTo>
                  <a:lnTo>
                    <a:pt x="4290" y="5002"/>
                  </a:lnTo>
                  <a:lnTo>
                    <a:pt x="4395" y="5043"/>
                  </a:lnTo>
                  <a:lnTo>
                    <a:pt x="4499" y="5043"/>
                  </a:lnTo>
                  <a:lnTo>
                    <a:pt x="4604" y="5002"/>
                  </a:lnTo>
                  <a:lnTo>
                    <a:pt x="4583" y="4813"/>
                  </a:lnTo>
                  <a:lnTo>
                    <a:pt x="4541" y="4730"/>
                  </a:lnTo>
                  <a:lnTo>
                    <a:pt x="4520" y="4604"/>
                  </a:lnTo>
                  <a:lnTo>
                    <a:pt x="4688" y="4478"/>
                  </a:lnTo>
                  <a:lnTo>
                    <a:pt x="4688" y="4311"/>
                  </a:lnTo>
                  <a:lnTo>
                    <a:pt x="4604" y="4311"/>
                  </a:lnTo>
                  <a:lnTo>
                    <a:pt x="4541" y="4248"/>
                  </a:lnTo>
                  <a:lnTo>
                    <a:pt x="4583" y="4081"/>
                  </a:lnTo>
                  <a:lnTo>
                    <a:pt x="4646" y="3997"/>
                  </a:lnTo>
                  <a:lnTo>
                    <a:pt x="4604" y="3934"/>
                  </a:lnTo>
                  <a:lnTo>
                    <a:pt x="4499" y="3976"/>
                  </a:lnTo>
                  <a:lnTo>
                    <a:pt x="4436" y="3955"/>
                  </a:lnTo>
                  <a:lnTo>
                    <a:pt x="4374" y="3851"/>
                  </a:lnTo>
                  <a:lnTo>
                    <a:pt x="4227" y="3851"/>
                  </a:lnTo>
                  <a:lnTo>
                    <a:pt x="4185" y="3788"/>
                  </a:lnTo>
                  <a:lnTo>
                    <a:pt x="4206" y="3683"/>
                  </a:lnTo>
                  <a:lnTo>
                    <a:pt x="4123" y="3662"/>
                  </a:lnTo>
                  <a:lnTo>
                    <a:pt x="4081" y="3662"/>
                  </a:lnTo>
                  <a:lnTo>
                    <a:pt x="3997" y="3579"/>
                  </a:lnTo>
                  <a:lnTo>
                    <a:pt x="3997" y="3516"/>
                  </a:lnTo>
                  <a:lnTo>
                    <a:pt x="3913" y="3411"/>
                  </a:lnTo>
                  <a:lnTo>
                    <a:pt x="3788" y="3411"/>
                  </a:lnTo>
                  <a:lnTo>
                    <a:pt x="3704" y="3349"/>
                  </a:lnTo>
                  <a:lnTo>
                    <a:pt x="3662" y="3223"/>
                  </a:lnTo>
                  <a:lnTo>
                    <a:pt x="3474" y="3014"/>
                  </a:lnTo>
                  <a:lnTo>
                    <a:pt x="3495" y="2930"/>
                  </a:lnTo>
                  <a:lnTo>
                    <a:pt x="3369" y="2784"/>
                  </a:lnTo>
                  <a:lnTo>
                    <a:pt x="3202" y="2700"/>
                  </a:lnTo>
                  <a:lnTo>
                    <a:pt x="3056" y="2491"/>
                  </a:lnTo>
                  <a:lnTo>
                    <a:pt x="2951" y="2491"/>
                  </a:lnTo>
                  <a:lnTo>
                    <a:pt x="2763" y="2386"/>
                  </a:lnTo>
                  <a:lnTo>
                    <a:pt x="2595" y="2386"/>
                  </a:lnTo>
                  <a:lnTo>
                    <a:pt x="2511" y="2219"/>
                  </a:lnTo>
                  <a:lnTo>
                    <a:pt x="2428" y="2219"/>
                  </a:lnTo>
                  <a:lnTo>
                    <a:pt x="2407" y="2156"/>
                  </a:lnTo>
                  <a:lnTo>
                    <a:pt x="2491" y="2072"/>
                  </a:lnTo>
                  <a:lnTo>
                    <a:pt x="2344" y="1905"/>
                  </a:lnTo>
                  <a:lnTo>
                    <a:pt x="2344" y="1842"/>
                  </a:lnTo>
                  <a:lnTo>
                    <a:pt x="2428" y="1842"/>
                  </a:lnTo>
                  <a:lnTo>
                    <a:pt x="2595" y="1758"/>
                  </a:lnTo>
                  <a:lnTo>
                    <a:pt x="2721" y="1758"/>
                  </a:lnTo>
                  <a:lnTo>
                    <a:pt x="2763" y="1675"/>
                  </a:lnTo>
                  <a:lnTo>
                    <a:pt x="2846" y="1465"/>
                  </a:lnTo>
                  <a:lnTo>
                    <a:pt x="2930" y="1445"/>
                  </a:lnTo>
                  <a:lnTo>
                    <a:pt x="2930" y="1361"/>
                  </a:lnTo>
                  <a:lnTo>
                    <a:pt x="2742" y="1319"/>
                  </a:lnTo>
                  <a:lnTo>
                    <a:pt x="2763" y="1214"/>
                  </a:lnTo>
                  <a:lnTo>
                    <a:pt x="2742" y="1110"/>
                  </a:lnTo>
                  <a:lnTo>
                    <a:pt x="2595" y="1068"/>
                  </a:lnTo>
                  <a:lnTo>
                    <a:pt x="2511" y="963"/>
                  </a:lnTo>
                  <a:lnTo>
                    <a:pt x="2344" y="963"/>
                  </a:lnTo>
                  <a:lnTo>
                    <a:pt x="2219" y="1047"/>
                  </a:lnTo>
                  <a:lnTo>
                    <a:pt x="2072" y="1005"/>
                  </a:lnTo>
                  <a:lnTo>
                    <a:pt x="1821" y="1005"/>
                  </a:lnTo>
                  <a:lnTo>
                    <a:pt x="1716" y="796"/>
                  </a:lnTo>
                  <a:lnTo>
                    <a:pt x="1507" y="608"/>
                  </a:lnTo>
                  <a:lnTo>
                    <a:pt x="1570" y="524"/>
                  </a:lnTo>
                  <a:lnTo>
                    <a:pt x="1549" y="398"/>
                  </a:lnTo>
                  <a:lnTo>
                    <a:pt x="1444" y="315"/>
                  </a:lnTo>
                  <a:lnTo>
                    <a:pt x="1340" y="168"/>
                  </a:lnTo>
                  <a:lnTo>
                    <a:pt x="1151" y="85"/>
                  </a:lnTo>
                  <a:lnTo>
                    <a:pt x="10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36"/>
            <p:cNvSpPr/>
            <p:nvPr/>
          </p:nvSpPr>
          <p:spPr>
            <a:xfrm>
              <a:off x="5089200" y="2934650"/>
              <a:ext cx="121900" cy="227050"/>
            </a:xfrm>
            <a:custGeom>
              <a:rect b="b" l="l" r="r" t="t"/>
              <a:pathLst>
                <a:path extrusionOk="0" h="9082" w="4876">
                  <a:moveTo>
                    <a:pt x="1361" y="0"/>
                  </a:moveTo>
                  <a:lnTo>
                    <a:pt x="1193" y="21"/>
                  </a:lnTo>
                  <a:lnTo>
                    <a:pt x="1068" y="63"/>
                  </a:lnTo>
                  <a:lnTo>
                    <a:pt x="1068" y="126"/>
                  </a:lnTo>
                  <a:lnTo>
                    <a:pt x="1110" y="209"/>
                  </a:lnTo>
                  <a:lnTo>
                    <a:pt x="1089" y="293"/>
                  </a:lnTo>
                  <a:lnTo>
                    <a:pt x="921" y="272"/>
                  </a:lnTo>
                  <a:lnTo>
                    <a:pt x="859" y="314"/>
                  </a:lnTo>
                  <a:lnTo>
                    <a:pt x="859" y="481"/>
                  </a:lnTo>
                  <a:lnTo>
                    <a:pt x="838" y="523"/>
                  </a:lnTo>
                  <a:lnTo>
                    <a:pt x="691" y="523"/>
                  </a:lnTo>
                  <a:lnTo>
                    <a:pt x="566" y="628"/>
                  </a:lnTo>
                  <a:lnTo>
                    <a:pt x="335" y="544"/>
                  </a:lnTo>
                  <a:lnTo>
                    <a:pt x="252" y="691"/>
                  </a:lnTo>
                  <a:lnTo>
                    <a:pt x="273" y="858"/>
                  </a:lnTo>
                  <a:lnTo>
                    <a:pt x="210" y="942"/>
                  </a:lnTo>
                  <a:lnTo>
                    <a:pt x="210" y="1130"/>
                  </a:lnTo>
                  <a:lnTo>
                    <a:pt x="231" y="1214"/>
                  </a:lnTo>
                  <a:lnTo>
                    <a:pt x="126" y="1277"/>
                  </a:lnTo>
                  <a:lnTo>
                    <a:pt x="1" y="1360"/>
                  </a:lnTo>
                  <a:lnTo>
                    <a:pt x="1" y="1444"/>
                  </a:lnTo>
                  <a:lnTo>
                    <a:pt x="63" y="1465"/>
                  </a:lnTo>
                  <a:lnTo>
                    <a:pt x="168" y="1653"/>
                  </a:lnTo>
                  <a:lnTo>
                    <a:pt x="252" y="1737"/>
                  </a:lnTo>
                  <a:lnTo>
                    <a:pt x="315" y="1800"/>
                  </a:lnTo>
                  <a:lnTo>
                    <a:pt x="440" y="1904"/>
                  </a:lnTo>
                  <a:lnTo>
                    <a:pt x="587" y="2197"/>
                  </a:lnTo>
                  <a:lnTo>
                    <a:pt x="670" y="2260"/>
                  </a:lnTo>
                  <a:lnTo>
                    <a:pt x="754" y="2386"/>
                  </a:lnTo>
                  <a:lnTo>
                    <a:pt x="754" y="2511"/>
                  </a:lnTo>
                  <a:lnTo>
                    <a:pt x="879" y="2574"/>
                  </a:lnTo>
                  <a:lnTo>
                    <a:pt x="879" y="2699"/>
                  </a:lnTo>
                  <a:lnTo>
                    <a:pt x="775" y="2741"/>
                  </a:lnTo>
                  <a:lnTo>
                    <a:pt x="754" y="2825"/>
                  </a:lnTo>
                  <a:lnTo>
                    <a:pt x="796" y="3118"/>
                  </a:lnTo>
                  <a:lnTo>
                    <a:pt x="775" y="3222"/>
                  </a:lnTo>
                  <a:lnTo>
                    <a:pt x="670" y="3264"/>
                  </a:lnTo>
                  <a:lnTo>
                    <a:pt x="754" y="3474"/>
                  </a:lnTo>
                  <a:lnTo>
                    <a:pt x="754" y="3578"/>
                  </a:lnTo>
                  <a:lnTo>
                    <a:pt x="900" y="3766"/>
                  </a:lnTo>
                  <a:lnTo>
                    <a:pt x="1089" y="3892"/>
                  </a:lnTo>
                  <a:lnTo>
                    <a:pt x="1256" y="4059"/>
                  </a:lnTo>
                  <a:lnTo>
                    <a:pt x="1298" y="4311"/>
                  </a:lnTo>
                  <a:lnTo>
                    <a:pt x="1277" y="4394"/>
                  </a:lnTo>
                  <a:lnTo>
                    <a:pt x="1298" y="4520"/>
                  </a:lnTo>
                  <a:lnTo>
                    <a:pt x="1277" y="4624"/>
                  </a:lnTo>
                  <a:lnTo>
                    <a:pt x="1361" y="4708"/>
                  </a:lnTo>
                  <a:lnTo>
                    <a:pt x="1382" y="4896"/>
                  </a:lnTo>
                  <a:lnTo>
                    <a:pt x="1424" y="5001"/>
                  </a:lnTo>
                  <a:lnTo>
                    <a:pt x="1403" y="5147"/>
                  </a:lnTo>
                  <a:lnTo>
                    <a:pt x="1486" y="5294"/>
                  </a:lnTo>
                  <a:lnTo>
                    <a:pt x="1486" y="5461"/>
                  </a:lnTo>
                  <a:lnTo>
                    <a:pt x="1403" y="5524"/>
                  </a:lnTo>
                  <a:lnTo>
                    <a:pt x="1277" y="5880"/>
                  </a:lnTo>
                  <a:lnTo>
                    <a:pt x="1152" y="5963"/>
                  </a:lnTo>
                  <a:lnTo>
                    <a:pt x="1152" y="6131"/>
                  </a:lnTo>
                  <a:lnTo>
                    <a:pt x="1089" y="6194"/>
                  </a:lnTo>
                  <a:lnTo>
                    <a:pt x="1068" y="6298"/>
                  </a:lnTo>
                  <a:lnTo>
                    <a:pt x="1047" y="6487"/>
                  </a:lnTo>
                  <a:lnTo>
                    <a:pt x="1089" y="6487"/>
                  </a:lnTo>
                  <a:lnTo>
                    <a:pt x="1005" y="6591"/>
                  </a:lnTo>
                  <a:lnTo>
                    <a:pt x="1047" y="6654"/>
                  </a:lnTo>
                  <a:lnTo>
                    <a:pt x="963" y="6779"/>
                  </a:lnTo>
                  <a:lnTo>
                    <a:pt x="1047" y="6779"/>
                  </a:lnTo>
                  <a:lnTo>
                    <a:pt x="984" y="6863"/>
                  </a:lnTo>
                  <a:lnTo>
                    <a:pt x="921" y="6863"/>
                  </a:lnTo>
                  <a:lnTo>
                    <a:pt x="921" y="7072"/>
                  </a:lnTo>
                  <a:lnTo>
                    <a:pt x="859" y="7114"/>
                  </a:lnTo>
                  <a:lnTo>
                    <a:pt x="879" y="7282"/>
                  </a:lnTo>
                  <a:lnTo>
                    <a:pt x="859" y="7324"/>
                  </a:lnTo>
                  <a:lnTo>
                    <a:pt x="879" y="7533"/>
                  </a:lnTo>
                  <a:lnTo>
                    <a:pt x="921" y="7616"/>
                  </a:lnTo>
                  <a:lnTo>
                    <a:pt x="1005" y="7616"/>
                  </a:lnTo>
                  <a:lnTo>
                    <a:pt x="984" y="7512"/>
                  </a:lnTo>
                  <a:lnTo>
                    <a:pt x="1110" y="7449"/>
                  </a:lnTo>
                  <a:lnTo>
                    <a:pt x="1089" y="7512"/>
                  </a:lnTo>
                  <a:lnTo>
                    <a:pt x="1172" y="7554"/>
                  </a:lnTo>
                  <a:lnTo>
                    <a:pt x="1172" y="7637"/>
                  </a:lnTo>
                  <a:lnTo>
                    <a:pt x="1277" y="7658"/>
                  </a:lnTo>
                  <a:lnTo>
                    <a:pt x="1319" y="7868"/>
                  </a:lnTo>
                  <a:lnTo>
                    <a:pt x="1424" y="7868"/>
                  </a:lnTo>
                  <a:lnTo>
                    <a:pt x="1570" y="8035"/>
                  </a:lnTo>
                  <a:lnTo>
                    <a:pt x="1570" y="8119"/>
                  </a:lnTo>
                  <a:lnTo>
                    <a:pt x="1675" y="8140"/>
                  </a:lnTo>
                  <a:lnTo>
                    <a:pt x="1696" y="8244"/>
                  </a:lnTo>
                  <a:lnTo>
                    <a:pt x="1779" y="8244"/>
                  </a:lnTo>
                  <a:lnTo>
                    <a:pt x="1779" y="8286"/>
                  </a:lnTo>
                  <a:lnTo>
                    <a:pt x="1716" y="8370"/>
                  </a:lnTo>
                  <a:lnTo>
                    <a:pt x="1716" y="8391"/>
                  </a:lnTo>
                  <a:lnTo>
                    <a:pt x="1968" y="8579"/>
                  </a:lnTo>
                  <a:lnTo>
                    <a:pt x="2009" y="8663"/>
                  </a:lnTo>
                  <a:lnTo>
                    <a:pt x="2051" y="8537"/>
                  </a:lnTo>
                  <a:lnTo>
                    <a:pt x="2135" y="8453"/>
                  </a:lnTo>
                  <a:lnTo>
                    <a:pt x="2240" y="8537"/>
                  </a:lnTo>
                  <a:lnTo>
                    <a:pt x="2407" y="8579"/>
                  </a:lnTo>
                  <a:lnTo>
                    <a:pt x="2428" y="8642"/>
                  </a:lnTo>
                  <a:lnTo>
                    <a:pt x="2553" y="8642"/>
                  </a:lnTo>
                  <a:lnTo>
                    <a:pt x="2616" y="8704"/>
                  </a:lnTo>
                  <a:lnTo>
                    <a:pt x="2616" y="8893"/>
                  </a:lnTo>
                  <a:lnTo>
                    <a:pt x="2532" y="8976"/>
                  </a:lnTo>
                  <a:lnTo>
                    <a:pt x="2532" y="9060"/>
                  </a:lnTo>
                  <a:lnTo>
                    <a:pt x="2679" y="9081"/>
                  </a:lnTo>
                  <a:lnTo>
                    <a:pt x="2825" y="8976"/>
                  </a:lnTo>
                  <a:lnTo>
                    <a:pt x="2930" y="8976"/>
                  </a:lnTo>
                  <a:lnTo>
                    <a:pt x="2993" y="9018"/>
                  </a:lnTo>
                  <a:lnTo>
                    <a:pt x="3076" y="8976"/>
                  </a:lnTo>
                  <a:lnTo>
                    <a:pt x="3076" y="8872"/>
                  </a:lnTo>
                  <a:lnTo>
                    <a:pt x="3097" y="8851"/>
                  </a:lnTo>
                  <a:lnTo>
                    <a:pt x="3076" y="8788"/>
                  </a:lnTo>
                  <a:lnTo>
                    <a:pt x="2972" y="8704"/>
                  </a:lnTo>
                  <a:lnTo>
                    <a:pt x="2930" y="8642"/>
                  </a:lnTo>
                  <a:lnTo>
                    <a:pt x="2846" y="8474"/>
                  </a:lnTo>
                  <a:lnTo>
                    <a:pt x="2742" y="8432"/>
                  </a:lnTo>
                  <a:lnTo>
                    <a:pt x="2637" y="8432"/>
                  </a:lnTo>
                  <a:lnTo>
                    <a:pt x="2574" y="8453"/>
                  </a:lnTo>
                  <a:lnTo>
                    <a:pt x="2491" y="8391"/>
                  </a:lnTo>
                  <a:lnTo>
                    <a:pt x="2344" y="8244"/>
                  </a:lnTo>
                  <a:lnTo>
                    <a:pt x="2260" y="8160"/>
                  </a:lnTo>
                  <a:lnTo>
                    <a:pt x="2260" y="8056"/>
                  </a:lnTo>
                  <a:lnTo>
                    <a:pt x="2219" y="8035"/>
                  </a:lnTo>
                  <a:lnTo>
                    <a:pt x="2198" y="8140"/>
                  </a:lnTo>
                  <a:lnTo>
                    <a:pt x="2030" y="8056"/>
                  </a:lnTo>
                  <a:lnTo>
                    <a:pt x="2051" y="7972"/>
                  </a:lnTo>
                  <a:lnTo>
                    <a:pt x="2135" y="7930"/>
                  </a:lnTo>
                  <a:lnTo>
                    <a:pt x="2156" y="7951"/>
                  </a:lnTo>
                  <a:lnTo>
                    <a:pt x="2198" y="7930"/>
                  </a:lnTo>
                  <a:lnTo>
                    <a:pt x="2219" y="7868"/>
                  </a:lnTo>
                  <a:lnTo>
                    <a:pt x="2156" y="7637"/>
                  </a:lnTo>
                  <a:lnTo>
                    <a:pt x="2114" y="7616"/>
                  </a:lnTo>
                  <a:lnTo>
                    <a:pt x="2114" y="7533"/>
                  </a:lnTo>
                  <a:lnTo>
                    <a:pt x="2030" y="7428"/>
                  </a:lnTo>
                  <a:lnTo>
                    <a:pt x="2009" y="7344"/>
                  </a:lnTo>
                  <a:lnTo>
                    <a:pt x="2009" y="7386"/>
                  </a:lnTo>
                  <a:lnTo>
                    <a:pt x="2009" y="7449"/>
                  </a:lnTo>
                  <a:lnTo>
                    <a:pt x="1947" y="7449"/>
                  </a:lnTo>
                  <a:lnTo>
                    <a:pt x="1884" y="7324"/>
                  </a:lnTo>
                  <a:lnTo>
                    <a:pt x="1821" y="7303"/>
                  </a:lnTo>
                  <a:lnTo>
                    <a:pt x="1842" y="7177"/>
                  </a:lnTo>
                  <a:lnTo>
                    <a:pt x="1800" y="7114"/>
                  </a:lnTo>
                  <a:lnTo>
                    <a:pt x="1779" y="6989"/>
                  </a:lnTo>
                  <a:lnTo>
                    <a:pt x="1716" y="6926"/>
                  </a:lnTo>
                  <a:lnTo>
                    <a:pt x="1633" y="6926"/>
                  </a:lnTo>
                  <a:lnTo>
                    <a:pt x="1612" y="6905"/>
                  </a:lnTo>
                  <a:lnTo>
                    <a:pt x="1570" y="6968"/>
                  </a:lnTo>
                  <a:lnTo>
                    <a:pt x="1528" y="7010"/>
                  </a:lnTo>
                  <a:lnTo>
                    <a:pt x="1486" y="7031"/>
                  </a:lnTo>
                  <a:lnTo>
                    <a:pt x="1424" y="6989"/>
                  </a:lnTo>
                  <a:lnTo>
                    <a:pt x="1486" y="6884"/>
                  </a:lnTo>
                  <a:lnTo>
                    <a:pt x="1382" y="6717"/>
                  </a:lnTo>
                  <a:lnTo>
                    <a:pt x="1382" y="6654"/>
                  </a:lnTo>
                  <a:lnTo>
                    <a:pt x="1361" y="6507"/>
                  </a:lnTo>
                  <a:lnTo>
                    <a:pt x="1361" y="6466"/>
                  </a:lnTo>
                  <a:lnTo>
                    <a:pt x="1403" y="6382"/>
                  </a:lnTo>
                  <a:lnTo>
                    <a:pt x="1382" y="6361"/>
                  </a:lnTo>
                  <a:lnTo>
                    <a:pt x="1319" y="6361"/>
                  </a:lnTo>
                  <a:lnTo>
                    <a:pt x="1382" y="6256"/>
                  </a:lnTo>
                  <a:lnTo>
                    <a:pt x="1382" y="6131"/>
                  </a:lnTo>
                  <a:lnTo>
                    <a:pt x="1507" y="5943"/>
                  </a:lnTo>
                  <a:lnTo>
                    <a:pt x="1528" y="5503"/>
                  </a:lnTo>
                  <a:lnTo>
                    <a:pt x="1612" y="5399"/>
                  </a:lnTo>
                  <a:lnTo>
                    <a:pt x="1633" y="5252"/>
                  </a:lnTo>
                  <a:lnTo>
                    <a:pt x="1716" y="5147"/>
                  </a:lnTo>
                  <a:lnTo>
                    <a:pt x="1737" y="5001"/>
                  </a:lnTo>
                  <a:lnTo>
                    <a:pt x="1696" y="4980"/>
                  </a:lnTo>
                  <a:lnTo>
                    <a:pt x="1716" y="4896"/>
                  </a:lnTo>
                  <a:lnTo>
                    <a:pt x="1716" y="4771"/>
                  </a:lnTo>
                  <a:lnTo>
                    <a:pt x="1779" y="4666"/>
                  </a:lnTo>
                  <a:lnTo>
                    <a:pt x="1779" y="4562"/>
                  </a:lnTo>
                  <a:lnTo>
                    <a:pt x="1675" y="4520"/>
                  </a:lnTo>
                  <a:lnTo>
                    <a:pt x="1696" y="4457"/>
                  </a:lnTo>
                  <a:lnTo>
                    <a:pt x="1696" y="4415"/>
                  </a:lnTo>
                  <a:lnTo>
                    <a:pt x="1800" y="4415"/>
                  </a:lnTo>
                  <a:lnTo>
                    <a:pt x="1821" y="4394"/>
                  </a:lnTo>
                  <a:lnTo>
                    <a:pt x="1884" y="4415"/>
                  </a:lnTo>
                  <a:lnTo>
                    <a:pt x="1926" y="4415"/>
                  </a:lnTo>
                  <a:lnTo>
                    <a:pt x="2030" y="4373"/>
                  </a:lnTo>
                  <a:lnTo>
                    <a:pt x="2051" y="4394"/>
                  </a:lnTo>
                  <a:lnTo>
                    <a:pt x="2135" y="4394"/>
                  </a:lnTo>
                  <a:lnTo>
                    <a:pt x="2219" y="4415"/>
                  </a:lnTo>
                  <a:lnTo>
                    <a:pt x="2260" y="4499"/>
                  </a:lnTo>
                  <a:lnTo>
                    <a:pt x="2219" y="4520"/>
                  </a:lnTo>
                  <a:lnTo>
                    <a:pt x="2219" y="4687"/>
                  </a:lnTo>
                  <a:lnTo>
                    <a:pt x="2260" y="4792"/>
                  </a:lnTo>
                  <a:lnTo>
                    <a:pt x="2240" y="4813"/>
                  </a:lnTo>
                  <a:lnTo>
                    <a:pt x="2198" y="4917"/>
                  </a:lnTo>
                  <a:lnTo>
                    <a:pt x="2302" y="4896"/>
                  </a:lnTo>
                  <a:lnTo>
                    <a:pt x="2365" y="4917"/>
                  </a:lnTo>
                  <a:lnTo>
                    <a:pt x="2470" y="4896"/>
                  </a:lnTo>
                  <a:lnTo>
                    <a:pt x="2616" y="4917"/>
                  </a:lnTo>
                  <a:lnTo>
                    <a:pt x="2658" y="4980"/>
                  </a:lnTo>
                  <a:lnTo>
                    <a:pt x="2658" y="4938"/>
                  </a:lnTo>
                  <a:lnTo>
                    <a:pt x="2658" y="4917"/>
                  </a:lnTo>
                  <a:lnTo>
                    <a:pt x="2721" y="4875"/>
                  </a:lnTo>
                  <a:lnTo>
                    <a:pt x="2784" y="4896"/>
                  </a:lnTo>
                  <a:lnTo>
                    <a:pt x="2951" y="5043"/>
                  </a:lnTo>
                  <a:lnTo>
                    <a:pt x="3014" y="5085"/>
                  </a:lnTo>
                  <a:lnTo>
                    <a:pt x="3014" y="5127"/>
                  </a:lnTo>
                  <a:lnTo>
                    <a:pt x="3076" y="5127"/>
                  </a:lnTo>
                  <a:lnTo>
                    <a:pt x="3181" y="5231"/>
                  </a:lnTo>
                  <a:lnTo>
                    <a:pt x="3202" y="5252"/>
                  </a:lnTo>
                  <a:lnTo>
                    <a:pt x="3244" y="5252"/>
                  </a:lnTo>
                  <a:lnTo>
                    <a:pt x="3244" y="5189"/>
                  </a:lnTo>
                  <a:lnTo>
                    <a:pt x="3286" y="5189"/>
                  </a:lnTo>
                  <a:lnTo>
                    <a:pt x="3286" y="5106"/>
                  </a:lnTo>
                  <a:lnTo>
                    <a:pt x="3307" y="4875"/>
                  </a:lnTo>
                  <a:lnTo>
                    <a:pt x="3265" y="4771"/>
                  </a:lnTo>
                  <a:lnTo>
                    <a:pt x="3160" y="4708"/>
                  </a:lnTo>
                  <a:lnTo>
                    <a:pt x="3097" y="4478"/>
                  </a:lnTo>
                  <a:lnTo>
                    <a:pt x="3139" y="4269"/>
                  </a:lnTo>
                  <a:lnTo>
                    <a:pt x="3202" y="4143"/>
                  </a:lnTo>
                  <a:lnTo>
                    <a:pt x="3265" y="3955"/>
                  </a:lnTo>
                  <a:lnTo>
                    <a:pt x="3369" y="3787"/>
                  </a:lnTo>
                  <a:lnTo>
                    <a:pt x="3495" y="3787"/>
                  </a:lnTo>
                  <a:lnTo>
                    <a:pt x="3767" y="3725"/>
                  </a:lnTo>
                  <a:lnTo>
                    <a:pt x="3913" y="3725"/>
                  </a:lnTo>
                  <a:lnTo>
                    <a:pt x="3976" y="3766"/>
                  </a:lnTo>
                  <a:lnTo>
                    <a:pt x="4123" y="3683"/>
                  </a:lnTo>
                  <a:lnTo>
                    <a:pt x="4248" y="3683"/>
                  </a:lnTo>
                  <a:lnTo>
                    <a:pt x="4395" y="3746"/>
                  </a:lnTo>
                  <a:lnTo>
                    <a:pt x="4541" y="3725"/>
                  </a:lnTo>
                  <a:lnTo>
                    <a:pt x="4646" y="3787"/>
                  </a:lnTo>
                  <a:lnTo>
                    <a:pt x="4771" y="3725"/>
                  </a:lnTo>
                  <a:lnTo>
                    <a:pt x="4855" y="3641"/>
                  </a:lnTo>
                  <a:lnTo>
                    <a:pt x="4855" y="3432"/>
                  </a:lnTo>
                  <a:lnTo>
                    <a:pt x="4834" y="3348"/>
                  </a:lnTo>
                  <a:lnTo>
                    <a:pt x="4855" y="3243"/>
                  </a:lnTo>
                  <a:lnTo>
                    <a:pt x="4855" y="3160"/>
                  </a:lnTo>
                  <a:lnTo>
                    <a:pt x="4876" y="3034"/>
                  </a:lnTo>
                  <a:lnTo>
                    <a:pt x="4876" y="2950"/>
                  </a:lnTo>
                  <a:lnTo>
                    <a:pt x="4729" y="2846"/>
                  </a:lnTo>
                  <a:lnTo>
                    <a:pt x="4750" y="2804"/>
                  </a:lnTo>
                  <a:lnTo>
                    <a:pt x="4667" y="2741"/>
                  </a:lnTo>
                  <a:lnTo>
                    <a:pt x="4541" y="2741"/>
                  </a:lnTo>
                  <a:lnTo>
                    <a:pt x="4437" y="2616"/>
                  </a:lnTo>
                  <a:lnTo>
                    <a:pt x="4332" y="2532"/>
                  </a:lnTo>
                  <a:lnTo>
                    <a:pt x="4353" y="2469"/>
                  </a:lnTo>
                  <a:lnTo>
                    <a:pt x="4353" y="2281"/>
                  </a:lnTo>
                  <a:lnTo>
                    <a:pt x="4311" y="2155"/>
                  </a:lnTo>
                  <a:lnTo>
                    <a:pt x="4353" y="2072"/>
                  </a:lnTo>
                  <a:lnTo>
                    <a:pt x="4353" y="1988"/>
                  </a:lnTo>
                  <a:lnTo>
                    <a:pt x="4311" y="1862"/>
                  </a:lnTo>
                  <a:lnTo>
                    <a:pt x="4185" y="1758"/>
                  </a:lnTo>
                  <a:lnTo>
                    <a:pt x="3913" y="1570"/>
                  </a:lnTo>
                  <a:lnTo>
                    <a:pt x="3830" y="1423"/>
                  </a:lnTo>
                  <a:lnTo>
                    <a:pt x="3579" y="1339"/>
                  </a:lnTo>
                  <a:lnTo>
                    <a:pt x="3390" y="1381"/>
                  </a:lnTo>
                  <a:lnTo>
                    <a:pt x="3265" y="1653"/>
                  </a:lnTo>
                  <a:lnTo>
                    <a:pt x="3014" y="1674"/>
                  </a:lnTo>
                  <a:lnTo>
                    <a:pt x="2930" y="1549"/>
                  </a:lnTo>
                  <a:lnTo>
                    <a:pt x="2825" y="1549"/>
                  </a:lnTo>
                  <a:lnTo>
                    <a:pt x="2616" y="1444"/>
                  </a:lnTo>
                  <a:lnTo>
                    <a:pt x="2428" y="1528"/>
                  </a:lnTo>
                  <a:lnTo>
                    <a:pt x="2428" y="1653"/>
                  </a:lnTo>
                  <a:lnTo>
                    <a:pt x="2260" y="1674"/>
                  </a:lnTo>
                  <a:lnTo>
                    <a:pt x="2114" y="1758"/>
                  </a:lnTo>
                  <a:lnTo>
                    <a:pt x="2114" y="1465"/>
                  </a:lnTo>
                  <a:lnTo>
                    <a:pt x="2114" y="1256"/>
                  </a:lnTo>
                  <a:lnTo>
                    <a:pt x="2051" y="1130"/>
                  </a:lnTo>
                  <a:lnTo>
                    <a:pt x="2114" y="1025"/>
                  </a:lnTo>
                  <a:lnTo>
                    <a:pt x="2135" y="942"/>
                  </a:lnTo>
                  <a:lnTo>
                    <a:pt x="2051" y="837"/>
                  </a:lnTo>
                  <a:lnTo>
                    <a:pt x="2135" y="712"/>
                  </a:lnTo>
                  <a:lnTo>
                    <a:pt x="2114" y="607"/>
                  </a:lnTo>
                  <a:lnTo>
                    <a:pt x="1905" y="607"/>
                  </a:lnTo>
                  <a:lnTo>
                    <a:pt x="1821" y="691"/>
                  </a:lnTo>
                  <a:lnTo>
                    <a:pt x="1716" y="628"/>
                  </a:lnTo>
                  <a:lnTo>
                    <a:pt x="1633" y="502"/>
                  </a:lnTo>
                  <a:lnTo>
                    <a:pt x="1716" y="419"/>
                  </a:lnTo>
                  <a:lnTo>
                    <a:pt x="1696" y="230"/>
                  </a:lnTo>
                  <a:lnTo>
                    <a:pt x="1591" y="105"/>
                  </a:lnTo>
                  <a:lnTo>
                    <a:pt x="1424" y="126"/>
                  </a:lnTo>
                  <a:lnTo>
                    <a:pt x="13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36"/>
            <p:cNvSpPr/>
            <p:nvPr/>
          </p:nvSpPr>
          <p:spPr>
            <a:xfrm>
              <a:off x="5009700" y="2810675"/>
              <a:ext cx="128175" cy="288250"/>
            </a:xfrm>
            <a:custGeom>
              <a:rect b="b" l="l" r="r" t="t"/>
              <a:pathLst>
                <a:path extrusionOk="0" h="11530" w="5127">
                  <a:moveTo>
                    <a:pt x="2407" y="0"/>
                  </a:moveTo>
                  <a:lnTo>
                    <a:pt x="2302" y="42"/>
                  </a:lnTo>
                  <a:lnTo>
                    <a:pt x="2344" y="63"/>
                  </a:lnTo>
                  <a:lnTo>
                    <a:pt x="2365" y="147"/>
                  </a:lnTo>
                  <a:lnTo>
                    <a:pt x="2260" y="251"/>
                  </a:lnTo>
                  <a:lnTo>
                    <a:pt x="2260" y="419"/>
                  </a:lnTo>
                  <a:lnTo>
                    <a:pt x="2281" y="523"/>
                  </a:lnTo>
                  <a:lnTo>
                    <a:pt x="2155" y="461"/>
                  </a:lnTo>
                  <a:lnTo>
                    <a:pt x="2072" y="377"/>
                  </a:lnTo>
                  <a:lnTo>
                    <a:pt x="1925" y="482"/>
                  </a:lnTo>
                  <a:lnTo>
                    <a:pt x="1716" y="544"/>
                  </a:lnTo>
                  <a:lnTo>
                    <a:pt x="1653" y="691"/>
                  </a:lnTo>
                  <a:lnTo>
                    <a:pt x="1528" y="858"/>
                  </a:lnTo>
                  <a:lnTo>
                    <a:pt x="1402" y="900"/>
                  </a:lnTo>
                  <a:lnTo>
                    <a:pt x="1214" y="1193"/>
                  </a:lnTo>
                  <a:lnTo>
                    <a:pt x="1193" y="1360"/>
                  </a:lnTo>
                  <a:lnTo>
                    <a:pt x="1235" y="1402"/>
                  </a:lnTo>
                  <a:lnTo>
                    <a:pt x="1151" y="1632"/>
                  </a:lnTo>
                  <a:lnTo>
                    <a:pt x="1005" y="1904"/>
                  </a:lnTo>
                  <a:lnTo>
                    <a:pt x="1005" y="2009"/>
                  </a:lnTo>
                  <a:lnTo>
                    <a:pt x="1130" y="2051"/>
                  </a:lnTo>
                  <a:lnTo>
                    <a:pt x="1005" y="2365"/>
                  </a:lnTo>
                  <a:lnTo>
                    <a:pt x="942" y="2616"/>
                  </a:lnTo>
                  <a:lnTo>
                    <a:pt x="879" y="2825"/>
                  </a:lnTo>
                  <a:lnTo>
                    <a:pt x="712" y="2825"/>
                  </a:lnTo>
                  <a:lnTo>
                    <a:pt x="607" y="2783"/>
                  </a:lnTo>
                  <a:lnTo>
                    <a:pt x="502" y="2783"/>
                  </a:lnTo>
                  <a:lnTo>
                    <a:pt x="565" y="3076"/>
                  </a:lnTo>
                  <a:lnTo>
                    <a:pt x="565" y="3202"/>
                  </a:lnTo>
                  <a:lnTo>
                    <a:pt x="565" y="3411"/>
                  </a:lnTo>
                  <a:lnTo>
                    <a:pt x="419" y="3411"/>
                  </a:lnTo>
                  <a:lnTo>
                    <a:pt x="440" y="3578"/>
                  </a:lnTo>
                  <a:lnTo>
                    <a:pt x="419" y="3704"/>
                  </a:lnTo>
                  <a:lnTo>
                    <a:pt x="440" y="3808"/>
                  </a:lnTo>
                  <a:lnTo>
                    <a:pt x="398" y="4018"/>
                  </a:lnTo>
                  <a:lnTo>
                    <a:pt x="314" y="4039"/>
                  </a:lnTo>
                  <a:lnTo>
                    <a:pt x="272" y="4018"/>
                  </a:lnTo>
                  <a:lnTo>
                    <a:pt x="251" y="4122"/>
                  </a:lnTo>
                  <a:lnTo>
                    <a:pt x="251" y="4206"/>
                  </a:lnTo>
                  <a:lnTo>
                    <a:pt x="251" y="4332"/>
                  </a:lnTo>
                  <a:lnTo>
                    <a:pt x="189" y="4457"/>
                  </a:lnTo>
                  <a:lnTo>
                    <a:pt x="147" y="4436"/>
                  </a:lnTo>
                  <a:lnTo>
                    <a:pt x="42" y="4562"/>
                  </a:lnTo>
                  <a:lnTo>
                    <a:pt x="0" y="4666"/>
                  </a:lnTo>
                  <a:lnTo>
                    <a:pt x="0" y="4729"/>
                  </a:lnTo>
                  <a:lnTo>
                    <a:pt x="84" y="4834"/>
                  </a:lnTo>
                  <a:lnTo>
                    <a:pt x="105" y="4980"/>
                  </a:lnTo>
                  <a:lnTo>
                    <a:pt x="377" y="5231"/>
                  </a:lnTo>
                  <a:lnTo>
                    <a:pt x="377" y="5231"/>
                  </a:lnTo>
                  <a:lnTo>
                    <a:pt x="314" y="5127"/>
                  </a:lnTo>
                  <a:lnTo>
                    <a:pt x="314" y="5064"/>
                  </a:lnTo>
                  <a:lnTo>
                    <a:pt x="398" y="5148"/>
                  </a:lnTo>
                  <a:lnTo>
                    <a:pt x="523" y="5148"/>
                  </a:lnTo>
                  <a:lnTo>
                    <a:pt x="419" y="5231"/>
                  </a:lnTo>
                  <a:lnTo>
                    <a:pt x="440" y="5273"/>
                  </a:lnTo>
                  <a:lnTo>
                    <a:pt x="565" y="5273"/>
                  </a:lnTo>
                  <a:lnTo>
                    <a:pt x="565" y="5189"/>
                  </a:lnTo>
                  <a:lnTo>
                    <a:pt x="586" y="5273"/>
                  </a:lnTo>
                  <a:lnTo>
                    <a:pt x="691" y="5273"/>
                  </a:lnTo>
                  <a:lnTo>
                    <a:pt x="733" y="5357"/>
                  </a:lnTo>
                  <a:lnTo>
                    <a:pt x="921" y="5399"/>
                  </a:lnTo>
                  <a:lnTo>
                    <a:pt x="1026" y="5566"/>
                  </a:lnTo>
                  <a:lnTo>
                    <a:pt x="1026" y="5671"/>
                  </a:lnTo>
                  <a:lnTo>
                    <a:pt x="942" y="5692"/>
                  </a:lnTo>
                  <a:lnTo>
                    <a:pt x="900" y="5608"/>
                  </a:lnTo>
                  <a:lnTo>
                    <a:pt x="816" y="5671"/>
                  </a:lnTo>
                  <a:lnTo>
                    <a:pt x="900" y="5754"/>
                  </a:lnTo>
                  <a:lnTo>
                    <a:pt x="921" y="5775"/>
                  </a:lnTo>
                  <a:lnTo>
                    <a:pt x="900" y="5796"/>
                  </a:lnTo>
                  <a:lnTo>
                    <a:pt x="795" y="5775"/>
                  </a:lnTo>
                  <a:lnTo>
                    <a:pt x="774" y="5671"/>
                  </a:lnTo>
                  <a:lnTo>
                    <a:pt x="670" y="5671"/>
                  </a:lnTo>
                  <a:lnTo>
                    <a:pt x="670" y="5712"/>
                  </a:lnTo>
                  <a:lnTo>
                    <a:pt x="795" y="5817"/>
                  </a:lnTo>
                  <a:lnTo>
                    <a:pt x="795" y="5880"/>
                  </a:lnTo>
                  <a:lnTo>
                    <a:pt x="900" y="6005"/>
                  </a:lnTo>
                  <a:lnTo>
                    <a:pt x="1109" y="6068"/>
                  </a:lnTo>
                  <a:lnTo>
                    <a:pt x="1088" y="5880"/>
                  </a:lnTo>
                  <a:lnTo>
                    <a:pt x="1026" y="5775"/>
                  </a:lnTo>
                  <a:lnTo>
                    <a:pt x="1151" y="5859"/>
                  </a:lnTo>
                  <a:lnTo>
                    <a:pt x="1151" y="5964"/>
                  </a:lnTo>
                  <a:lnTo>
                    <a:pt x="1214" y="6068"/>
                  </a:lnTo>
                  <a:lnTo>
                    <a:pt x="1298" y="6131"/>
                  </a:lnTo>
                  <a:lnTo>
                    <a:pt x="1319" y="6298"/>
                  </a:lnTo>
                  <a:lnTo>
                    <a:pt x="1402" y="6382"/>
                  </a:lnTo>
                  <a:lnTo>
                    <a:pt x="1360" y="6403"/>
                  </a:lnTo>
                  <a:lnTo>
                    <a:pt x="1402" y="6445"/>
                  </a:lnTo>
                  <a:lnTo>
                    <a:pt x="1465" y="6487"/>
                  </a:lnTo>
                  <a:lnTo>
                    <a:pt x="1465" y="6717"/>
                  </a:lnTo>
                  <a:lnTo>
                    <a:pt x="1570" y="6947"/>
                  </a:lnTo>
                  <a:lnTo>
                    <a:pt x="1632" y="7010"/>
                  </a:lnTo>
                  <a:lnTo>
                    <a:pt x="1486" y="7114"/>
                  </a:lnTo>
                  <a:lnTo>
                    <a:pt x="1402" y="7658"/>
                  </a:lnTo>
                  <a:lnTo>
                    <a:pt x="1444" y="7784"/>
                  </a:lnTo>
                  <a:lnTo>
                    <a:pt x="1423" y="7847"/>
                  </a:lnTo>
                  <a:lnTo>
                    <a:pt x="1444" y="7889"/>
                  </a:lnTo>
                  <a:lnTo>
                    <a:pt x="1528" y="7742"/>
                  </a:lnTo>
                  <a:lnTo>
                    <a:pt x="1653" y="7637"/>
                  </a:lnTo>
                  <a:lnTo>
                    <a:pt x="1716" y="7470"/>
                  </a:lnTo>
                  <a:lnTo>
                    <a:pt x="1716" y="7658"/>
                  </a:lnTo>
                  <a:lnTo>
                    <a:pt x="1549" y="7805"/>
                  </a:lnTo>
                  <a:lnTo>
                    <a:pt x="1549" y="7972"/>
                  </a:lnTo>
                  <a:lnTo>
                    <a:pt x="1632" y="7951"/>
                  </a:lnTo>
                  <a:lnTo>
                    <a:pt x="1632" y="7868"/>
                  </a:lnTo>
                  <a:lnTo>
                    <a:pt x="1779" y="7784"/>
                  </a:lnTo>
                  <a:lnTo>
                    <a:pt x="1863" y="7868"/>
                  </a:lnTo>
                  <a:lnTo>
                    <a:pt x="1925" y="7868"/>
                  </a:lnTo>
                  <a:lnTo>
                    <a:pt x="1925" y="7805"/>
                  </a:lnTo>
                  <a:lnTo>
                    <a:pt x="1946" y="7847"/>
                  </a:lnTo>
                  <a:lnTo>
                    <a:pt x="1988" y="7847"/>
                  </a:lnTo>
                  <a:lnTo>
                    <a:pt x="2009" y="7805"/>
                  </a:lnTo>
                  <a:lnTo>
                    <a:pt x="2135" y="7805"/>
                  </a:lnTo>
                  <a:lnTo>
                    <a:pt x="2365" y="7658"/>
                  </a:lnTo>
                  <a:lnTo>
                    <a:pt x="2386" y="7575"/>
                  </a:lnTo>
                  <a:lnTo>
                    <a:pt x="2448" y="7596"/>
                  </a:lnTo>
                  <a:lnTo>
                    <a:pt x="2511" y="7596"/>
                  </a:lnTo>
                  <a:lnTo>
                    <a:pt x="2658" y="7533"/>
                  </a:lnTo>
                  <a:lnTo>
                    <a:pt x="2574" y="7491"/>
                  </a:lnTo>
                  <a:lnTo>
                    <a:pt x="2574" y="7470"/>
                  </a:lnTo>
                  <a:lnTo>
                    <a:pt x="2511" y="7365"/>
                  </a:lnTo>
                  <a:lnTo>
                    <a:pt x="2574" y="7365"/>
                  </a:lnTo>
                  <a:lnTo>
                    <a:pt x="2616" y="7449"/>
                  </a:lnTo>
                  <a:lnTo>
                    <a:pt x="2720" y="7470"/>
                  </a:lnTo>
                  <a:lnTo>
                    <a:pt x="2888" y="7345"/>
                  </a:lnTo>
                  <a:lnTo>
                    <a:pt x="2867" y="7282"/>
                  </a:lnTo>
                  <a:lnTo>
                    <a:pt x="2909" y="7240"/>
                  </a:lnTo>
                  <a:lnTo>
                    <a:pt x="2909" y="7114"/>
                  </a:lnTo>
                  <a:lnTo>
                    <a:pt x="2867" y="7052"/>
                  </a:lnTo>
                  <a:lnTo>
                    <a:pt x="2867" y="7010"/>
                  </a:lnTo>
                  <a:lnTo>
                    <a:pt x="2888" y="6947"/>
                  </a:lnTo>
                  <a:lnTo>
                    <a:pt x="2804" y="6863"/>
                  </a:lnTo>
                  <a:lnTo>
                    <a:pt x="2909" y="6947"/>
                  </a:lnTo>
                  <a:lnTo>
                    <a:pt x="2909" y="7010"/>
                  </a:lnTo>
                  <a:lnTo>
                    <a:pt x="2992" y="7010"/>
                  </a:lnTo>
                  <a:lnTo>
                    <a:pt x="2992" y="7073"/>
                  </a:lnTo>
                  <a:lnTo>
                    <a:pt x="3118" y="7282"/>
                  </a:lnTo>
                  <a:lnTo>
                    <a:pt x="3181" y="7365"/>
                  </a:lnTo>
                  <a:lnTo>
                    <a:pt x="3202" y="7491"/>
                  </a:lnTo>
                  <a:lnTo>
                    <a:pt x="3306" y="7491"/>
                  </a:lnTo>
                  <a:lnTo>
                    <a:pt x="3390" y="7470"/>
                  </a:lnTo>
                  <a:lnTo>
                    <a:pt x="3411" y="7386"/>
                  </a:lnTo>
                  <a:lnTo>
                    <a:pt x="3411" y="7470"/>
                  </a:lnTo>
                  <a:lnTo>
                    <a:pt x="3390" y="7533"/>
                  </a:lnTo>
                  <a:lnTo>
                    <a:pt x="3432" y="7658"/>
                  </a:lnTo>
                  <a:lnTo>
                    <a:pt x="3432" y="7700"/>
                  </a:lnTo>
                  <a:lnTo>
                    <a:pt x="3411" y="7742"/>
                  </a:lnTo>
                  <a:lnTo>
                    <a:pt x="3432" y="7847"/>
                  </a:lnTo>
                  <a:lnTo>
                    <a:pt x="3495" y="7889"/>
                  </a:lnTo>
                  <a:lnTo>
                    <a:pt x="3536" y="8307"/>
                  </a:lnTo>
                  <a:lnTo>
                    <a:pt x="3578" y="8328"/>
                  </a:lnTo>
                  <a:lnTo>
                    <a:pt x="3578" y="8516"/>
                  </a:lnTo>
                  <a:lnTo>
                    <a:pt x="3725" y="8600"/>
                  </a:lnTo>
                  <a:lnTo>
                    <a:pt x="3704" y="8642"/>
                  </a:lnTo>
                  <a:lnTo>
                    <a:pt x="3704" y="8788"/>
                  </a:lnTo>
                  <a:lnTo>
                    <a:pt x="3767" y="8851"/>
                  </a:lnTo>
                  <a:lnTo>
                    <a:pt x="3767" y="9123"/>
                  </a:lnTo>
                  <a:lnTo>
                    <a:pt x="3829" y="9228"/>
                  </a:lnTo>
                  <a:lnTo>
                    <a:pt x="3829" y="9332"/>
                  </a:lnTo>
                  <a:lnTo>
                    <a:pt x="3850" y="9311"/>
                  </a:lnTo>
                  <a:lnTo>
                    <a:pt x="3871" y="9123"/>
                  </a:lnTo>
                  <a:lnTo>
                    <a:pt x="3955" y="9249"/>
                  </a:lnTo>
                  <a:lnTo>
                    <a:pt x="3976" y="9374"/>
                  </a:lnTo>
                  <a:lnTo>
                    <a:pt x="4059" y="9458"/>
                  </a:lnTo>
                  <a:lnTo>
                    <a:pt x="4080" y="9793"/>
                  </a:lnTo>
                  <a:lnTo>
                    <a:pt x="4164" y="9855"/>
                  </a:lnTo>
                  <a:lnTo>
                    <a:pt x="4185" y="9960"/>
                  </a:lnTo>
                  <a:lnTo>
                    <a:pt x="4143" y="10002"/>
                  </a:lnTo>
                  <a:lnTo>
                    <a:pt x="4164" y="10169"/>
                  </a:lnTo>
                  <a:lnTo>
                    <a:pt x="4227" y="10253"/>
                  </a:lnTo>
                  <a:lnTo>
                    <a:pt x="4290" y="10316"/>
                  </a:lnTo>
                  <a:lnTo>
                    <a:pt x="4227" y="10399"/>
                  </a:lnTo>
                  <a:lnTo>
                    <a:pt x="4269" y="10567"/>
                  </a:lnTo>
                  <a:lnTo>
                    <a:pt x="4248" y="10609"/>
                  </a:lnTo>
                  <a:lnTo>
                    <a:pt x="4227" y="10630"/>
                  </a:lnTo>
                  <a:lnTo>
                    <a:pt x="4185" y="10797"/>
                  </a:lnTo>
                  <a:lnTo>
                    <a:pt x="4227" y="10818"/>
                  </a:lnTo>
                  <a:lnTo>
                    <a:pt x="4227" y="10922"/>
                  </a:lnTo>
                  <a:lnTo>
                    <a:pt x="4143" y="11027"/>
                  </a:lnTo>
                  <a:lnTo>
                    <a:pt x="4101" y="11048"/>
                  </a:lnTo>
                  <a:lnTo>
                    <a:pt x="4059" y="11048"/>
                  </a:lnTo>
                  <a:lnTo>
                    <a:pt x="4059" y="11111"/>
                  </a:lnTo>
                  <a:lnTo>
                    <a:pt x="4101" y="11194"/>
                  </a:lnTo>
                  <a:lnTo>
                    <a:pt x="4101" y="11341"/>
                  </a:lnTo>
                  <a:lnTo>
                    <a:pt x="4164" y="11529"/>
                  </a:lnTo>
                  <a:lnTo>
                    <a:pt x="4185" y="11341"/>
                  </a:lnTo>
                  <a:lnTo>
                    <a:pt x="4248" y="11236"/>
                  </a:lnTo>
                  <a:lnTo>
                    <a:pt x="4248" y="11257"/>
                  </a:lnTo>
                  <a:lnTo>
                    <a:pt x="4269" y="11153"/>
                  </a:lnTo>
                  <a:lnTo>
                    <a:pt x="4332" y="11090"/>
                  </a:lnTo>
                  <a:lnTo>
                    <a:pt x="4332" y="10922"/>
                  </a:lnTo>
                  <a:lnTo>
                    <a:pt x="4457" y="10839"/>
                  </a:lnTo>
                  <a:lnTo>
                    <a:pt x="4583" y="10483"/>
                  </a:lnTo>
                  <a:lnTo>
                    <a:pt x="4666" y="10420"/>
                  </a:lnTo>
                  <a:lnTo>
                    <a:pt x="4666" y="10253"/>
                  </a:lnTo>
                  <a:lnTo>
                    <a:pt x="4583" y="10106"/>
                  </a:lnTo>
                  <a:lnTo>
                    <a:pt x="4604" y="9960"/>
                  </a:lnTo>
                  <a:lnTo>
                    <a:pt x="4562" y="9855"/>
                  </a:lnTo>
                  <a:lnTo>
                    <a:pt x="4541" y="9667"/>
                  </a:lnTo>
                  <a:lnTo>
                    <a:pt x="4457" y="9583"/>
                  </a:lnTo>
                  <a:lnTo>
                    <a:pt x="4478" y="9479"/>
                  </a:lnTo>
                  <a:lnTo>
                    <a:pt x="4457" y="9353"/>
                  </a:lnTo>
                  <a:lnTo>
                    <a:pt x="4478" y="9270"/>
                  </a:lnTo>
                  <a:lnTo>
                    <a:pt x="4436" y="9018"/>
                  </a:lnTo>
                  <a:lnTo>
                    <a:pt x="4269" y="8851"/>
                  </a:lnTo>
                  <a:lnTo>
                    <a:pt x="4080" y="8725"/>
                  </a:lnTo>
                  <a:lnTo>
                    <a:pt x="3934" y="8537"/>
                  </a:lnTo>
                  <a:lnTo>
                    <a:pt x="3934" y="8433"/>
                  </a:lnTo>
                  <a:lnTo>
                    <a:pt x="3850" y="8223"/>
                  </a:lnTo>
                  <a:lnTo>
                    <a:pt x="3955" y="8181"/>
                  </a:lnTo>
                  <a:lnTo>
                    <a:pt x="3976" y="8077"/>
                  </a:lnTo>
                  <a:lnTo>
                    <a:pt x="3934" y="7784"/>
                  </a:lnTo>
                  <a:lnTo>
                    <a:pt x="3955" y="7700"/>
                  </a:lnTo>
                  <a:lnTo>
                    <a:pt x="4059" y="7658"/>
                  </a:lnTo>
                  <a:lnTo>
                    <a:pt x="4059" y="7533"/>
                  </a:lnTo>
                  <a:lnTo>
                    <a:pt x="3934" y="7470"/>
                  </a:lnTo>
                  <a:lnTo>
                    <a:pt x="3934" y="7345"/>
                  </a:lnTo>
                  <a:lnTo>
                    <a:pt x="3850" y="7219"/>
                  </a:lnTo>
                  <a:lnTo>
                    <a:pt x="3767" y="7156"/>
                  </a:lnTo>
                  <a:lnTo>
                    <a:pt x="3620" y="6863"/>
                  </a:lnTo>
                  <a:lnTo>
                    <a:pt x="3495" y="6759"/>
                  </a:lnTo>
                  <a:lnTo>
                    <a:pt x="3432" y="6696"/>
                  </a:lnTo>
                  <a:lnTo>
                    <a:pt x="3348" y="6612"/>
                  </a:lnTo>
                  <a:lnTo>
                    <a:pt x="3243" y="6424"/>
                  </a:lnTo>
                  <a:lnTo>
                    <a:pt x="3181" y="6403"/>
                  </a:lnTo>
                  <a:lnTo>
                    <a:pt x="3181" y="6319"/>
                  </a:lnTo>
                  <a:lnTo>
                    <a:pt x="3306" y="6236"/>
                  </a:lnTo>
                  <a:lnTo>
                    <a:pt x="3411" y="6173"/>
                  </a:lnTo>
                  <a:lnTo>
                    <a:pt x="3390" y="6089"/>
                  </a:lnTo>
                  <a:lnTo>
                    <a:pt x="3390" y="5901"/>
                  </a:lnTo>
                  <a:lnTo>
                    <a:pt x="3453" y="5817"/>
                  </a:lnTo>
                  <a:lnTo>
                    <a:pt x="3432" y="5650"/>
                  </a:lnTo>
                  <a:lnTo>
                    <a:pt x="3515" y="5503"/>
                  </a:lnTo>
                  <a:lnTo>
                    <a:pt x="3746" y="5587"/>
                  </a:lnTo>
                  <a:lnTo>
                    <a:pt x="3871" y="5482"/>
                  </a:lnTo>
                  <a:lnTo>
                    <a:pt x="4018" y="5482"/>
                  </a:lnTo>
                  <a:lnTo>
                    <a:pt x="4039" y="5440"/>
                  </a:lnTo>
                  <a:lnTo>
                    <a:pt x="4039" y="5273"/>
                  </a:lnTo>
                  <a:lnTo>
                    <a:pt x="4101" y="5231"/>
                  </a:lnTo>
                  <a:lnTo>
                    <a:pt x="4269" y="5252"/>
                  </a:lnTo>
                  <a:lnTo>
                    <a:pt x="4290" y="5168"/>
                  </a:lnTo>
                  <a:lnTo>
                    <a:pt x="4248" y="5085"/>
                  </a:lnTo>
                  <a:lnTo>
                    <a:pt x="4248" y="5022"/>
                  </a:lnTo>
                  <a:lnTo>
                    <a:pt x="4373" y="4980"/>
                  </a:lnTo>
                  <a:lnTo>
                    <a:pt x="4541" y="4959"/>
                  </a:lnTo>
                  <a:lnTo>
                    <a:pt x="4562" y="4959"/>
                  </a:lnTo>
                  <a:lnTo>
                    <a:pt x="4604" y="4813"/>
                  </a:lnTo>
                  <a:lnTo>
                    <a:pt x="4666" y="4813"/>
                  </a:lnTo>
                  <a:lnTo>
                    <a:pt x="4792" y="4729"/>
                  </a:lnTo>
                  <a:lnTo>
                    <a:pt x="4750" y="4645"/>
                  </a:lnTo>
                  <a:lnTo>
                    <a:pt x="4792" y="4541"/>
                  </a:lnTo>
                  <a:lnTo>
                    <a:pt x="4813" y="4436"/>
                  </a:lnTo>
                  <a:lnTo>
                    <a:pt x="4980" y="4415"/>
                  </a:lnTo>
                  <a:lnTo>
                    <a:pt x="5085" y="4311"/>
                  </a:lnTo>
                  <a:lnTo>
                    <a:pt x="5127" y="4290"/>
                  </a:lnTo>
                  <a:lnTo>
                    <a:pt x="5127" y="4143"/>
                  </a:lnTo>
                  <a:lnTo>
                    <a:pt x="5022" y="4122"/>
                  </a:lnTo>
                  <a:lnTo>
                    <a:pt x="4771" y="4227"/>
                  </a:lnTo>
                  <a:lnTo>
                    <a:pt x="4624" y="4227"/>
                  </a:lnTo>
                  <a:lnTo>
                    <a:pt x="4562" y="4311"/>
                  </a:lnTo>
                  <a:lnTo>
                    <a:pt x="4436" y="4248"/>
                  </a:lnTo>
                  <a:lnTo>
                    <a:pt x="4394" y="4122"/>
                  </a:lnTo>
                  <a:lnTo>
                    <a:pt x="4436" y="3997"/>
                  </a:lnTo>
                  <a:lnTo>
                    <a:pt x="4352" y="3892"/>
                  </a:lnTo>
                  <a:lnTo>
                    <a:pt x="4269" y="3976"/>
                  </a:lnTo>
                  <a:lnTo>
                    <a:pt x="4227" y="3913"/>
                  </a:lnTo>
                  <a:lnTo>
                    <a:pt x="4039" y="3913"/>
                  </a:lnTo>
                  <a:lnTo>
                    <a:pt x="3955" y="3934"/>
                  </a:lnTo>
                  <a:lnTo>
                    <a:pt x="3934" y="3871"/>
                  </a:lnTo>
                  <a:lnTo>
                    <a:pt x="4039" y="3767"/>
                  </a:lnTo>
                  <a:lnTo>
                    <a:pt x="4185" y="3578"/>
                  </a:lnTo>
                  <a:lnTo>
                    <a:pt x="4164" y="3495"/>
                  </a:lnTo>
                  <a:lnTo>
                    <a:pt x="4227" y="3390"/>
                  </a:lnTo>
                  <a:lnTo>
                    <a:pt x="4227" y="3306"/>
                  </a:lnTo>
                  <a:lnTo>
                    <a:pt x="4101" y="3244"/>
                  </a:lnTo>
                  <a:lnTo>
                    <a:pt x="3955" y="3244"/>
                  </a:lnTo>
                  <a:lnTo>
                    <a:pt x="3934" y="3285"/>
                  </a:lnTo>
                  <a:lnTo>
                    <a:pt x="3871" y="3202"/>
                  </a:lnTo>
                  <a:lnTo>
                    <a:pt x="3913" y="3160"/>
                  </a:lnTo>
                  <a:lnTo>
                    <a:pt x="3767" y="3139"/>
                  </a:lnTo>
                  <a:lnTo>
                    <a:pt x="3704" y="3055"/>
                  </a:lnTo>
                  <a:lnTo>
                    <a:pt x="3725" y="2951"/>
                  </a:lnTo>
                  <a:lnTo>
                    <a:pt x="3704" y="2846"/>
                  </a:lnTo>
                  <a:lnTo>
                    <a:pt x="3557" y="2867"/>
                  </a:lnTo>
                  <a:lnTo>
                    <a:pt x="3495" y="2825"/>
                  </a:lnTo>
                  <a:lnTo>
                    <a:pt x="3515" y="2741"/>
                  </a:lnTo>
                  <a:lnTo>
                    <a:pt x="3495" y="2658"/>
                  </a:lnTo>
                  <a:lnTo>
                    <a:pt x="3223" y="2720"/>
                  </a:lnTo>
                  <a:lnTo>
                    <a:pt x="3097" y="2825"/>
                  </a:lnTo>
                  <a:lnTo>
                    <a:pt x="3034" y="2679"/>
                  </a:lnTo>
                  <a:lnTo>
                    <a:pt x="3055" y="2532"/>
                  </a:lnTo>
                  <a:lnTo>
                    <a:pt x="2992" y="2469"/>
                  </a:lnTo>
                  <a:lnTo>
                    <a:pt x="2930" y="2407"/>
                  </a:lnTo>
                  <a:lnTo>
                    <a:pt x="2825" y="2344"/>
                  </a:lnTo>
                  <a:lnTo>
                    <a:pt x="2825" y="2239"/>
                  </a:lnTo>
                  <a:lnTo>
                    <a:pt x="2888" y="2155"/>
                  </a:lnTo>
                  <a:lnTo>
                    <a:pt x="2825" y="2093"/>
                  </a:lnTo>
                  <a:lnTo>
                    <a:pt x="2888" y="2009"/>
                  </a:lnTo>
                  <a:lnTo>
                    <a:pt x="2971" y="1904"/>
                  </a:lnTo>
                  <a:lnTo>
                    <a:pt x="3034" y="1925"/>
                  </a:lnTo>
                  <a:lnTo>
                    <a:pt x="3097" y="1883"/>
                  </a:lnTo>
                  <a:lnTo>
                    <a:pt x="3034" y="1779"/>
                  </a:lnTo>
                  <a:lnTo>
                    <a:pt x="3055" y="1695"/>
                  </a:lnTo>
                  <a:lnTo>
                    <a:pt x="3118" y="1674"/>
                  </a:lnTo>
                  <a:lnTo>
                    <a:pt x="3139" y="1570"/>
                  </a:lnTo>
                  <a:lnTo>
                    <a:pt x="3243" y="1507"/>
                  </a:lnTo>
                  <a:lnTo>
                    <a:pt x="3285" y="1423"/>
                  </a:lnTo>
                  <a:lnTo>
                    <a:pt x="3285" y="1319"/>
                  </a:lnTo>
                  <a:lnTo>
                    <a:pt x="3306" y="1067"/>
                  </a:lnTo>
                  <a:lnTo>
                    <a:pt x="3285" y="900"/>
                  </a:lnTo>
                  <a:lnTo>
                    <a:pt x="3202" y="691"/>
                  </a:lnTo>
                  <a:lnTo>
                    <a:pt x="3202" y="544"/>
                  </a:lnTo>
                  <a:lnTo>
                    <a:pt x="3097" y="419"/>
                  </a:lnTo>
                  <a:lnTo>
                    <a:pt x="2992" y="419"/>
                  </a:lnTo>
                  <a:lnTo>
                    <a:pt x="2971" y="251"/>
                  </a:lnTo>
                  <a:lnTo>
                    <a:pt x="2825" y="147"/>
                  </a:lnTo>
                  <a:lnTo>
                    <a:pt x="2783" y="0"/>
                  </a:lnTo>
                  <a:lnTo>
                    <a:pt x="2616" y="0"/>
                  </a:lnTo>
                  <a:lnTo>
                    <a:pt x="2532" y="42"/>
                  </a:lnTo>
                  <a:lnTo>
                    <a:pt x="24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36"/>
            <p:cNvSpPr/>
            <p:nvPr/>
          </p:nvSpPr>
          <p:spPr>
            <a:xfrm>
              <a:off x="4941700" y="2836825"/>
              <a:ext cx="74300" cy="95750"/>
            </a:xfrm>
            <a:custGeom>
              <a:rect b="b" l="l" r="r" t="t"/>
              <a:pathLst>
                <a:path extrusionOk="0" h="3830" w="2972">
                  <a:moveTo>
                    <a:pt x="209" y="1"/>
                  </a:moveTo>
                  <a:lnTo>
                    <a:pt x="189" y="63"/>
                  </a:lnTo>
                  <a:lnTo>
                    <a:pt x="147" y="63"/>
                  </a:lnTo>
                  <a:lnTo>
                    <a:pt x="147" y="147"/>
                  </a:lnTo>
                  <a:lnTo>
                    <a:pt x="189" y="210"/>
                  </a:lnTo>
                  <a:lnTo>
                    <a:pt x="147" y="356"/>
                  </a:lnTo>
                  <a:lnTo>
                    <a:pt x="21" y="482"/>
                  </a:lnTo>
                  <a:lnTo>
                    <a:pt x="0" y="628"/>
                  </a:lnTo>
                  <a:lnTo>
                    <a:pt x="293" y="733"/>
                  </a:lnTo>
                  <a:lnTo>
                    <a:pt x="398" y="670"/>
                  </a:lnTo>
                  <a:lnTo>
                    <a:pt x="523" y="691"/>
                  </a:lnTo>
                  <a:lnTo>
                    <a:pt x="502" y="754"/>
                  </a:lnTo>
                  <a:lnTo>
                    <a:pt x="544" y="900"/>
                  </a:lnTo>
                  <a:lnTo>
                    <a:pt x="481" y="963"/>
                  </a:lnTo>
                  <a:lnTo>
                    <a:pt x="398" y="942"/>
                  </a:lnTo>
                  <a:lnTo>
                    <a:pt x="314" y="984"/>
                  </a:lnTo>
                  <a:lnTo>
                    <a:pt x="272" y="1151"/>
                  </a:lnTo>
                  <a:lnTo>
                    <a:pt x="168" y="1172"/>
                  </a:lnTo>
                  <a:lnTo>
                    <a:pt x="168" y="1402"/>
                  </a:lnTo>
                  <a:lnTo>
                    <a:pt x="293" y="1570"/>
                  </a:lnTo>
                  <a:lnTo>
                    <a:pt x="419" y="1612"/>
                  </a:lnTo>
                  <a:lnTo>
                    <a:pt x="586" y="1800"/>
                  </a:lnTo>
                  <a:lnTo>
                    <a:pt x="586" y="1988"/>
                  </a:lnTo>
                  <a:lnTo>
                    <a:pt x="628" y="2114"/>
                  </a:lnTo>
                  <a:lnTo>
                    <a:pt x="607" y="2218"/>
                  </a:lnTo>
                  <a:lnTo>
                    <a:pt x="628" y="2407"/>
                  </a:lnTo>
                  <a:lnTo>
                    <a:pt x="816" y="2637"/>
                  </a:lnTo>
                  <a:lnTo>
                    <a:pt x="816" y="2783"/>
                  </a:lnTo>
                  <a:lnTo>
                    <a:pt x="837" y="2888"/>
                  </a:lnTo>
                  <a:lnTo>
                    <a:pt x="879" y="3076"/>
                  </a:lnTo>
                  <a:lnTo>
                    <a:pt x="921" y="3055"/>
                  </a:lnTo>
                  <a:lnTo>
                    <a:pt x="984" y="3160"/>
                  </a:lnTo>
                  <a:lnTo>
                    <a:pt x="1005" y="3202"/>
                  </a:lnTo>
                  <a:lnTo>
                    <a:pt x="1046" y="3202"/>
                  </a:lnTo>
                  <a:lnTo>
                    <a:pt x="1067" y="3139"/>
                  </a:lnTo>
                  <a:lnTo>
                    <a:pt x="1130" y="3097"/>
                  </a:lnTo>
                  <a:lnTo>
                    <a:pt x="1214" y="3160"/>
                  </a:lnTo>
                  <a:lnTo>
                    <a:pt x="1214" y="3181"/>
                  </a:lnTo>
                  <a:lnTo>
                    <a:pt x="1256" y="3160"/>
                  </a:lnTo>
                  <a:lnTo>
                    <a:pt x="1298" y="3055"/>
                  </a:lnTo>
                  <a:lnTo>
                    <a:pt x="1214" y="2930"/>
                  </a:lnTo>
                  <a:lnTo>
                    <a:pt x="1256" y="2888"/>
                  </a:lnTo>
                  <a:lnTo>
                    <a:pt x="1256" y="2783"/>
                  </a:lnTo>
                  <a:lnTo>
                    <a:pt x="1318" y="2721"/>
                  </a:lnTo>
                  <a:lnTo>
                    <a:pt x="1318" y="2742"/>
                  </a:lnTo>
                  <a:lnTo>
                    <a:pt x="1256" y="2951"/>
                  </a:lnTo>
                  <a:lnTo>
                    <a:pt x="1339" y="3055"/>
                  </a:lnTo>
                  <a:lnTo>
                    <a:pt x="1423" y="2930"/>
                  </a:lnTo>
                  <a:lnTo>
                    <a:pt x="1507" y="2888"/>
                  </a:lnTo>
                  <a:lnTo>
                    <a:pt x="1507" y="2888"/>
                  </a:lnTo>
                  <a:lnTo>
                    <a:pt x="1465" y="2951"/>
                  </a:lnTo>
                  <a:lnTo>
                    <a:pt x="1423" y="2972"/>
                  </a:lnTo>
                  <a:lnTo>
                    <a:pt x="1360" y="3076"/>
                  </a:lnTo>
                  <a:lnTo>
                    <a:pt x="1465" y="3139"/>
                  </a:lnTo>
                  <a:lnTo>
                    <a:pt x="1549" y="2951"/>
                  </a:lnTo>
                  <a:lnTo>
                    <a:pt x="1653" y="2930"/>
                  </a:lnTo>
                  <a:lnTo>
                    <a:pt x="1674" y="2762"/>
                  </a:lnTo>
                  <a:lnTo>
                    <a:pt x="1590" y="2637"/>
                  </a:lnTo>
                  <a:lnTo>
                    <a:pt x="1528" y="2616"/>
                  </a:lnTo>
                  <a:lnTo>
                    <a:pt x="1632" y="2553"/>
                  </a:lnTo>
                  <a:lnTo>
                    <a:pt x="1653" y="2511"/>
                  </a:lnTo>
                  <a:lnTo>
                    <a:pt x="1570" y="2365"/>
                  </a:lnTo>
                  <a:lnTo>
                    <a:pt x="1549" y="2156"/>
                  </a:lnTo>
                  <a:lnTo>
                    <a:pt x="1590" y="2344"/>
                  </a:lnTo>
                  <a:lnTo>
                    <a:pt x="1716" y="2449"/>
                  </a:lnTo>
                  <a:lnTo>
                    <a:pt x="1779" y="2428"/>
                  </a:lnTo>
                  <a:lnTo>
                    <a:pt x="1779" y="2470"/>
                  </a:lnTo>
                  <a:lnTo>
                    <a:pt x="1988" y="2574"/>
                  </a:lnTo>
                  <a:lnTo>
                    <a:pt x="2093" y="2511"/>
                  </a:lnTo>
                  <a:lnTo>
                    <a:pt x="2155" y="2532"/>
                  </a:lnTo>
                  <a:lnTo>
                    <a:pt x="2155" y="2470"/>
                  </a:lnTo>
                  <a:lnTo>
                    <a:pt x="2197" y="2470"/>
                  </a:lnTo>
                  <a:lnTo>
                    <a:pt x="2365" y="2888"/>
                  </a:lnTo>
                  <a:lnTo>
                    <a:pt x="2448" y="2951"/>
                  </a:lnTo>
                  <a:lnTo>
                    <a:pt x="2448" y="3034"/>
                  </a:lnTo>
                  <a:lnTo>
                    <a:pt x="2406" y="3160"/>
                  </a:lnTo>
                  <a:lnTo>
                    <a:pt x="2469" y="3181"/>
                  </a:lnTo>
                  <a:lnTo>
                    <a:pt x="2406" y="3348"/>
                  </a:lnTo>
                  <a:lnTo>
                    <a:pt x="2448" y="3369"/>
                  </a:lnTo>
                  <a:lnTo>
                    <a:pt x="2511" y="3306"/>
                  </a:lnTo>
                  <a:lnTo>
                    <a:pt x="2553" y="3265"/>
                  </a:lnTo>
                  <a:lnTo>
                    <a:pt x="2553" y="3265"/>
                  </a:lnTo>
                  <a:lnTo>
                    <a:pt x="2511" y="3369"/>
                  </a:lnTo>
                  <a:lnTo>
                    <a:pt x="2490" y="3411"/>
                  </a:lnTo>
                  <a:lnTo>
                    <a:pt x="2553" y="3495"/>
                  </a:lnTo>
                  <a:lnTo>
                    <a:pt x="2637" y="3620"/>
                  </a:lnTo>
                  <a:lnTo>
                    <a:pt x="2720" y="3830"/>
                  </a:lnTo>
                  <a:lnTo>
                    <a:pt x="2762" y="3830"/>
                  </a:lnTo>
                  <a:lnTo>
                    <a:pt x="2720" y="3683"/>
                  </a:lnTo>
                  <a:lnTo>
                    <a:pt x="2720" y="3620"/>
                  </a:lnTo>
                  <a:lnTo>
                    <a:pt x="2762" y="3516"/>
                  </a:lnTo>
                  <a:lnTo>
                    <a:pt x="2867" y="3390"/>
                  </a:lnTo>
                  <a:lnTo>
                    <a:pt x="2909" y="3411"/>
                  </a:lnTo>
                  <a:lnTo>
                    <a:pt x="2971" y="3286"/>
                  </a:lnTo>
                  <a:lnTo>
                    <a:pt x="2971" y="3160"/>
                  </a:lnTo>
                  <a:lnTo>
                    <a:pt x="2930" y="3139"/>
                  </a:lnTo>
                  <a:lnTo>
                    <a:pt x="2909" y="3076"/>
                  </a:lnTo>
                  <a:lnTo>
                    <a:pt x="2909" y="3034"/>
                  </a:lnTo>
                  <a:lnTo>
                    <a:pt x="2888" y="2972"/>
                  </a:lnTo>
                  <a:lnTo>
                    <a:pt x="2867" y="2888"/>
                  </a:lnTo>
                  <a:lnTo>
                    <a:pt x="2804" y="2742"/>
                  </a:lnTo>
                  <a:lnTo>
                    <a:pt x="2783" y="2511"/>
                  </a:lnTo>
                  <a:lnTo>
                    <a:pt x="2720" y="2428"/>
                  </a:lnTo>
                  <a:lnTo>
                    <a:pt x="2720" y="2302"/>
                  </a:lnTo>
                  <a:lnTo>
                    <a:pt x="2699" y="2135"/>
                  </a:lnTo>
                  <a:lnTo>
                    <a:pt x="2637" y="2051"/>
                  </a:lnTo>
                  <a:lnTo>
                    <a:pt x="2595" y="2009"/>
                  </a:lnTo>
                  <a:lnTo>
                    <a:pt x="2511" y="2009"/>
                  </a:lnTo>
                  <a:lnTo>
                    <a:pt x="2448" y="1946"/>
                  </a:lnTo>
                  <a:lnTo>
                    <a:pt x="2386" y="2009"/>
                  </a:lnTo>
                  <a:lnTo>
                    <a:pt x="2406" y="2051"/>
                  </a:lnTo>
                  <a:lnTo>
                    <a:pt x="2386" y="2114"/>
                  </a:lnTo>
                  <a:lnTo>
                    <a:pt x="2386" y="2156"/>
                  </a:lnTo>
                  <a:lnTo>
                    <a:pt x="2344" y="2239"/>
                  </a:lnTo>
                  <a:lnTo>
                    <a:pt x="2365" y="2302"/>
                  </a:lnTo>
                  <a:lnTo>
                    <a:pt x="2365" y="2365"/>
                  </a:lnTo>
                  <a:lnTo>
                    <a:pt x="2281" y="2365"/>
                  </a:lnTo>
                  <a:lnTo>
                    <a:pt x="2197" y="2260"/>
                  </a:lnTo>
                  <a:lnTo>
                    <a:pt x="2093" y="2156"/>
                  </a:lnTo>
                  <a:lnTo>
                    <a:pt x="2093" y="2114"/>
                  </a:lnTo>
                  <a:lnTo>
                    <a:pt x="2030" y="2051"/>
                  </a:lnTo>
                  <a:lnTo>
                    <a:pt x="1967" y="1905"/>
                  </a:lnTo>
                  <a:lnTo>
                    <a:pt x="1967" y="1821"/>
                  </a:lnTo>
                  <a:lnTo>
                    <a:pt x="2030" y="1800"/>
                  </a:lnTo>
                  <a:lnTo>
                    <a:pt x="2051" y="1716"/>
                  </a:lnTo>
                  <a:lnTo>
                    <a:pt x="2155" y="1633"/>
                  </a:lnTo>
                  <a:lnTo>
                    <a:pt x="2176" y="1695"/>
                  </a:lnTo>
                  <a:lnTo>
                    <a:pt x="2260" y="1695"/>
                  </a:lnTo>
                  <a:lnTo>
                    <a:pt x="2302" y="1633"/>
                  </a:lnTo>
                  <a:lnTo>
                    <a:pt x="2302" y="1570"/>
                  </a:lnTo>
                  <a:lnTo>
                    <a:pt x="2365" y="1528"/>
                  </a:lnTo>
                  <a:lnTo>
                    <a:pt x="2448" y="1319"/>
                  </a:lnTo>
                  <a:lnTo>
                    <a:pt x="2469" y="1193"/>
                  </a:lnTo>
                  <a:lnTo>
                    <a:pt x="2511" y="1068"/>
                  </a:lnTo>
                  <a:lnTo>
                    <a:pt x="2469" y="1047"/>
                  </a:lnTo>
                  <a:lnTo>
                    <a:pt x="2365" y="942"/>
                  </a:lnTo>
                  <a:lnTo>
                    <a:pt x="2302" y="963"/>
                  </a:lnTo>
                  <a:lnTo>
                    <a:pt x="2260" y="942"/>
                  </a:lnTo>
                  <a:lnTo>
                    <a:pt x="2176" y="942"/>
                  </a:lnTo>
                  <a:lnTo>
                    <a:pt x="1967" y="963"/>
                  </a:lnTo>
                  <a:lnTo>
                    <a:pt x="1779" y="942"/>
                  </a:lnTo>
                  <a:lnTo>
                    <a:pt x="1423" y="942"/>
                  </a:lnTo>
                  <a:lnTo>
                    <a:pt x="1298" y="879"/>
                  </a:lnTo>
                  <a:lnTo>
                    <a:pt x="1193" y="900"/>
                  </a:lnTo>
                  <a:lnTo>
                    <a:pt x="1067" y="858"/>
                  </a:lnTo>
                  <a:lnTo>
                    <a:pt x="1067" y="775"/>
                  </a:lnTo>
                  <a:lnTo>
                    <a:pt x="1026" y="649"/>
                  </a:lnTo>
                  <a:lnTo>
                    <a:pt x="1026" y="565"/>
                  </a:lnTo>
                  <a:lnTo>
                    <a:pt x="1005" y="440"/>
                  </a:lnTo>
                  <a:lnTo>
                    <a:pt x="921" y="314"/>
                  </a:lnTo>
                  <a:lnTo>
                    <a:pt x="879" y="314"/>
                  </a:lnTo>
                  <a:lnTo>
                    <a:pt x="837" y="356"/>
                  </a:lnTo>
                  <a:lnTo>
                    <a:pt x="733" y="314"/>
                  </a:lnTo>
                  <a:lnTo>
                    <a:pt x="691" y="252"/>
                  </a:lnTo>
                  <a:lnTo>
                    <a:pt x="607" y="168"/>
                  </a:lnTo>
                  <a:lnTo>
                    <a:pt x="544" y="168"/>
                  </a:lnTo>
                  <a:lnTo>
                    <a:pt x="523" y="252"/>
                  </a:lnTo>
                  <a:lnTo>
                    <a:pt x="607" y="314"/>
                  </a:lnTo>
                  <a:lnTo>
                    <a:pt x="544" y="335"/>
                  </a:lnTo>
                  <a:lnTo>
                    <a:pt x="419" y="314"/>
                  </a:lnTo>
                  <a:lnTo>
                    <a:pt x="356" y="210"/>
                  </a:lnTo>
                  <a:lnTo>
                    <a:pt x="356" y="147"/>
                  </a:lnTo>
                  <a:lnTo>
                    <a:pt x="272" y="42"/>
                  </a:lnTo>
                  <a:lnTo>
                    <a:pt x="2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36"/>
            <p:cNvSpPr/>
            <p:nvPr/>
          </p:nvSpPr>
          <p:spPr>
            <a:xfrm>
              <a:off x="3787225" y="2293850"/>
              <a:ext cx="55475" cy="68025"/>
            </a:xfrm>
            <a:custGeom>
              <a:rect b="b" l="l" r="r" t="t"/>
              <a:pathLst>
                <a:path extrusionOk="0" h="2721" w="2219">
                  <a:moveTo>
                    <a:pt x="1298" y="1"/>
                  </a:moveTo>
                  <a:lnTo>
                    <a:pt x="1152" y="168"/>
                  </a:lnTo>
                  <a:lnTo>
                    <a:pt x="984" y="231"/>
                  </a:lnTo>
                  <a:lnTo>
                    <a:pt x="880" y="231"/>
                  </a:lnTo>
                  <a:lnTo>
                    <a:pt x="817" y="336"/>
                  </a:lnTo>
                  <a:lnTo>
                    <a:pt x="754" y="482"/>
                  </a:lnTo>
                  <a:lnTo>
                    <a:pt x="649" y="545"/>
                  </a:lnTo>
                  <a:lnTo>
                    <a:pt x="524" y="545"/>
                  </a:lnTo>
                  <a:lnTo>
                    <a:pt x="357" y="649"/>
                  </a:lnTo>
                  <a:lnTo>
                    <a:pt x="315" y="629"/>
                  </a:lnTo>
                  <a:lnTo>
                    <a:pt x="231" y="629"/>
                  </a:lnTo>
                  <a:lnTo>
                    <a:pt x="210" y="754"/>
                  </a:lnTo>
                  <a:lnTo>
                    <a:pt x="126" y="838"/>
                  </a:lnTo>
                  <a:lnTo>
                    <a:pt x="189" y="901"/>
                  </a:lnTo>
                  <a:lnTo>
                    <a:pt x="231" y="859"/>
                  </a:lnTo>
                  <a:lnTo>
                    <a:pt x="357" y="1005"/>
                  </a:lnTo>
                  <a:lnTo>
                    <a:pt x="336" y="838"/>
                  </a:lnTo>
                  <a:lnTo>
                    <a:pt x="357" y="754"/>
                  </a:lnTo>
                  <a:lnTo>
                    <a:pt x="545" y="629"/>
                  </a:lnTo>
                  <a:lnTo>
                    <a:pt x="566" y="649"/>
                  </a:lnTo>
                  <a:lnTo>
                    <a:pt x="670" y="629"/>
                  </a:lnTo>
                  <a:lnTo>
                    <a:pt x="817" y="649"/>
                  </a:lnTo>
                  <a:lnTo>
                    <a:pt x="859" y="629"/>
                  </a:lnTo>
                  <a:lnTo>
                    <a:pt x="859" y="629"/>
                  </a:lnTo>
                  <a:cubicBezTo>
                    <a:pt x="859" y="649"/>
                    <a:pt x="838" y="649"/>
                    <a:pt x="838" y="691"/>
                  </a:cubicBezTo>
                  <a:lnTo>
                    <a:pt x="754" y="712"/>
                  </a:lnTo>
                  <a:lnTo>
                    <a:pt x="670" y="712"/>
                  </a:lnTo>
                  <a:lnTo>
                    <a:pt x="629" y="733"/>
                  </a:lnTo>
                  <a:lnTo>
                    <a:pt x="733" y="859"/>
                  </a:lnTo>
                  <a:lnTo>
                    <a:pt x="691" y="921"/>
                  </a:lnTo>
                  <a:lnTo>
                    <a:pt x="775" y="1026"/>
                  </a:lnTo>
                  <a:lnTo>
                    <a:pt x="775" y="1047"/>
                  </a:lnTo>
                  <a:lnTo>
                    <a:pt x="691" y="1026"/>
                  </a:lnTo>
                  <a:lnTo>
                    <a:pt x="587" y="1047"/>
                  </a:lnTo>
                  <a:lnTo>
                    <a:pt x="566" y="1005"/>
                  </a:lnTo>
                  <a:lnTo>
                    <a:pt x="629" y="942"/>
                  </a:lnTo>
                  <a:lnTo>
                    <a:pt x="566" y="838"/>
                  </a:lnTo>
                  <a:lnTo>
                    <a:pt x="545" y="838"/>
                  </a:lnTo>
                  <a:lnTo>
                    <a:pt x="461" y="963"/>
                  </a:lnTo>
                  <a:lnTo>
                    <a:pt x="524" y="1047"/>
                  </a:lnTo>
                  <a:lnTo>
                    <a:pt x="419" y="1131"/>
                  </a:lnTo>
                  <a:lnTo>
                    <a:pt x="336" y="1047"/>
                  </a:lnTo>
                  <a:lnTo>
                    <a:pt x="231" y="1047"/>
                  </a:lnTo>
                  <a:lnTo>
                    <a:pt x="147" y="1026"/>
                  </a:lnTo>
                  <a:lnTo>
                    <a:pt x="64" y="1110"/>
                  </a:lnTo>
                  <a:lnTo>
                    <a:pt x="210" y="1173"/>
                  </a:lnTo>
                  <a:lnTo>
                    <a:pt x="210" y="1277"/>
                  </a:lnTo>
                  <a:lnTo>
                    <a:pt x="126" y="1235"/>
                  </a:lnTo>
                  <a:lnTo>
                    <a:pt x="64" y="1256"/>
                  </a:lnTo>
                  <a:lnTo>
                    <a:pt x="105" y="1424"/>
                  </a:lnTo>
                  <a:lnTo>
                    <a:pt x="168" y="1465"/>
                  </a:lnTo>
                  <a:lnTo>
                    <a:pt x="168" y="1591"/>
                  </a:lnTo>
                  <a:lnTo>
                    <a:pt x="231" y="1675"/>
                  </a:lnTo>
                  <a:lnTo>
                    <a:pt x="64" y="1758"/>
                  </a:lnTo>
                  <a:lnTo>
                    <a:pt x="1" y="1905"/>
                  </a:lnTo>
                  <a:lnTo>
                    <a:pt x="64" y="1968"/>
                  </a:lnTo>
                  <a:lnTo>
                    <a:pt x="168" y="1905"/>
                  </a:lnTo>
                  <a:lnTo>
                    <a:pt x="315" y="2051"/>
                  </a:lnTo>
                  <a:lnTo>
                    <a:pt x="336" y="2219"/>
                  </a:lnTo>
                  <a:lnTo>
                    <a:pt x="273" y="2261"/>
                  </a:lnTo>
                  <a:lnTo>
                    <a:pt x="315" y="2323"/>
                  </a:lnTo>
                  <a:lnTo>
                    <a:pt x="461" y="2323"/>
                  </a:lnTo>
                  <a:lnTo>
                    <a:pt x="608" y="2533"/>
                  </a:lnTo>
                  <a:lnTo>
                    <a:pt x="649" y="2574"/>
                  </a:lnTo>
                  <a:lnTo>
                    <a:pt x="754" y="2533"/>
                  </a:lnTo>
                  <a:lnTo>
                    <a:pt x="775" y="2470"/>
                  </a:lnTo>
                  <a:lnTo>
                    <a:pt x="691" y="2386"/>
                  </a:lnTo>
                  <a:lnTo>
                    <a:pt x="649" y="2386"/>
                  </a:lnTo>
                  <a:lnTo>
                    <a:pt x="649" y="2302"/>
                  </a:lnTo>
                  <a:lnTo>
                    <a:pt x="733" y="2261"/>
                  </a:lnTo>
                  <a:lnTo>
                    <a:pt x="733" y="2177"/>
                  </a:lnTo>
                  <a:lnTo>
                    <a:pt x="670" y="2135"/>
                  </a:lnTo>
                  <a:lnTo>
                    <a:pt x="670" y="2072"/>
                  </a:lnTo>
                  <a:lnTo>
                    <a:pt x="754" y="2009"/>
                  </a:lnTo>
                  <a:cubicBezTo>
                    <a:pt x="775" y="2051"/>
                    <a:pt x="817" y="2093"/>
                    <a:pt x="838" y="2135"/>
                  </a:cubicBezTo>
                  <a:lnTo>
                    <a:pt x="838" y="2177"/>
                  </a:lnTo>
                  <a:lnTo>
                    <a:pt x="880" y="2302"/>
                  </a:lnTo>
                  <a:lnTo>
                    <a:pt x="984" y="2407"/>
                  </a:lnTo>
                  <a:lnTo>
                    <a:pt x="1089" y="2407"/>
                  </a:lnTo>
                  <a:lnTo>
                    <a:pt x="1152" y="2449"/>
                  </a:lnTo>
                  <a:lnTo>
                    <a:pt x="1256" y="2428"/>
                  </a:lnTo>
                  <a:cubicBezTo>
                    <a:pt x="1277" y="2428"/>
                    <a:pt x="1298" y="2428"/>
                    <a:pt x="1298" y="2407"/>
                  </a:cubicBezTo>
                  <a:cubicBezTo>
                    <a:pt x="1319" y="2407"/>
                    <a:pt x="1319" y="2428"/>
                    <a:pt x="1361" y="2428"/>
                  </a:cubicBezTo>
                  <a:lnTo>
                    <a:pt x="1361" y="2449"/>
                  </a:lnTo>
                  <a:lnTo>
                    <a:pt x="1298" y="2533"/>
                  </a:lnTo>
                  <a:lnTo>
                    <a:pt x="1319" y="2595"/>
                  </a:lnTo>
                  <a:lnTo>
                    <a:pt x="1382" y="2512"/>
                  </a:lnTo>
                  <a:lnTo>
                    <a:pt x="1403" y="2449"/>
                  </a:lnTo>
                  <a:cubicBezTo>
                    <a:pt x="1445" y="2491"/>
                    <a:pt x="1486" y="2512"/>
                    <a:pt x="1507" y="2553"/>
                  </a:cubicBezTo>
                  <a:lnTo>
                    <a:pt x="1507" y="2595"/>
                  </a:lnTo>
                  <a:lnTo>
                    <a:pt x="1465" y="2616"/>
                  </a:lnTo>
                  <a:lnTo>
                    <a:pt x="1507" y="2658"/>
                  </a:lnTo>
                  <a:lnTo>
                    <a:pt x="1675" y="2721"/>
                  </a:lnTo>
                  <a:lnTo>
                    <a:pt x="1821" y="2700"/>
                  </a:lnTo>
                  <a:lnTo>
                    <a:pt x="1884" y="2616"/>
                  </a:lnTo>
                  <a:lnTo>
                    <a:pt x="1905" y="2700"/>
                  </a:lnTo>
                  <a:lnTo>
                    <a:pt x="1926" y="2721"/>
                  </a:lnTo>
                  <a:lnTo>
                    <a:pt x="1926" y="2616"/>
                  </a:lnTo>
                  <a:lnTo>
                    <a:pt x="1968" y="2574"/>
                  </a:lnTo>
                  <a:cubicBezTo>
                    <a:pt x="2009" y="2533"/>
                    <a:pt x="2030" y="2512"/>
                    <a:pt x="2030" y="2470"/>
                  </a:cubicBezTo>
                  <a:lnTo>
                    <a:pt x="2093" y="2386"/>
                  </a:lnTo>
                  <a:lnTo>
                    <a:pt x="2177" y="2344"/>
                  </a:lnTo>
                  <a:lnTo>
                    <a:pt x="2135" y="2302"/>
                  </a:lnTo>
                  <a:lnTo>
                    <a:pt x="2072" y="2323"/>
                  </a:lnTo>
                  <a:lnTo>
                    <a:pt x="2009" y="2407"/>
                  </a:lnTo>
                  <a:lnTo>
                    <a:pt x="2009" y="2386"/>
                  </a:lnTo>
                  <a:cubicBezTo>
                    <a:pt x="1989" y="2344"/>
                    <a:pt x="1989" y="2344"/>
                    <a:pt x="1989" y="2323"/>
                  </a:cubicBezTo>
                  <a:lnTo>
                    <a:pt x="2009" y="2302"/>
                  </a:lnTo>
                  <a:lnTo>
                    <a:pt x="2009" y="2219"/>
                  </a:lnTo>
                  <a:lnTo>
                    <a:pt x="2135" y="2177"/>
                  </a:lnTo>
                  <a:lnTo>
                    <a:pt x="2198" y="2114"/>
                  </a:lnTo>
                  <a:lnTo>
                    <a:pt x="2177" y="2051"/>
                  </a:lnTo>
                  <a:lnTo>
                    <a:pt x="2072" y="1968"/>
                  </a:lnTo>
                  <a:lnTo>
                    <a:pt x="2072" y="1905"/>
                  </a:lnTo>
                  <a:lnTo>
                    <a:pt x="2198" y="1863"/>
                  </a:lnTo>
                  <a:lnTo>
                    <a:pt x="2219" y="1737"/>
                  </a:lnTo>
                  <a:lnTo>
                    <a:pt x="2219" y="1591"/>
                  </a:lnTo>
                  <a:lnTo>
                    <a:pt x="2198" y="1486"/>
                  </a:lnTo>
                  <a:lnTo>
                    <a:pt x="2072" y="1486"/>
                  </a:lnTo>
                  <a:lnTo>
                    <a:pt x="1905" y="1528"/>
                  </a:lnTo>
                  <a:lnTo>
                    <a:pt x="1863" y="1633"/>
                  </a:lnTo>
                  <a:lnTo>
                    <a:pt x="1905" y="1675"/>
                  </a:lnTo>
                  <a:lnTo>
                    <a:pt x="1989" y="1737"/>
                  </a:lnTo>
                  <a:lnTo>
                    <a:pt x="1989" y="1779"/>
                  </a:lnTo>
                  <a:lnTo>
                    <a:pt x="1926" y="1758"/>
                  </a:lnTo>
                  <a:lnTo>
                    <a:pt x="1905" y="1779"/>
                  </a:lnTo>
                  <a:lnTo>
                    <a:pt x="1800" y="1696"/>
                  </a:lnTo>
                  <a:lnTo>
                    <a:pt x="1800" y="1654"/>
                  </a:lnTo>
                  <a:lnTo>
                    <a:pt x="1758" y="1570"/>
                  </a:lnTo>
                  <a:lnTo>
                    <a:pt x="1696" y="1591"/>
                  </a:lnTo>
                  <a:lnTo>
                    <a:pt x="1654" y="1675"/>
                  </a:lnTo>
                  <a:lnTo>
                    <a:pt x="1570" y="1696"/>
                  </a:lnTo>
                  <a:lnTo>
                    <a:pt x="1591" y="1779"/>
                  </a:lnTo>
                  <a:lnTo>
                    <a:pt x="1654" y="1863"/>
                  </a:lnTo>
                  <a:lnTo>
                    <a:pt x="1654" y="1989"/>
                  </a:lnTo>
                  <a:lnTo>
                    <a:pt x="1717" y="2072"/>
                  </a:lnTo>
                  <a:lnTo>
                    <a:pt x="1800" y="2072"/>
                  </a:lnTo>
                  <a:lnTo>
                    <a:pt x="1926" y="2093"/>
                  </a:lnTo>
                  <a:lnTo>
                    <a:pt x="1968" y="2156"/>
                  </a:lnTo>
                  <a:lnTo>
                    <a:pt x="1905" y="2198"/>
                  </a:lnTo>
                  <a:lnTo>
                    <a:pt x="1968" y="2261"/>
                  </a:lnTo>
                  <a:cubicBezTo>
                    <a:pt x="1926" y="2281"/>
                    <a:pt x="1926" y="2323"/>
                    <a:pt x="1926" y="2365"/>
                  </a:cubicBezTo>
                  <a:lnTo>
                    <a:pt x="1905" y="2386"/>
                  </a:lnTo>
                  <a:lnTo>
                    <a:pt x="1863" y="2386"/>
                  </a:lnTo>
                  <a:lnTo>
                    <a:pt x="1779" y="2407"/>
                  </a:lnTo>
                  <a:lnTo>
                    <a:pt x="1675" y="2261"/>
                  </a:lnTo>
                  <a:lnTo>
                    <a:pt x="1612" y="2281"/>
                  </a:lnTo>
                  <a:cubicBezTo>
                    <a:pt x="1591" y="2261"/>
                    <a:pt x="1570" y="2261"/>
                    <a:pt x="1549" y="2219"/>
                  </a:cubicBezTo>
                  <a:lnTo>
                    <a:pt x="1549" y="2198"/>
                  </a:lnTo>
                  <a:lnTo>
                    <a:pt x="1465" y="2114"/>
                  </a:lnTo>
                  <a:lnTo>
                    <a:pt x="1465" y="2177"/>
                  </a:lnTo>
                  <a:cubicBezTo>
                    <a:pt x="1465" y="2177"/>
                    <a:pt x="1445" y="2177"/>
                    <a:pt x="1445" y="2156"/>
                  </a:cubicBezTo>
                  <a:cubicBezTo>
                    <a:pt x="1403" y="2156"/>
                    <a:pt x="1403" y="2156"/>
                    <a:pt x="1382" y="2177"/>
                  </a:cubicBezTo>
                  <a:lnTo>
                    <a:pt x="1403" y="2093"/>
                  </a:lnTo>
                  <a:lnTo>
                    <a:pt x="1382" y="2009"/>
                  </a:lnTo>
                  <a:lnTo>
                    <a:pt x="1298" y="1863"/>
                  </a:lnTo>
                  <a:lnTo>
                    <a:pt x="1235" y="1863"/>
                  </a:lnTo>
                  <a:lnTo>
                    <a:pt x="1089" y="1779"/>
                  </a:lnTo>
                  <a:lnTo>
                    <a:pt x="1026" y="1612"/>
                  </a:lnTo>
                  <a:lnTo>
                    <a:pt x="1047" y="1654"/>
                  </a:lnTo>
                  <a:lnTo>
                    <a:pt x="1173" y="1591"/>
                  </a:lnTo>
                  <a:lnTo>
                    <a:pt x="1173" y="1445"/>
                  </a:lnTo>
                  <a:lnTo>
                    <a:pt x="1131" y="1340"/>
                  </a:lnTo>
                  <a:lnTo>
                    <a:pt x="1193" y="1256"/>
                  </a:lnTo>
                  <a:lnTo>
                    <a:pt x="1298" y="1235"/>
                  </a:lnTo>
                  <a:lnTo>
                    <a:pt x="1382" y="1298"/>
                  </a:lnTo>
                  <a:lnTo>
                    <a:pt x="1445" y="1277"/>
                  </a:lnTo>
                  <a:lnTo>
                    <a:pt x="1486" y="1298"/>
                  </a:lnTo>
                  <a:lnTo>
                    <a:pt x="1507" y="1256"/>
                  </a:lnTo>
                  <a:lnTo>
                    <a:pt x="1549" y="1152"/>
                  </a:lnTo>
                  <a:lnTo>
                    <a:pt x="1445" y="1047"/>
                  </a:lnTo>
                  <a:lnTo>
                    <a:pt x="1382" y="1110"/>
                  </a:lnTo>
                  <a:lnTo>
                    <a:pt x="1256" y="1110"/>
                  </a:lnTo>
                  <a:lnTo>
                    <a:pt x="1193" y="1026"/>
                  </a:lnTo>
                  <a:lnTo>
                    <a:pt x="1152" y="921"/>
                  </a:lnTo>
                  <a:lnTo>
                    <a:pt x="1089" y="921"/>
                  </a:lnTo>
                  <a:lnTo>
                    <a:pt x="1152" y="859"/>
                  </a:lnTo>
                  <a:lnTo>
                    <a:pt x="1152" y="754"/>
                  </a:lnTo>
                  <a:lnTo>
                    <a:pt x="1131" y="754"/>
                  </a:lnTo>
                  <a:cubicBezTo>
                    <a:pt x="1131" y="733"/>
                    <a:pt x="1152" y="712"/>
                    <a:pt x="1152" y="691"/>
                  </a:cubicBezTo>
                  <a:lnTo>
                    <a:pt x="1173" y="691"/>
                  </a:lnTo>
                  <a:lnTo>
                    <a:pt x="1277" y="503"/>
                  </a:lnTo>
                  <a:lnTo>
                    <a:pt x="1256" y="377"/>
                  </a:lnTo>
                  <a:lnTo>
                    <a:pt x="1277" y="315"/>
                  </a:lnTo>
                  <a:lnTo>
                    <a:pt x="1256" y="210"/>
                  </a:lnTo>
                  <a:lnTo>
                    <a:pt x="1340" y="64"/>
                  </a:lnTo>
                  <a:lnTo>
                    <a:pt x="1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36"/>
            <p:cNvSpPr/>
            <p:nvPr/>
          </p:nvSpPr>
          <p:spPr>
            <a:xfrm>
              <a:off x="3743300" y="1958025"/>
              <a:ext cx="290325" cy="337425"/>
            </a:xfrm>
            <a:custGeom>
              <a:rect b="b" l="l" r="r" t="t"/>
              <a:pathLst>
                <a:path extrusionOk="0" h="13497" w="11613">
                  <a:moveTo>
                    <a:pt x="9792" y="1"/>
                  </a:moveTo>
                  <a:lnTo>
                    <a:pt x="9709" y="64"/>
                  </a:lnTo>
                  <a:lnTo>
                    <a:pt x="9709" y="126"/>
                  </a:lnTo>
                  <a:lnTo>
                    <a:pt x="9792" y="231"/>
                  </a:lnTo>
                  <a:lnTo>
                    <a:pt x="9730" y="273"/>
                  </a:lnTo>
                  <a:lnTo>
                    <a:pt x="9688" y="273"/>
                  </a:lnTo>
                  <a:lnTo>
                    <a:pt x="9604" y="168"/>
                  </a:lnTo>
                  <a:lnTo>
                    <a:pt x="9541" y="231"/>
                  </a:lnTo>
                  <a:lnTo>
                    <a:pt x="9520" y="336"/>
                  </a:lnTo>
                  <a:lnTo>
                    <a:pt x="9541" y="357"/>
                  </a:lnTo>
                  <a:lnTo>
                    <a:pt x="9625" y="357"/>
                  </a:lnTo>
                  <a:lnTo>
                    <a:pt x="9688" y="419"/>
                  </a:lnTo>
                  <a:lnTo>
                    <a:pt x="9646" y="440"/>
                  </a:lnTo>
                  <a:lnTo>
                    <a:pt x="9604" y="482"/>
                  </a:lnTo>
                  <a:lnTo>
                    <a:pt x="9604" y="566"/>
                  </a:lnTo>
                  <a:lnTo>
                    <a:pt x="9520" y="587"/>
                  </a:lnTo>
                  <a:lnTo>
                    <a:pt x="9520" y="670"/>
                  </a:lnTo>
                  <a:lnTo>
                    <a:pt x="9541" y="691"/>
                  </a:lnTo>
                  <a:lnTo>
                    <a:pt x="9479" y="754"/>
                  </a:lnTo>
                  <a:lnTo>
                    <a:pt x="9520" y="859"/>
                  </a:lnTo>
                  <a:lnTo>
                    <a:pt x="9479" y="901"/>
                  </a:lnTo>
                  <a:lnTo>
                    <a:pt x="9416" y="859"/>
                  </a:lnTo>
                  <a:lnTo>
                    <a:pt x="9332" y="901"/>
                  </a:lnTo>
                  <a:lnTo>
                    <a:pt x="9332" y="942"/>
                  </a:lnTo>
                  <a:lnTo>
                    <a:pt x="9269" y="984"/>
                  </a:lnTo>
                  <a:lnTo>
                    <a:pt x="9228" y="880"/>
                  </a:lnTo>
                  <a:lnTo>
                    <a:pt x="9332" y="670"/>
                  </a:lnTo>
                  <a:lnTo>
                    <a:pt x="9269" y="649"/>
                  </a:lnTo>
                  <a:lnTo>
                    <a:pt x="9269" y="587"/>
                  </a:lnTo>
                  <a:lnTo>
                    <a:pt x="9311" y="545"/>
                  </a:lnTo>
                  <a:lnTo>
                    <a:pt x="9311" y="357"/>
                  </a:lnTo>
                  <a:lnTo>
                    <a:pt x="9290" y="315"/>
                  </a:lnTo>
                  <a:lnTo>
                    <a:pt x="9228" y="315"/>
                  </a:lnTo>
                  <a:lnTo>
                    <a:pt x="9102" y="545"/>
                  </a:lnTo>
                  <a:lnTo>
                    <a:pt x="9081" y="670"/>
                  </a:lnTo>
                  <a:lnTo>
                    <a:pt x="8956" y="880"/>
                  </a:lnTo>
                  <a:lnTo>
                    <a:pt x="8893" y="1005"/>
                  </a:lnTo>
                  <a:lnTo>
                    <a:pt x="8956" y="1068"/>
                  </a:lnTo>
                  <a:lnTo>
                    <a:pt x="8914" y="1193"/>
                  </a:lnTo>
                  <a:lnTo>
                    <a:pt x="8767" y="1361"/>
                  </a:lnTo>
                  <a:lnTo>
                    <a:pt x="8704" y="1382"/>
                  </a:lnTo>
                  <a:lnTo>
                    <a:pt x="8704" y="1298"/>
                  </a:lnTo>
                  <a:lnTo>
                    <a:pt x="8663" y="1214"/>
                  </a:lnTo>
                  <a:lnTo>
                    <a:pt x="8767" y="1068"/>
                  </a:lnTo>
                  <a:lnTo>
                    <a:pt x="8746" y="963"/>
                  </a:lnTo>
                  <a:lnTo>
                    <a:pt x="8788" y="880"/>
                  </a:lnTo>
                  <a:lnTo>
                    <a:pt x="8746" y="775"/>
                  </a:lnTo>
                  <a:lnTo>
                    <a:pt x="8893" y="587"/>
                  </a:lnTo>
                  <a:lnTo>
                    <a:pt x="8914" y="482"/>
                  </a:lnTo>
                  <a:lnTo>
                    <a:pt x="8956" y="461"/>
                  </a:lnTo>
                  <a:lnTo>
                    <a:pt x="8956" y="419"/>
                  </a:lnTo>
                  <a:lnTo>
                    <a:pt x="8851" y="419"/>
                  </a:lnTo>
                  <a:lnTo>
                    <a:pt x="8767" y="315"/>
                  </a:lnTo>
                  <a:lnTo>
                    <a:pt x="8704" y="336"/>
                  </a:lnTo>
                  <a:lnTo>
                    <a:pt x="8746" y="440"/>
                  </a:lnTo>
                  <a:lnTo>
                    <a:pt x="8663" y="482"/>
                  </a:lnTo>
                  <a:lnTo>
                    <a:pt x="8663" y="419"/>
                  </a:lnTo>
                  <a:lnTo>
                    <a:pt x="8579" y="336"/>
                  </a:lnTo>
                  <a:lnTo>
                    <a:pt x="8495" y="315"/>
                  </a:lnTo>
                  <a:lnTo>
                    <a:pt x="8432" y="336"/>
                  </a:lnTo>
                  <a:lnTo>
                    <a:pt x="8453" y="482"/>
                  </a:lnTo>
                  <a:lnTo>
                    <a:pt x="8391" y="545"/>
                  </a:lnTo>
                  <a:lnTo>
                    <a:pt x="8349" y="482"/>
                  </a:lnTo>
                  <a:lnTo>
                    <a:pt x="8286" y="461"/>
                  </a:lnTo>
                  <a:lnTo>
                    <a:pt x="8244" y="482"/>
                  </a:lnTo>
                  <a:lnTo>
                    <a:pt x="8265" y="545"/>
                  </a:lnTo>
                  <a:lnTo>
                    <a:pt x="8391" y="608"/>
                  </a:lnTo>
                  <a:lnTo>
                    <a:pt x="8432" y="733"/>
                  </a:lnTo>
                  <a:lnTo>
                    <a:pt x="8391" y="775"/>
                  </a:lnTo>
                  <a:lnTo>
                    <a:pt x="8349" y="691"/>
                  </a:lnTo>
                  <a:lnTo>
                    <a:pt x="8265" y="775"/>
                  </a:lnTo>
                  <a:lnTo>
                    <a:pt x="8265" y="838"/>
                  </a:lnTo>
                  <a:lnTo>
                    <a:pt x="8286" y="880"/>
                  </a:lnTo>
                  <a:lnTo>
                    <a:pt x="8265" y="901"/>
                  </a:lnTo>
                  <a:lnTo>
                    <a:pt x="8160" y="859"/>
                  </a:lnTo>
                  <a:lnTo>
                    <a:pt x="8119" y="859"/>
                  </a:lnTo>
                  <a:lnTo>
                    <a:pt x="8035" y="963"/>
                  </a:lnTo>
                  <a:lnTo>
                    <a:pt x="7951" y="1005"/>
                  </a:lnTo>
                  <a:lnTo>
                    <a:pt x="7951" y="1047"/>
                  </a:lnTo>
                  <a:lnTo>
                    <a:pt x="8014" y="1068"/>
                  </a:lnTo>
                  <a:lnTo>
                    <a:pt x="7909" y="1131"/>
                  </a:lnTo>
                  <a:lnTo>
                    <a:pt x="7868" y="1214"/>
                  </a:lnTo>
                  <a:lnTo>
                    <a:pt x="7972" y="1319"/>
                  </a:lnTo>
                  <a:lnTo>
                    <a:pt x="7909" y="1382"/>
                  </a:lnTo>
                  <a:lnTo>
                    <a:pt x="7972" y="1424"/>
                  </a:lnTo>
                  <a:lnTo>
                    <a:pt x="8035" y="1466"/>
                  </a:lnTo>
                  <a:lnTo>
                    <a:pt x="7972" y="1507"/>
                  </a:lnTo>
                  <a:lnTo>
                    <a:pt x="7847" y="1507"/>
                  </a:lnTo>
                  <a:lnTo>
                    <a:pt x="7805" y="1361"/>
                  </a:lnTo>
                  <a:lnTo>
                    <a:pt x="7742" y="1319"/>
                  </a:lnTo>
                  <a:lnTo>
                    <a:pt x="7805" y="1277"/>
                  </a:lnTo>
                  <a:lnTo>
                    <a:pt x="7721" y="1214"/>
                  </a:lnTo>
                  <a:lnTo>
                    <a:pt x="7491" y="1214"/>
                  </a:lnTo>
                  <a:lnTo>
                    <a:pt x="7303" y="1089"/>
                  </a:lnTo>
                  <a:lnTo>
                    <a:pt x="7240" y="1089"/>
                  </a:lnTo>
                  <a:lnTo>
                    <a:pt x="7198" y="1131"/>
                  </a:lnTo>
                  <a:lnTo>
                    <a:pt x="7177" y="1068"/>
                  </a:lnTo>
                  <a:lnTo>
                    <a:pt x="7072" y="1173"/>
                  </a:lnTo>
                  <a:lnTo>
                    <a:pt x="6968" y="1173"/>
                  </a:lnTo>
                  <a:lnTo>
                    <a:pt x="6968" y="1214"/>
                  </a:lnTo>
                  <a:lnTo>
                    <a:pt x="7093" y="1382"/>
                  </a:lnTo>
                  <a:lnTo>
                    <a:pt x="7177" y="1382"/>
                  </a:lnTo>
                  <a:lnTo>
                    <a:pt x="7219" y="1424"/>
                  </a:lnTo>
                  <a:lnTo>
                    <a:pt x="7344" y="1424"/>
                  </a:lnTo>
                  <a:lnTo>
                    <a:pt x="7303" y="1528"/>
                  </a:lnTo>
                  <a:lnTo>
                    <a:pt x="7303" y="1633"/>
                  </a:lnTo>
                  <a:lnTo>
                    <a:pt x="7407" y="1779"/>
                  </a:lnTo>
                  <a:lnTo>
                    <a:pt x="7386" y="1842"/>
                  </a:lnTo>
                  <a:lnTo>
                    <a:pt x="7303" y="1800"/>
                  </a:lnTo>
                  <a:lnTo>
                    <a:pt x="7219" y="1654"/>
                  </a:lnTo>
                  <a:lnTo>
                    <a:pt x="7114" y="1612"/>
                  </a:lnTo>
                  <a:lnTo>
                    <a:pt x="7072" y="1528"/>
                  </a:lnTo>
                  <a:lnTo>
                    <a:pt x="7031" y="1633"/>
                  </a:lnTo>
                  <a:lnTo>
                    <a:pt x="6968" y="1717"/>
                  </a:lnTo>
                  <a:lnTo>
                    <a:pt x="6926" y="1591"/>
                  </a:lnTo>
                  <a:lnTo>
                    <a:pt x="6863" y="1633"/>
                  </a:lnTo>
                  <a:lnTo>
                    <a:pt x="6863" y="1717"/>
                  </a:lnTo>
                  <a:lnTo>
                    <a:pt x="6759" y="1800"/>
                  </a:lnTo>
                  <a:lnTo>
                    <a:pt x="6759" y="1884"/>
                  </a:lnTo>
                  <a:lnTo>
                    <a:pt x="6884" y="1947"/>
                  </a:lnTo>
                  <a:lnTo>
                    <a:pt x="6926" y="2051"/>
                  </a:lnTo>
                  <a:lnTo>
                    <a:pt x="6821" y="2030"/>
                  </a:lnTo>
                  <a:lnTo>
                    <a:pt x="6779" y="1989"/>
                  </a:lnTo>
                  <a:lnTo>
                    <a:pt x="6696" y="2114"/>
                  </a:lnTo>
                  <a:lnTo>
                    <a:pt x="6675" y="2177"/>
                  </a:lnTo>
                  <a:lnTo>
                    <a:pt x="6549" y="2302"/>
                  </a:lnTo>
                  <a:lnTo>
                    <a:pt x="6549" y="2219"/>
                  </a:lnTo>
                  <a:lnTo>
                    <a:pt x="6654" y="2156"/>
                  </a:lnTo>
                  <a:lnTo>
                    <a:pt x="6591" y="2093"/>
                  </a:lnTo>
                  <a:lnTo>
                    <a:pt x="6696" y="1926"/>
                  </a:lnTo>
                  <a:lnTo>
                    <a:pt x="6612" y="1612"/>
                  </a:lnTo>
                  <a:lnTo>
                    <a:pt x="6549" y="1654"/>
                  </a:lnTo>
                  <a:lnTo>
                    <a:pt x="6403" y="1842"/>
                  </a:lnTo>
                  <a:lnTo>
                    <a:pt x="6403" y="2010"/>
                  </a:lnTo>
                  <a:lnTo>
                    <a:pt x="6445" y="2051"/>
                  </a:lnTo>
                  <a:lnTo>
                    <a:pt x="6340" y="2156"/>
                  </a:lnTo>
                  <a:lnTo>
                    <a:pt x="6340" y="2051"/>
                  </a:lnTo>
                  <a:lnTo>
                    <a:pt x="6382" y="1947"/>
                  </a:lnTo>
                  <a:lnTo>
                    <a:pt x="6340" y="1800"/>
                  </a:lnTo>
                  <a:lnTo>
                    <a:pt x="6277" y="1779"/>
                  </a:lnTo>
                  <a:lnTo>
                    <a:pt x="6173" y="1842"/>
                  </a:lnTo>
                  <a:lnTo>
                    <a:pt x="6089" y="1989"/>
                  </a:lnTo>
                  <a:lnTo>
                    <a:pt x="6152" y="2114"/>
                  </a:lnTo>
                  <a:lnTo>
                    <a:pt x="6152" y="2177"/>
                  </a:lnTo>
                  <a:lnTo>
                    <a:pt x="6298" y="2323"/>
                  </a:lnTo>
                  <a:lnTo>
                    <a:pt x="6340" y="2407"/>
                  </a:lnTo>
                  <a:lnTo>
                    <a:pt x="6277" y="2512"/>
                  </a:lnTo>
                  <a:lnTo>
                    <a:pt x="6235" y="2344"/>
                  </a:lnTo>
                  <a:lnTo>
                    <a:pt x="6131" y="2302"/>
                  </a:lnTo>
                  <a:lnTo>
                    <a:pt x="6047" y="2114"/>
                  </a:lnTo>
                  <a:lnTo>
                    <a:pt x="5984" y="2093"/>
                  </a:lnTo>
                  <a:lnTo>
                    <a:pt x="5859" y="2135"/>
                  </a:lnTo>
                  <a:lnTo>
                    <a:pt x="5838" y="2219"/>
                  </a:lnTo>
                  <a:lnTo>
                    <a:pt x="5984" y="2323"/>
                  </a:lnTo>
                  <a:lnTo>
                    <a:pt x="6047" y="2323"/>
                  </a:lnTo>
                  <a:lnTo>
                    <a:pt x="6089" y="2365"/>
                  </a:lnTo>
                  <a:lnTo>
                    <a:pt x="5984" y="2344"/>
                  </a:lnTo>
                  <a:lnTo>
                    <a:pt x="5880" y="2407"/>
                  </a:lnTo>
                  <a:lnTo>
                    <a:pt x="5963" y="2512"/>
                  </a:lnTo>
                  <a:lnTo>
                    <a:pt x="5838" y="2428"/>
                  </a:lnTo>
                  <a:lnTo>
                    <a:pt x="5838" y="2302"/>
                  </a:lnTo>
                  <a:lnTo>
                    <a:pt x="5775" y="2261"/>
                  </a:lnTo>
                  <a:lnTo>
                    <a:pt x="5754" y="2156"/>
                  </a:lnTo>
                  <a:lnTo>
                    <a:pt x="5712" y="2219"/>
                  </a:lnTo>
                  <a:lnTo>
                    <a:pt x="5671" y="2365"/>
                  </a:lnTo>
                  <a:lnTo>
                    <a:pt x="5733" y="2428"/>
                  </a:lnTo>
                  <a:lnTo>
                    <a:pt x="5712" y="2554"/>
                  </a:lnTo>
                  <a:lnTo>
                    <a:pt x="5629" y="2512"/>
                  </a:lnTo>
                  <a:lnTo>
                    <a:pt x="5545" y="2533"/>
                  </a:lnTo>
                  <a:lnTo>
                    <a:pt x="5419" y="2658"/>
                  </a:lnTo>
                  <a:lnTo>
                    <a:pt x="5440" y="2679"/>
                  </a:lnTo>
                  <a:lnTo>
                    <a:pt x="5524" y="2658"/>
                  </a:lnTo>
                  <a:lnTo>
                    <a:pt x="5608" y="2763"/>
                  </a:lnTo>
                  <a:lnTo>
                    <a:pt x="5503" y="2763"/>
                  </a:lnTo>
                  <a:lnTo>
                    <a:pt x="5440" y="2826"/>
                  </a:lnTo>
                  <a:lnTo>
                    <a:pt x="5503" y="2846"/>
                  </a:lnTo>
                  <a:lnTo>
                    <a:pt x="5461" y="2888"/>
                  </a:lnTo>
                  <a:lnTo>
                    <a:pt x="5357" y="2930"/>
                  </a:lnTo>
                  <a:lnTo>
                    <a:pt x="5357" y="2972"/>
                  </a:lnTo>
                  <a:lnTo>
                    <a:pt x="5399" y="2993"/>
                  </a:lnTo>
                  <a:lnTo>
                    <a:pt x="5336" y="2993"/>
                  </a:lnTo>
                  <a:lnTo>
                    <a:pt x="5294" y="2951"/>
                  </a:lnTo>
                  <a:lnTo>
                    <a:pt x="5210" y="2972"/>
                  </a:lnTo>
                  <a:lnTo>
                    <a:pt x="5127" y="3077"/>
                  </a:lnTo>
                  <a:lnTo>
                    <a:pt x="5147" y="3139"/>
                  </a:lnTo>
                  <a:lnTo>
                    <a:pt x="5127" y="3160"/>
                  </a:lnTo>
                  <a:lnTo>
                    <a:pt x="5022" y="3160"/>
                  </a:lnTo>
                  <a:lnTo>
                    <a:pt x="4938" y="3265"/>
                  </a:lnTo>
                  <a:lnTo>
                    <a:pt x="5043" y="3307"/>
                  </a:lnTo>
                  <a:lnTo>
                    <a:pt x="5315" y="3223"/>
                  </a:lnTo>
                  <a:lnTo>
                    <a:pt x="5357" y="3265"/>
                  </a:lnTo>
                  <a:lnTo>
                    <a:pt x="5461" y="3202"/>
                  </a:lnTo>
                  <a:lnTo>
                    <a:pt x="5524" y="3202"/>
                  </a:lnTo>
                  <a:lnTo>
                    <a:pt x="5524" y="3286"/>
                  </a:lnTo>
                  <a:lnTo>
                    <a:pt x="5461" y="3370"/>
                  </a:lnTo>
                  <a:lnTo>
                    <a:pt x="5440" y="3516"/>
                  </a:lnTo>
                  <a:lnTo>
                    <a:pt x="5419" y="3558"/>
                  </a:lnTo>
                  <a:lnTo>
                    <a:pt x="5357" y="3495"/>
                  </a:lnTo>
                  <a:lnTo>
                    <a:pt x="5336" y="3411"/>
                  </a:lnTo>
                  <a:lnTo>
                    <a:pt x="5252" y="3453"/>
                  </a:lnTo>
                  <a:lnTo>
                    <a:pt x="5210" y="3390"/>
                  </a:lnTo>
                  <a:lnTo>
                    <a:pt x="5106" y="3390"/>
                  </a:lnTo>
                  <a:lnTo>
                    <a:pt x="5127" y="3453"/>
                  </a:lnTo>
                  <a:lnTo>
                    <a:pt x="5106" y="3495"/>
                  </a:lnTo>
                  <a:lnTo>
                    <a:pt x="5022" y="3453"/>
                  </a:lnTo>
                  <a:lnTo>
                    <a:pt x="4938" y="3474"/>
                  </a:lnTo>
                  <a:lnTo>
                    <a:pt x="5043" y="3516"/>
                  </a:lnTo>
                  <a:lnTo>
                    <a:pt x="5085" y="3600"/>
                  </a:lnTo>
                  <a:lnTo>
                    <a:pt x="5022" y="3621"/>
                  </a:lnTo>
                  <a:lnTo>
                    <a:pt x="5001" y="3683"/>
                  </a:lnTo>
                  <a:lnTo>
                    <a:pt x="5001" y="3746"/>
                  </a:lnTo>
                  <a:lnTo>
                    <a:pt x="4980" y="3809"/>
                  </a:lnTo>
                  <a:lnTo>
                    <a:pt x="4938" y="3725"/>
                  </a:lnTo>
                  <a:lnTo>
                    <a:pt x="4938" y="3621"/>
                  </a:lnTo>
                  <a:lnTo>
                    <a:pt x="4875" y="3558"/>
                  </a:lnTo>
                  <a:lnTo>
                    <a:pt x="4792" y="3621"/>
                  </a:lnTo>
                  <a:lnTo>
                    <a:pt x="4708" y="3662"/>
                  </a:lnTo>
                  <a:lnTo>
                    <a:pt x="4666" y="3579"/>
                  </a:lnTo>
                  <a:lnTo>
                    <a:pt x="4687" y="3516"/>
                  </a:lnTo>
                  <a:lnTo>
                    <a:pt x="4624" y="3516"/>
                  </a:lnTo>
                  <a:lnTo>
                    <a:pt x="4520" y="3621"/>
                  </a:lnTo>
                  <a:lnTo>
                    <a:pt x="4603" y="3704"/>
                  </a:lnTo>
                  <a:lnTo>
                    <a:pt x="4729" y="3704"/>
                  </a:lnTo>
                  <a:lnTo>
                    <a:pt x="4834" y="3746"/>
                  </a:lnTo>
                  <a:lnTo>
                    <a:pt x="4792" y="3830"/>
                  </a:lnTo>
                  <a:lnTo>
                    <a:pt x="4583" y="3893"/>
                  </a:lnTo>
                  <a:lnTo>
                    <a:pt x="4520" y="3830"/>
                  </a:lnTo>
                  <a:lnTo>
                    <a:pt x="4457" y="3830"/>
                  </a:lnTo>
                  <a:lnTo>
                    <a:pt x="4394" y="3934"/>
                  </a:lnTo>
                  <a:lnTo>
                    <a:pt x="4478" y="4018"/>
                  </a:lnTo>
                  <a:lnTo>
                    <a:pt x="4394" y="4102"/>
                  </a:lnTo>
                  <a:lnTo>
                    <a:pt x="4478" y="4102"/>
                  </a:lnTo>
                  <a:lnTo>
                    <a:pt x="4583" y="3976"/>
                  </a:lnTo>
                  <a:lnTo>
                    <a:pt x="4687" y="3976"/>
                  </a:lnTo>
                  <a:lnTo>
                    <a:pt x="4729" y="4039"/>
                  </a:lnTo>
                  <a:lnTo>
                    <a:pt x="4583" y="4081"/>
                  </a:lnTo>
                  <a:lnTo>
                    <a:pt x="4562" y="4186"/>
                  </a:lnTo>
                  <a:lnTo>
                    <a:pt x="4603" y="4248"/>
                  </a:lnTo>
                  <a:lnTo>
                    <a:pt x="4729" y="4332"/>
                  </a:lnTo>
                  <a:lnTo>
                    <a:pt x="4729" y="4416"/>
                  </a:lnTo>
                  <a:lnTo>
                    <a:pt x="4666" y="4353"/>
                  </a:lnTo>
                  <a:lnTo>
                    <a:pt x="4583" y="4353"/>
                  </a:lnTo>
                  <a:lnTo>
                    <a:pt x="4499" y="4248"/>
                  </a:lnTo>
                  <a:lnTo>
                    <a:pt x="4457" y="4248"/>
                  </a:lnTo>
                  <a:lnTo>
                    <a:pt x="4373" y="4332"/>
                  </a:lnTo>
                  <a:lnTo>
                    <a:pt x="4457" y="4395"/>
                  </a:lnTo>
                  <a:lnTo>
                    <a:pt x="4352" y="4416"/>
                  </a:lnTo>
                  <a:lnTo>
                    <a:pt x="4248" y="4499"/>
                  </a:lnTo>
                  <a:lnTo>
                    <a:pt x="4248" y="4541"/>
                  </a:lnTo>
                  <a:lnTo>
                    <a:pt x="4352" y="4604"/>
                  </a:lnTo>
                  <a:lnTo>
                    <a:pt x="4457" y="4541"/>
                  </a:lnTo>
                  <a:lnTo>
                    <a:pt x="4499" y="4604"/>
                  </a:lnTo>
                  <a:lnTo>
                    <a:pt x="4603" y="4562"/>
                  </a:lnTo>
                  <a:lnTo>
                    <a:pt x="4624" y="4646"/>
                  </a:lnTo>
                  <a:lnTo>
                    <a:pt x="4708" y="4709"/>
                  </a:lnTo>
                  <a:lnTo>
                    <a:pt x="4708" y="4751"/>
                  </a:lnTo>
                  <a:lnTo>
                    <a:pt x="4562" y="4667"/>
                  </a:lnTo>
                  <a:lnTo>
                    <a:pt x="4415" y="4667"/>
                  </a:lnTo>
                  <a:lnTo>
                    <a:pt x="4373" y="4709"/>
                  </a:lnTo>
                  <a:lnTo>
                    <a:pt x="4206" y="4730"/>
                  </a:lnTo>
                  <a:lnTo>
                    <a:pt x="4206" y="4792"/>
                  </a:lnTo>
                  <a:lnTo>
                    <a:pt x="4143" y="4855"/>
                  </a:lnTo>
                  <a:lnTo>
                    <a:pt x="4080" y="4834"/>
                  </a:lnTo>
                  <a:lnTo>
                    <a:pt x="3955" y="4918"/>
                  </a:lnTo>
                  <a:lnTo>
                    <a:pt x="3871" y="4918"/>
                  </a:lnTo>
                  <a:lnTo>
                    <a:pt x="3850" y="4960"/>
                  </a:lnTo>
                  <a:lnTo>
                    <a:pt x="3955" y="4981"/>
                  </a:lnTo>
                  <a:lnTo>
                    <a:pt x="3997" y="5064"/>
                  </a:lnTo>
                  <a:lnTo>
                    <a:pt x="3934" y="5127"/>
                  </a:lnTo>
                  <a:lnTo>
                    <a:pt x="3871" y="5085"/>
                  </a:lnTo>
                  <a:lnTo>
                    <a:pt x="3850" y="5127"/>
                  </a:lnTo>
                  <a:lnTo>
                    <a:pt x="3934" y="5169"/>
                  </a:lnTo>
                  <a:lnTo>
                    <a:pt x="3892" y="5232"/>
                  </a:lnTo>
                  <a:lnTo>
                    <a:pt x="3787" y="5190"/>
                  </a:lnTo>
                  <a:lnTo>
                    <a:pt x="3766" y="5169"/>
                  </a:lnTo>
                  <a:lnTo>
                    <a:pt x="3746" y="5190"/>
                  </a:lnTo>
                  <a:lnTo>
                    <a:pt x="3829" y="5274"/>
                  </a:lnTo>
                  <a:lnTo>
                    <a:pt x="3766" y="5295"/>
                  </a:lnTo>
                  <a:lnTo>
                    <a:pt x="3787" y="5378"/>
                  </a:lnTo>
                  <a:lnTo>
                    <a:pt x="3850" y="5378"/>
                  </a:lnTo>
                  <a:lnTo>
                    <a:pt x="3787" y="5399"/>
                  </a:lnTo>
                  <a:lnTo>
                    <a:pt x="3725" y="5441"/>
                  </a:lnTo>
                  <a:lnTo>
                    <a:pt x="3662" y="5378"/>
                  </a:lnTo>
                  <a:lnTo>
                    <a:pt x="3662" y="5462"/>
                  </a:lnTo>
                  <a:lnTo>
                    <a:pt x="3641" y="5504"/>
                  </a:lnTo>
                  <a:lnTo>
                    <a:pt x="3683" y="5546"/>
                  </a:lnTo>
                  <a:lnTo>
                    <a:pt x="3850" y="5587"/>
                  </a:lnTo>
                  <a:lnTo>
                    <a:pt x="3871" y="5671"/>
                  </a:lnTo>
                  <a:lnTo>
                    <a:pt x="3934" y="5671"/>
                  </a:lnTo>
                  <a:lnTo>
                    <a:pt x="4039" y="5650"/>
                  </a:lnTo>
                  <a:lnTo>
                    <a:pt x="3955" y="5692"/>
                  </a:lnTo>
                  <a:lnTo>
                    <a:pt x="3955" y="5755"/>
                  </a:lnTo>
                  <a:lnTo>
                    <a:pt x="3850" y="5755"/>
                  </a:lnTo>
                  <a:lnTo>
                    <a:pt x="3829" y="5713"/>
                  </a:lnTo>
                  <a:lnTo>
                    <a:pt x="3662" y="5713"/>
                  </a:lnTo>
                  <a:lnTo>
                    <a:pt x="3557" y="5818"/>
                  </a:lnTo>
                  <a:lnTo>
                    <a:pt x="3578" y="5839"/>
                  </a:lnTo>
                  <a:lnTo>
                    <a:pt x="3683" y="5839"/>
                  </a:lnTo>
                  <a:lnTo>
                    <a:pt x="3725" y="5922"/>
                  </a:lnTo>
                  <a:lnTo>
                    <a:pt x="3766" y="5985"/>
                  </a:lnTo>
                  <a:lnTo>
                    <a:pt x="3766" y="6069"/>
                  </a:lnTo>
                  <a:lnTo>
                    <a:pt x="3683" y="6006"/>
                  </a:lnTo>
                  <a:lnTo>
                    <a:pt x="3641" y="6006"/>
                  </a:lnTo>
                  <a:lnTo>
                    <a:pt x="3578" y="6069"/>
                  </a:lnTo>
                  <a:lnTo>
                    <a:pt x="3578" y="6131"/>
                  </a:lnTo>
                  <a:lnTo>
                    <a:pt x="3557" y="6173"/>
                  </a:lnTo>
                  <a:lnTo>
                    <a:pt x="3620" y="6215"/>
                  </a:lnTo>
                  <a:lnTo>
                    <a:pt x="3641" y="6299"/>
                  </a:lnTo>
                  <a:lnTo>
                    <a:pt x="3578" y="6299"/>
                  </a:lnTo>
                  <a:lnTo>
                    <a:pt x="3515" y="6236"/>
                  </a:lnTo>
                  <a:lnTo>
                    <a:pt x="3474" y="6278"/>
                  </a:lnTo>
                  <a:lnTo>
                    <a:pt x="3474" y="6341"/>
                  </a:lnTo>
                  <a:lnTo>
                    <a:pt x="3578" y="6362"/>
                  </a:lnTo>
                  <a:lnTo>
                    <a:pt x="3578" y="6424"/>
                  </a:lnTo>
                  <a:lnTo>
                    <a:pt x="3578" y="6508"/>
                  </a:lnTo>
                  <a:lnTo>
                    <a:pt x="3453" y="6403"/>
                  </a:lnTo>
                  <a:lnTo>
                    <a:pt x="3411" y="6445"/>
                  </a:lnTo>
                  <a:lnTo>
                    <a:pt x="3411" y="6529"/>
                  </a:lnTo>
                  <a:lnTo>
                    <a:pt x="3432" y="6529"/>
                  </a:lnTo>
                  <a:lnTo>
                    <a:pt x="3432" y="6634"/>
                  </a:lnTo>
                  <a:lnTo>
                    <a:pt x="3474" y="6738"/>
                  </a:lnTo>
                  <a:lnTo>
                    <a:pt x="3536" y="6738"/>
                  </a:lnTo>
                  <a:lnTo>
                    <a:pt x="3578" y="6634"/>
                  </a:lnTo>
                  <a:lnTo>
                    <a:pt x="3641" y="6634"/>
                  </a:lnTo>
                  <a:lnTo>
                    <a:pt x="3578" y="6759"/>
                  </a:lnTo>
                  <a:lnTo>
                    <a:pt x="3536" y="6801"/>
                  </a:lnTo>
                  <a:lnTo>
                    <a:pt x="3432" y="6885"/>
                  </a:lnTo>
                  <a:lnTo>
                    <a:pt x="3348" y="6885"/>
                  </a:lnTo>
                  <a:lnTo>
                    <a:pt x="3264" y="6927"/>
                  </a:lnTo>
                  <a:lnTo>
                    <a:pt x="3264" y="6968"/>
                  </a:lnTo>
                  <a:lnTo>
                    <a:pt x="3202" y="7031"/>
                  </a:lnTo>
                  <a:lnTo>
                    <a:pt x="3118" y="7073"/>
                  </a:lnTo>
                  <a:lnTo>
                    <a:pt x="3202" y="7136"/>
                  </a:lnTo>
                  <a:lnTo>
                    <a:pt x="3160" y="7157"/>
                  </a:lnTo>
                  <a:lnTo>
                    <a:pt x="3013" y="7178"/>
                  </a:lnTo>
                  <a:lnTo>
                    <a:pt x="2950" y="7261"/>
                  </a:lnTo>
                  <a:lnTo>
                    <a:pt x="2950" y="7324"/>
                  </a:lnTo>
                  <a:lnTo>
                    <a:pt x="3055" y="7345"/>
                  </a:lnTo>
                  <a:lnTo>
                    <a:pt x="2992" y="7387"/>
                  </a:lnTo>
                  <a:lnTo>
                    <a:pt x="2930" y="7492"/>
                  </a:lnTo>
                  <a:lnTo>
                    <a:pt x="2846" y="7492"/>
                  </a:lnTo>
                  <a:lnTo>
                    <a:pt x="2825" y="7408"/>
                  </a:lnTo>
                  <a:lnTo>
                    <a:pt x="2783" y="7366"/>
                  </a:lnTo>
                  <a:lnTo>
                    <a:pt x="2741" y="7408"/>
                  </a:lnTo>
                  <a:lnTo>
                    <a:pt x="2678" y="7408"/>
                  </a:lnTo>
                  <a:lnTo>
                    <a:pt x="2699" y="7492"/>
                  </a:lnTo>
                  <a:lnTo>
                    <a:pt x="2637" y="7554"/>
                  </a:lnTo>
                  <a:lnTo>
                    <a:pt x="2637" y="7596"/>
                  </a:lnTo>
                  <a:lnTo>
                    <a:pt x="2678" y="7659"/>
                  </a:lnTo>
                  <a:lnTo>
                    <a:pt x="2532" y="7659"/>
                  </a:lnTo>
                  <a:lnTo>
                    <a:pt x="2490" y="7680"/>
                  </a:lnTo>
                  <a:lnTo>
                    <a:pt x="2490" y="7805"/>
                  </a:lnTo>
                  <a:lnTo>
                    <a:pt x="2386" y="7868"/>
                  </a:lnTo>
                  <a:lnTo>
                    <a:pt x="2406" y="7910"/>
                  </a:lnTo>
                  <a:lnTo>
                    <a:pt x="2386" y="8015"/>
                  </a:lnTo>
                  <a:lnTo>
                    <a:pt x="2302" y="8098"/>
                  </a:lnTo>
                  <a:lnTo>
                    <a:pt x="2197" y="8182"/>
                  </a:lnTo>
                  <a:lnTo>
                    <a:pt x="2218" y="8224"/>
                  </a:lnTo>
                  <a:lnTo>
                    <a:pt x="2365" y="8161"/>
                  </a:lnTo>
                  <a:lnTo>
                    <a:pt x="2406" y="8161"/>
                  </a:lnTo>
                  <a:lnTo>
                    <a:pt x="2406" y="8224"/>
                  </a:lnTo>
                  <a:lnTo>
                    <a:pt x="2323" y="8266"/>
                  </a:lnTo>
                  <a:lnTo>
                    <a:pt x="2323" y="8370"/>
                  </a:lnTo>
                  <a:lnTo>
                    <a:pt x="2386" y="8454"/>
                  </a:lnTo>
                  <a:lnTo>
                    <a:pt x="2511" y="8391"/>
                  </a:lnTo>
                  <a:lnTo>
                    <a:pt x="2637" y="8370"/>
                  </a:lnTo>
                  <a:lnTo>
                    <a:pt x="2804" y="8203"/>
                  </a:lnTo>
                  <a:lnTo>
                    <a:pt x="2804" y="8119"/>
                  </a:lnTo>
                  <a:lnTo>
                    <a:pt x="2720" y="8161"/>
                  </a:lnTo>
                  <a:lnTo>
                    <a:pt x="2804" y="8056"/>
                  </a:lnTo>
                  <a:lnTo>
                    <a:pt x="2825" y="7910"/>
                  </a:lnTo>
                  <a:lnTo>
                    <a:pt x="2846" y="7910"/>
                  </a:lnTo>
                  <a:lnTo>
                    <a:pt x="2909" y="7868"/>
                  </a:lnTo>
                  <a:lnTo>
                    <a:pt x="3013" y="7889"/>
                  </a:lnTo>
                  <a:lnTo>
                    <a:pt x="3055" y="7889"/>
                  </a:lnTo>
                  <a:lnTo>
                    <a:pt x="2909" y="7994"/>
                  </a:lnTo>
                  <a:lnTo>
                    <a:pt x="2909" y="8056"/>
                  </a:lnTo>
                  <a:lnTo>
                    <a:pt x="3055" y="8098"/>
                  </a:lnTo>
                  <a:lnTo>
                    <a:pt x="3013" y="8182"/>
                  </a:lnTo>
                  <a:lnTo>
                    <a:pt x="2930" y="8182"/>
                  </a:lnTo>
                  <a:lnTo>
                    <a:pt x="2783" y="8370"/>
                  </a:lnTo>
                  <a:lnTo>
                    <a:pt x="2888" y="8412"/>
                  </a:lnTo>
                  <a:lnTo>
                    <a:pt x="2804" y="8496"/>
                  </a:lnTo>
                  <a:lnTo>
                    <a:pt x="2825" y="8600"/>
                  </a:lnTo>
                  <a:lnTo>
                    <a:pt x="2720" y="8580"/>
                  </a:lnTo>
                  <a:lnTo>
                    <a:pt x="2637" y="8496"/>
                  </a:lnTo>
                  <a:lnTo>
                    <a:pt x="2511" y="8496"/>
                  </a:lnTo>
                  <a:lnTo>
                    <a:pt x="2427" y="8538"/>
                  </a:lnTo>
                  <a:lnTo>
                    <a:pt x="2427" y="8642"/>
                  </a:lnTo>
                  <a:lnTo>
                    <a:pt x="2365" y="8705"/>
                  </a:lnTo>
                  <a:lnTo>
                    <a:pt x="2260" y="8747"/>
                  </a:lnTo>
                  <a:lnTo>
                    <a:pt x="2260" y="8747"/>
                  </a:lnTo>
                  <a:lnTo>
                    <a:pt x="2323" y="8684"/>
                  </a:lnTo>
                  <a:lnTo>
                    <a:pt x="2386" y="8642"/>
                  </a:lnTo>
                  <a:lnTo>
                    <a:pt x="2302" y="8538"/>
                  </a:lnTo>
                  <a:lnTo>
                    <a:pt x="2302" y="8433"/>
                  </a:lnTo>
                  <a:lnTo>
                    <a:pt x="2218" y="8328"/>
                  </a:lnTo>
                  <a:lnTo>
                    <a:pt x="2155" y="8328"/>
                  </a:lnTo>
                  <a:lnTo>
                    <a:pt x="2093" y="8412"/>
                  </a:lnTo>
                  <a:lnTo>
                    <a:pt x="1988" y="8412"/>
                  </a:lnTo>
                  <a:lnTo>
                    <a:pt x="1988" y="8454"/>
                  </a:lnTo>
                  <a:lnTo>
                    <a:pt x="2155" y="8454"/>
                  </a:lnTo>
                  <a:lnTo>
                    <a:pt x="1988" y="8600"/>
                  </a:lnTo>
                  <a:lnTo>
                    <a:pt x="1883" y="8580"/>
                  </a:lnTo>
                  <a:lnTo>
                    <a:pt x="1800" y="8580"/>
                  </a:lnTo>
                  <a:lnTo>
                    <a:pt x="1695" y="8684"/>
                  </a:lnTo>
                  <a:lnTo>
                    <a:pt x="1758" y="8705"/>
                  </a:lnTo>
                  <a:lnTo>
                    <a:pt x="1842" y="8684"/>
                  </a:lnTo>
                  <a:lnTo>
                    <a:pt x="1862" y="8705"/>
                  </a:lnTo>
                  <a:lnTo>
                    <a:pt x="1737" y="8789"/>
                  </a:lnTo>
                  <a:lnTo>
                    <a:pt x="1674" y="8831"/>
                  </a:lnTo>
                  <a:lnTo>
                    <a:pt x="1632" y="8789"/>
                  </a:lnTo>
                  <a:lnTo>
                    <a:pt x="1549" y="8789"/>
                  </a:lnTo>
                  <a:lnTo>
                    <a:pt x="1549" y="8831"/>
                  </a:lnTo>
                  <a:lnTo>
                    <a:pt x="1674" y="8914"/>
                  </a:lnTo>
                  <a:lnTo>
                    <a:pt x="1800" y="8914"/>
                  </a:lnTo>
                  <a:lnTo>
                    <a:pt x="1779" y="8977"/>
                  </a:lnTo>
                  <a:lnTo>
                    <a:pt x="1862" y="9019"/>
                  </a:lnTo>
                  <a:lnTo>
                    <a:pt x="1842" y="9103"/>
                  </a:lnTo>
                  <a:lnTo>
                    <a:pt x="1695" y="9040"/>
                  </a:lnTo>
                  <a:lnTo>
                    <a:pt x="1695" y="8956"/>
                  </a:lnTo>
                  <a:lnTo>
                    <a:pt x="1590" y="8956"/>
                  </a:lnTo>
                  <a:lnTo>
                    <a:pt x="1486" y="8893"/>
                  </a:lnTo>
                  <a:lnTo>
                    <a:pt x="1465" y="8810"/>
                  </a:lnTo>
                  <a:lnTo>
                    <a:pt x="1444" y="8810"/>
                  </a:lnTo>
                  <a:lnTo>
                    <a:pt x="1423" y="8914"/>
                  </a:lnTo>
                  <a:lnTo>
                    <a:pt x="1528" y="9040"/>
                  </a:lnTo>
                  <a:lnTo>
                    <a:pt x="1632" y="9124"/>
                  </a:lnTo>
                  <a:lnTo>
                    <a:pt x="1695" y="9124"/>
                  </a:lnTo>
                  <a:lnTo>
                    <a:pt x="1758" y="9165"/>
                  </a:lnTo>
                  <a:lnTo>
                    <a:pt x="1653" y="9165"/>
                  </a:lnTo>
                  <a:lnTo>
                    <a:pt x="1486" y="9124"/>
                  </a:lnTo>
                  <a:lnTo>
                    <a:pt x="1360" y="8956"/>
                  </a:lnTo>
                  <a:lnTo>
                    <a:pt x="1277" y="8977"/>
                  </a:lnTo>
                  <a:lnTo>
                    <a:pt x="1214" y="8935"/>
                  </a:lnTo>
                  <a:lnTo>
                    <a:pt x="1067" y="8935"/>
                  </a:lnTo>
                  <a:lnTo>
                    <a:pt x="1026" y="8893"/>
                  </a:lnTo>
                  <a:lnTo>
                    <a:pt x="963" y="8935"/>
                  </a:lnTo>
                  <a:lnTo>
                    <a:pt x="1005" y="9019"/>
                  </a:lnTo>
                  <a:lnTo>
                    <a:pt x="942" y="9061"/>
                  </a:lnTo>
                  <a:lnTo>
                    <a:pt x="1026" y="9165"/>
                  </a:lnTo>
                  <a:lnTo>
                    <a:pt x="1214" y="9124"/>
                  </a:lnTo>
                  <a:lnTo>
                    <a:pt x="1235" y="9144"/>
                  </a:lnTo>
                  <a:lnTo>
                    <a:pt x="1151" y="9207"/>
                  </a:lnTo>
                  <a:lnTo>
                    <a:pt x="1214" y="9228"/>
                  </a:lnTo>
                  <a:lnTo>
                    <a:pt x="1339" y="9165"/>
                  </a:lnTo>
                  <a:lnTo>
                    <a:pt x="1423" y="9165"/>
                  </a:lnTo>
                  <a:lnTo>
                    <a:pt x="1381" y="9228"/>
                  </a:lnTo>
                  <a:lnTo>
                    <a:pt x="1214" y="9312"/>
                  </a:lnTo>
                  <a:lnTo>
                    <a:pt x="1151" y="9375"/>
                  </a:lnTo>
                  <a:lnTo>
                    <a:pt x="1026" y="9354"/>
                  </a:lnTo>
                  <a:lnTo>
                    <a:pt x="942" y="9228"/>
                  </a:lnTo>
                  <a:lnTo>
                    <a:pt x="900" y="9228"/>
                  </a:lnTo>
                  <a:lnTo>
                    <a:pt x="837" y="9270"/>
                  </a:lnTo>
                  <a:lnTo>
                    <a:pt x="753" y="9207"/>
                  </a:lnTo>
                  <a:lnTo>
                    <a:pt x="691" y="9249"/>
                  </a:lnTo>
                  <a:lnTo>
                    <a:pt x="628" y="9228"/>
                  </a:lnTo>
                  <a:lnTo>
                    <a:pt x="544" y="9270"/>
                  </a:lnTo>
                  <a:lnTo>
                    <a:pt x="586" y="9333"/>
                  </a:lnTo>
                  <a:lnTo>
                    <a:pt x="753" y="9354"/>
                  </a:lnTo>
                  <a:lnTo>
                    <a:pt x="858" y="9416"/>
                  </a:lnTo>
                  <a:lnTo>
                    <a:pt x="1005" y="9479"/>
                  </a:lnTo>
                  <a:lnTo>
                    <a:pt x="963" y="9584"/>
                  </a:lnTo>
                  <a:lnTo>
                    <a:pt x="1026" y="9668"/>
                  </a:lnTo>
                  <a:lnTo>
                    <a:pt x="921" y="9688"/>
                  </a:lnTo>
                  <a:lnTo>
                    <a:pt x="900" y="9668"/>
                  </a:lnTo>
                  <a:lnTo>
                    <a:pt x="900" y="9500"/>
                  </a:lnTo>
                  <a:lnTo>
                    <a:pt x="795" y="9479"/>
                  </a:lnTo>
                  <a:lnTo>
                    <a:pt x="691" y="9479"/>
                  </a:lnTo>
                  <a:lnTo>
                    <a:pt x="733" y="9563"/>
                  </a:lnTo>
                  <a:lnTo>
                    <a:pt x="712" y="9626"/>
                  </a:lnTo>
                  <a:lnTo>
                    <a:pt x="586" y="9542"/>
                  </a:lnTo>
                  <a:lnTo>
                    <a:pt x="481" y="9668"/>
                  </a:lnTo>
                  <a:lnTo>
                    <a:pt x="586" y="9730"/>
                  </a:lnTo>
                  <a:lnTo>
                    <a:pt x="502" y="9751"/>
                  </a:lnTo>
                  <a:lnTo>
                    <a:pt x="440" y="9772"/>
                  </a:lnTo>
                  <a:lnTo>
                    <a:pt x="398" y="9668"/>
                  </a:lnTo>
                  <a:lnTo>
                    <a:pt x="230" y="9647"/>
                  </a:lnTo>
                  <a:lnTo>
                    <a:pt x="293" y="9772"/>
                  </a:lnTo>
                  <a:lnTo>
                    <a:pt x="209" y="9793"/>
                  </a:lnTo>
                  <a:lnTo>
                    <a:pt x="189" y="9688"/>
                  </a:lnTo>
                  <a:lnTo>
                    <a:pt x="105" y="9626"/>
                  </a:lnTo>
                  <a:lnTo>
                    <a:pt x="63" y="9647"/>
                  </a:lnTo>
                  <a:lnTo>
                    <a:pt x="63" y="9688"/>
                  </a:lnTo>
                  <a:lnTo>
                    <a:pt x="168" y="9793"/>
                  </a:lnTo>
                  <a:lnTo>
                    <a:pt x="105" y="9856"/>
                  </a:lnTo>
                  <a:lnTo>
                    <a:pt x="168" y="9898"/>
                  </a:lnTo>
                  <a:lnTo>
                    <a:pt x="293" y="9877"/>
                  </a:lnTo>
                  <a:lnTo>
                    <a:pt x="481" y="9898"/>
                  </a:lnTo>
                  <a:lnTo>
                    <a:pt x="586" y="9981"/>
                  </a:lnTo>
                  <a:lnTo>
                    <a:pt x="733" y="9981"/>
                  </a:lnTo>
                  <a:lnTo>
                    <a:pt x="795" y="9940"/>
                  </a:lnTo>
                  <a:lnTo>
                    <a:pt x="858" y="9940"/>
                  </a:lnTo>
                  <a:lnTo>
                    <a:pt x="753" y="10023"/>
                  </a:lnTo>
                  <a:lnTo>
                    <a:pt x="607" y="10023"/>
                  </a:lnTo>
                  <a:lnTo>
                    <a:pt x="544" y="10065"/>
                  </a:lnTo>
                  <a:lnTo>
                    <a:pt x="377" y="9960"/>
                  </a:lnTo>
                  <a:lnTo>
                    <a:pt x="272" y="9981"/>
                  </a:lnTo>
                  <a:lnTo>
                    <a:pt x="209" y="9981"/>
                  </a:lnTo>
                  <a:lnTo>
                    <a:pt x="126" y="10023"/>
                  </a:lnTo>
                  <a:lnTo>
                    <a:pt x="0" y="10065"/>
                  </a:lnTo>
                  <a:lnTo>
                    <a:pt x="0" y="10107"/>
                  </a:lnTo>
                  <a:lnTo>
                    <a:pt x="189" y="10191"/>
                  </a:lnTo>
                  <a:lnTo>
                    <a:pt x="105" y="10274"/>
                  </a:lnTo>
                  <a:lnTo>
                    <a:pt x="209" y="10295"/>
                  </a:lnTo>
                  <a:lnTo>
                    <a:pt x="272" y="10253"/>
                  </a:lnTo>
                  <a:lnTo>
                    <a:pt x="419" y="10253"/>
                  </a:lnTo>
                  <a:lnTo>
                    <a:pt x="314" y="10316"/>
                  </a:lnTo>
                  <a:lnTo>
                    <a:pt x="126" y="10316"/>
                  </a:lnTo>
                  <a:lnTo>
                    <a:pt x="105" y="10358"/>
                  </a:lnTo>
                  <a:lnTo>
                    <a:pt x="63" y="10358"/>
                  </a:lnTo>
                  <a:lnTo>
                    <a:pt x="63" y="10379"/>
                  </a:lnTo>
                  <a:lnTo>
                    <a:pt x="126" y="10400"/>
                  </a:lnTo>
                  <a:lnTo>
                    <a:pt x="189" y="10400"/>
                  </a:lnTo>
                  <a:lnTo>
                    <a:pt x="105" y="10463"/>
                  </a:lnTo>
                  <a:lnTo>
                    <a:pt x="63" y="10484"/>
                  </a:lnTo>
                  <a:lnTo>
                    <a:pt x="63" y="10525"/>
                  </a:lnTo>
                  <a:lnTo>
                    <a:pt x="105" y="10546"/>
                  </a:lnTo>
                  <a:lnTo>
                    <a:pt x="168" y="10630"/>
                  </a:lnTo>
                  <a:lnTo>
                    <a:pt x="293" y="10630"/>
                  </a:lnTo>
                  <a:lnTo>
                    <a:pt x="335" y="10588"/>
                  </a:lnTo>
                  <a:lnTo>
                    <a:pt x="523" y="10546"/>
                  </a:lnTo>
                  <a:lnTo>
                    <a:pt x="649" y="10588"/>
                  </a:lnTo>
                  <a:lnTo>
                    <a:pt x="691" y="10609"/>
                  </a:lnTo>
                  <a:lnTo>
                    <a:pt x="753" y="10546"/>
                  </a:lnTo>
                  <a:lnTo>
                    <a:pt x="753" y="10484"/>
                  </a:lnTo>
                  <a:lnTo>
                    <a:pt x="837" y="10463"/>
                  </a:lnTo>
                  <a:lnTo>
                    <a:pt x="858" y="10525"/>
                  </a:lnTo>
                  <a:lnTo>
                    <a:pt x="963" y="10525"/>
                  </a:lnTo>
                  <a:lnTo>
                    <a:pt x="1067" y="10421"/>
                  </a:lnTo>
                  <a:lnTo>
                    <a:pt x="1130" y="10463"/>
                  </a:lnTo>
                  <a:lnTo>
                    <a:pt x="1130" y="10505"/>
                  </a:lnTo>
                  <a:lnTo>
                    <a:pt x="1046" y="10525"/>
                  </a:lnTo>
                  <a:lnTo>
                    <a:pt x="1151" y="10588"/>
                  </a:lnTo>
                  <a:lnTo>
                    <a:pt x="1214" y="10525"/>
                  </a:lnTo>
                  <a:lnTo>
                    <a:pt x="1214" y="10463"/>
                  </a:lnTo>
                  <a:lnTo>
                    <a:pt x="1277" y="10358"/>
                  </a:lnTo>
                  <a:lnTo>
                    <a:pt x="1256" y="10421"/>
                  </a:lnTo>
                  <a:lnTo>
                    <a:pt x="1339" y="10525"/>
                  </a:lnTo>
                  <a:lnTo>
                    <a:pt x="1277" y="10609"/>
                  </a:lnTo>
                  <a:lnTo>
                    <a:pt x="1130" y="10672"/>
                  </a:lnTo>
                  <a:lnTo>
                    <a:pt x="1046" y="10714"/>
                  </a:lnTo>
                  <a:lnTo>
                    <a:pt x="1109" y="10735"/>
                  </a:lnTo>
                  <a:lnTo>
                    <a:pt x="1046" y="10839"/>
                  </a:lnTo>
                  <a:lnTo>
                    <a:pt x="921" y="10839"/>
                  </a:lnTo>
                  <a:lnTo>
                    <a:pt x="921" y="10797"/>
                  </a:lnTo>
                  <a:lnTo>
                    <a:pt x="963" y="10735"/>
                  </a:lnTo>
                  <a:lnTo>
                    <a:pt x="942" y="10630"/>
                  </a:lnTo>
                  <a:lnTo>
                    <a:pt x="837" y="10609"/>
                  </a:lnTo>
                  <a:lnTo>
                    <a:pt x="733" y="10735"/>
                  </a:lnTo>
                  <a:lnTo>
                    <a:pt x="712" y="10797"/>
                  </a:lnTo>
                  <a:lnTo>
                    <a:pt x="628" y="10693"/>
                  </a:lnTo>
                  <a:lnTo>
                    <a:pt x="523" y="10672"/>
                  </a:lnTo>
                  <a:lnTo>
                    <a:pt x="419" y="10693"/>
                  </a:lnTo>
                  <a:lnTo>
                    <a:pt x="335" y="10672"/>
                  </a:lnTo>
                  <a:lnTo>
                    <a:pt x="209" y="10735"/>
                  </a:lnTo>
                  <a:lnTo>
                    <a:pt x="126" y="10735"/>
                  </a:lnTo>
                  <a:lnTo>
                    <a:pt x="63" y="10693"/>
                  </a:lnTo>
                  <a:lnTo>
                    <a:pt x="21" y="10693"/>
                  </a:lnTo>
                  <a:lnTo>
                    <a:pt x="63" y="10797"/>
                  </a:lnTo>
                  <a:lnTo>
                    <a:pt x="21" y="10839"/>
                  </a:lnTo>
                  <a:lnTo>
                    <a:pt x="84" y="10902"/>
                  </a:lnTo>
                  <a:lnTo>
                    <a:pt x="168" y="10881"/>
                  </a:lnTo>
                  <a:lnTo>
                    <a:pt x="209" y="10818"/>
                  </a:lnTo>
                  <a:lnTo>
                    <a:pt x="293" y="10818"/>
                  </a:lnTo>
                  <a:lnTo>
                    <a:pt x="209" y="10902"/>
                  </a:lnTo>
                  <a:lnTo>
                    <a:pt x="209" y="11007"/>
                  </a:lnTo>
                  <a:lnTo>
                    <a:pt x="168" y="11049"/>
                  </a:lnTo>
                  <a:lnTo>
                    <a:pt x="84" y="11007"/>
                  </a:lnTo>
                  <a:lnTo>
                    <a:pt x="126" y="11132"/>
                  </a:lnTo>
                  <a:lnTo>
                    <a:pt x="189" y="11195"/>
                  </a:lnTo>
                  <a:lnTo>
                    <a:pt x="335" y="11007"/>
                  </a:lnTo>
                  <a:lnTo>
                    <a:pt x="481" y="11049"/>
                  </a:lnTo>
                  <a:lnTo>
                    <a:pt x="419" y="11111"/>
                  </a:lnTo>
                  <a:lnTo>
                    <a:pt x="419" y="11195"/>
                  </a:lnTo>
                  <a:lnTo>
                    <a:pt x="293" y="11258"/>
                  </a:lnTo>
                  <a:lnTo>
                    <a:pt x="314" y="11300"/>
                  </a:lnTo>
                  <a:lnTo>
                    <a:pt x="398" y="11321"/>
                  </a:lnTo>
                  <a:lnTo>
                    <a:pt x="377" y="11404"/>
                  </a:lnTo>
                  <a:lnTo>
                    <a:pt x="419" y="11467"/>
                  </a:lnTo>
                  <a:lnTo>
                    <a:pt x="377" y="11572"/>
                  </a:lnTo>
                  <a:lnTo>
                    <a:pt x="419" y="11572"/>
                  </a:lnTo>
                  <a:lnTo>
                    <a:pt x="502" y="11446"/>
                  </a:lnTo>
                  <a:lnTo>
                    <a:pt x="586" y="11425"/>
                  </a:lnTo>
                  <a:lnTo>
                    <a:pt x="607" y="11300"/>
                  </a:lnTo>
                  <a:lnTo>
                    <a:pt x="816" y="11216"/>
                  </a:lnTo>
                  <a:lnTo>
                    <a:pt x="921" y="11216"/>
                  </a:lnTo>
                  <a:lnTo>
                    <a:pt x="1005" y="11195"/>
                  </a:lnTo>
                  <a:lnTo>
                    <a:pt x="942" y="11237"/>
                  </a:lnTo>
                  <a:lnTo>
                    <a:pt x="837" y="11321"/>
                  </a:lnTo>
                  <a:lnTo>
                    <a:pt x="837" y="11446"/>
                  </a:lnTo>
                  <a:lnTo>
                    <a:pt x="858" y="11530"/>
                  </a:lnTo>
                  <a:lnTo>
                    <a:pt x="795" y="11467"/>
                  </a:lnTo>
                  <a:lnTo>
                    <a:pt x="753" y="11341"/>
                  </a:lnTo>
                  <a:lnTo>
                    <a:pt x="712" y="11341"/>
                  </a:lnTo>
                  <a:lnTo>
                    <a:pt x="628" y="11467"/>
                  </a:lnTo>
                  <a:lnTo>
                    <a:pt x="586" y="11509"/>
                  </a:lnTo>
                  <a:lnTo>
                    <a:pt x="691" y="11530"/>
                  </a:lnTo>
                  <a:lnTo>
                    <a:pt x="586" y="11655"/>
                  </a:lnTo>
                  <a:lnTo>
                    <a:pt x="502" y="11655"/>
                  </a:lnTo>
                  <a:lnTo>
                    <a:pt x="481" y="11739"/>
                  </a:lnTo>
                  <a:lnTo>
                    <a:pt x="523" y="11760"/>
                  </a:lnTo>
                  <a:lnTo>
                    <a:pt x="691" y="11760"/>
                  </a:lnTo>
                  <a:lnTo>
                    <a:pt x="733" y="11823"/>
                  </a:lnTo>
                  <a:lnTo>
                    <a:pt x="607" y="11844"/>
                  </a:lnTo>
                  <a:lnTo>
                    <a:pt x="586" y="11885"/>
                  </a:lnTo>
                  <a:lnTo>
                    <a:pt x="544" y="11969"/>
                  </a:lnTo>
                  <a:lnTo>
                    <a:pt x="440" y="11885"/>
                  </a:lnTo>
                  <a:lnTo>
                    <a:pt x="398" y="11927"/>
                  </a:lnTo>
                  <a:lnTo>
                    <a:pt x="377" y="12032"/>
                  </a:lnTo>
                  <a:lnTo>
                    <a:pt x="335" y="11885"/>
                  </a:lnTo>
                  <a:lnTo>
                    <a:pt x="272" y="11948"/>
                  </a:lnTo>
                  <a:lnTo>
                    <a:pt x="168" y="12074"/>
                  </a:lnTo>
                  <a:lnTo>
                    <a:pt x="209" y="12178"/>
                  </a:lnTo>
                  <a:lnTo>
                    <a:pt x="335" y="12367"/>
                  </a:lnTo>
                  <a:lnTo>
                    <a:pt x="398" y="12262"/>
                  </a:lnTo>
                  <a:lnTo>
                    <a:pt x="419" y="12283"/>
                  </a:lnTo>
                  <a:lnTo>
                    <a:pt x="502" y="12262"/>
                  </a:lnTo>
                  <a:lnTo>
                    <a:pt x="481" y="12199"/>
                  </a:lnTo>
                  <a:lnTo>
                    <a:pt x="523" y="12095"/>
                  </a:lnTo>
                  <a:lnTo>
                    <a:pt x="649" y="12178"/>
                  </a:lnTo>
                  <a:lnTo>
                    <a:pt x="607" y="12241"/>
                  </a:lnTo>
                  <a:lnTo>
                    <a:pt x="649" y="12304"/>
                  </a:lnTo>
                  <a:lnTo>
                    <a:pt x="628" y="12388"/>
                  </a:lnTo>
                  <a:lnTo>
                    <a:pt x="586" y="12450"/>
                  </a:lnTo>
                  <a:lnTo>
                    <a:pt x="628" y="12597"/>
                  </a:lnTo>
                  <a:lnTo>
                    <a:pt x="691" y="12555"/>
                  </a:lnTo>
                  <a:lnTo>
                    <a:pt x="816" y="12513"/>
                  </a:lnTo>
                  <a:lnTo>
                    <a:pt x="900" y="12597"/>
                  </a:lnTo>
                  <a:lnTo>
                    <a:pt x="753" y="12597"/>
                  </a:lnTo>
                  <a:lnTo>
                    <a:pt x="712" y="12639"/>
                  </a:lnTo>
                  <a:lnTo>
                    <a:pt x="753" y="12722"/>
                  </a:lnTo>
                  <a:lnTo>
                    <a:pt x="753" y="12785"/>
                  </a:lnTo>
                  <a:lnTo>
                    <a:pt x="544" y="12618"/>
                  </a:lnTo>
                  <a:lnTo>
                    <a:pt x="481" y="12639"/>
                  </a:lnTo>
                  <a:lnTo>
                    <a:pt x="419" y="12597"/>
                  </a:lnTo>
                  <a:lnTo>
                    <a:pt x="314" y="12597"/>
                  </a:lnTo>
                  <a:lnTo>
                    <a:pt x="314" y="12701"/>
                  </a:lnTo>
                  <a:lnTo>
                    <a:pt x="272" y="12764"/>
                  </a:lnTo>
                  <a:lnTo>
                    <a:pt x="419" y="12994"/>
                  </a:lnTo>
                  <a:lnTo>
                    <a:pt x="523" y="13015"/>
                  </a:lnTo>
                  <a:lnTo>
                    <a:pt x="691" y="13141"/>
                  </a:lnTo>
                  <a:lnTo>
                    <a:pt x="900" y="13245"/>
                  </a:lnTo>
                  <a:lnTo>
                    <a:pt x="921" y="13308"/>
                  </a:lnTo>
                  <a:lnTo>
                    <a:pt x="858" y="13329"/>
                  </a:lnTo>
                  <a:lnTo>
                    <a:pt x="963" y="13413"/>
                  </a:lnTo>
                  <a:lnTo>
                    <a:pt x="1026" y="13392"/>
                  </a:lnTo>
                  <a:lnTo>
                    <a:pt x="1005" y="13287"/>
                  </a:lnTo>
                  <a:lnTo>
                    <a:pt x="1067" y="13287"/>
                  </a:lnTo>
                  <a:lnTo>
                    <a:pt x="1151" y="13329"/>
                  </a:lnTo>
                  <a:lnTo>
                    <a:pt x="1130" y="13350"/>
                  </a:lnTo>
                  <a:lnTo>
                    <a:pt x="1235" y="13497"/>
                  </a:lnTo>
                  <a:lnTo>
                    <a:pt x="1277" y="13434"/>
                  </a:lnTo>
                  <a:lnTo>
                    <a:pt x="1339" y="13455"/>
                  </a:lnTo>
                  <a:lnTo>
                    <a:pt x="1444" y="13413"/>
                  </a:lnTo>
                  <a:lnTo>
                    <a:pt x="1570" y="13308"/>
                  </a:lnTo>
                  <a:lnTo>
                    <a:pt x="1632" y="13287"/>
                  </a:lnTo>
                  <a:lnTo>
                    <a:pt x="1653" y="13225"/>
                  </a:lnTo>
                  <a:lnTo>
                    <a:pt x="1674" y="13245"/>
                  </a:lnTo>
                  <a:lnTo>
                    <a:pt x="1695" y="13329"/>
                  </a:lnTo>
                  <a:lnTo>
                    <a:pt x="1779" y="13329"/>
                  </a:lnTo>
                  <a:lnTo>
                    <a:pt x="1988" y="13120"/>
                  </a:lnTo>
                  <a:lnTo>
                    <a:pt x="1967" y="13078"/>
                  </a:lnTo>
                  <a:lnTo>
                    <a:pt x="1883" y="12932"/>
                  </a:lnTo>
                  <a:lnTo>
                    <a:pt x="2051" y="13036"/>
                  </a:lnTo>
                  <a:lnTo>
                    <a:pt x="2155" y="12911"/>
                  </a:lnTo>
                  <a:lnTo>
                    <a:pt x="2114" y="12890"/>
                  </a:lnTo>
                  <a:lnTo>
                    <a:pt x="2197" y="12827"/>
                  </a:lnTo>
                  <a:lnTo>
                    <a:pt x="2176" y="12764"/>
                  </a:lnTo>
                  <a:lnTo>
                    <a:pt x="2281" y="12701"/>
                  </a:lnTo>
                  <a:lnTo>
                    <a:pt x="2386" y="12681"/>
                  </a:lnTo>
                  <a:lnTo>
                    <a:pt x="2386" y="12597"/>
                  </a:lnTo>
                  <a:lnTo>
                    <a:pt x="2302" y="12492"/>
                  </a:lnTo>
                  <a:lnTo>
                    <a:pt x="2323" y="12409"/>
                  </a:lnTo>
                  <a:lnTo>
                    <a:pt x="2260" y="12304"/>
                  </a:lnTo>
                  <a:lnTo>
                    <a:pt x="2155" y="12241"/>
                  </a:lnTo>
                  <a:lnTo>
                    <a:pt x="2176" y="12157"/>
                  </a:lnTo>
                  <a:lnTo>
                    <a:pt x="2218" y="12178"/>
                  </a:lnTo>
                  <a:lnTo>
                    <a:pt x="2323" y="12304"/>
                  </a:lnTo>
                  <a:lnTo>
                    <a:pt x="2386" y="12471"/>
                  </a:lnTo>
                  <a:lnTo>
                    <a:pt x="2406" y="12492"/>
                  </a:lnTo>
                  <a:lnTo>
                    <a:pt x="2490" y="12513"/>
                  </a:lnTo>
                  <a:lnTo>
                    <a:pt x="2469" y="12576"/>
                  </a:lnTo>
                  <a:lnTo>
                    <a:pt x="2511" y="12639"/>
                  </a:lnTo>
                  <a:lnTo>
                    <a:pt x="2616" y="12597"/>
                  </a:lnTo>
                  <a:lnTo>
                    <a:pt x="2595" y="12513"/>
                  </a:lnTo>
                  <a:lnTo>
                    <a:pt x="2532" y="12492"/>
                  </a:lnTo>
                  <a:lnTo>
                    <a:pt x="2595" y="12409"/>
                  </a:lnTo>
                  <a:lnTo>
                    <a:pt x="2678" y="12492"/>
                  </a:lnTo>
                  <a:lnTo>
                    <a:pt x="2699" y="12555"/>
                  </a:lnTo>
                  <a:lnTo>
                    <a:pt x="2825" y="12409"/>
                  </a:lnTo>
                  <a:lnTo>
                    <a:pt x="2846" y="12283"/>
                  </a:lnTo>
                  <a:lnTo>
                    <a:pt x="2825" y="12178"/>
                  </a:lnTo>
                  <a:lnTo>
                    <a:pt x="2741" y="12157"/>
                  </a:lnTo>
                  <a:lnTo>
                    <a:pt x="2720" y="12074"/>
                  </a:lnTo>
                  <a:lnTo>
                    <a:pt x="2783" y="12053"/>
                  </a:lnTo>
                  <a:lnTo>
                    <a:pt x="2783" y="11990"/>
                  </a:lnTo>
                  <a:lnTo>
                    <a:pt x="2825" y="11990"/>
                  </a:lnTo>
                  <a:lnTo>
                    <a:pt x="2888" y="11948"/>
                  </a:lnTo>
                  <a:lnTo>
                    <a:pt x="2825" y="11865"/>
                  </a:lnTo>
                  <a:lnTo>
                    <a:pt x="2825" y="11760"/>
                  </a:lnTo>
                  <a:lnTo>
                    <a:pt x="2909" y="11718"/>
                  </a:lnTo>
                  <a:lnTo>
                    <a:pt x="2992" y="11781"/>
                  </a:lnTo>
                  <a:lnTo>
                    <a:pt x="2930" y="11885"/>
                  </a:lnTo>
                  <a:lnTo>
                    <a:pt x="2950" y="12032"/>
                  </a:lnTo>
                  <a:lnTo>
                    <a:pt x="2930" y="12095"/>
                  </a:lnTo>
                  <a:lnTo>
                    <a:pt x="2992" y="12199"/>
                  </a:lnTo>
                  <a:lnTo>
                    <a:pt x="3013" y="12283"/>
                  </a:lnTo>
                  <a:lnTo>
                    <a:pt x="3118" y="12409"/>
                  </a:lnTo>
                  <a:lnTo>
                    <a:pt x="3264" y="12409"/>
                  </a:lnTo>
                  <a:lnTo>
                    <a:pt x="3327" y="12450"/>
                  </a:lnTo>
                  <a:lnTo>
                    <a:pt x="3264" y="12492"/>
                  </a:lnTo>
                  <a:lnTo>
                    <a:pt x="3348" y="12555"/>
                  </a:lnTo>
                  <a:lnTo>
                    <a:pt x="3432" y="12639"/>
                  </a:lnTo>
                  <a:lnTo>
                    <a:pt x="3474" y="12555"/>
                  </a:lnTo>
                  <a:lnTo>
                    <a:pt x="3453" y="12178"/>
                  </a:lnTo>
                  <a:lnTo>
                    <a:pt x="3369" y="12032"/>
                  </a:lnTo>
                  <a:lnTo>
                    <a:pt x="3432" y="11948"/>
                  </a:lnTo>
                  <a:lnTo>
                    <a:pt x="3515" y="11885"/>
                  </a:lnTo>
                  <a:lnTo>
                    <a:pt x="3432" y="11781"/>
                  </a:lnTo>
                  <a:lnTo>
                    <a:pt x="3474" y="11718"/>
                  </a:lnTo>
                  <a:lnTo>
                    <a:pt x="3662" y="11676"/>
                  </a:lnTo>
                  <a:lnTo>
                    <a:pt x="3683" y="11593"/>
                  </a:lnTo>
                  <a:lnTo>
                    <a:pt x="3683" y="11467"/>
                  </a:lnTo>
                  <a:lnTo>
                    <a:pt x="3766" y="11321"/>
                  </a:lnTo>
                  <a:lnTo>
                    <a:pt x="3683" y="11195"/>
                  </a:lnTo>
                  <a:lnTo>
                    <a:pt x="3662" y="10923"/>
                  </a:lnTo>
                  <a:lnTo>
                    <a:pt x="3536" y="10714"/>
                  </a:lnTo>
                  <a:lnTo>
                    <a:pt x="3557" y="10609"/>
                  </a:lnTo>
                  <a:lnTo>
                    <a:pt x="3829" y="10525"/>
                  </a:lnTo>
                  <a:lnTo>
                    <a:pt x="3829" y="10358"/>
                  </a:lnTo>
                  <a:lnTo>
                    <a:pt x="3871" y="10212"/>
                  </a:lnTo>
                  <a:lnTo>
                    <a:pt x="3662" y="10002"/>
                  </a:lnTo>
                  <a:lnTo>
                    <a:pt x="3515" y="9898"/>
                  </a:lnTo>
                  <a:lnTo>
                    <a:pt x="3515" y="9688"/>
                  </a:lnTo>
                  <a:lnTo>
                    <a:pt x="3536" y="9479"/>
                  </a:lnTo>
                  <a:lnTo>
                    <a:pt x="3515" y="9249"/>
                  </a:lnTo>
                  <a:lnTo>
                    <a:pt x="3453" y="9103"/>
                  </a:lnTo>
                  <a:lnTo>
                    <a:pt x="3515" y="8914"/>
                  </a:lnTo>
                  <a:lnTo>
                    <a:pt x="3453" y="8621"/>
                  </a:lnTo>
                  <a:lnTo>
                    <a:pt x="3411" y="8308"/>
                  </a:lnTo>
                  <a:lnTo>
                    <a:pt x="3453" y="8077"/>
                  </a:lnTo>
                  <a:lnTo>
                    <a:pt x="3578" y="7847"/>
                  </a:lnTo>
                  <a:lnTo>
                    <a:pt x="3683" y="7764"/>
                  </a:lnTo>
                  <a:lnTo>
                    <a:pt x="3850" y="7784"/>
                  </a:lnTo>
                  <a:lnTo>
                    <a:pt x="4059" y="7805"/>
                  </a:lnTo>
                  <a:lnTo>
                    <a:pt x="4164" y="7680"/>
                  </a:lnTo>
                  <a:lnTo>
                    <a:pt x="4143" y="7450"/>
                  </a:lnTo>
                  <a:lnTo>
                    <a:pt x="4080" y="7366"/>
                  </a:lnTo>
                  <a:lnTo>
                    <a:pt x="4080" y="7240"/>
                  </a:lnTo>
                  <a:lnTo>
                    <a:pt x="4290" y="6738"/>
                  </a:lnTo>
                  <a:lnTo>
                    <a:pt x="4290" y="6487"/>
                  </a:lnTo>
                  <a:lnTo>
                    <a:pt x="4352" y="6215"/>
                  </a:lnTo>
                  <a:lnTo>
                    <a:pt x="4394" y="6069"/>
                  </a:lnTo>
                  <a:lnTo>
                    <a:pt x="4394" y="5901"/>
                  </a:lnTo>
                  <a:lnTo>
                    <a:pt x="4311" y="5818"/>
                  </a:lnTo>
                  <a:lnTo>
                    <a:pt x="4311" y="5692"/>
                  </a:lnTo>
                  <a:lnTo>
                    <a:pt x="4499" y="5587"/>
                  </a:lnTo>
                  <a:lnTo>
                    <a:pt x="4708" y="5567"/>
                  </a:lnTo>
                  <a:lnTo>
                    <a:pt x="4792" y="5483"/>
                  </a:lnTo>
                  <a:lnTo>
                    <a:pt x="4813" y="5357"/>
                  </a:lnTo>
                  <a:lnTo>
                    <a:pt x="4980" y="5064"/>
                  </a:lnTo>
                  <a:lnTo>
                    <a:pt x="5127" y="4855"/>
                  </a:lnTo>
                  <a:lnTo>
                    <a:pt x="5189" y="4730"/>
                  </a:lnTo>
                  <a:lnTo>
                    <a:pt x="5106" y="4541"/>
                  </a:lnTo>
                  <a:lnTo>
                    <a:pt x="5043" y="4458"/>
                  </a:lnTo>
                  <a:lnTo>
                    <a:pt x="5043" y="4206"/>
                  </a:lnTo>
                  <a:lnTo>
                    <a:pt x="5127" y="4186"/>
                  </a:lnTo>
                  <a:lnTo>
                    <a:pt x="5189" y="4081"/>
                  </a:lnTo>
                  <a:lnTo>
                    <a:pt x="5231" y="3934"/>
                  </a:lnTo>
                  <a:lnTo>
                    <a:pt x="5315" y="3893"/>
                  </a:lnTo>
                  <a:lnTo>
                    <a:pt x="5399" y="3704"/>
                  </a:lnTo>
                  <a:lnTo>
                    <a:pt x="5524" y="3600"/>
                  </a:lnTo>
                  <a:lnTo>
                    <a:pt x="5629" y="3683"/>
                  </a:lnTo>
                  <a:lnTo>
                    <a:pt x="5712" y="3725"/>
                  </a:lnTo>
                  <a:lnTo>
                    <a:pt x="5754" y="3725"/>
                  </a:lnTo>
                  <a:lnTo>
                    <a:pt x="5859" y="3621"/>
                  </a:lnTo>
                  <a:lnTo>
                    <a:pt x="5775" y="3516"/>
                  </a:lnTo>
                  <a:lnTo>
                    <a:pt x="5859" y="3474"/>
                  </a:lnTo>
                  <a:lnTo>
                    <a:pt x="5859" y="3390"/>
                  </a:lnTo>
                  <a:lnTo>
                    <a:pt x="5880" y="3349"/>
                  </a:lnTo>
                  <a:lnTo>
                    <a:pt x="5775" y="3181"/>
                  </a:lnTo>
                  <a:lnTo>
                    <a:pt x="5838" y="3160"/>
                  </a:lnTo>
                  <a:lnTo>
                    <a:pt x="6026" y="3160"/>
                  </a:lnTo>
                  <a:lnTo>
                    <a:pt x="6152" y="3077"/>
                  </a:lnTo>
                  <a:lnTo>
                    <a:pt x="6340" y="3139"/>
                  </a:lnTo>
                  <a:lnTo>
                    <a:pt x="6445" y="3202"/>
                  </a:lnTo>
                  <a:lnTo>
                    <a:pt x="6570" y="3223"/>
                  </a:lnTo>
                  <a:lnTo>
                    <a:pt x="6654" y="3286"/>
                  </a:lnTo>
                  <a:lnTo>
                    <a:pt x="6696" y="3265"/>
                  </a:lnTo>
                  <a:lnTo>
                    <a:pt x="6759" y="3307"/>
                  </a:lnTo>
                  <a:lnTo>
                    <a:pt x="6759" y="3160"/>
                  </a:lnTo>
                  <a:lnTo>
                    <a:pt x="6696" y="3077"/>
                  </a:lnTo>
                  <a:lnTo>
                    <a:pt x="6717" y="2888"/>
                  </a:lnTo>
                  <a:lnTo>
                    <a:pt x="6800" y="2846"/>
                  </a:lnTo>
                  <a:lnTo>
                    <a:pt x="6779" y="2700"/>
                  </a:lnTo>
                  <a:lnTo>
                    <a:pt x="6696" y="2658"/>
                  </a:lnTo>
                  <a:lnTo>
                    <a:pt x="6675" y="2554"/>
                  </a:lnTo>
                  <a:lnTo>
                    <a:pt x="6675" y="2554"/>
                  </a:lnTo>
                  <a:lnTo>
                    <a:pt x="6800" y="2616"/>
                  </a:lnTo>
                  <a:lnTo>
                    <a:pt x="6926" y="2574"/>
                  </a:lnTo>
                  <a:lnTo>
                    <a:pt x="6989" y="2554"/>
                  </a:lnTo>
                  <a:lnTo>
                    <a:pt x="7010" y="2533"/>
                  </a:lnTo>
                  <a:lnTo>
                    <a:pt x="7072" y="2533"/>
                  </a:lnTo>
                  <a:lnTo>
                    <a:pt x="7093" y="2512"/>
                  </a:lnTo>
                  <a:lnTo>
                    <a:pt x="7072" y="2428"/>
                  </a:lnTo>
                  <a:lnTo>
                    <a:pt x="7093" y="2323"/>
                  </a:lnTo>
                  <a:lnTo>
                    <a:pt x="7177" y="2261"/>
                  </a:lnTo>
                  <a:lnTo>
                    <a:pt x="7282" y="2261"/>
                  </a:lnTo>
                  <a:lnTo>
                    <a:pt x="7344" y="2407"/>
                  </a:lnTo>
                  <a:lnTo>
                    <a:pt x="7616" y="2616"/>
                  </a:lnTo>
                  <a:lnTo>
                    <a:pt x="7637" y="2742"/>
                  </a:lnTo>
                  <a:lnTo>
                    <a:pt x="7742" y="2846"/>
                  </a:lnTo>
                  <a:lnTo>
                    <a:pt x="7909" y="2930"/>
                  </a:lnTo>
                  <a:lnTo>
                    <a:pt x="8160" y="2930"/>
                  </a:lnTo>
                  <a:lnTo>
                    <a:pt x="8328" y="2784"/>
                  </a:lnTo>
                  <a:lnTo>
                    <a:pt x="8391" y="2700"/>
                  </a:lnTo>
                  <a:lnTo>
                    <a:pt x="8495" y="2700"/>
                  </a:lnTo>
                  <a:lnTo>
                    <a:pt x="8704" y="2846"/>
                  </a:lnTo>
                  <a:lnTo>
                    <a:pt x="8851" y="2867"/>
                  </a:lnTo>
                  <a:lnTo>
                    <a:pt x="8893" y="2742"/>
                  </a:lnTo>
                  <a:lnTo>
                    <a:pt x="8976" y="2679"/>
                  </a:lnTo>
                  <a:lnTo>
                    <a:pt x="9060" y="2616"/>
                  </a:lnTo>
                  <a:lnTo>
                    <a:pt x="9165" y="2616"/>
                  </a:lnTo>
                  <a:lnTo>
                    <a:pt x="9269" y="2554"/>
                  </a:lnTo>
                  <a:lnTo>
                    <a:pt x="9311" y="2470"/>
                  </a:lnTo>
                  <a:lnTo>
                    <a:pt x="9269" y="2365"/>
                  </a:lnTo>
                  <a:lnTo>
                    <a:pt x="9207" y="2219"/>
                  </a:lnTo>
                  <a:lnTo>
                    <a:pt x="9228" y="1905"/>
                  </a:lnTo>
                  <a:lnTo>
                    <a:pt x="9290" y="1821"/>
                  </a:lnTo>
                  <a:lnTo>
                    <a:pt x="9228" y="1717"/>
                  </a:lnTo>
                  <a:lnTo>
                    <a:pt x="9290" y="1696"/>
                  </a:lnTo>
                  <a:lnTo>
                    <a:pt x="9395" y="1570"/>
                  </a:lnTo>
                  <a:lnTo>
                    <a:pt x="9374" y="1507"/>
                  </a:lnTo>
                  <a:lnTo>
                    <a:pt x="9500" y="1424"/>
                  </a:lnTo>
                  <a:lnTo>
                    <a:pt x="9646" y="1486"/>
                  </a:lnTo>
                  <a:lnTo>
                    <a:pt x="9730" y="1466"/>
                  </a:lnTo>
                  <a:lnTo>
                    <a:pt x="9730" y="1403"/>
                  </a:lnTo>
                  <a:lnTo>
                    <a:pt x="9813" y="1298"/>
                  </a:lnTo>
                  <a:lnTo>
                    <a:pt x="10065" y="1298"/>
                  </a:lnTo>
                  <a:lnTo>
                    <a:pt x="10169" y="1382"/>
                  </a:lnTo>
                  <a:lnTo>
                    <a:pt x="10316" y="1528"/>
                  </a:lnTo>
                  <a:lnTo>
                    <a:pt x="10378" y="1633"/>
                  </a:lnTo>
                  <a:lnTo>
                    <a:pt x="10525" y="1654"/>
                  </a:lnTo>
                  <a:lnTo>
                    <a:pt x="10692" y="1696"/>
                  </a:lnTo>
                  <a:lnTo>
                    <a:pt x="10755" y="1800"/>
                  </a:lnTo>
                  <a:lnTo>
                    <a:pt x="10860" y="1905"/>
                  </a:lnTo>
                  <a:lnTo>
                    <a:pt x="10839" y="2030"/>
                  </a:lnTo>
                  <a:lnTo>
                    <a:pt x="10734" y="2177"/>
                  </a:lnTo>
                  <a:lnTo>
                    <a:pt x="10755" y="2428"/>
                  </a:lnTo>
                  <a:lnTo>
                    <a:pt x="10839" y="2428"/>
                  </a:lnTo>
                  <a:lnTo>
                    <a:pt x="10839" y="2219"/>
                  </a:lnTo>
                  <a:lnTo>
                    <a:pt x="10985" y="2051"/>
                  </a:lnTo>
                  <a:lnTo>
                    <a:pt x="11111" y="2030"/>
                  </a:lnTo>
                  <a:lnTo>
                    <a:pt x="11194" y="1926"/>
                  </a:lnTo>
                  <a:lnTo>
                    <a:pt x="11194" y="1779"/>
                  </a:lnTo>
                  <a:lnTo>
                    <a:pt x="11299" y="1738"/>
                  </a:lnTo>
                  <a:lnTo>
                    <a:pt x="11404" y="1800"/>
                  </a:lnTo>
                  <a:lnTo>
                    <a:pt x="11487" y="1717"/>
                  </a:lnTo>
                  <a:lnTo>
                    <a:pt x="11487" y="1591"/>
                  </a:lnTo>
                  <a:lnTo>
                    <a:pt x="11425" y="1591"/>
                  </a:lnTo>
                  <a:lnTo>
                    <a:pt x="11362" y="1507"/>
                  </a:lnTo>
                  <a:lnTo>
                    <a:pt x="11299" y="1507"/>
                  </a:lnTo>
                  <a:lnTo>
                    <a:pt x="11278" y="1528"/>
                  </a:lnTo>
                  <a:lnTo>
                    <a:pt x="11278" y="1612"/>
                  </a:lnTo>
                  <a:lnTo>
                    <a:pt x="11215" y="1570"/>
                  </a:lnTo>
                  <a:lnTo>
                    <a:pt x="11194" y="1507"/>
                  </a:lnTo>
                  <a:lnTo>
                    <a:pt x="11153" y="1507"/>
                  </a:lnTo>
                  <a:lnTo>
                    <a:pt x="11153" y="1570"/>
                  </a:lnTo>
                  <a:lnTo>
                    <a:pt x="11111" y="1696"/>
                  </a:lnTo>
                  <a:lnTo>
                    <a:pt x="11090" y="1654"/>
                  </a:lnTo>
                  <a:lnTo>
                    <a:pt x="11048" y="1591"/>
                  </a:lnTo>
                  <a:lnTo>
                    <a:pt x="10964" y="1633"/>
                  </a:lnTo>
                  <a:lnTo>
                    <a:pt x="10943" y="1696"/>
                  </a:lnTo>
                  <a:lnTo>
                    <a:pt x="10901" y="1612"/>
                  </a:lnTo>
                  <a:lnTo>
                    <a:pt x="10881" y="1486"/>
                  </a:lnTo>
                  <a:lnTo>
                    <a:pt x="10839" y="1486"/>
                  </a:lnTo>
                  <a:lnTo>
                    <a:pt x="10776" y="1361"/>
                  </a:lnTo>
                  <a:lnTo>
                    <a:pt x="10734" y="1319"/>
                  </a:lnTo>
                  <a:lnTo>
                    <a:pt x="10650" y="1319"/>
                  </a:lnTo>
                  <a:lnTo>
                    <a:pt x="10567" y="1298"/>
                  </a:lnTo>
                  <a:lnTo>
                    <a:pt x="10420" y="1277"/>
                  </a:lnTo>
                  <a:lnTo>
                    <a:pt x="10357" y="1193"/>
                  </a:lnTo>
                  <a:lnTo>
                    <a:pt x="10378" y="1173"/>
                  </a:lnTo>
                  <a:lnTo>
                    <a:pt x="10546" y="1214"/>
                  </a:lnTo>
                  <a:lnTo>
                    <a:pt x="10692" y="1193"/>
                  </a:lnTo>
                  <a:lnTo>
                    <a:pt x="10797" y="1214"/>
                  </a:lnTo>
                  <a:lnTo>
                    <a:pt x="11048" y="1256"/>
                  </a:lnTo>
                  <a:lnTo>
                    <a:pt x="11194" y="1193"/>
                  </a:lnTo>
                  <a:lnTo>
                    <a:pt x="11299" y="984"/>
                  </a:lnTo>
                  <a:lnTo>
                    <a:pt x="11508" y="942"/>
                  </a:lnTo>
                  <a:lnTo>
                    <a:pt x="11613" y="859"/>
                  </a:lnTo>
                  <a:lnTo>
                    <a:pt x="11613" y="838"/>
                  </a:lnTo>
                  <a:lnTo>
                    <a:pt x="11529" y="796"/>
                  </a:lnTo>
                  <a:lnTo>
                    <a:pt x="11508" y="754"/>
                  </a:lnTo>
                  <a:lnTo>
                    <a:pt x="11425" y="733"/>
                  </a:lnTo>
                  <a:lnTo>
                    <a:pt x="11320" y="754"/>
                  </a:lnTo>
                  <a:lnTo>
                    <a:pt x="11194" y="608"/>
                  </a:lnTo>
                  <a:lnTo>
                    <a:pt x="11111" y="608"/>
                  </a:lnTo>
                  <a:lnTo>
                    <a:pt x="11006" y="733"/>
                  </a:lnTo>
                  <a:lnTo>
                    <a:pt x="10964" y="733"/>
                  </a:lnTo>
                  <a:lnTo>
                    <a:pt x="10943" y="691"/>
                  </a:lnTo>
                  <a:lnTo>
                    <a:pt x="11048" y="649"/>
                  </a:lnTo>
                  <a:lnTo>
                    <a:pt x="11048" y="566"/>
                  </a:lnTo>
                  <a:lnTo>
                    <a:pt x="10943" y="524"/>
                  </a:lnTo>
                  <a:lnTo>
                    <a:pt x="10901" y="482"/>
                  </a:lnTo>
                  <a:lnTo>
                    <a:pt x="10839" y="482"/>
                  </a:lnTo>
                  <a:lnTo>
                    <a:pt x="10776" y="608"/>
                  </a:lnTo>
                  <a:lnTo>
                    <a:pt x="10734" y="608"/>
                  </a:lnTo>
                  <a:lnTo>
                    <a:pt x="10734" y="524"/>
                  </a:lnTo>
                  <a:lnTo>
                    <a:pt x="10671" y="545"/>
                  </a:lnTo>
                  <a:lnTo>
                    <a:pt x="10650" y="587"/>
                  </a:lnTo>
                  <a:lnTo>
                    <a:pt x="10588" y="587"/>
                  </a:lnTo>
                  <a:lnTo>
                    <a:pt x="10567" y="545"/>
                  </a:lnTo>
                  <a:lnTo>
                    <a:pt x="10650" y="482"/>
                  </a:lnTo>
                  <a:lnTo>
                    <a:pt x="10650" y="419"/>
                  </a:lnTo>
                  <a:lnTo>
                    <a:pt x="10546" y="357"/>
                  </a:lnTo>
                  <a:lnTo>
                    <a:pt x="10420" y="357"/>
                  </a:lnTo>
                  <a:lnTo>
                    <a:pt x="10357" y="377"/>
                  </a:lnTo>
                  <a:lnTo>
                    <a:pt x="10337" y="545"/>
                  </a:lnTo>
                  <a:lnTo>
                    <a:pt x="10253" y="587"/>
                  </a:lnTo>
                  <a:lnTo>
                    <a:pt x="10253" y="649"/>
                  </a:lnTo>
                  <a:lnTo>
                    <a:pt x="10316" y="796"/>
                  </a:lnTo>
                  <a:lnTo>
                    <a:pt x="10316" y="880"/>
                  </a:lnTo>
                  <a:lnTo>
                    <a:pt x="10253" y="942"/>
                  </a:lnTo>
                  <a:lnTo>
                    <a:pt x="10211" y="838"/>
                  </a:lnTo>
                  <a:lnTo>
                    <a:pt x="10127" y="838"/>
                  </a:lnTo>
                  <a:lnTo>
                    <a:pt x="10127" y="859"/>
                  </a:lnTo>
                  <a:lnTo>
                    <a:pt x="10023" y="838"/>
                  </a:lnTo>
                  <a:lnTo>
                    <a:pt x="9897" y="901"/>
                  </a:lnTo>
                  <a:lnTo>
                    <a:pt x="9897" y="901"/>
                  </a:lnTo>
                  <a:lnTo>
                    <a:pt x="10002" y="754"/>
                  </a:lnTo>
                  <a:lnTo>
                    <a:pt x="10065" y="733"/>
                  </a:lnTo>
                  <a:lnTo>
                    <a:pt x="10127" y="608"/>
                  </a:lnTo>
                  <a:lnTo>
                    <a:pt x="10127" y="566"/>
                  </a:lnTo>
                  <a:lnTo>
                    <a:pt x="10065" y="566"/>
                  </a:lnTo>
                  <a:lnTo>
                    <a:pt x="9960" y="649"/>
                  </a:lnTo>
                  <a:lnTo>
                    <a:pt x="9897" y="649"/>
                  </a:lnTo>
                  <a:lnTo>
                    <a:pt x="9918" y="587"/>
                  </a:lnTo>
                  <a:lnTo>
                    <a:pt x="10002" y="524"/>
                  </a:lnTo>
                  <a:lnTo>
                    <a:pt x="10002" y="482"/>
                  </a:lnTo>
                  <a:lnTo>
                    <a:pt x="9897" y="461"/>
                  </a:lnTo>
                  <a:lnTo>
                    <a:pt x="9855" y="419"/>
                  </a:lnTo>
                  <a:lnTo>
                    <a:pt x="9960" y="377"/>
                  </a:lnTo>
                  <a:lnTo>
                    <a:pt x="10002" y="419"/>
                  </a:lnTo>
                  <a:lnTo>
                    <a:pt x="10127" y="419"/>
                  </a:lnTo>
                  <a:lnTo>
                    <a:pt x="10169" y="231"/>
                  </a:lnTo>
                  <a:lnTo>
                    <a:pt x="10169" y="168"/>
                  </a:lnTo>
                  <a:lnTo>
                    <a:pt x="10044" y="210"/>
                  </a:lnTo>
                  <a:lnTo>
                    <a:pt x="10002" y="147"/>
                  </a:lnTo>
                  <a:lnTo>
                    <a:pt x="10023" y="64"/>
                  </a:lnTo>
                  <a:lnTo>
                    <a:pt x="10002" y="1"/>
                  </a:lnTo>
                  <a:lnTo>
                    <a:pt x="9918" y="64"/>
                  </a:lnTo>
                  <a:lnTo>
                    <a:pt x="9855" y="64"/>
                  </a:lnTo>
                  <a:lnTo>
                    <a:pt x="97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36"/>
            <p:cNvSpPr/>
            <p:nvPr/>
          </p:nvSpPr>
          <p:spPr>
            <a:xfrm>
              <a:off x="3823325" y="2021850"/>
              <a:ext cx="143875" cy="324875"/>
            </a:xfrm>
            <a:custGeom>
              <a:rect b="b" l="l" r="r" t="t"/>
              <a:pathLst>
                <a:path extrusionOk="0" h="12995" w="5755">
                  <a:moveTo>
                    <a:pt x="3788" y="1"/>
                  </a:moveTo>
                  <a:lnTo>
                    <a:pt x="3725" y="21"/>
                  </a:lnTo>
                  <a:lnTo>
                    <a:pt x="3599" y="63"/>
                  </a:lnTo>
                  <a:lnTo>
                    <a:pt x="3474" y="1"/>
                  </a:lnTo>
                  <a:lnTo>
                    <a:pt x="3474" y="1"/>
                  </a:lnTo>
                  <a:lnTo>
                    <a:pt x="3495" y="105"/>
                  </a:lnTo>
                  <a:lnTo>
                    <a:pt x="3578" y="147"/>
                  </a:lnTo>
                  <a:lnTo>
                    <a:pt x="3599" y="293"/>
                  </a:lnTo>
                  <a:lnTo>
                    <a:pt x="3516" y="335"/>
                  </a:lnTo>
                  <a:lnTo>
                    <a:pt x="3495" y="524"/>
                  </a:lnTo>
                  <a:lnTo>
                    <a:pt x="3558" y="607"/>
                  </a:lnTo>
                  <a:lnTo>
                    <a:pt x="3558" y="754"/>
                  </a:lnTo>
                  <a:lnTo>
                    <a:pt x="3495" y="712"/>
                  </a:lnTo>
                  <a:lnTo>
                    <a:pt x="3453" y="733"/>
                  </a:lnTo>
                  <a:lnTo>
                    <a:pt x="3369" y="670"/>
                  </a:lnTo>
                  <a:lnTo>
                    <a:pt x="3244" y="649"/>
                  </a:lnTo>
                  <a:lnTo>
                    <a:pt x="3139" y="586"/>
                  </a:lnTo>
                  <a:lnTo>
                    <a:pt x="2951" y="524"/>
                  </a:lnTo>
                  <a:lnTo>
                    <a:pt x="2825" y="607"/>
                  </a:lnTo>
                  <a:lnTo>
                    <a:pt x="2637" y="607"/>
                  </a:lnTo>
                  <a:lnTo>
                    <a:pt x="2574" y="628"/>
                  </a:lnTo>
                  <a:lnTo>
                    <a:pt x="2679" y="796"/>
                  </a:lnTo>
                  <a:lnTo>
                    <a:pt x="2658" y="837"/>
                  </a:lnTo>
                  <a:lnTo>
                    <a:pt x="2658" y="921"/>
                  </a:lnTo>
                  <a:lnTo>
                    <a:pt x="2574" y="963"/>
                  </a:lnTo>
                  <a:lnTo>
                    <a:pt x="2658" y="1068"/>
                  </a:lnTo>
                  <a:lnTo>
                    <a:pt x="2553" y="1172"/>
                  </a:lnTo>
                  <a:lnTo>
                    <a:pt x="2511" y="1172"/>
                  </a:lnTo>
                  <a:lnTo>
                    <a:pt x="2428" y="1130"/>
                  </a:lnTo>
                  <a:lnTo>
                    <a:pt x="2323" y="1047"/>
                  </a:lnTo>
                  <a:lnTo>
                    <a:pt x="2198" y="1151"/>
                  </a:lnTo>
                  <a:lnTo>
                    <a:pt x="2114" y="1340"/>
                  </a:lnTo>
                  <a:lnTo>
                    <a:pt x="2030" y="1381"/>
                  </a:lnTo>
                  <a:lnTo>
                    <a:pt x="1988" y="1528"/>
                  </a:lnTo>
                  <a:lnTo>
                    <a:pt x="1926" y="1633"/>
                  </a:lnTo>
                  <a:lnTo>
                    <a:pt x="1842" y="1653"/>
                  </a:lnTo>
                  <a:lnTo>
                    <a:pt x="1842" y="1905"/>
                  </a:lnTo>
                  <a:lnTo>
                    <a:pt x="1905" y="1988"/>
                  </a:lnTo>
                  <a:lnTo>
                    <a:pt x="1988" y="2177"/>
                  </a:lnTo>
                  <a:lnTo>
                    <a:pt x="1926" y="2302"/>
                  </a:lnTo>
                  <a:lnTo>
                    <a:pt x="1779" y="2511"/>
                  </a:lnTo>
                  <a:lnTo>
                    <a:pt x="1612" y="2804"/>
                  </a:lnTo>
                  <a:lnTo>
                    <a:pt x="1591" y="2930"/>
                  </a:lnTo>
                  <a:lnTo>
                    <a:pt x="1507" y="3014"/>
                  </a:lnTo>
                  <a:lnTo>
                    <a:pt x="1298" y="3034"/>
                  </a:lnTo>
                  <a:lnTo>
                    <a:pt x="1110" y="3139"/>
                  </a:lnTo>
                  <a:lnTo>
                    <a:pt x="1110" y="3265"/>
                  </a:lnTo>
                  <a:lnTo>
                    <a:pt x="1193" y="3348"/>
                  </a:lnTo>
                  <a:lnTo>
                    <a:pt x="1193" y="3516"/>
                  </a:lnTo>
                  <a:lnTo>
                    <a:pt x="1151" y="3662"/>
                  </a:lnTo>
                  <a:lnTo>
                    <a:pt x="1089" y="3934"/>
                  </a:lnTo>
                  <a:lnTo>
                    <a:pt x="1089" y="4185"/>
                  </a:lnTo>
                  <a:lnTo>
                    <a:pt x="879" y="4687"/>
                  </a:lnTo>
                  <a:lnTo>
                    <a:pt x="879" y="4813"/>
                  </a:lnTo>
                  <a:lnTo>
                    <a:pt x="942" y="4897"/>
                  </a:lnTo>
                  <a:lnTo>
                    <a:pt x="963" y="5127"/>
                  </a:lnTo>
                  <a:lnTo>
                    <a:pt x="858" y="5252"/>
                  </a:lnTo>
                  <a:lnTo>
                    <a:pt x="649" y="5231"/>
                  </a:lnTo>
                  <a:lnTo>
                    <a:pt x="482" y="5211"/>
                  </a:lnTo>
                  <a:lnTo>
                    <a:pt x="377" y="5294"/>
                  </a:lnTo>
                  <a:lnTo>
                    <a:pt x="252" y="5524"/>
                  </a:lnTo>
                  <a:lnTo>
                    <a:pt x="210" y="5755"/>
                  </a:lnTo>
                  <a:lnTo>
                    <a:pt x="252" y="6068"/>
                  </a:lnTo>
                  <a:lnTo>
                    <a:pt x="314" y="6361"/>
                  </a:lnTo>
                  <a:lnTo>
                    <a:pt x="252" y="6550"/>
                  </a:lnTo>
                  <a:lnTo>
                    <a:pt x="314" y="6696"/>
                  </a:lnTo>
                  <a:lnTo>
                    <a:pt x="335" y="6926"/>
                  </a:lnTo>
                  <a:lnTo>
                    <a:pt x="314" y="7135"/>
                  </a:lnTo>
                  <a:lnTo>
                    <a:pt x="314" y="7345"/>
                  </a:lnTo>
                  <a:lnTo>
                    <a:pt x="461" y="7449"/>
                  </a:lnTo>
                  <a:lnTo>
                    <a:pt x="670" y="7659"/>
                  </a:lnTo>
                  <a:lnTo>
                    <a:pt x="628" y="7805"/>
                  </a:lnTo>
                  <a:lnTo>
                    <a:pt x="628" y="7972"/>
                  </a:lnTo>
                  <a:lnTo>
                    <a:pt x="356" y="8056"/>
                  </a:lnTo>
                  <a:lnTo>
                    <a:pt x="335" y="8161"/>
                  </a:lnTo>
                  <a:lnTo>
                    <a:pt x="461" y="8370"/>
                  </a:lnTo>
                  <a:lnTo>
                    <a:pt x="482" y="8642"/>
                  </a:lnTo>
                  <a:lnTo>
                    <a:pt x="565" y="8768"/>
                  </a:lnTo>
                  <a:lnTo>
                    <a:pt x="482" y="8914"/>
                  </a:lnTo>
                  <a:lnTo>
                    <a:pt x="482" y="9040"/>
                  </a:lnTo>
                  <a:lnTo>
                    <a:pt x="461" y="9123"/>
                  </a:lnTo>
                  <a:lnTo>
                    <a:pt x="273" y="9165"/>
                  </a:lnTo>
                  <a:lnTo>
                    <a:pt x="231" y="9228"/>
                  </a:lnTo>
                  <a:lnTo>
                    <a:pt x="314" y="9332"/>
                  </a:lnTo>
                  <a:lnTo>
                    <a:pt x="231" y="9395"/>
                  </a:lnTo>
                  <a:lnTo>
                    <a:pt x="168" y="9479"/>
                  </a:lnTo>
                  <a:lnTo>
                    <a:pt x="252" y="9625"/>
                  </a:lnTo>
                  <a:lnTo>
                    <a:pt x="273" y="10002"/>
                  </a:lnTo>
                  <a:lnTo>
                    <a:pt x="231" y="10086"/>
                  </a:lnTo>
                  <a:lnTo>
                    <a:pt x="147" y="10002"/>
                  </a:lnTo>
                  <a:lnTo>
                    <a:pt x="63" y="9939"/>
                  </a:lnTo>
                  <a:lnTo>
                    <a:pt x="63" y="9960"/>
                  </a:lnTo>
                  <a:lnTo>
                    <a:pt x="1" y="10023"/>
                  </a:lnTo>
                  <a:lnTo>
                    <a:pt x="21" y="10253"/>
                  </a:lnTo>
                  <a:lnTo>
                    <a:pt x="42" y="10337"/>
                  </a:lnTo>
                  <a:lnTo>
                    <a:pt x="63" y="10525"/>
                  </a:lnTo>
                  <a:lnTo>
                    <a:pt x="147" y="10546"/>
                  </a:lnTo>
                  <a:lnTo>
                    <a:pt x="168" y="10588"/>
                  </a:lnTo>
                  <a:lnTo>
                    <a:pt x="147" y="10734"/>
                  </a:lnTo>
                  <a:lnTo>
                    <a:pt x="273" y="10672"/>
                  </a:lnTo>
                  <a:lnTo>
                    <a:pt x="210" y="10567"/>
                  </a:lnTo>
                  <a:lnTo>
                    <a:pt x="231" y="10483"/>
                  </a:lnTo>
                  <a:lnTo>
                    <a:pt x="273" y="10483"/>
                  </a:lnTo>
                  <a:lnTo>
                    <a:pt x="252" y="10546"/>
                  </a:lnTo>
                  <a:lnTo>
                    <a:pt x="335" y="10588"/>
                  </a:lnTo>
                  <a:lnTo>
                    <a:pt x="377" y="10672"/>
                  </a:lnTo>
                  <a:lnTo>
                    <a:pt x="252" y="10755"/>
                  </a:lnTo>
                  <a:lnTo>
                    <a:pt x="231" y="10860"/>
                  </a:lnTo>
                  <a:lnTo>
                    <a:pt x="273" y="10944"/>
                  </a:lnTo>
                  <a:lnTo>
                    <a:pt x="252" y="11069"/>
                  </a:lnTo>
                  <a:lnTo>
                    <a:pt x="210" y="11111"/>
                  </a:lnTo>
                  <a:lnTo>
                    <a:pt x="273" y="11216"/>
                  </a:lnTo>
                  <a:lnTo>
                    <a:pt x="356" y="11257"/>
                  </a:lnTo>
                  <a:lnTo>
                    <a:pt x="440" y="11383"/>
                  </a:lnTo>
                  <a:lnTo>
                    <a:pt x="482" y="11425"/>
                  </a:lnTo>
                  <a:lnTo>
                    <a:pt x="586" y="11634"/>
                  </a:lnTo>
                  <a:lnTo>
                    <a:pt x="586" y="11801"/>
                  </a:lnTo>
                  <a:lnTo>
                    <a:pt x="733" y="11843"/>
                  </a:lnTo>
                  <a:lnTo>
                    <a:pt x="754" y="11948"/>
                  </a:lnTo>
                  <a:lnTo>
                    <a:pt x="858" y="12094"/>
                  </a:lnTo>
                  <a:lnTo>
                    <a:pt x="984" y="12011"/>
                  </a:lnTo>
                  <a:lnTo>
                    <a:pt x="1005" y="12136"/>
                  </a:lnTo>
                  <a:lnTo>
                    <a:pt x="942" y="12304"/>
                  </a:lnTo>
                  <a:lnTo>
                    <a:pt x="775" y="12325"/>
                  </a:lnTo>
                  <a:lnTo>
                    <a:pt x="754" y="12366"/>
                  </a:lnTo>
                  <a:lnTo>
                    <a:pt x="838" y="12429"/>
                  </a:lnTo>
                  <a:lnTo>
                    <a:pt x="858" y="12534"/>
                  </a:lnTo>
                  <a:lnTo>
                    <a:pt x="984" y="12555"/>
                  </a:lnTo>
                  <a:lnTo>
                    <a:pt x="1047" y="12848"/>
                  </a:lnTo>
                  <a:lnTo>
                    <a:pt x="963" y="12952"/>
                  </a:lnTo>
                  <a:lnTo>
                    <a:pt x="1005" y="12994"/>
                  </a:lnTo>
                  <a:lnTo>
                    <a:pt x="1151" y="12994"/>
                  </a:lnTo>
                  <a:lnTo>
                    <a:pt x="1423" y="12931"/>
                  </a:lnTo>
                  <a:lnTo>
                    <a:pt x="1570" y="12973"/>
                  </a:lnTo>
                  <a:lnTo>
                    <a:pt x="1695" y="12869"/>
                  </a:lnTo>
                  <a:lnTo>
                    <a:pt x="1674" y="12764"/>
                  </a:lnTo>
                  <a:lnTo>
                    <a:pt x="1612" y="12701"/>
                  </a:lnTo>
                  <a:lnTo>
                    <a:pt x="1695" y="12534"/>
                  </a:lnTo>
                  <a:lnTo>
                    <a:pt x="1884" y="12513"/>
                  </a:lnTo>
                  <a:lnTo>
                    <a:pt x="1905" y="12325"/>
                  </a:lnTo>
                  <a:lnTo>
                    <a:pt x="1926" y="12408"/>
                  </a:lnTo>
                  <a:lnTo>
                    <a:pt x="2135" y="12450"/>
                  </a:lnTo>
                  <a:lnTo>
                    <a:pt x="2260" y="12366"/>
                  </a:lnTo>
                  <a:lnTo>
                    <a:pt x="2365" y="12429"/>
                  </a:lnTo>
                  <a:lnTo>
                    <a:pt x="2449" y="12513"/>
                  </a:lnTo>
                  <a:lnTo>
                    <a:pt x="2553" y="12345"/>
                  </a:lnTo>
                  <a:lnTo>
                    <a:pt x="2616" y="12115"/>
                  </a:lnTo>
                  <a:lnTo>
                    <a:pt x="2679" y="12032"/>
                  </a:lnTo>
                  <a:lnTo>
                    <a:pt x="2721" y="11739"/>
                  </a:lnTo>
                  <a:lnTo>
                    <a:pt x="2762" y="11634"/>
                  </a:lnTo>
                  <a:lnTo>
                    <a:pt x="2658" y="11571"/>
                  </a:lnTo>
                  <a:lnTo>
                    <a:pt x="2679" y="11467"/>
                  </a:lnTo>
                  <a:lnTo>
                    <a:pt x="2783" y="11320"/>
                  </a:lnTo>
                  <a:lnTo>
                    <a:pt x="2679" y="11216"/>
                  </a:lnTo>
                  <a:lnTo>
                    <a:pt x="2783" y="11111"/>
                  </a:lnTo>
                  <a:lnTo>
                    <a:pt x="2658" y="11048"/>
                  </a:lnTo>
                  <a:lnTo>
                    <a:pt x="2721" y="10965"/>
                  </a:lnTo>
                  <a:lnTo>
                    <a:pt x="2658" y="10839"/>
                  </a:lnTo>
                  <a:lnTo>
                    <a:pt x="2762" y="10881"/>
                  </a:lnTo>
                  <a:lnTo>
                    <a:pt x="2930" y="10860"/>
                  </a:lnTo>
                  <a:lnTo>
                    <a:pt x="2783" y="10755"/>
                  </a:lnTo>
                  <a:lnTo>
                    <a:pt x="2846" y="10609"/>
                  </a:lnTo>
                  <a:lnTo>
                    <a:pt x="2846" y="10546"/>
                  </a:lnTo>
                  <a:lnTo>
                    <a:pt x="2658" y="10483"/>
                  </a:lnTo>
                  <a:lnTo>
                    <a:pt x="2888" y="10483"/>
                  </a:lnTo>
                  <a:lnTo>
                    <a:pt x="2762" y="10358"/>
                  </a:lnTo>
                  <a:lnTo>
                    <a:pt x="2679" y="10358"/>
                  </a:lnTo>
                  <a:lnTo>
                    <a:pt x="2742" y="10274"/>
                  </a:lnTo>
                  <a:lnTo>
                    <a:pt x="2783" y="10274"/>
                  </a:lnTo>
                  <a:lnTo>
                    <a:pt x="2825" y="10316"/>
                  </a:lnTo>
                  <a:lnTo>
                    <a:pt x="2888" y="10232"/>
                  </a:lnTo>
                  <a:lnTo>
                    <a:pt x="2867" y="10148"/>
                  </a:lnTo>
                  <a:lnTo>
                    <a:pt x="2972" y="10232"/>
                  </a:lnTo>
                  <a:lnTo>
                    <a:pt x="2993" y="10128"/>
                  </a:lnTo>
                  <a:lnTo>
                    <a:pt x="3076" y="10023"/>
                  </a:lnTo>
                  <a:lnTo>
                    <a:pt x="3160" y="10023"/>
                  </a:lnTo>
                  <a:lnTo>
                    <a:pt x="3139" y="9939"/>
                  </a:lnTo>
                  <a:lnTo>
                    <a:pt x="3181" y="9897"/>
                  </a:lnTo>
                  <a:lnTo>
                    <a:pt x="3202" y="9939"/>
                  </a:lnTo>
                  <a:lnTo>
                    <a:pt x="3181" y="10044"/>
                  </a:lnTo>
                  <a:lnTo>
                    <a:pt x="3265" y="10044"/>
                  </a:lnTo>
                  <a:lnTo>
                    <a:pt x="3369" y="9897"/>
                  </a:lnTo>
                  <a:lnTo>
                    <a:pt x="3453" y="9897"/>
                  </a:lnTo>
                  <a:lnTo>
                    <a:pt x="3516" y="9835"/>
                  </a:lnTo>
                  <a:lnTo>
                    <a:pt x="3495" y="9730"/>
                  </a:lnTo>
                  <a:lnTo>
                    <a:pt x="3411" y="9646"/>
                  </a:lnTo>
                  <a:lnTo>
                    <a:pt x="3286" y="9625"/>
                  </a:lnTo>
                  <a:lnTo>
                    <a:pt x="3181" y="9688"/>
                  </a:lnTo>
                  <a:lnTo>
                    <a:pt x="3139" y="9646"/>
                  </a:lnTo>
                  <a:lnTo>
                    <a:pt x="3055" y="9709"/>
                  </a:lnTo>
                  <a:lnTo>
                    <a:pt x="2972" y="9604"/>
                  </a:lnTo>
                  <a:lnTo>
                    <a:pt x="2846" y="9563"/>
                  </a:lnTo>
                  <a:lnTo>
                    <a:pt x="2762" y="9521"/>
                  </a:lnTo>
                  <a:lnTo>
                    <a:pt x="2616" y="9542"/>
                  </a:lnTo>
                  <a:lnTo>
                    <a:pt x="2616" y="9604"/>
                  </a:lnTo>
                  <a:lnTo>
                    <a:pt x="2553" y="9542"/>
                  </a:lnTo>
                  <a:lnTo>
                    <a:pt x="2407" y="9542"/>
                  </a:lnTo>
                  <a:lnTo>
                    <a:pt x="2365" y="9500"/>
                  </a:lnTo>
                  <a:lnTo>
                    <a:pt x="2470" y="9479"/>
                  </a:lnTo>
                  <a:lnTo>
                    <a:pt x="2553" y="9521"/>
                  </a:lnTo>
                  <a:lnTo>
                    <a:pt x="2637" y="9395"/>
                  </a:lnTo>
                  <a:lnTo>
                    <a:pt x="2679" y="9437"/>
                  </a:lnTo>
                  <a:lnTo>
                    <a:pt x="2783" y="9416"/>
                  </a:lnTo>
                  <a:lnTo>
                    <a:pt x="2825" y="9332"/>
                  </a:lnTo>
                  <a:lnTo>
                    <a:pt x="2930" y="9374"/>
                  </a:lnTo>
                  <a:lnTo>
                    <a:pt x="2972" y="9416"/>
                  </a:lnTo>
                  <a:lnTo>
                    <a:pt x="3034" y="9416"/>
                  </a:lnTo>
                  <a:lnTo>
                    <a:pt x="3055" y="9332"/>
                  </a:lnTo>
                  <a:lnTo>
                    <a:pt x="3097" y="9416"/>
                  </a:lnTo>
                  <a:lnTo>
                    <a:pt x="3244" y="9437"/>
                  </a:lnTo>
                  <a:lnTo>
                    <a:pt x="3202" y="9521"/>
                  </a:lnTo>
                  <a:lnTo>
                    <a:pt x="3306" y="9563"/>
                  </a:lnTo>
                  <a:lnTo>
                    <a:pt x="3474" y="9542"/>
                  </a:lnTo>
                  <a:lnTo>
                    <a:pt x="3495" y="9416"/>
                  </a:lnTo>
                  <a:lnTo>
                    <a:pt x="3662" y="9270"/>
                  </a:lnTo>
                  <a:lnTo>
                    <a:pt x="3725" y="9102"/>
                  </a:lnTo>
                  <a:lnTo>
                    <a:pt x="3599" y="8977"/>
                  </a:lnTo>
                  <a:lnTo>
                    <a:pt x="3599" y="8893"/>
                  </a:lnTo>
                  <a:lnTo>
                    <a:pt x="3453" y="8788"/>
                  </a:lnTo>
                  <a:lnTo>
                    <a:pt x="3474" y="8747"/>
                  </a:lnTo>
                  <a:lnTo>
                    <a:pt x="3265" y="8579"/>
                  </a:lnTo>
                  <a:lnTo>
                    <a:pt x="3244" y="8475"/>
                  </a:lnTo>
                  <a:lnTo>
                    <a:pt x="3160" y="8391"/>
                  </a:lnTo>
                  <a:lnTo>
                    <a:pt x="3055" y="8516"/>
                  </a:lnTo>
                  <a:lnTo>
                    <a:pt x="2993" y="8433"/>
                  </a:lnTo>
                  <a:lnTo>
                    <a:pt x="2951" y="8454"/>
                  </a:lnTo>
                  <a:lnTo>
                    <a:pt x="2951" y="8349"/>
                  </a:lnTo>
                  <a:lnTo>
                    <a:pt x="2867" y="8349"/>
                  </a:lnTo>
                  <a:lnTo>
                    <a:pt x="2825" y="8244"/>
                  </a:lnTo>
                  <a:lnTo>
                    <a:pt x="2742" y="8182"/>
                  </a:lnTo>
                  <a:lnTo>
                    <a:pt x="2825" y="8077"/>
                  </a:lnTo>
                  <a:lnTo>
                    <a:pt x="2762" y="7952"/>
                  </a:lnTo>
                  <a:lnTo>
                    <a:pt x="2825" y="7931"/>
                  </a:lnTo>
                  <a:lnTo>
                    <a:pt x="2825" y="7847"/>
                  </a:lnTo>
                  <a:lnTo>
                    <a:pt x="2742" y="7826"/>
                  </a:lnTo>
                  <a:lnTo>
                    <a:pt x="2825" y="7721"/>
                  </a:lnTo>
                  <a:lnTo>
                    <a:pt x="2783" y="7533"/>
                  </a:lnTo>
                  <a:lnTo>
                    <a:pt x="2825" y="7512"/>
                  </a:lnTo>
                  <a:lnTo>
                    <a:pt x="2867" y="7554"/>
                  </a:lnTo>
                  <a:lnTo>
                    <a:pt x="2888" y="7449"/>
                  </a:lnTo>
                  <a:lnTo>
                    <a:pt x="2825" y="7345"/>
                  </a:lnTo>
                  <a:lnTo>
                    <a:pt x="2846" y="7198"/>
                  </a:lnTo>
                  <a:lnTo>
                    <a:pt x="2825" y="7073"/>
                  </a:lnTo>
                  <a:lnTo>
                    <a:pt x="2846" y="7010"/>
                  </a:lnTo>
                  <a:lnTo>
                    <a:pt x="2825" y="6884"/>
                  </a:lnTo>
                  <a:lnTo>
                    <a:pt x="2679" y="6696"/>
                  </a:lnTo>
                  <a:lnTo>
                    <a:pt x="2679" y="6696"/>
                  </a:lnTo>
                  <a:lnTo>
                    <a:pt x="2783" y="6759"/>
                  </a:lnTo>
                  <a:lnTo>
                    <a:pt x="2951" y="6717"/>
                  </a:lnTo>
                  <a:lnTo>
                    <a:pt x="3055" y="6571"/>
                  </a:lnTo>
                  <a:lnTo>
                    <a:pt x="2993" y="6466"/>
                  </a:lnTo>
                  <a:lnTo>
                    <a:pt x="3034" y="6403"/>
                  </a:lnTo>
                  <a:lnTo>
                    <a:pt x="3139" y="6424"/>
                  </a:lnTo>
                  <a:lnTo>
                    <a:pt x="3286" y="6299"/>
                  </a:lnTo>
                  <a:lnTo>
                    <a:pt x="3286" y="6236"/>
                  </a:lnTo>
                  <a:lnTo>
                    <a:pt x="3202" y="6236"/>
                  </a:lnTo>
                  <a:lnTo>
                    <a:pt x="3265" y="6131"/>
                  </a:lnTo>
                  <a:lnTo>
                    <a:pt x="3348" y="6047"/>
                  </a:lnTo>
                  <a:lnTo>
                    <a:pt x="3390" y="6089"/>
                  </a:lnTo>
                  <a:lnTo>
                    <a:pt x="3453" y="6089"/>
                  </a:lnTo>
                  <a:lnTo>
                    <a:pt x="3474" y="5964"/>
                  </a:lnTo>
                  <a:lnTo>
                    <a:pt x="3516" y="5964"/>
                  </a:lnTo>
                  <a:lnTo>
                    <a:pt x="3558" y="6047"/>
                  </a:lnTo>
                  <a:lnTo>
                    <a:pt x="3620" y="5964"/>
                  </a:lnTo>
                  <a:lnTo>
                    <a:pt x="3620" y="5838"/>
                  </a:lnTo>
                  <a:lnTo>
                    <a:pt x="3683" y="5734"/>
                  </a:lnTo>
                  <a:lnTo>
                    <a:pt x="3788" y="5734"/>
                  </a:lnTo>
                  <a:lnTo>
                    <a:pt x="3788" y="5817"/>
                  </a:lnTo>
                  <a:lnTo>
                    <a:pt x="3871" y="5817"/>
                  </a:lnTo>
                  <a:lnTo>
                    <a:pt x="3913" y="5713"/>
                  </a:lnTo>
                  <a:lnTo>
                    <a:pt x="4039" y="5629"/>
                  </a:lnTo>
                  <a:lnTo>
                    <a:pt x="4018" y="5524"/>
                  </a:lnTo>
                  <a:lnTo>
                    <a:pt x="4018" y="5420"/>
                  </a:lnTo>
                  <a:lnTo>
                    <a:pt x="4102" y="5503"/>
                  </a:lnTo>
                  <a:lnTo>
                    <a:pt x="4206" y="5378"/>
                  </a:lnTo>
                  <a:lnTo>
                    <a:pt x="4290" y="5378"/>
                  </a:lnTo>
                  <a:lnTo>
                    <a:pt x="4395" y="5190"/>
                  </a:lnTo>
                  <a:lnTo>
                    <a:pt x="4395" y="5001"/>
                  </a:lnTo>
                  <a:lnTo>
                    <a:pt x="4457" y="4897"/>
                  </a:lnTo>
                  <a:lnTo>
                    <a:pt x="4541" y="4897"/>
                  </a:lnTo>
                  <a:lnTo>
                    <a:pt x="4646" y="4771"/>
                  </a:lnTo>
                  <a:lnTo>
                    <a:pt x="4562" y="4771"/>
                  </a:lnTo>
                  <a:lnTo>
                    <a:pt x="4499" y="4666"/>
                  </a:lnTo>
                  <a:lnTo>
                    <a:pt x="4562" y="4625"/>
                  </a:lnTo>
                  <a:lnTo>
                    <a:pt x="4541" y="4562"/>
                  </a:lnTo>
                  <a:lnTo>
                    <a:pt x="4436" y="4562"/>
                  </a:lnTo>
                  <a:lnTo>
                    <a:pt x="4332" y="4457"/>
                  </a:lnTo>
                  <a:lnTo>
                    <a:pt x="4457" y="4415"/>
                  </a:lnTo>
                  <a:lnTo>
                    <a:pt x="4436" y="4332"/>
                  </a:lnTo>
                  <a:lnTo>
                    <a:pt x="4520" y="4164"/>
                  </a:lnTo>
                  <a:lnTo>
                    <a:pt x="4541" y="4081"/>
                  </a:lnTo>
                  <a:lnTo>
                    <a:pt x="4499" y="3997"/>
                  </a:lnTo>
                  <a:lnTo>
                    <a:pt x="4415" y="3997"/>
                  </a:lnTo>
                  <a:lnTo>
                    <a:pt x="4395" y="3934"/>
                  </a:lnTo>
                  <a:lnTo>
                    <a:pt x="4415" y="3892"/>
                  </a:lnTo>
                  <a:lnTo>
                    <a:pt x="4499" y="3934"/>
                  </a:lnTo>
                  <a:lnTo>
                    <a:pt x="4520" y="3955"/>
                  </a:lnTo>
                  <a:lnTo>
                    <a:pt x="4541" y="3955"/>
                  </a:lnTo>
                  <a:lnTo>
                    <a:pt x="4541" y="3871"/>
                  </a:lnTo>
                  <a:lnTo>
                    <a:pt x="4436" y="3850"/>
                  </a:lnTo>
                  <a:lnTo>
                    <a:pt x="4541" y="3788"/>
                  </a:lnTo>
                  <a:lnTo>
                    <a:pt x="4625" y="3788"/>
                  </a:lnTo>
                  <a:lnTo>
                    <a:pt x="4729" y="3725"/>
                  </a:lnTo>
                  <a:lnTo>
                    <a:pt x="4646" y="3662"/>
                  </a:lnTo>
                  <a:lnTo>
                    <a:pt x="4562" y="3516"/>
                  </a:lnTo>
                  <a:lnTo>
                    <a:pt x="4646" y="3537"/>
                  </a:lnTo>
                  <a:lnTo>
                    <a:pt x="4708" y="3620"/>
                  </a:lnTo>
                  <a:lnTo>
                    <a:pt x="4813" y="3578"/>
                  </a:lnTo>
                  <a:lnTo>
                    <a:pt x="4834" y="3474"/>
                  </a:lnTo>
                  <a:lnTo>
                    <a:pt x="4855" y="3369"/>
                  </a:lnTo>
                  <a:lnTo>
                    <a:pt x="4918" y="3327"/>
                  </a:lnTo>
                  <a:lnTo>
                    <a:pt x="4980" y="3453"/>
                  </a:lnTo>
                  <a:lnTo>
                    <a:pt x="5064" y="3348"/>
                  </a:lnTo>
                  <a:lnTo>
                    <a:pt x="5127" y="3453"/>
                  </a:lnTo>
                  <a:lnTo>
                    <a:pt x="5190" y="3474"/>
                  </a:lnTo>
                  <a:lnTo>
                    <a:pt x="5252" y="3369"/>
                  </a:lnTo>
                  <a:lnTo>
                    <a:pt x="5357" y="3432"/>
                  </a:lnTo>
                  <a:lnTo>
                    <a:pt x="5483" y="3348"/>
                  </a:lnTo>
                  <a:lnTo>
                    <a:pt x="5545" y="3432"/>
                  </a:lnTo>
                  <a:lnTo>
                    <a:pt x="5671" y="3432"/>
                  </a:lnTo>
                  <a:lnTo>
                    <a:pt x="5713" y="3369"/>
                  </a:lnTo>
                  <a:lnTo>
                    <a:pt x="5755" y="3411"/>
                  </a:lnTo>
                  <a:lnTo>
                    <a:pt x="5755" y="3265"/>
                  </a:lnTo>
                  <a:lnTo>
                    <a:pt x="5671" y="3202"/>
                  </a:lnTo>
                  <a:lnTo>
                    <a:pt x="5587" y="2993"/>
                  </a:lnTo>
                  <a:lnTo>
                    <a:pt x="5462" y="2951"/>
                  </a:lnTo>
                  <a:lnTo>
                    <a:pt x="5399" y="2762"/>
                  </a:lnTo>
                  <a:lnTo>
                    <a:pt x="5462" y="2700"/>
                  </a:lnTo>
                  <a:lnTo>
                    <a:pt x="5462" y="2490"/>
                  </a:lnTo>
                  <a:lnTo>
                    <a:pt x="5441" y="2386"/>
                  </a:lnTo>
                  <a:lnTo>
                    <a:pt x="5462" y="2302"/>
                  </a:lnTo>
                  <a:lnTo>
                    <a:pt x="5399" y="2093"/>
                  </a:lnTo>
                  <a:lnTo>
                    <a:pt x="5357" y="1988"/>
                  </a:lnTo>
                  <a:lnTo>
                    <a:pt x="5336" y="1842"/>
                  </a:lnTo>
                  <a:lnTo>
                    <a:pt x="5378" y="1758"/>
                  </a:lnTo>
                  <a:lnTo>
                    <a:pt x="5357" y="1633"/>
                  </a:lnTo>
                  <a:lnTo>
                    <a:pt x="5190" y="1591"/>
                  </a:lnTo>
                  <a:lnTo>
                    <a:pt x="5190" y="1486"/>
                  </a:lnTo>
                  <a:lnTo>
                    <a:pt x="5252" y="1361"/>
                  </a:lnTo>
                  <a:lnTo>
                    <a:pt x="5190" y="1172"/>
                  </a:lnTo>
                  <a:lnTo>
                    <a:pt x="5252" y="1068"/>
                  </a:lnTo>
                  <a:lnTo>
                    <a:pt x="5190" y="1005"/>
                  </a:lnTo>
                  <a:lnTo>
                    <a:pt x="5127" y="1005"/>
                  </a:lnTo>
                  <a:lnTo>
                    <a:pt x="5022" y="858"/>
                  </a:lnTo>
                  <a:lnTo>
                    <a:pt x="4939" y="858"/>
                  </a:lnTo>
                  <a:lnTo>
                    <a:pt x="4876" y="754"/>
                  </a:lnTo>
                  <a:lnTo>
                    <a:pt x="4771" y="628"/>
                  </a:lnTo>
                  <a:lnTo>
                    <a:pt x="4708" y="607"/>
                  </a:lnTo>
                  <a:lnTo>
                    <a:pt x="4604" y="545"/>
                  </a:lnTo>
                  <a:lnTo>
                    <a:pt x="4395" y="524"/>
                  </a:lnTo>
                  <a:lnTo>
                    <a:pt x="4227" y="419"/>
                  </a:lnTo>
                  <a:lnTo>
                    <a:pt x="4018" y="189"/>
                  </a:lnTo>
                  <a:lnTo>
                    <a:pt x="3892" y="105"/>
                  </a:lnTo>
                  <a:lnTo>
                    <a:pt x="378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36"/>
            <p:cNvSpPr/>
            <p:nvPr/>
          </p:nvSpPr>
          <p:spPr>
            <a:xfrm>
              <a:off x="3976075" y="2250975"/>
              <a:ext cx="57550" cy="52325"/>
            </a:xfrm>
            <a:custGeom>
              <a:rect b="b" l="l" r="r" t="t"/>
              <a:pathLst>
                <a:path extrusionOk="0" h="2093" w="2302">
                  <a:moveTo>
                    <a:pt x="1026" y="0"/>
                  </a:moveTo>
                  <a:lnTo>
                    <a:pt x="1026" y="63"/>
                  </a:lnTo>
                  <a:lnTo>
                    <a:pt x="942" y="63"/>
                  </a:lnTo>
                  <a:lnTo>
                    <a:pt x="942" y="105"/>
                  </a:lnTo>
                  <a:lnTo>
                    <a:pt x="1005" y="167"/>
                  </a:lnTo>
                  <a:lnTo>
                    <a:pt x="900" y="230"/>
                  </a:lnTo>
                  <a:lnTo>
                    <a:pt x="837" y="209"/>
                  </a:lnTo>
                  <a:lnTo>
                    <a:pt x="628" y="209"/>
                  </a:lnTo>
                  <a:lnTo>
                    <a:pt x="607" y="147"/>
                  </a:lnTo>
                  <a:lnTo>
                    <a:pt x="586" y="251"/>
                  </a:lnTo>
                  <a:lnTo>
                    <a:pt x="481" y="230"/>
                  </a:lnTo>
                  <a:lnTo>
                    <a:pt x="335" y="272"/>
                  </a:lnTo>
                  <a:lnTo>
                    <a:pt x="335" y="356"/>
                  </a:lnTo>
                  <a:lnTo>
                    <a:pt x="272" y="356"/>
                  </a:lnTo>
                  <a:lnTo>
                    <a:pt x="84" y="439"/>
                  </a:lnTo>
                  <a:lnTo>
                    <a:pt x="0" y="544"/>
                  </a:lnTo>
                  <a:lnTo>
                    <a:pt x="21" y="900"/>
                  </a:lnTo>
                  <a:lnTo>
                    <a:pt x="84" y="900"/>
                  </a:lnTo>
                  <a:lnTo>
                    <a:pt x="126" y="879"/>
                  </a:lnTo>
                  <a:lnTo>
                    <a:pt x="230" y="900"/>
                  </a:lnTo>
                  <a:lnTo>
                    <a:pt x="189" y="983"/>
                  </a:lnTo>
                  <a:lnTo>
                    <a:pt x="105" y="983"/>
                  </a:lnTo>
                  <a:lnTo>
                    <a:pt x="105" y="1151"/>
                  </a:lnTo>
                  <a:lnTo>
                    <a:pt x="209" y="1276"/>
                  </a:lnTo>
                  <a:lnTo>
                    <a:pt x="377" y="1423"/>
                  </a:lnTo>
                  <a:lnTo>
                    <a:pt x="419" y="1423"/>
                  </a:lnTo>
                  <a:lnTo>
                    <a:pt x="419" y="1318"/>
                  </a:lnTo>
                  <a:lnTo>
                    <a:pt x="544" y="1214"/>
                  </a:lnTo>
                  <a:lnTo>
                    <a:pt x="586" y="1318"/>
                  </a:lnTo>
                  <a:lnTo>
                    <a:pt x="523" y="1611"/>
                  </a:lnTo>
                  <a:lnTo>
                    <a:pt x="523" y="1695"/>
                  </a:lnTo>
                  <a:lnTo>
                    <a:pt x="586" y="1674"/>
                  </a:lnTo>
                  <a:lnTo>
                    <a:pt x="754" y="1569"/>
                  </a:lnTo>
                  <a:lnTo>
                    <a:pt x="900" y="1507"/>
                  </a:lnTo>
                  <a:lnTo>
                    <a:pt x="1046" y="1632"/>
                  </a:lnTo>
                  <a:lnTo>
                    <a:pt x="1130" y="1611"/>
                  </a:lnTo>
                  <a:lnTo>
                    <a:pt x="1151" y="1507"/>
                  </a:lnTo>
                  <a:lnTo>
                    <a:pt x="1235" y="1590"/>
                  </a:lnTo>
                  <a:lnTo>
                    <a:pt x="1277" y="1674"/>
                  </a:lnTo>
                  <a:lnTo>
                    <a:pt x="1339" y="1674"/>
                  </a:lnTo>
                  <a:lnTo>
                    <a:pt x="1528" y="1779"/>
                  </a:lnTo>
                  <a:lnTo>
                    <a:pt x="1570" y="1925"/>
                  </a:lnTo>
                  <a:lnTo>
                    <a:pt x="1695" y="1967"/>
                  </a:lnTo>
                  <a:lnTo>
                    <a:pt x="1779" y="2092"/>
                  </a:lnTo>
                  <a:lnTo>
                    <a:pt x="1988" y="2009"/>
                  </a:lnTo>
                  <a:lnTo>
                    <a:pt x="2155" y="2030"/>
                  </a:lnTo>
                  <a:lnTo>
                    <a:pt x="2260" y="1904"/>
                  </a:lnTo>
                  <a:lnTo>
                    <a:pt x="2218" y="1800"/>
                  </a:lnTo>
                  <a:lnTo>
                    <a:pt x="2302" y="1716"/>
                  </a:lnTo>
                  <a:lnTo>
                    <a:pt x="2302" y="1611"/>
                  </a:lnTo>
                  <a:lnTo>
                    <a:pt x="2051" y="1109"/>
                  </a:lnTo>
                  <a:lnTo>
                    <a:pt x="2093" y="691"/>
                  </a:lnTo>
                  <a:lnTo>
                    <a:pt x="2155" y="649"/>
                  </a:lnTo>
                  <a:lnTo>
                    <a:pt x="2197" y="481"/>
                  </a:lnTo>
                  <a:lnTo>
                    <a:pt x="2281" y="356"/>
                  </a:lnTo>
                  <a:lnTo>
                    <a:pt x="2302" y="335"/>
                  </a:lnTo>
                  <a:lnTo>
                    <a:pt x="2302" y="314"/>
                  </a:lnTo>
                  <a:lnTo>
                    <a:pt x="2260" y="230"/>
                  </a:lnTo>
                  <a:lnTo>
                    <a:pt x="2218" y="272"/>
                  </a:lnTo>
                  <a:lnTo>
                    <a:pt x="1758" y="251"/>
                  </a:lnTo>
                  <a:lnTo>
                    <a:pt x="1570" y="126"/>
                  </a:lnTo>
                  <a:lnTo>
                    <a:pt x="1339" y="126"/>
                  </a:lnTo>
                  <a:lnTo>
                    <a:pt x="1235" y="63"/>
                  </a:lnTo>
                  <a:lnTo>
                    <a:pt x="1130" y="105"/>
                  </a:lnTo>
                  <a:lnTo>
                    <a:pt x="102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36"/>
            <p:cNvSpPr/>
            <p:nvPr/>
          </p:nvSpPr>
          <p:spPr>
            <a:xfrm>
              <a:off x="3949400" y="2288625"/>
              <a:ext cx="91550" cy="49725"/>
            </a:xfrm>
            <a:custGeom>
              <a:rect b="b" l="l" r="r" t="t"/>
              <a:pathLst>
                <a:path extrusionOk="0" h="1989" w="3662">
                  <a:moveTo>
                    <a:pt x="1967" y="1"/>
                  </a:moveTo>
                  <a:lnTo>
                    <a:pt x="1821" y="63"/>
                  </a:lnTo>
                  <a:lnTo>
                    <a:pt x="1653" y="168"/>
                  </a:lnTo>
                  <a:lnTo>
                    <a:pt x="1590" y="189"/>
                  </a:lnTo>
                  <a:lnTo>
                    <a:pt x="1590" y="314"/>
                  </a:lnTo>
                  <a:lnTo>
                    <a:pt x="1653" y="586"/>
                  </a:lnTo>
                  <a:lnTo>
                    <a:pt x="1590" y="754"/>
                  </a:lnTo>
                  <a:lnTo>
                    <a:pt x="1402" y="963"/>
                  </a:lnTo>
                  <a:lnTo>
                    <a:pt x="1256" y="963"/>
                  </a:lnTo>
                  <a:lnTo>
                    <a:pt x="1130" y="838"/>
                  </a:lnTo>
                  <a:lnTo>
                    <a:pt x="1130" y="733"/>
                  </a:lnTo>
                  <a:lnTo>
                    <a:pt x="837" y="440"/>
                  </a:lnTo>
                  <a:lnTo>
                    <a:pt x="837" y="294"/>
                  </a:lnTo>
                  <a:lnTo>
                    <a:pt x="774" y="294"/>
                  </a:lnTo>
                  <a:lnTo>
                    <a:pt x="670" y="398"/>
                  </a:lnTo>
                  <a:lnTo>
                    <a:pt x="523" y="419"/>
                  </a:lnTo>
                  <a:lnTo>
                    <a:pt x="460" y="461"/>
                  </a:lnTo>
                  <a:lnTo>
                    <a:pt x="335" y="461"/>
                  </a:lnTo>
                  <a:lnTo>
                    <a:pt x="251" y="607"/>
                  </a:lnTo>
                  <a:lnTo>
                    <a:pt x="293" y="733"/>
                  </a:lnTo>
                  <a:lnTo>
                    <a:pt x="230" y="712"/>
                  </a:lnTo>
                  <a:lnTo>
                    <a:pt x="230" y="921"/>
                  </a:lnTo>
                  <a:lnTo>
                    <a:pt x="84" y="1110"/>
                  </a:lnTo>
                  <a:lnTo>
                    <a:pt x="84" y="1214"/>
                  </a:lnTo>
                  <a:lnTo>
                    <a:pt x="84" y="1319"/>
                  </a:lnTo>
                  <a:lnTo>
                    <a:pt x="0" y="1382"/>
                  </a:lnTo>
                  <a:lnTo>
                    <a:pt x="42" y="1674"/>
                  </a:lnTo>
                  <a:lnTo>
                    <a:pt x="126" y="1737"/>
                  </a:lnTo>
                  <a:lnTo>
                    <a:pt x="126" y="1758"/>
                  </a:lnTo>
                  <a:lnTo>
                    <a:pt x="230" y="1737"/>
                  </a:lnTo>
                  <a:lnTo>
                    <a:pt x="251" y="1591"/>
                  </a:lnTo>
                  <a:lnTo>
                    <a:pt x="440" y="1465"/>
                  </a:lnTo>
                  <a:lnTo>
                    <a:pt x="670" y="1382"/>
                  </a:lnTo>
                  <a:lnTo>
                    <a:pt x="879" y="1423"/>
                  </a:lnTo>
                  <a:lnTo>
                    <a:pt x="1025" y="1423"/>
                  </a:lnTo>
                  <a:lnTo>
                    <a:pt x="1088" y="1465"/>
                  </a:lnTo>
                  <a:lnTo>
                    <a:pt x="1235" y="1382"/>
                  </a:lnTo>
                  <a:lnTo>
                    <a:pt x="1339" y="1361"/>
                  </a:lnTo>
                  <a:lnTo>
                    <a:pt x="1360" y="1444"/>
                  </a:lnTo>
                  <a:lnTo>
                    <a:pt x="1465" y="1444"/>
                  </a:lnTo>
                  <a:lnTo>
                    <a:pt x="1548" y="1549"/>
                  </a:lnTo>
                  <a:lnTo>
                    <a:pt x="1716" y="1549"/>
                  </a:lnTo>
                  <a:lnTo>
                    <a:pt x="1779" y="1570"/>
                  </a:lnTo>
                  <a:lnTo>
                    <a:pt x="1967" y="1444"/>
                  </a:lnTo>
                  <a:lnTo>
                    <a:pt x="2176" y="1549"/>
                  </a:lnTo>
                  <a:lnTo>
                    <a:pt x="2344" y="1570"/>
                  </a:lnTo>
                  <a:lnTo>
                    <a:pt x="2511" y="1758"/>
                  </a:lnTo>
                  <a:lnTo>
                    <a:pt x="2637" y="1758"/>
                  </a:lnTo>
                  <a:lnTo>
                    <a:pt x="2762" y="1946"/>
                  </a:lnTo>
                  <a:lnTo>
                    <a:pt x="2929" y="1967"/>
                  </a:lnTo>
                  <a:lnTo>
                    <a:pt x="2971" y="1988"/>
                  </a:lnTo>
                  <a:lnTo>
                    <a:pt x="3160" y="1905"/>
                  </a:lnTo>
                  <a:lnTo>
                    <a:pt x="3390" y="1884"/>
                  </a:lnTo>
                  <a:lnTo>
                    <a:pt x="3432" y="1737"/>
                  </a:lnTo>
                  <a:lnTo>
                    <a:pt x="3536" y="1674"/>
                  </a:lnTo>
                  <a:lnTo>
                    <a:pt x="3578" y="1570"/>
                  </a:lnTo>
                  <a:lnTo>
                    <a:pt x="3662" y="1549"/>
                  </a:lnTo>
                  <a:lnTo>
                    <a:pt x="3662" y="1382"/>
                  </a:lnTo>
                  <a:lnTo>
                    <a:pt x="3578" y="1277"/>
                  </a:lnTo>
                  <a:lnTo>
                    <a:pt x="3494" y="1110"/>
                  </a:lnTo>
                  <a:lnTo>
                    <a:pt x="3473" y="1047"/>
                  </a:lnTo>
                  <a:lnTo>
                    <a:pt x="3390" y="921"/>
                  </a:lnTo>
                  <a:lnTo>
                    <a:pt x="3432" y="838"/>
                  </a:lnTo>
                  <a:lnTo>
                    <a:pt x="3369" y="733"/>
                  </a:lnTo>
                  <a:lnTo>
                    <a:pt x="3327" y="712"/>
                  </a:lnTo>
                  <a:lnTo>
                    <a:pt x="3348" y="649"/>
                  </a:lnTo>
                  <a:lnTo>
                    <a:pt x="3348" y="545"/>
                  </a:lnTo>
                  <a:lnTo>
                    <a:pt x="3055" y="503"/>
                  </a:lnTo>
                  <a:lnTo>
                    <a:pt x="2846" y="586"/>
                  </a:lnTo>
                  <a:lnTo>
                    <a:pt x="2762" y="461"/>
                  </a:lnTo>
                  <a:lnTo>
                    <a:pt x="2637" y="419"/>
                  </a:lnTo>
                  <a:lnTo>
                    <a:pt x="2595" y="273"/>
                  </a:lnTo>
                  <a:lnTo>
                    <a:pt x="2406" y="168"/>
                  </a:lnTo>
                  <a:lnTo>
                    <a:pt x="2344" y="168"/>
                  </a:lnTo>
                  <a:lnTo>
                    <a:pt x="2302" y="84"/>
                  </a:lnTo>
                  <a:lnTo>
                    <a:pt x="2218" y="1"/>
                  </a:lnTo>
                  <a:lnTo>
                    <a:pt x="2197" y="105"/>
                  </a:lnTo>
                  <a:lnTo>
                    <a:pt x="2113" y="126"/>
                  </a:lnTo>
                  <a:lnTo>
                    <a:pt x="19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36"/>
            <p:cNvSpPr/>
            <p:nvPr/>
          </p:nvSpPr>
          <p:spPr>
            <a:xfrm>
              <a:off x="3952525" y="2322625"/>
              <a:ext cx="71175" cy="52325"/>
            </a:xfrm>
            <a:custGeom>
              <a:rect b="b" l="l" r="r" t="t"/>
              <a:pathLst>
                <a:path extrusionOk="0" h="2093" w="2847">
                  <a:moveTo>
                    <a:pt x="1214" y="1"/>
                  </a:moveTo>
                  <a:lnTo>
                    <a:pt x="1110" y="22"/>
                  </a:lnTo>
                  <a:lnTo>
                    <a:pt x="963" y="105"/>
                  </a:lnTo>
                  <a:lnTo>
                    <a:pt x="900" y="63"/>
                  </a:lnTo>
                  <a:lnTo>
                    <a:pt x="754" y="63"/>
                  </a:lnTo>
                  <a:lnTo>
                    <a:pt x="545" y="22"/>
                  </a:lnTo>
                  <a:lnTo>
                    <a:pt x="315" y="105"/>
                  </a:lnTo>
                  <a:lnTo>
                    <a:pt x="126" y="231"/>
                  </a:lnTo>
                  <a:lnTo>
                    <a:pt x="105" y="377"/>
                  </a:lnTo>
                  <a:lnTo>
                    <a:pt x="1" y="398"/>
                  </a:lnTo>
                  <a:lnTo>
                    <a:pt x="1" y="586"/>
                  </a:lnTo>
                  <a:lnTo>
                    <a:pt x="63" y="712"/>
                  </a:lnTo>
                  <a:lnTo>
                    <a:pt x="1" y="796"/>
                  </a:lnTo>
                  <a:lnTo>
                    <a:pt x="22" y="817"/>
                  </a:lnTo>
                  <a:lnTo>
                    <a:pt x="231" y="754"/>
                  </a:lnTo>
                  <a:lnTo>
                    <a:pt x="398" y="1005"/>
                  </a:lnTo>
                  <a:lnTo>
                    <a:pt x="524" y="1047"/>
                  </a:lnTo>
                  <a:lnTo>
                    <a:pt x="733" y="1005"/>
                  </a:lnTo>
                  <a:lnTo>
                    <a:pt x="817" y="1047"/>
                  </a:lnTo>
                  <a:lnTo>
                    <a:pt x="838" y="1151"/>
                  </a:lnTo>
                  <a:lnTo>
                    <a:pt x="921" y="1172"/>
                  </a:lnTo>
                  <a:lnTo>
                    <a:pt x="963" y="1235"/>
                  </a:lnTo>
                  <a:lnTo>
                    <a:pt x="921" y="1340"/>
                  </a:lnTo>
                  <a:lnTo>
                    <a:pt x="921" y="1549"/>
                  </a:lnTo>
                  <a:lnTo>
                    <a:pt x="1047" y="1528"/>
                  </a:lnTo>
                  <a:lnTo>
                    <a:pt x="1172" y="1633"/>
                  </a:lnTo>
                  <a:lnTo>
                    <a:pt x="1256" y="1633"/>
                  </a:lnTo>
                  <a:lnTo>
                    <a:pt x="1319" y="1863"/>
                  </a:lnTo>
                  <a:lnTo>
                    <a:pt x="1319" y="1988"/>
                  </a:lnTo>
                  <a:lnTo>
                    <a:pt x="1361" y="2093"/>
                  </a:lnTo>
                  <a:lnTo>
                    <a:pt x="1486" y="2009"/>
                  </a:lnTo>
                  <a:lnTo>
                    <a:pt x="1696" y="1947"/>
                  </a:lnTo>
                  <a:lnTo>
                    <a:pt x="1863" y="2009"/>
                  </a:lnTo>
                  <a:lnTo>
                    <a:pt x="2009" y="1947"/>
                  </a:lnTo>
                  <a:lnTo>
                    <a:pt x="2114" y="1947"/>
                  </a:lnTo>
                  <a:lnTo>
                    <a:pt x="2051" y="1779"/>
                  </a:lnTo>
                  <a:lnTo>
                    <a:pt x="2219" y="1758"/>
                  </a:lnTo>
                  <a:lnTo>
                    <a:pt x="2281" y="1633"/>
                  </a:lnTo>
                  <a:lnTo>
                    <a:pt x="2386" y="1570"/>
                  </a:lnTo>
                  <a:lnTo>
                    <a:pt x="2407" y="1654"/>
                  </a:lnTo>
                  <a:lnTo>
                    <a:pt x="2532" y="1654"/>
                  </a:lnTo>
                  <a:lnTo>
                    <a:pt x="2532" y="1528"/>
                  </a:lnTo>
                  <a:lnTo>
                    <a:pt x="2386" y="1444"/>
                  </a:lnTo>
                  <a:lnTo>
                    <a:pt x="2428" y="1277"/>
                  </a:lnTo>
                  <a:lnTo>
                    <a:pt x="2512" y="1256"/>
                  </a:lnTo>
                  <a:lnTo>
                    <a:pt x="2616" y="1068"/>
                  </a:lnTo>
                  <a:lnTo>
                    <a:pt x="2825" y="963"/>
                  </a:lnTo>
                  <a:lnTo>
                    <a:pt x="2825" y="858"/>
                  </a:lnTo>
                  <a:lnTo>
                    <a:pt x="2721" y="817"/>
                  </a:lnTo>
                  <a:lnTo>
                    <a:pt x="2846" y="628"/>
                  </a:lnTo>
                  <a:lnTo>
                    <a:pt x="2804" y="607"/>
                  </a:lnTo>
                  <a:lnTo>
                    <a:pt x="2637" y="586"/>
                  </a:lnTo>
                  <a:lnTo>
                    <a:pt x="2512" y="398"/>
                  </a:lnTo>
                  <a:lnTo>
                    <a:pt x="2386" y="398"/>
                  </a:lnTo>
                  <a:lnTo>
                    <a:pt x="2219" y="210"/>
                  </a:lnTo>
                  <a:lnTo>
                    <a:pt x="2051" y="189"/>
                  </a:lnTo>
                  <a:lnTo>
                    <a:pt x="1842" y="84"/>
                  </a:lnTo>
                  <a:lnTo>
                    <a:pt x="1654" y="210"/>
                  </a:lnTo>
                  <a:lnTo>
                    <a:pt x="1591" y="189"/>
                  </a:lnTo>
                  <a:lnTo>
                    <a:pt x="1423" y="189"/>
                  </a:lnTo>
                  <a:lnTo>
                    <a:pt x="1340" y="84"/>
                  </a:lnTo>
                  <a:lnTo>
                    <a:pt x="1235" y="84"/>
                  </a:lnTo>
                  <a:lnTo>
                    <a:pt x="12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36"/>
            <p:cNvSpPr/>
            <p:nvPr/>
          </p:nvSpPr>
          <p:spPr>
            <a:xfrm>
              <a:off x="3986525" y="2326300"/>
              <a:ext cx="120875" cy="93650"/>
            </a:xfrm>
            <a:custGeom>
              <a:rect b="b" l="l" r="r" t="t"/>
              <a:pathLst>
                <a:path extrusionOk="0" h="3746" w="4835">
                  <a:moveTo>
                    <a:pt x="2470" y="0"/>
                  </a:moveTo>
                  <a:lnTo>
                    <a:pt x="2323" y="84"/>
                  </a:lnTo>
                  <a:lnTo>
                    <a:pt x="2219" y="42"/>
                  </a:lnTo>
                  <a:lnTo>
                    <a:pt x="2093" y="63"/>
                  </a:lnTo>
                  <a:lnTo>
                    <a:pt x="2051" y="167"/>
                  </a:lnTo>
                  <a:lnTo>
                    <a:pt x="1947" y="230"/>
                  </a:lnTo>
                  <a:lnTo>
                    <a:pt x="1905" y="377"/>
                  </a:lnTo>
                  <a:lnTo>
                    <a:pt x="1675" y="398"/>
                  </a:lnTo>
                  <a:lnTo>
                    <a:pt x="1486" y="481"/>
                  </a:lnTo>
                  <a:lnTo>
                    <a:pt x="1361" y="670"/>
                  </a:lnTo>
                  <a:lnTo>
                    <a:pt x="1465" y="711"/>
                  </a:lnTo>
                  <a:lnTo>
                    <a:pt x="1465" y="816"/>
                  </a:lnTo>
                  <a:lnTo>
                    <a:pt x="1256" y="921"/>
                  </a:lnTo>
                  <a:lnTo>
                    <a:pt x="1152" y="1109"/>
                  </a:lnTo>
                  <a:lnTo>
                    <a:pt x="1068" y="1130"/>
                  </a:lnTo>
                  <a:lnTo>
                    <a:pt x="1026" y="1297"/>
                  </a:lnTo>
                  <a:lnTo>
                    <a:pt x="1172" y="1381"/>
                  </a:lnTo>
                  <a:lnTo>
                    <a:pt x="1172" y="1507"/>
                  </a:lnTo>
                  <a:lnTo>
                    <a:pt x="1047" y="1507"/>
                  </a:lnTo>
                  <a:lnTo>
                    <a:pt x="1026" y="1423"/>
                  </a:lnTo>
                  <a:lnTo>
                    <a:pt x="921" y="1486"/>
                  </a:lnTo>
                  <a:lnTo>
                    <a:pt x="859" y="1611"/>
                  </a:lnTo>
                  <a:lnTo>
                    <a:pt x="691" y="1632"/>
                  </a:lnTo>
                  <a:lnTo>
                    <a:pt x="754" y="1800"/>
                  </a:lnTo>
                  <a:lnTo>
                    <a:pt x="649" y="1800"/>
                  </a:lnTo>
                  <a:lnTo>
                    <a:pt x="503" y="1862"/>
                  </a:lnTo>
                  <a:lnTo>
                    <a:pt x="336" y="1800"/>
                  </a:lnTo>
                  <a:lnTo>
                    <a:pt x="126" y="1862"/>
                  </a:lnTo>
                  <a:lnTo>
                    <a:pt x="1" y="1946"/>
                  </a:lnTo>
                  <a:lnTo>
                    <a:pt x="22" y="2009"/>
                  </a:lnTo>
                  <a:lnTo>
                    <a:pt x="126" y="2260"/>
                  </a:lnTo>
                  <a:lnTo>
                    <a:pt x="210" y="2385"/>
                  </a:lnTo>
                  <a:lnTo>
                    <a:pt x="231" y="2532"/>
                  </a:lnTo>
                  <a:lnTo>
                    <a:pt x="294" y="2574"/>
                  </a:lnTo>
                  <a:lnTo>
                    <a:pt x="294" y="2950"/>
                  </a:lnTo>
                  <a:lnTo>
                    <a:pt x="189" y="2992"/>
                  </a:lnTo>
                  <a:lnTo>
                    <a:pt x="105" y="3118"/>
                  </a:lnTo>
                  <a:lnTo>
                    <a:pt x="126" y="3306"/>
                  </a:lnTo>
                  <a:lnTo>
                    <a:pt x="273" y="3494"/>
                  </a:lnTo>
                  <a:lnTo>
                    <a:pt x="273" y="3536"/>
                  </a:lnTo>
                  <a:lnTo>
                    <a:pt x="336" y="3536"/>
                  </a:lnTo>
                  <a:lnTo>
                    <a:pt x="524" y="3620"/>
                  </a:lnTo>
                  <a:lnTo>
                    <a:pt x="628" y="3578"/>
                  </a:lnTo>
                  <a:lnTo>
                    <a:pt x="1047" y="3515"/>
                  </a:lnTo>
                  <a:lnTo>
                    <a:pt x="1235" y="3515"/>
                  </a:lnTo>
                  <a:lnTo>
                    <a:pt x="1340" y="3411"/>
                  </a:lnTo>
                  <a:lnTo>
                    <a:pt x="1424" y="3411"/>
                  </a:lnTo>
                  <a:lnTo>
                    <a:pt x="1549" y="3494"/>
                  </a:lnTo>
                  <a:lnTo>
                    <a:pt x="1884" y="3536"/>
                  </a:lnTo>
                  <a:lnTo>
                    <a:pt x="2009" y="3620"/>
                  </a:lnTo>
                  <a:lnTo>
                    <a:pt x="2051" y="3683"/>
                  </a:lnTo>
                  <a:lnTo>
                    <a:pt x="2260" y="3599"/>
                  </a:lnTo>
                  <a:lnTo>
                    <a:pt x="2365" y="3683"/>
                  </a:lnTo>
                  <a:lnTo>
                    <a:pt x="2428" y="3683"/>
                  </a:lnTo>
                  <a:lnTo>
                    <a:pt x="2470" y="3620"/>
                  </a:lnTo>
                  <a:lnTo>
                    <a:pt x="2637" y="3641"/>
                  </a:lnTo>
                  <a:lnTo>
                    <a:pt x="2721" y="3704"/>
                  </a:lnTo>
                  <a:lnTo>
                    <a:pt x="2909" y="3599"/>
                  </a:lnTo>
                  <a:lnTo>
                    <a:pt x="3056" y="3599"/>
                  </a:lnTo>
                  <a:lnTo>
                    <a:pt x="3097" y="3724"/>
                  </a:lnTo>
                  <a:lnTo>
                    <a:pt x="3202" y="3745"/>
                  </a:lnTo>
                  <a:lnTo>
                    <a:pt x="3307" y="3620"/>
                  </a:lnTo>
                  <a:lnTo>
                    <a:pt x="3411" y="3599"/>
                  </a:lnTo>
                  <a:lnTo>
                    <a:pt x="3516" y="3683"/>
                  </a:lnTo>
                  <a:lnTo>
                    <a:pt x="3662" y="3620"/>
                  </a:lnTo>
                  <a:lnTo>
                    <a:pt x="3767" y="3704"/>
                  </a:lnTo>
                  <a:lnTo>
                    <a:pt x="3893" y="3704"/>
                  </a:lnTo>
                  <a:lnTo>
                    <a:pt x="3893" y="3494"/>
                  </a:lnTo>
                  <a:lnTo>
                    <a:pt x="3997" y="3285"/>
                  </a:lnTo>
                  <a:lnTo>
                    <a:pt x="4165" y="3264"/>
                  </a:lnTo>
                  <a:lnTo>
                    <a:pt x="4395" y="3201"/>
                  </a:lnTo>
                  <a:lnTo>
                    <a:pt x="4416" y="3201"/>
                  </a:lnTo>
                  <a:lnTo>
                    <a:pt x="4416" y="3055"/>
                  </a:lnTo>
                  <a:lnTo>
                    <a:pt x="4290" y="2908"/>
                  </a:lnTo>
                  <a:lnTo>
                    <a:pt x="4311" y="2762"/>
                  </a:lnTo>
                  <a:lnTo>
                    <a:pt x="4185" y="2574"/>
                  </a:lnTo>
                  <a:lnTo>
                    <a:pt x="4185" y="2427"/>
                  </a:lnTo>
                  <a:lnTo>
                    <a:pt x="4248" y="2344"/>
                  </a:lnTo>
                  <a:lnTo>
                    <a:pt x="4374" y="2448"/>
                  </a:lnTo>
                  <a:lnTo>
                    <a:pt x="4667" y="2427"/>
                  </a:lnTo>
                  <a:lnTo>
                    <a:pt x="4771" y="2218"/>
                  </a:lnTo>
                  <a:lnTo>
                    <a:pt x="4834" y="2155"/>
                  </a:lnTo>
                  <a:lnTo>
                    <a:pt x="4688" y="2051"/>
                  </a:lnTo>
                  <a:lnTo>
                    <a:pt x="4688" y="1946"/>
                  </a:lnTo>
                  <a:lnTo>
                    <a:pt x="4457" y="1758"/>
                  </a:lnTo>
                  <a:lnTo>
                    <a:pt x="4269" y="1716"/>
                  </a:lnTo>
                  <a:lnTo>
                    <a:pt x="4206" y="1527"/>
                  </a:lnTo>
                  <a:lnTo>
                    <a:pt x="4102" y="1423"/>
                  </a:lnTo>
                  <a:lnTo>
                    <a:pt x="3955" y="1214"/>
                  </a:lnTo>
                  <a:lnTo>
                    <a:pt x="3872" y="1046"/>
                  </a:lnTo>
                  <a:lnTo>
                    <a:pt x="3746" y="921"/>
                  </a:lnTo>
                  <a:lnTo>
                    <a:pt x="3746" y="753"/>
                  </a:lnTo>
                  <a:lnTo>
                    <a:pt x="3662" y="649"/>
                  </a:lnTo>
                  <a:lnTo>
                    <a:pt x="3683" y="481"/>
                  </a:lnTo>
                  <a:lnTo>
                    <a:pt x="3662" y="356"/>
                  </a:lnTo>
                  <a:lnTo>
                    <a:pt x="3411" y="272"/>
                  </a:lnTo>
                  <a:lnTo>
                    <a:pt x="3328" y="272"/>
                  </a:lnTo>
                  <a:lnTo>
                    <a:pt x="3265" y="167"/>
                  </a:lnTo>
                  <a:lnTo>
                    <a:pt x="3097" y="230"/>
                  </a:lnTo>
                  <a:lnTo>
                    <a:pt x="2930" y="356"/>
                  </a:lnTo>
                  <a:lnTo>
                    <a:pt x="2825" y="147"/>
                  </a:lnTo>
                  <a:lnTo>
                    <a:pt x="2721" y="147"/>
                  </a:lnTo>
                  <a:lnTo>
                    <a:pt x="2574" y="188"/>
                  </a:lnTo>
                  <a:lnTo>
                    <a:pt x="247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36"/>
            <p:cNvSpPr/>
            <p:nvPr/>
          </p:nvSpPr>
          <p:spPr>
            <a:xfrm>
              <a:off x="3903350" y="2478500"/>
              <a:ext cx="83200" cy="53900"/>
            </a:xfrm>
            <a:custGeom>
              <a:rect b="b" l="l" r="r" t="t"/>
              <a:pathLst>
                <a:path extrusionOk="0" h="2156" w="3328">
                  <a:moveTo>
                    <a:pt x="2993" y="1"/>
                  </a:moveTo>
                  <a:lnTo>
                    <a:pt x="2867" y="64"/>
                  </a:lnTo>
                  <a:lnTo>
                    <a:pt x="2679" y="43"/>
                  </a:lnTo>
                  <a:lnTo>
                    <a:pt x="2449" y="43"/>
                  </a:lnTo>
                  <a:lnTo>
                    <a:pt x="2302" y="22"/>
                  </a:lnTo>
                  <a:lnTo>
                    <a:pt x="2135" y="43"/>
                  </a:lnTo>
                  <a:lnTo>
                    <a:pt x="2030" y="210"/>
                  </a:lnTo>
                  <a:lnTo>
                    <a:pt x="1926" y="273"/>
                  </a:lnTo>
                  <a:lnTo>
                    <a:pt x="1926" y="377"/>
                  </a:lnTo>
                  <a:lnTo>
                    <a:pt x="1758" y="210"/>
                  </a:lnTo>
                  <a:lnTo>
                    <a:pt x="1549" y="357"/>
                  </a:lnTo>
                  <a:lnTo>
                    <a:pt x="1403" y="419"/>
                  </a:lnTo>
                  <a:lnTo>
                    <a:pt x="1403" y="545"/>
                  </a:lnTo>
                  <a:lnTo>
                    <a:pt x="1089" y="566"/>
                  </a:lnTo>
                  <a:lnTo>
                    <a:pt x="880" y="629"/>
                  </a:lnTo>
                  <a:lnTo>
                    <a:pt x="691" y="587"/>
                  </a:lnTo>
                  <a:lnTo>
                    <a:pt x="294" y="357"/>
                  </a:lnTo>
                  <a:lnTo>
                    <a:pt x="294" y="440"/>
                  </a:lnTo>
                  <a:lnTo>
                    <a:pt x="315" y="566"/>
                  </a:lnTo>
                  <a:lnTo>
                    <a:pt x="294" y="670"/>
                  </a:lnTo>
                  <a:lnTo>
                    <a:pt x="64" y="670"/>
                  </a:lnTo>
                  <a:lnTo>
                    <a:pt x="43" y="733"/>
                  </a:lnTo>
                  <a:lnTo>
                    <a:pt x="147" y="838"/>
                  </a:lnTo>
                  <a:lnTo>
                    <a:pt x="85" y="984"/>
                  </a:lnTo>
                  <a:lnTo>
                    <a:pt x="64" y="1089"/>
                  </a:lnTo>
                  <a:lnTo>
                    <a:pt x="147" y="1193"/>
                  </a:lnTo>
                  <a:lnTo>
                    <a:pt x="43" y="1298"/>
                  </a:lnTo>
                  <a:lnTo>
                    <a:pt x="1" y="1298"/>
                  </a:lnTo>
                  <a:lnTo>
                    <a:pt x="168" y="1486"/>
                  </a:lnTo>
                  <a:lnTo>
                    <a:pt x="189" y="1675"/>
                  </a:lnTo>
                  <a:lnTo>
                    <a:pt x="273" y="1696"/>
                  </a:lnTo>
                  <a:lnTo>
                    <a:pt x="524" y="1905"/>
                  </a:lnTo>
                  <a:lnTo>
                    <a:pt x="629" y="1947"/>
                  </a:lnTo>
                  <a:lnTo>
                    <a:pt x="733" y="2030"/>
                  </a:lnTo>
                  <a:lnTo>
                    <a:pt x="1026" y="2093"/>
                  </a:lnTo>
                  <a:lnTo>
                    <a:pt x="1235" y="2156"/>
                  </a:lnTo>
                  <a:lnTo>
                    <a:pt x="1340" y="2030"/>
                  </a:lnTo>
                  <a:lnTo>
                    <a:pt x="1403" y="2051"/>
                  </a:lnTo>
                  <a:lnTo>
                    <a:pt x="1466" y="1989"/>
                  </a:lnTo>
                  <a:lnTo>
                    <a:pt x="1612" y="1926"/>
                  </a:lnTo>
                  <a:lnTo>
                    <a:pt x="1717" y="1926"/>
                  </a:lnTo>
                  <a:lnTo>
                    <a:pt x="1738" y="1884"/>
                  </a:lnTo>
                  <a:lnTo>
                    <a:pt x="1863" y="1779"/>
                  </a:lnTo>
                  <a:lnTo>
                    <a:pt x="1968" y="1800"/>
                  </a:lnTo>
                  <a:lnTo>
                    <a:pt x="2072" y="1821"/>
                  </a:lnTo>
                  <a:lnTo>
                    <a:pt x="2156" y="1842"/>
                  </a:lnTo>
                  <a:lnTo>
                    <a:pt x="2282" y="1717"/>
                  </a:lnTo>
                  <a:lnTo>
                    <a:pt x="2386" y="1696"/>
                  </a:lnTo>
                  <a:lnTo>
                    <a:pt x="2449" y="1591"/>
                  </a:lnTo>
                  <a:lnTo>
                    <a:pt x="2595" y="1612"/>
                  </a:lnTo>
                  <a:lnTo>
                    <a:pt x="2700" y="1507"/>
                  </a:lnTo>
                  <a:lnTo>
                    <a:pt x="2679" y="1403"/>
                  </a:lnTo>
                  <a:lnTo>
                    <a:pt x="2888" y="1089"/>
                  </a:lnTo>
                  <a:lnTo>
                    <a:pt x="3014" y="754"/>
                  </a:lnTo>
                  <a:lnTo>
                    <a:pt x="3118" y="524"/>
                  </a:lnTo>
                  <a:lnTo>
                    <a:pt x="3286" y="482"/>
                  </a:lnTo>
                  <a:lnTo>
                    <a:pt x="3328" y="357"/>
                  </a:lnTo>
                  <a:lnTo>
                    <a:pt x="3307" y="336"/>
                  </a:lnTo>
                  <a:lnTo>
                    <a:pt x="3286" y="231"/>
                  </a:lnTo>
                  <a:lnTo>
                    <a:pt x="3118" y="126"/>
                  </a:lnTo>
                  <a:lnTo>
                    <a:pt x="29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36"/>
            <p:cNvSpPr/>
            <p:nvPr/>
          </p:nvSpPr>
          <p:spPr>
            <a:xfrm>
              <a:off x="3910150" y="2462825"/>
              <a:ext cx="71700" cy="31400"/>
            </a:xfrm>
            <a:custGeom>
              <a:rect b="b" l="l" r="r" t="t"/>
              <a:pathLst>
                <a:path extrusionOk="0" h="1256" w="2868">
                  <a:moveTo>
                    <a:pt x="2240" y="0"/>
                  </a:moveTo>
                  <a:lnTo>
                    <a:pt x="2177" y="21"/>
                  </a:lnTo>
                  <a:lnTo>
                    <a:pt x="2093" y="105"/>
                  </a:lnTo>
                  <a:lnTo>
                    <a:pt x="2010" y="42"/>
                  </a:lnTo>
                  <a:lnTo>
                    <a:pt x="1884" y="42"/>
                  </a:lnTo>
                  <a:lnTo>
                    <a:pt x="1779" y="21"/>
                  </a:lnTo>
                  <a:lnTo>
                    <a:pt x="1696" y="42"/>
                  </a:lnTo>
                  <a:lnTo>
                    <a:pt x="1612" y="147"/>
                  </a:lnTo>
                  <a:lnTo>
                    <a:pt x="1507" y="168"/>
                  </a:lnTo>
                  <a:lnTo>
                    <a:pt x="1486" y="147"/>
                  </a:lnTo>
                  <a:lnTo>
                    <a:pt x="1235" y="126"/>
                  </a:lnTo>
                  <a:lnTo>
                    <a:pt x="1089" y="230"/>
                  </a:lnTo>
                  <a:lnTo>
                    <a:pt x="942" y="251"/>
                  </a:lnTo>
                  <a:lnTo>
                    <a:pt x="775" y="419"/>
                  </a:lnTo>
                  <a:lnTo>
                    <a:pt x="566" y="440"/>
                  </a:lnTo>
                  <a:lnTo>
                    <a:pt x="336" y="523"/>
                  </a:lnTo>
                  <a:lnTo>
                    <a:pt x="294" y="460"/>
                  </a:lnTo>
                  <a:lnTo>
                    <a:pt x="147" y="481"/>
                  </a:lnTo>
                  <a:lnTo>
                    <a:pt x="22" y="565"/>
                  </a:lnTo>
                  <a:lnTo>
                    <a:pt x="1" y="565"/>
                  </a:lnTo>
                  <a:lnTo>
                    <a:pt x="1" y="753"/>
                  </a:lnTo>
                  <a:lnTo>
                    <a:pt x="22" y="984"/>
                  </a:lnTo>
                  <a:lnTo>
                    <a:pt x="419" y="1214"/>
                  </a:lnTo>
                  <a:lnTo>
                    <a:pt x="608" y="1256"/>
                  </a:lnTo>
                  <a:lnTo>
                    <a:pt x="817" y="1193"/>
                  </a:lnTo>
                  <a:lnTo>
                    <a:pt x="1131" y="1172"/>
                  </a:lnTo>
                  <a:lnTo>
                    <a:pt x="1131" y="1046"/>
                  </a:lnTo>
                  <a:lnTo>
                    <a:pt x="1277" y="984"/>
                  </a:lnTo>
                  <a:lnTo>
                    <a:pt x="1486" y="837"/>
                  </a:lnTo>
                  <a:lnTo>
                    <a:pt x="1654" y="1004"/>
                  </a:lnTo>
                  <a:lnTo>
                    <a:pt x="1654" y="900"/>
                  </a:lnTo>
                  <a:lnTo>
                    <a:pt x="1758" y="837"/>
                  </a:lnTo>
                  <a:lnTo>
                    <a:pt x="1863" y="670"/>
                  </a:lnTo>
                  <a:lnTo>
                    <a:pt x="2030" y="649"/>
                  </a:lnTo>
                  <a:lnTo>
                    <a:pt x="2177" y="670"/>
                  </a:lnTo>
                  <a:lnTo>
                    <a:pt x="2407" y="670"/>
                  </a:lnTo>
                  <a:lnTo>
                    <a:pt x="2595" y="691"/>
                  </a:lnTo>
                  <a:lnTo>
                    <a:pt x="2742" y="628"/>
                  </a:lnTo>
                  <a:lnTo>
                    <a:pt x="2763" y="419"/>
                  </a:lnTo>
                  <a:lnTo>
                    <a:pt x="2867" y="147"/>
                  </a:lnTo>
                  <a:lnTo>
                    <a:pt x="2637" y="21"/>
                  </a:lnTo>
                  <a:lnTo>
                    <a:pt x="2407" y="21"/>
                  </a:lnTo>
                  <a:lnTo>
                    <a:pt x="2344" y="42"/>
                  </a:lnTo>
                  <a:lnTo>
                    <a:pt x="224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36"/>
            <p:cNvSpPr/>
            <p:nvPr/>
          </p:nvSpPr>
          <p:spPr>
            <a:xfrm>
              <a:off x="3947825" y="2585750"/>
              <a:ext cx="27225" cy="52325"/>
            </a:xfrm>
            <a:custGeom>
              <a:rect b="b" l="l" r="r" t="t"/>
              <a:pathLst>
                <a:path extrusionOk="0" h="2093" w="1089">
                  <a:moveTo>
                    <a:pt x="419" y="0"/>
                  </a:moveTo>
                  <a:lnTo>
                    <a:pt x="314" y="126"/>
                  </a:lnTo>
                  <a:lnTo>
                    <a:pt x="272" y="21"/>
                  </a:lnTo>
                  <a:lnTo>
                    <a:pt x="210" y="21"/>
                  </a:lnTo>
                  <a:lnTo>
                    <a:pt x="84" y="147"/>
                  </a:lnTo>
                  <a:lnTo>
                    <a:pt x="0" y="314"/>
                  </a:lnTo>
                  <a:lnTo>
                    <a:pt x="0" y="544"/>
                  </a:lnTo>
                  <a:lnTo>
                    <a:pt x="189" y="628"/>
                  </a:lnTo>
                  <a:lnTo>
                    <a:pt x="168" y="691"/>
                  </a:lnTo>
                  <a:lnTo>
                    <a:pt x="105" y="733"/>
                  </a:lnTo>
                  <a:lnTo>
                    <a:pt x="63" y="984"/>
                  </a:lnTo>
                  <a:lnTo>
                    <a:pt x="105" y="1172"/>
                  </a:lnTo>
                  <a:lnTo>
                    <a:pt x="63" y="1277"/>
                  </a:lnTo>
                  <a:lnTo>
                    <a:pt x="63" y="1423"/>
                  </a:lnTo>
                  <a:lnTo>
                    <a:pt x="147" y="1528"/>
                  </a:lnTo>
                  <a:lnTo>
                    <a:pt x="84" y="1674"/>
                  </a:lnTo>
                  <a:lnTo>
                    <a:pt x="147" y="1716"/>
                  </a:lnTo>
                  <a:lnTo>
                    <a:pt x="377" y="1737"/>
                  </a:lnTo>
                  <a:lnTo>
                    <a:pt x="482" y="2009"/>
                  </a:lnTo>
                  <a:lnTo>
                    <a:pt x="565" y="2093"/>
                  </a:lnTo>
                  <a:lnTo>
                    <a:pt x="628" y="2030"/>
                  </a:lnTo>
                  <a:lnTo>
                    <a:pt x="712" y="1883"/>
                  </a:lnTo>
                  <a:lnTo>
                    <a:pt x="733" y="1737"/>
                  </a:lnTo>
                  <a:lnTo>
                    <a:pt x="942" y="1674"/>
                  </a:lnTo>
                  <a:lnTo>
                    <a:pt x="1047" y="1507"/>
                  </a:lnTo>
                  <a:lnTo>
                    <a:pt x="1088" y="1360"/>
                  </a:lnTo>
                  <a:lnTo>
                    <a:pt x="942" y="1256"/>
                  </a:lnTo>
                  <a:lnTo>
                    <a:pt x="900" y="1109"/>
                  </a:lnTo>
                  <a:lnTo>
                    <a:pt x="795" y="963"/>
                  </a:lnTo>
                  <a:lnTo>
                    <a:pt x="775" y="753"/>
                  </a:lnTo>
                  <a:lnTo>
                    <a:pt x="795" y="544"/>
                  </a:lnTo>
                  <a:lnTo>
                    <a:pt x="775" y="481"/>
                  </a:lnTo>
                  <a:lnTo>
                    <a:pt x="775" y="335"/>
                  </a:lnTo>
                  <a:lnTo>
                    <a:pt x="712" y="230"/>
                  </a:lnTo>
                  <a:lnTo>
                    <a:pt x="607" y="147"/>
                  </a:lnTo>
                  <a:lnTo>
                    <a:pt x="565" y="147"/>
                  </a:lnTo>
                  <a:lnTo>
                    <a:pt x="482" y="21"/>
                  </a:lnTo>
                  <a:lnTo>
                    <a:pt x="4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36"/>
            <p:cNvSpPr/>
            <p:nvPr/>
          </p:nvSpPr>
          <p:spPr>
            <a:xfrm>
              <a:off x="3934750" y="2566400"/>
              <a:ext cx="26175" cy="32975"/>
            </a:xfrm>
            <a:custGeom>
              <a:rect b="b" l="l" r="r" t="t"/>
              <a:pathLst>
                <a:path extrusionOk="0" h="1319" w="1047">
                  <a:moveTo>
                    <a:pt x="293" y="0"/>
                  </a:moveTo>
                  <a:lnTo>
                    <a:pt x="210" y="63"/>
                  </a:lnTo>
                  <a:lnTo>
                    <a:pt x="210" y="167"/>
                  </a:lnTo>
                  <a:lnTo>
                    <a:pt x="314" y="209"/>
                  </a:lnTo>
                  <a:lnTo>
                    <a:pt x="356" y="293"/>
                  </a:lnTo>
                  <a:lnTo>
                    <a:pt x="272" y="356"/>
                  </a:lnTo>
                  <a:lnTo>
                    <a:pt x="189" y="356"/>
                  </a:lnTo>
                  <a:lnTo>
                    <a:pt x="147" y="481"/>
                  </a:lnTo>
                  <a:lnTo>
                    <a:pt x="147" y="628"/>
                  </a:lnTo>
                  <a:lnTo>
                    <a:pt x="84" y="732"/>
                  </a:lnTo>
                  <a:lnTo>
                    <a:pt x="0" y="795"/>
                  </a:lnTo>
                  <a:lnTo>
                    <a:pt x="63" y="837"/>
                  </a:lnTo>
                  <a:lnTo>
                    <a:pt x="168" y="879"/>
                  </a:lnTo>
                  <a:lnTo>
                    <a:pt x="377" y="1151"/>
                  </a:lnTo>
                  <a:lnTo>
                    <a:pt x="398" y="1235"/>
                  </a:lnTo>
                  <a:lnTo>
                    <a:pt x="523" y="1318"/>
                  </a:lnTo>
                  <a:lnTo>
                    <a:pt x="523" y="1088"/>
                  </a:lnTo>
                  <a:lnTo>
                    <a:pt x="607" y="921"/>
                  </a:lnTo>
                  <a:lnTo>
                    <a:pt x="733" y="795"/>
                  </a:lnTo>
                  <a:lnTo>
                    <a:pt x="795" y="795"/>
                  </a:lnTo>
                  <a:lnTo>
                    <a:pt x="837" y="900"/>
                  </a:lnTo>
                  <a:lnTo>
                    <a:pt x="942" y="774"/>
                  </a:lnTo>
                  <a:lnTo>
                    <a:pt x="984" y="711"/>
                  </a:lnTo>
                  <a:lnTo>
                    <a:pt x="1046" y="628"/>
                  </a:lnTo>
                  <a:lnTo>
                    <a:pt x="1046" y="502"/>
                  </a:lnTo>
                  <a:lnTo>
                    <a:pt x="900" y="481"/>
                  </a:lnTo>
                  <a:lnTo>
                    <a:pt x="816" y="398"/>
                  </a:lnTo>
                  <a:lnTo>
                    <a:pt x="691" y="398"/>
                  </a:lnTo>
                  <a:lnTo>
                    <a:pt x="628" y="314"/>
                  </a:lnTo>
                  <a:lnTo>
                    <a:pt x="628" y="251"/>
                  </a:lnTo>
                  <a:lnTo>
                    <a:pt x="502" y="105"/>
                  </a:lnTo>
                  <a:lnTo>
                    <a:pt x="502" y="146"/>
                  </a:lnTo>
                  <a:lnTo>
                    <a:pt x="398" y="84"/>
                  </a:lnTo>
                  <a:lnTo>
                    <a:pt x="2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36"/>
            <p:cNvSpPr/>
            <p:nvPr/>
          </p:nvSpPr>
          <p:spPr>
            <a:xfrm>
              <a:off x="3895525" y="2538675"/>
              <a:ext cx="54425" cy="47625"/>
            </a:xfrm>
            <a:custGeom>
              <a:rect b="b" l="l" r="r" t="t"/>
              <a:pathLst>
                <a:path extrusionOk="0" h="1905" w="2177">
                  <a:moveTo>
                    <a:pt x="105" y="0"/>
                  </a:moveTo>
                  <a:lnTo>
                    <a:pt x="63" y="42"/>
                  </a:lnTo>
                  <a:lnTo>
                    <a:pt x="63" y="167"/>
                  </a:lnTo>
                  <a:lnTo>
                    <a:pt x="0" y="230"/>
                  </a:lnTo>
                  <a:lnTo>
                    <a:pt x="42" y="314"/>
                  </a:lnTo>
                  <a:lnTo>
                    <a:pt x="84" y="314"/>
                  </a:lnTo>
                  <a:lnTo>
                    <a:pt x="209" y="439"/>
                  </a:lnTo>
                  <a:lnTo>
                    <a:pt x="251" y="544"/>
                  </a:lnTo>
                  <a:lnTo>
                    <a:pt x="314" y="649"/>
                  </a:lnTo>
                  <a:lnTo>
                    <a:pt x="272" y="670"/>
                  </a:lnTo>
                  <a:lnTo>
                    <a:pt x="293" y="753"/>
                  </a:lnTo>
                  <a:lnTo>
                    <a:pt x="774" y="1151"/>
                  </a:lnTo>
                  <a:lnTo>
                    <a:pt x="1151" y="1611"/>
                  </a:lnTo>
                  <a:lnTo>
                    <a:pt x="1109" y="1695"/>
                  </a:lnTo>
                  <a:lnTo>
                    <a:pt x="1193" y="1716"/>
                  </a:lnTo>
                  <a:lnTo>
                    <a:pt x="1402" y="1737"/>
                  </a:lnTo>
                  <a:lnTo>
                    <a:pt x="1465" y="1716"/>
                  </a:lnTo>
                  <a:lnTo>
                    <a:pt x="1569" y="1904"/>
                  </a:lnTo>
                  <a:lnTo>
                    <a:pt x="1653" y="1841"/>
                  </a:lnTo>
                  <a:lnTo>
                    <a:pt x="1716" y="1737"/>
                  </a:lnTo>
                  <a:lnTo>
                    <a:pt x="1716" y="1590"/>
                  </a:lnTo>
                  <a:lnTo>
                    <a:pt x="1758" y="1465"/>
                  </a:lnTo>
                  <a:lnTo>
                    <a:pt x="1841" y="1465"/>
                  </a:lnTo>
                  <a:lnTo>
                    <a:pt x="1925" y="1402"/>
                  </a:lnTo>
                  <a:lnTo>
                    <a:pt x="1883" y="1318"/>
                  </a:lnTo>
                  <a:lnTo>
                    <a:pt x="1779" y="1276"/>
                  </a:lnTo>
                  <a:lnTo>
                    <a:pt x="1779" y="1172"/>
                  </a:lnTo>
                  <a:lnTo>
                    <a:pt x="1862" y="1109"/>
                  </a:lnTo>
                  <a:lnTo>
                    <a:pt x="1967" y="1193"/>
                  </a:lnTo>
                  <a:lnTo>
                    <a:pt x="2071" y="1255"/>
                  </a:lnTo>
                  <a:lnTo>
                    <a:pt x="2134" y="1193"/>
                  </a:lnTo>
                  <a:lnTo>
                    <a:pt x="1988" y="1046"/>
                  </a:lnTo>
                  <a:lnTo>
                    <a:pt x="1988" y="900"/>
                  </a:lnTo>
                  <a:lnTo>
                    <a:pt x="2051" y="879"/>
                  </a:lnTo>
                  <a:lnTo>
                    <a:pt x="2155" y="942"/>
                  </a:lnTo>
                  <a:lnTo>
                    <a:pt x="2176" y="858"/>
                  </a:lnTo>
                  <a:lnTo>
                    <a:pt x="2134" y="795"/>
                  </a:lnTo>
                  <a:lnTo>
                    <a:pt x="2030" y="774"/>
                  </a:lnTo>
                  <a:lnTo>
                    <a:pt x="1862" y="649"/>
                  </a:lnTo>
                  <a:lnTo>
                    <a:pt x="1862" y="565"/>
                  </a:lnTo>
                  <a:lnTo>
                    <a:pt x="1967" y="419"/>
                  </a:lnTo>
                  <a:lnTo>
                    <a:pt x="1988" y="251"/>
                  </a:lnTo>
                  <a:lnTo>
                    <a:pt x="1925" y="251"/>
                  </a:lnTo>
                  <a:lnTo>
                    <a:pt x="1862" y="272"/>
                  </a:lnTo>
                  <a:lnTo>
                    <a:pt x="1820" y="230"/>
                  </a:lnTo>
                  <a:lnTo>
                    <a:pt x="1653" y="230"/>
                  </a:lnTo>
                  <a:lnTo>
                    <a:pt x="1548" y="126"/>
                  </a:lnTo>
                  <a:lnTo>
                    <a:pt x="1465" y="147"/>
                  </a:lnTo>
                  <a:lnTo>
                    <a:pt x="1339" y="105"/>
                  </a:lnTo>
                  <a:lnTo>
                    <a:pt x="1214" y="126"/>
                  </a:lnTo>
                  <a:lnTo>
                    <a:pt x="1193" y="63"/>
                  </a:lnTo>
                  <a:lnTo>
                    <a:pt x="1088" y="126"/>
                  </a:lnTo>
                  <a:lnTo>
                    <a:pt x="942" y="63"/>
                  </a:lnTo>
                  <a:lnTo>
                    <a:pt x="900" y="126"/>
                  </a:lnTo>
                  <a:lnTo>
                    <a:pt x="837" y="21"/>
                  </a:lnTo>
                  <a:lnTo>
                    <a:pt x="732" y="0"/>
                  </a:lnTo>
                  <a:lnTo>
                    <a:pt x="690" y="42"/>
                  </a:lnTo>
                  <a:lnTo>
                    <a:pt x="607" y="0"/>
                  </a:lnTo>
                  <a:lnTo>
                    <a:pt x="565" y="63"/>
                  </a:lnTo>
                  <a:lnTo>
                    <a:pt x="481" y="42"/>
                  </a:lnTo>
                  <a:lnTo>
                    <a:pt x="377" y="63"/>
                  </a:lnTo>
                  <a:lnTo>
                    <a:pt x="377" y="147"/>
                  </a:lnTo>
                  <a:lnTo>
                    <a:pt x="293" y="167"/>
                  </a:lnTo>
                  <a:lnTo>
                    <a:pt x="251" y="105"/>
                  </a:lnTo>
                  <a:lnTo>
                    <a:pt x="1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36"/>
            <p:cNvSpPr/>
            <p:nvPr/>
          </p:nvSpPr>
          <p:spPr>
            <a:xfrm>
              <a:off x="3865700" y="2510950"/>
              <a:ext cx="42400" cy="26700"/>
            </a:xfrm>
            <a:custGeom>
              <a:rect b="b" l="l" r="r" t="t"/>
              <a:pathLst>
                <a:path extrusionOk="0" h="1068" w="1696">
                  <a:moveTo>
                    <a:pt x="1507" y="0"/>
                  </a:moveTo>
                  <a:lnTo>
                    <a:pt x="1381" y="63"/>
                  </a:lnTo>
                  <a:lnTo>
                    <a:pt x="1130" y="209"/>
                  </a:lnTo>
                  <a:lnTo>
                    <a:pt x="1067" y="188"/>
                  </a:lnTo>
                  <a:lnTo>
                    <a:pt x="984" y="209"/>
                  </a:lnTo>
                  <a:lnTo>
                    <a:pt x="858" y="272"/>
                  </a:lnTo>
                  <a:lnTo>
                    <a:pt x="733" y="272"/>
                  </a:lnTo>
                  <a:lnTo>
                    <a:pt x="607" y="314"/>
                  </a:lnTo>
                  <a:lnTo>
                    <a:pt x="523" y="230"/>
                  </a:lnTo>
                  <a:lnTo>
                    <a:pt x="251" y="230"/>
                  </a:lnTo>
                  <a:lnTo>
                    <a:pt x="147" y="209"/>
                  </a:lnTo>
                  <a:lnTo>
                    <a:pt x="21" y="419"/>
                  </a:lnTo>
                  <a:lnTo>
                    <a:pt x="84" y="502"/>
                  </a:lnTo>
                  <a:lnTo>
                    <a:pt x="0" y="628"/>
                  </a:lnTo>
                  <a:lnTo>
                    <a:pt x="21" y="816"/>
                  </a:lnTo>
                  <a:lnTo>
                    <a:pt x="42" y="816"/>
                  </a:lnTo>
                  <a:lnTo>
                    <a:pt x="147" y="858"/>
                  </a:lnTo>
                  <a:lnTo>
                    <a:pt x="147" y="942"/>
                  </a:lnTo>
                  <a:lnTo>
                    <a:pt x="42" y="963"/>
                  </a:lnTo>
                  <a:lnTo>
                    <a:pt x="42" y="1067"/>
                  </a:lnTo>
                  <a:lnTo>
                    <a:pt x="251" y="1067"/>
                  </a:lnTo>
                  <a:lnTo>
                    <a:pt x="398" y="963"/>
                  </a:lnTo>
                  <a:lnTo>
                    <a:pt x="523" y="921"/>
                  </a:lnTo>
                  <a:lnTo>
                    <a:pt x="733" y="1025"/>
                  </a:lnTo>
                  <a:lnTo>
                    <a:pt x="858" y="1025"/>
                  </a:lnTo>
                  <a:lnTo>
                    <a:pt x="879" y="816"/>
                  </a:lnTo>
                  <a:lnTo>
                    <a:pt x="1067" y="732"/>
                  </a:lnTo>
                  <a:lnTo>
                    <a:pt x="1088" y="586"/>
                  </a:lnTo>
                  <a:lnTo>
                    <a:pt x="1444" y="398"/>
                  </a:lnTo>
                  <a:lnTo>
                    <a:pt x="1695" y="398"/>
                  </a:lnTo>
                  <a:lnTo>
                    <a:pt x="1674" y="188"/>
                  </a:lnTo>
                  <a:lnTo>
                    <a:pt x="15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36"/>
            <p:cNvSpPr/>
            <p:nvPr/>
          </p:nvSpPr>
          <p:spPr>
            <a:xfrm>
              <a:off x="3811300" y="2470650"/>
              <a:ext cx="99925" cy="48150"/>
            </a:xfrm>
            <a:custGeom>
              <a:rect b="b" l="l" r="r" t="t"/>
              <a:pathLst>
                <a:path extrusionOk="0" h="1926" w="3997">
                  <a:moveTo>
                    <a:pt x="2846" y="1"/>
                  </a:moveTo>
                  <a:lnTo>
                    <a:pt x="2804" y="106"/>
                  </a:lnTo>
                  <a:lnTo>
                    <a:pt x="2741" y="147"/>
                  </a:lnTo>
                  <a:lnTo>
                    <a:pt x="2720" y="252"/>
                  </a:lnTo>
                  <a:lnTo>
                    <a:pt x="2574" y="252"/>
                  </a:lnTo>
                  <a:lnTo>
                    <a:pt x="2511" y="315"/>
                  </a:lnTo>
                  <a:lnTo>
                    <a:pt x="2218" y="147"/>
                  </a:lnTo>
                  <a:lnTo>
                    <a:pt x="2155" y="147"/>
                  </a:lnTo>
                  <a:lnTo>
                    <a:pt x="2114" y="252"/>
                  </a:lnTo>
                  <a:lnTo>
                    <a:pt x="2114" y="357"/>
                  </a:lnTo>
                  <a:lnTo>
                    <a:pt x="2051" y="357"/>
                  </a:lnTo>
                  <a:lnTo>
                    <a:pt x="1967" y="461"/>
                  </a:lnTo>
                  <a:lnTo>
                    <a:pt x="1842" y="545"/>
                  </a:lnTo>
                  <a:lnTo>
                    <a:pt x="1674" y="733"/>
                  </a:lnTo>
                  <a:lnTo>
                    <a:pt x="1674" y="796"/>
                  </a:lnTo>
                  <a:lnTo>
                    <a:pt x="1842" y="880"/>
                  </a:lnTo>
                  <a:lnTo>
                    <a:pt x="1863" y="984"/>
                  </a:lnTo>
                  <a:lnTo>
                    <a:pt x="1779" y="1047"/>
                  </a:lnTo>
                  <a:lnTo>
                    <a:pt x="1653" y="963"/>
                  </a:lnTo>
                  <a:lnTo>
                    <a:pt x="1528" y="984"/>
                  </a:lnTo>
                  <a:lnTo>
                    <a:pt x="1381" y="963"/>
                  </a:lnTo>
                  <a:lnTo>
                    <a:pt x="1319" y="963"/>
                  </a:lnTo>
                  <a:lnTo>
                    <a:pt x="1130" y="1089"/>
                  </a:lnTo>
                  <a:lnTo>
                    <a:pt x="1026" y="1110"/>
                  </a:lnTo>
                  <a:lnTo>
                    <a:pt x="942" y="1089"/>
                  </a:lnTo>
                  <a:lnTo>
                    <a:pt x="837" y="1110"/>
                  </a:lnTo>
                  <a:lnTo>
                    <a:pt x="754" y="1047"/>
                  </a:lnTo>
                  <a:lnTo>
                    <a:pt x="440" y="1047"/>
                  </a:lnTo>
                  <a:lnTo>
                    <a:pt x="440" y="1110"/>
                  </a:lnTo>
                  <a:lnTo>
                    <a:pt x="419" y="1173"/>
                  </a:lnTo>
                  <a:lnTo>
                    <a:pt x="272" y="1152"/>
                  </a:lnTo>
                  <a:lnTo>
                    <a:pt x="189" y="1047"/>
                  </a:lnTo>
                  <a:lnTo>
                    <a:pt x="84" y="1089"/>
                  </a:lnTo>
                  <a:lnTo>
                    <a:pt x="21" y="1110"/>
                  </a:lnTo>
                  <a:lnTo>
                    <a:pt x="0" y="1110"/>
                  </a:lnTo>
                  <a:lnTo>
                    <a:pt x="63" y="1173"/>
                  </a:lnTo>
                  <a:lnTo>
                    <a:pt x="63" y="1256"/>
                  </a:lnTo>
                  <a:lnTo>
                    <a:pt x="105" y="1298"/>
                  </a:lnTo>
                  <a:lnTo>
                    <a:pt x="105" y="1403"/>
                  </a:lnTo>
                  <a:lnTo>
                    <a:pt x="210" y="1403"/>
                  </a:lnTo>
                  <a:lnTo>
                    <a:pt x="293" y="1382"/>
                  </a:lnTo>
                  <a:lnTo>
                    <a:pt x="398" y="1507"/>
                  </a:lnTo>
                  <a:lnTo>
                    <a:pt x="502" y="1403"/>
                  </a:lnTo>
                  <a:lnTo>
                    <a:pt x="586" y="1403"/>
                  </a:lnTo>
                  <a:lnTo>
                    <a:pt x="628" y="1507"/>
                  </a:lnTo>
                  <a:lnTo>
                    <a:pt x="837" y="1591"/>
                  </a:lnTo>
                  <a:lnTo>
                    <a:pt x="1130" y="1403"/>
                  </a:lnTo>
                  <a:lnTo>
                    <a:pt x="1256" y="1424"/>
                  </a:lnTo>
                  <a:lnTo>
                    <a:pt x="1444" y="1424"/>
                  </a:lnTo>
                  <a:lnTo>
                    <a:pt x="1444" y="1528"/>
                  </a:lnTo>
                  <a:lnTo>
                    <a:pt x="1737" y="1717"/>
                  </a:lnTo>
                  <a:lnTo>
                    <a:pt x="2072" y="1779"/>
                  </a:lnTo>
                  <a:lnTo>
                    <a:pt x="2260" y="1738"/>
                  </a:lnTo>
                  <a:lnTo>
                    <a:pt x="2323" y="1821"/>
                  </a:lnTo>
                  <a:lnTo>
                    <a:pt x="2427" y="1842"/>
                  </a:lnTo>
                  <a:lnTo>
                    <a:pt x="2699" y="1842"/>
                  </a:lnTo>
                  <a:lnTo>
                    <a:pt x="2783" y="1926"/>
                  </a:lnTo>
                  <a:lnTo>
                    <a:pt x="2909" y="1884"/>
                  </a:lnTo>
                  <a:lnTo>
                    <a:pt x="3034" y="1884"/>
                  </a:lnTo>
                  <a:lnTo>
                    <a:pt x="3160" y="1821"/>
                  </a:lnTo>
                  <a:lnTo>
                    <a:pt x="3243" y="1800"/>
                  </a:lnTo>
                  <a:lnTo>
                    <a:pt x="3306" y="1821"/>
                  </a:lnTo>
                  <a:lnTo>
                    <a:pt x="3557" y="1675"/>
                  </a:lnTo>
                  <a:lnTo>
                    <a:pt x="3683" y="1612"/>
                  </a:lnTo>
                  <a:lnTo>
                    <a:pt x="3725" y="1612"/>
                  </a:lnTo>
                  <a:lnTo>
                    <a:pt x="3829" y="1507"/>
                  </a:lnTo>
                  <a:lnTo>
                    <a:pt x="3746" y="1403"/>
                  </a:lnTo>
                  <a:lnTo>
                    <a:pt x="3767" y="1298"/>
                  </a:lnTo>
                  <a:lnTo>
                    <a:pt x="3829" y="1152"/>
                  </a:lnTo>
                  <a:lnTo>
                    <a:pt x="3725" y="1047"/>
                  </a:lnTo>
                  <a:lnTo>
                    <a:pt x="3746" y="984"/>
                  </a:lnTo>
                  <a:lnTo>
                    <a:pt x="3976" y="984"/>
                  </a:lnTo>
                  <a:lnTo>
                    <a:pt x="3997" y="880"/>
                  </a:lnTo>
                  <a:lnTo>
                    <a:pt x="3976" y="754"/>
                  </a:lnTo>
                  <a:lnTo>
                    <a:pt x="3976" y="671"/>
                  </a:lnTo>
                  <a:lnTo>
                    <a:pt x="3955" y="440"/>
                  </a:lnTo>
                  <a:lnTo>
                    <a:pt x="3955" y="252"/>
                  </a:lnTo>
                  <a:lnTo>
                    <a:pt x="3725" y="210"/>
                  </a:lnTo>
                  <a:lnTo>
                    <a:pt x="3641" y="127"/>
                  </a:lnTo>
                  <a:lnTo>
                    <a:pt x="3474" y="147"/>
                  </a:lnTo>
                  <a:lnTo>
                    <a:pt x="3327" y="147"/>
                  </a:lnTo>
                  <a:lnTo>
                    <a:pt x="3160" y="43"/>
                  </a:lnTo>
                  <a:lnTo>
                    <a:pt x="2951" y="43"/>
                  </a:lnTo>
                  <a:lnTo>
                    <a:pt x="28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36"/>
            <p:cNvSpPr/>
            <p:nvPr/>
          </p:nvSpPr>
          <p:spPr>
            <a:xfrm>
              <a:off x="3867800" y="2355575"/>
              <a:ext cx="132350" cy="111450"/>
            </a:xfrm>
            <a:custGeom>
              <a:rect b="b" l="l" r="r" t="t"/>
              <a:pathLst>
                <a:path extrusionOk="0" h="4458" w="5294">
                  <a:moveTo>
                    <a:pt x="1883" y="1"/>
                  </a:moveTo>
                  <a:lnTo>
                    <a:pt x="1632" y="105"/>
                  </a:lnTo>
                  <a:lnTo>
                    <a:pt x="1486" y="105"/>
                  </a:lnTo>
                  <a:lnTo>
                    <a:pt x="1318" y="147"/>
                  </a:lnTo>
                  <a:lnTo>
                    <a:pt x="1214" y="315"/>
                  </a:lnTo>
                  <a:lnTo>
                    <a:pt x="1046" y="315"/>
                  </a:lnTo>
                  <a:lnTo>
                    <a:pt x="942" y="398"/>
                  </a:lnTo>
                  <a:lnTo>
                    <a:pt x="942" y="524"/>
                  </a:lnTo>
                  <a:lnTo>
                    <a:pt x="753" y="524"/>
                  </a:lnTo>
                  <a:lnTo>
                    <a:pt x="481" y="670"/>
                  </a:lnTo>
                  <a:lnTo>
                    <a:pt x="314" y="670"/>
                  </a:lnTo>
                  <a:lnTo>
                    <a:pt x="251" y="796"/>
                  </a:lnTo>
                  <a:lnTo>
                    <a:pt x="209" y="963"/>
                  </a:lnTo>
                  <a:lnTo>
                    <a:pt x="147" y="984"/>
                  </a:lnTo>
                  <a:lnTo>
                    <a:pt x="167" y="1047"/>
                  </a:lnTo>
                  <a:lnTo>
                    <a:pt x="126" y="1047"/>
                  </a:lnTo>
                  <a:lnTo>
                    <a:pt x="167" y="1298"/>
                  </a:lnTo>
                  <a:lnTo>
                    <a:pt x="147" y="1486"/>
                  </a:lnTo>
                  <a:lnTo>
                    <a:pt x="0" y="1570"/>
                  </a:lnTo>
                  <a:lnTo>
                    <a:pt x="0" y="1633"/>
                  </a:lnTo>
                  <a:lnTo>
                    <a:pt x="167" y="1842"/>
                  </a:lnTo>
                  <a:lnTo>
                    <a:pt x="147" y="1947"/>
                  </a:lnTo>
                  <a:lnTo>
                    <a:pt x="230" y="2051"/>
                  </a:lnTo>
                  <a:lnTo>
                    <a:pt x="230" y="2135"/>
                  </a:lnTo>
                  <a:lnTo>
                    <a:pt x="272" y="2261"/>
                  </a:lnTo>
                  <a:lnTo>
                    <a:pt x="230" y="2365"/>
                  </a:lnTo>
                  <a:lnTo>
                    <a:pt x="335" y="2616"/>
                  </a:lnTo>
                  <a:lnTo>
                    <a:pt x="419" y="2658"/>
                  </a:lnTo>
                  <a:lnTo>
                    <a:pt x="481" y="2742"/>
                  </a:lnTo>
                  <a:lnTo>
                    <a:pt x="481" y="3056"/>
                  </a:lnTo>
                  <a:lnTo>
                    <a:pt x="460" y="3097"/>
                  </a:lnTo>
                  <a:lnTo>
                    <a:pt x="523" y="3181"/>
                  </a:lnTo>
                  <a:lnTo>
                    <a:pt x="565" y="3139"/>
                  </a:lnTo>
                  <a:lnTo>
                    <a:pt x="649" y="3160"/>
                  </a:lnTo>
                  <a:lnTo>
                    <a:pt x="732" y="3097"/>
                  </a:lnTo>
                  <a:lnTo>
                    <a:pt x="963" y="3160"/>
                  </a:lnTo>
                  <a:lnTo>
                    <a:pt x="942" y="3202"/>
                  </a:lnTo>
                  <a:lnTo>
                    <a:pt x="1046" y="3307"/>
                  </a:lnTo>
                  <a:lnTo>
                    <a:pt x="1151" y="3307"/>
                  </a:lnTo>
                  <a:lnTo>
                    <a:pt x="1214" y="3390"/>
                  </a:lnTo>
                  <a:lnTo>
                    <a:pt x="1172" y="3495"/>
                  </a:lnTo>
                  <a:lnTo>
                    <a:pt x="1193" y="3579"/>
                  </a:lnTo>
                  <a:lnTo>
                    <a:pt x="1255" y="3600"/>
                  </a:lnTo>
                  <a:lnTo>
                    <a:pt x="1255" y="3704"/>
                  </a:lnTo>
                  <a:lnTo>
                    <a:pt x="1318" y="3725"/>
                  </a:lnTo>
                  <a:lnTo>
                    <a:pt x="1381" y="3683"/>
                  </a:lnTo>
                  <a:lnTo>
                    <a:pt x="1465" y="3683"/>
                  </a:lnTo>
                  <a:lnTo>
                    <a:pt x="1318" y="3516"/>
                  </a:lnTo>
                  <a:lnTo>
                    <a:pt x="1381" y="3474"/>
                  </a:lnTo>
                  <a:lnTo>
                    <a:pt x="1632" y="3621"/>
                  </a:lnTo>
                  <a:lnTo>
                    <a:pt x="1820" y="3600"/>
                  </a:lnTo>
                  <a:lnTo>
                    <a:pt x="1779" y="3704"/>
                  </a:lnTo>
                  <a:lnTo>
                    <a:pt x="1904" y="3809"/>
                  </a:lnTo>
                  <a:lnTo>
                    <a:pt x="2134" y="3767"/>
                  </a:lnTo>
                  <a:lnTo>
                    <a:pt x="2302" y="3809"/>
                  </a:lnTo>
                  <a:lnTo>
                    <a:pt x="2636" y="4081"/>
                  </a:lnTo>
                  <a:lnTo>
                    <a:pt x="2762" y="4248"/>
                  </a:lnTo>
                  <a:lnTo>
                    <a:pt x="2846" y="4248"/>
                  </a:lnTo>
                  <a:lnTo>
                    <a:pt x="2888" y="4206"/>
                  </a:lnTo>
                  <a:lnTo>
                    <a:pt x="3055" y="4206"/>
                  </a:lnTo>
                  <a:lnTo>
                    <a:pt x="3139" y="4290"/>
                  </a:lnTo>
                  <a:lnTo>
                    <a:pt x="3180" y="4437"/>
                  </a:lnTo>
                  <a:lnTo>
                    <a:pt x="3201" y="4458"/>
                  </a:lnTo>
                  <a:lnTo>
                    <a:pt x="3306" y="4437"/>
                  </a:lnTo>
                  <a:lnTo>
                    <a:pt x="3390" y="4332"/>
                  </a:lnTo>
                  <a:lnTo>
                    <a:pt x="3473" y="4311"/>
                  </a:lnTo>
                  <a:lnTo>
                    <a:pt x="3578" y="4332"/>
                  </a:lnTo>
                  <a:lnTo>
                    <a:pt x="3704" y="4332"/>
                  </a:lnTo>
                  <a:lnTo>
                    <a:pt x="3787" y="4395"/>
                  </a:lnTo>
                  <a:lnTo>
                    <a:pt x="3871" y="4311"/>
                  </a:lnTo>
                  <a:lnTo>
                    <a:pt x="3934" y="4290"/>
                  </a:lnTo>
                  <a:lnTo>
                    <a:pt x="4038" y="4332"/>
                  </a:lnTo>
                  <a:lnTo>
                    <a:pt x="4101" y="4311"/>
                  </a:lnTo>
                  <a:lnTo>
                    <a:pt x="4331" y="4311"/>
                  </a:lnTo>
                  <a:lnTo>
                    <a:pt x="4561" y="4437"/>
                  </a:lnTo>
                  <a:lnTo>
                    <a:pt x="4708" y="4458"/>
                  </a:lnTo>
                  <a:lnTo>
                    <a:pt x="4708" y="4290"/>
                  </a:lnTo>
                  <a:lnTo>
                    <a:pt x="4666" y="4123"/>
                  </a:lnTo>
                  <a:lnTo>
                    <a:pt x="5043" y="3725"/>
                  </a:lnTo>
                  <a:lnTo>
                    <a:pt x="5064" y="3558"/>
                  </a:lnTo>
                  <a:lnTo>
                    <a:pt x="5168" y="3474"/>
                  </a:lnTo>
                  <a:lnTo>
                    <a:pt x="5252" y="3474"/>
                  </a:lnTo>
                  <a:lnTo>
                    <a:pt x="5294" y="3286"/>
                  </a:lnTo>
                  <a:lnTo>
                    <a:pt x="5252" y="3202"/>
                  </a:lnTo>
                  <a:lnTo>
                    <a:pt x="5231" y="3139"/>
                  </a:lnTo>
                  <a:lnTo>
                    <a:pt x="5273" y="3056"/>
                  </a:lnTo>
                  <a:lnTo>
                    <a:pt x="5147" y="2972"/>
                  </a:lnTo>
                  <a:lnTo>
                    <a:pt x="5064" y="2825"/>
                  </a:lnTo>
                  <a:lnTo>
                    <a:pt x="5022" y="2742"/>
                  </a:lnTo>
                  <a:lnTo>
                    <a:pt x="4980" y="2470"/>
                  </a:lnTo>
                  <a:lnTo>
                    <a:pt x="5022" y="2365"/>
                  </a:lnTo>
                  <a:lnTo>
                    <a:pt x="5022" y="2323"/>
                  </a:lnTo>
                  <a:lnTo>
                    <a:pt x="4875" y="2135"/>
                  </a:lnTo>
                  <a:lnTo>
                    <a:pt x="4854" y="1947"/>
                  </a:lnTo>
                  <a:lnTo>
                    <a:pt x="4938" y="1821"/>
                  </a:lnTo>
                  <a:lnTo>
                    <a:pt x="5043" y="1779"/>
                  </a:lnTo>
                  <a:lnTo>
                    <a:pt x="5043" y="1403"/>
                  </a:lnTo>
                  <a:lnTo>
                    <a:pt x="4980" y="1361"/>
                  </a:lnTo>
                  <a:lnTo>
                    <a:pt x="4959" y="1214"/>
                  </a:lnTo>
                  <a:lnTo>
                    <a:pt x="4875" y="1089"/>
                  </a:lnTo>
                  <a:lnTo>
                    <a:pt x="4771" y="838"/>
                  </a:lnTo>
                  <a:lnTo>
                    <a:pt x="4750" y="775"/>
                  </a:lnTo>
                  <a:lnTo>
                    <a:pt x="4708" y="670"/>
                  </a:lnTo>
                  <a:lnTo>
                    <a:pt x="4708" y="545"/>
                  </a:lnTo>
                  <a:lnTo>
                    <a:pt x="4645" y="315"/>
                  </a:lnTo>
                  <a:lnTo>
                    <a:pt x="4561" y="315"/>
                  </a:lnTo>
                  <a:lnTo>
                    <a:pt x="4436" y="210"/>
                  </a:lnTo>
                  <a:lnTo>
                    <a:pt x="4310" y="231"/>
                  </a:lnTo>
                  <a:lnTo>
                    <a:pt x="3683" y="273"/>
                  </a:lnTo>
                  <a:lnTo>
                    <a:pt x="2950" y="231"/>
                  </a:lnTo>
                  <a:lnTo>
                    <a:pt x="2867" y="252"/>
                  </a:lnTo>
                  <a:lnTo>
                    <a:pt x="2678" y="440"/>
                  </a:lnTo>
                  <a:lnTo>
                    <a:pt x="2511" y="482"/>
                  </a:lnTo>
                  <a:lnTo>
                    <a:pt x="2469" y="440"/>
                  </a:lnTo>
                  <a:lnTo>
                    <a:pt x="2636" y="356"/>
                  </a:lnTo>
                  <a:lnTo>
                    <a:pt x="2783" y="210"/>
                  </a:lnTo>
                  <a:lnTo>
                    <a:pt x="2741" y="210"/>
                  </a:lnTo>
                  <a:lnTo>
                    <a:pt x="2616" y="315"/>
                  </a:lnTo>
                  <a:lnTo>
                    <a:pt x="2406" y="398"/>
                  </a:lnTo>
                  <a:lnTo>
                    <a:pt x="2134" y="356"/>
                  </a:lnTo>
                  <a:lnTo>
                    <a:pt x="2092" y="210"/>
                  </a:lnTo>
                  <a:lnTo>
                    <a:pt x="2134" y="126"/>
                  </a:lnTo>
                  <a:lnTo>
                    <a:pt x="2260" y="126"/>
                  </a:lnTo>
                  <a:lnTo>
                    <a:pt x="2323" y="168"/>
                  </a:lnTo>
                  <a:lnTo>
                    <a:pt x="2323" y="126"/>
                  </a:lnTo>
                  <a:lnTo>
                    <a:pt x="2155" y="43"/>
                  </a:lnTo>
                  <a:lnTo>
                    <a:pt x="1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36"/>
            <p:cNvSpPr/>
            <p:nvPr/>
          </p:nvSpPr>
          <p:spPr>
            <a:xfrm>
              <a:off x="3841625" y="2432475"/>
              <a:ext cx="105700" cy="46050"/>
            </a:xfrm>
            <a:custGeom>
              <a:rect b="b" l="l" r="r" t="t"/>
              <a:pathLst>
                <a:path extrusionOk="0" h="1842" w="4228">
                  <a:moveTo>
                    <a:pt x="1403" y="1"/>
                  </a:moveTo>
                  <a:lnTo>
                    <a:pt x="1319" y="63"/>
                  </a:lnTo>
                  <a:lnTo>
                    <a:pt x="1152" y="21"/>
                  </a:lnTo>
                  <a:lnTo>
                    <a:pt x="1152" y="126"/>
                  </a:lnTo>
                  <a:lnTo>
                    <a:pt x="1068" y="189"/>
                  </a:lnTo>
                  <a:lnTo>
                    <a:pt x="984" y="168"/>
                  </a:lnTo>
                  <a:lnTo>
                    <a:pt x="775" y="168"/>
                  </a:lnTo>
                  <a:lnTo>
                    <a:pt x="733" y="273"/>
                  </a:lnTo>
                  <a:lnTo>
                    <a:pt x="587" y="273"/>
                  </a:lnTo>
                  <a:lnTo>
                    <a:pt x="482" y="398"/>
                  </a:lnTo>
                  <a:lnTo>
                    <a:pt x="378" y="398"/>
                  </a:lnTo>
                  <a:lnTo>
                    <a:pt x="168" y="586"/>
                  </a:lnTo>
                  <a:lnTo>
                    <a:pt x="106" y="545"/>
                  </a:lnTo>
                  <a:lnTo>
                    <a:pt x="22" y="503"/>
                  </a:lnTo>
                  <a:lnTo>
                    <a:pt x="1" y="524"/>
                  </a:lnTo>
                  <a:lnTo>
                    <a:pt x="1" y="628"/>
                  </a:lnTo>
                  <a:lnTo>
                    <a:pt x="147" y="712"/>
                  </a:lnTo>
                  <a:lnTo>
                    <a:pt x="252" y="900"/>
                  </a:lnTo>
                  <a:lnTo>
                    <a:pt x="252" y="1047"/>
                  </a:lnTo>
                  <a:lnTo>
                    <a:pt x="273" y="1130"/>
                  </a:lnTo>
                  <a:lnTo>
                    <a:pt x="378" y="1172"/>
                  </a:lnTo>
                  <a:lnTo>
                    <a:pt x="587" y="1319"/>
                  </a:lnTo>
                  <a:lnTo>
                    <a:pt x="691" y="1382"/>
                  </a:lnTo>
                  <a:lnTo>
                    <a:pt x="942" y="1674"/>
                  </a:lnTo>
                  <a:lnTo>
                    <a:pt x="1005" y="1674"/>
                  </a:lnTo>
                  <a:lnTo>
                    <a:pt x="1298" y="1842"/>
                  </a:lnTo>
                  <a:lnTo>
                    <a:pt x="1361" y="1779"/>
                  </a:lnTo>
                  <a:lnTo>
                    <a:pt x="1507" y="1779"/>
                  </a:lnTo>
                  <a:lnTo>
                    <a:pt x="1528" y="1674"/>
                  </a:lnTo>
                  <a:lnTo>
                    <a:pt x="1591" y="1633"/>
                  </a:lnTo>
                  <a:lnTo>
                    <a:pt x="1633" y="1528"/>
                  </a:lnTo>
                  <a:lnTo>
                    <a:pt x="1738" y="1570"/>
                  </a:lnTo>
                  <a:lnTo>
                    <a:pt x="1947" y="1570"/>
                  </a:lnTo>
                  <a:lnTo>
                    <a:pt x="2114" y="1674"/>
                  </a:lnTo>
                  <a:lnTo>
                    <a:pt x="2261" y="1674"/>
                  </a:lnTo>
                  <a:lnTo>
                    <a:pt x="2428" y="1654"/>
                  </a:lnTo>
                  <a:lnTo>
                    <a:pt x="2512" y="1737"/>
                  </a:lnTo>
                  <a:lnTo>
                    <a:pt x="2742" y="1779"/>
                  </a:lnTo>
                  <a:lnTo>
                    <a:pt x="2763" y="1779"/>
                  </a:lnTo>
                  <a:lnTo>
                    <a:pt x="2888" y="1695"/>
                  </a:lnTo>
                  <a:lnTo>
                    <a:pt x="3035" y="1674"/>
                  </a:lnTo>
                  <a:lnTo>
                    <a:pt x="3077" y="1737"/>
                  </a:lnTo>
                  <a:lnTo>
                    <a:pt x="3307" y="1654"/>
                  </a:lnTo>
                  <a:lnTo>
                    <a:pt x="3516" y="1633"/>
                  </a:lnTo>
                  <a:lnTo>
                    <a:pt x="3683" y="1465"/>
                  </a:lnTo>
                  <a:lnTo>
                    <a:pt x="3830" y="1444"/>
                  </a:lnTo>
                  <a:lnTo>
                    <a:pt x="3976" y="1340"/>
                  </a:lnTo>
                  <a:lnTo>
                    <a:pt x="4227" y="1361"/>
                  </a:lnTo>
                  <a:lnTo>
                    <a:pt x="4186" y="1214"/>
                  </a:lnTo>
                  <a:lnTo>
                    <a:pt x="4102" y="1130"/>
                  </a:lnTo>
                  <a:lnTo>
                    <a:pt x="3935" y="1130"/>
                  </a:lnTo>
                  <a:lnTo>
                    <a:pt x="3893" y="1172"/>
                  </a:lnTo>
                  <a:lnTo>
                    <a:pt x="3809" y="1172"/>
                  </a:lnTo>
                  <a:lnTo>
                    <a:pt x="3683" y="1005"/>
                  </a:lnTo>
                  <a:lnTo>
                    <a:pt x="3349" y="733"/>
                  </a:lnTo>
                  <a:lnTo>
                    <a:pt x="3181" y="691"/>
                  </a:lnTo>
                  <a:lnTo>
                    <a:pt x="2951" y="733"/>
                  </a:lnTo>
                  <a:lnTo>
                    <a:pt x="2826" y="628"/>
                  </a:lnTo>
                  <a:lnTo>
                    <a:pt x="2867" y="524"/>
                  </a:lnTo>
                  <a:lnTo>
                    <a:pt x="2679" y="545"/>
                  </a:lnTo>
                  <a:lnTo>
                    <a:pt x="2428" y="398"/>
                  </a:lnTo>
                  <a:lnTo>
                    <a:pt x="2365" y="440"/>
                  </a:lnTo>
                  <a:lnTo>
                    <a:pt x="2512" y="607"/>
                  </a:lnTo>
                  <a:lnTo>
                    <a:pt x="2428" y="607"/>
                  </a:lnTo>
                  <a:lnTo>
                    <a:pt x="2365" y="649"/>
                  </a:lnTo>
                  <a:lnTo>
                    <a:pt x="2302" y="628"/>
                  </a:lnTo>
                  <a:lnTo>
                    <a:pt x="2302" y="524"/>
                  </a:lnTo>
                  <a:lnTo>
                    <a:pt x="2240" y="503"/>
                  </a:lnTo>
                  <a:lnTo>
                    <a:pt x="2219" y="419"/>
                  </a:lnTo>
                  <a:lnTo>
                    <a:pt x="2261" y="314"/>
                  </a:lnTo>
                  <a:lnTo>
                    <a:pt x="2198" y="231"/>
                  </a:lnTo>
                  <a:lnTo>
                    <a:pt x="2093" y="231"/>
                  </a:lnTo>
                  <a:lnTo>
                    <a:pt x="1989" y="126"/>
                  </a:lnTo>
                  <a:lnTo>
                    <a:pt x="2010" y="84"/>
                  </a:lnTo>
                  <a:lnTo>
                    <a:pt x="1779" y="21"/>
                  </a:lnTo>
                  <a:lnTo>
                    <a:pt x="1696" y="84"/>
                  </a:lnTo>
                  <a:lnTo>
                    <a:pt x="1612" y="63"/>
                  </a:lnTo>
                  <a:lnTo>
                    <a:pt x="1570" y="105"/>
                  </a:lnTo>
                  <a:lnTo>
                    <a:pt x="1507" y="21"/>
                  </a:lnTo>
                  <a:lnTo>
                    <a:pt x="1486" y="63"/>
                  </a:lnTo>
                  <a:lnTo>
                    <a:pt x="14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36"/>
            <p:cNvSpPr/>
            <p:nvPr/>
          </p:nvSpPr>
          <p:spPr>
            <a:xfrm>
              <a:off x="3759500" y="2356100"/>
              <a:ext cx="120350" cy="143875"/>
            </a:xfrm>
            <a:custGeom>
              <a:rect b="b" l="l" r="r" t="t"/>
              <a:pathLst>
                <a:path extrusionOk="0" h="5755" w="4814">
                  <a:moveTo>
                    <a:pt x="1340" y="1"/>
                  </a:moveTo>
                  <a:lnTo>
                    <a:pt x="1340" y="22"/>
                  </a:lnTo>
                  <a:lnTo>
                    <a:pt x="1340" y="126"/>
                  </a:lnTo>
                  <a:lnTo>
                    <a:pt x="1424" y="189"/>
                  </a:lnTo>
                  <a:lnTo>
                    <a:pt x="1466" y="189"/>
                  </a:lnTo>
                  <a:lnTo>
                    <a:pt x="1466" y="252"/>
                  </a:lnTo>
                  <a:lnTo>
                    <a:pt x="1612" y="377"/>
                  </a:lnTo>
                  <a:lnTo>
                    <a:pt x="1507" y="419"/>
                  </a:lnTo>
                  <a:lnTo>
                    <a:pt x="1403" y="419"/>
                  </a:lnTo>
                  <a:lnTo>
                    <a:pt x="1403" y="524"/>
                  </a:lnTo>
                  <a:lnTo>
                    <a:pt x="1507" y="461"/>
                  </a:lnTo>
                  <a:lnTo>
                    <a:pt x="1507" y="628"/>
                  </a:lnTo>
                  <a:lnTo>
                    <a:pt x="1612" y="670"/>
                  </a:lnTo>
                  <a:lnTo>
                    <a:pt x="1528" y="754"/>
                  </a:lnTo>
                  <a:lnTo>
                    <a:pt x="1528" y="838"/>
                  </a:lnTo>
                  <a:lnTo>
                    <a:pt x="1612" y="880"/>
                  </a:lnTo>
                  <a:lnTo>
                    <a:pt x="1738" y="880"/>
                  </a:lnTo>
                  <a:lnTo>
                    <a:pt x="1926" y="1068"/>
                  </a:lnTo>
                  <a:lnTo>
                    <a:pt x="2156" y="1172"/>
                  </a:lnTo>
                  <a:lnTo>
                    <a:pt x="1926" y="1131"/>
                  </a:lnTo>
                  <a:lnTo>
                    <a:pt x="1738" y="942"/>
                  </a:lnTo>
                  <a:lnTo>
                    <a:pt x="1612" y="963"/>
                  </a:lnTo>
                  <a:lnTo>
                    <a:pt x="1507" y="942"/>
                  </a:lnTo>
                  <a:lnTo>
                    <a:pt x="1424" y="942"/>
                  </a:lnTo>
                  <a:lnTo>
                    <a:pt x="1340" y="1068"/>
                  </a:lnTo>
                  <a:lnTo>
                    <a:pt x="1361" y="1152"/>
                  </a:lnTo>
                  <a:lnTo>
                    <a:pt x="1361" y="1340"/>
                  </a:lnTo>
                  <a:lnTo>
                    <a:pt x="1424" y="1444"/>
                  </a:lnTo>
                  <a:lnTo>
                    <a:pt x="1298" y="1277"/>
                  </a:lnTo>
                  <a:lnTo>
                    <a:pt x="1319" y="1152"/>
                  </a:lnTo>
                  <a:lnTo>
                    <a:pt x="1235" y="1068"/>
                  </a:lnTo>
                  <a:lnTo>
                    <a:pt x="1194" y="1089"/>
                  </a:lnTo>
                  <a:lnTo>
                    <a:pt x="1194" y="1172"/>
                  </a:lnTo>
                  <a:lnTo>
                    <a:pt x="1235" y="1277"/>
                  </a:lnTo>
                  <a:lnTo>
                    <a:pt x="1152" y="1361"/>
                  </a:lnTo>
                  <a:lnTo>
                    <a:pt x="1089" y="1235"/>
                  </a:lnTo>
                  <a:lnTo>
                    <a:pt x="1089" y="1089"/>
                  </a:lnTo>
                  <a:lnTo>
                    <a:pt x="942" y="1026"/>
                  </a:lnTo>
                  <a:lnTo>
                    <a:pt x="880" y="1047"/>
                  </a:lnTo>
                  <a:lnTo>
                    <a:pt x="608" y="1131"/>
                  </a:lnTo>
                  <a:lnTo>
                    <a:pt x="587" y="1235"/>
                  </a:lnTo>
                  <a:lnTo>
                    <a:pt x="629" y="1340"/>
                  </a:lnTo>
                  <a:lnTo>
                    <a:pt x="775" y="1361"/>
                  </a:lnTo>
                  <a:lnTo>
                    <a:pt x="796" y="1465"/>
                  </a:lnTo>
                  <a:lnTo>
                    <a:pt x="796" y="1486"/>
                  </a:lnTo>
                  <a:lnTo>
                    <a:pt x="733" y="1507"/>
                  </a:lnTo>
                  <a:lnTo>
                    <a:pt x="733" y="1591"/>
                  </a:lnTo>
                  <a:lnTo>
                    <a:pt x="691" y="1696"/>
                  </a:lnTo>
                  <a:lnTo>
                    <a:pt x="691" y="1800"/>
                  </a:lnTo>
                  <a:lnTo>
                    <a:pt x="608" y="1863"/>
                  </a:lnTo>
                  <a:lnTo>
                    <a:pt x="503" y="1800"/>
                  </a:lnTo>
                  <a:lnTo>
                    <a:pt x="461" y="1926"/>
                  </a:lnTo>
                  <a:lnTo>
                    <a:pt x="482" y="1988"/>
                  </a:lnTo>
                  <a:lnTo>
                    <a:pt x="608" y="1988"/>
                  </a:lnTo>
                  <a:lnTo>
                    <a:pt x="670" y="2030"/>
                  </a:lnTo>
                  <a:lnTo>
                    <a:pt x="629" y="2114"/>
                  </a:lnTo>
                  <a:lnTo>
                    <a:pt x="608" y="2240"/>
                  </a:lnTo>
                  <a:lnTo>
                    <a:pt x="524" y="2302"/>
                  </a:lnTo>
                  <a:lnTo>
                    <a:pt x="608" y="2407"/>
                  </a:lnTo>
                  <a:lnTo>
                    <a:pt x="524" y="2449"/>
                  </a:lnTo>
                  <a:lnTo>
                    <a:pt x="378" y="2407"/>
                  </a:lnTo>
                  <a:lnTo>
                    <a:pt x="210" y="2449"/>
                  </a:lnTo>
                  <a:lnTo>
                    <a:pt x="168" y="2553"/>
                  </a:lnTo>
                  <a:lnTo>
                    <a:pt x="85" y="2658"/>
                  </a:lnTo>
                  <a:lnTo>
                    <a:pt x="105" y="2825"/>
                  </a:lnTo>
                  <a:lnTo>
                    <a:pt x="85" y="3035"/>
                  </a:lnTo>
                  <a:lnTo>
                    <a:pt x="43" y="3139"/>
                  </a:lnTo>
                  <a:lnTo>
                    <a:pt x="43" y="3160"/>
                  </a:lnTo>
                  <a:lnTo>
                    <a:pt x="1" y="3244"/>
                  </a:lnTo>
                  <a:lnTo>
                    <a:pt x="85" y="3432"/>
                  </a:lnTo>
                  <a:lnTo>
                    <a:pt x="85" y="3474"/>
                  </a:lnTo>
                  <a:lnTo>
                    <a:pt x="168" y="3579"/>
                  </a:lnTo>
                  <a:lnTo>
                    <a:pt x="85" y="3746"/>
                  </a:lnTo>
                  <a:lnTo>
                    <a:pt x="147" y="3746"/>
                  </a:lnTo>
                  <a:lnTo>
                    <a:pt x="273" y="3913"/>
                  </a:lnTo>
                  <a:lnTo>
                    <a:pt x="294" y="4060"/>
                  </a:lnTo>
                  <a:lnTo>
                    <a:pt x="357" y="4102"/>
                  </a:lnTo>
                  <a:lnTo>
                    <a:pt x="357" y="4290"/>
                  </a:lnTo>
                  <a:lnTo>
                    <a:pt x="461" y="4374"/>
                  </a:lnTo>
                  <a:lnTo>
                    <a:pt x="461" y="4437"/>
                  </a:lnTo>
                  <a:lnTo>
                    <a:pt x="566" y="4520"/>
                  </a:lnTo>
                  <a:lnTo>
                    <a:pt x="629" y="4478"/>
                  </a:lnTo>
                  <a:lnTo>
                    <a:pt x="733" y="4478"/>
                  </a:lnTo>
                  <a:lnTo>
                    <a:pt x="817" y="4520"/>
                  </a:lnTo>
                  <a:lnTo>
                    <a:pt x="922" y="4478"/>
                  </a:lnTo>
                  <a:lnTo>
                    <a:pt x="1047" y="4541"/>
                  </a:lnTo>
                  <a:lnTo>
                    <a:pt x="1152" y="4541"/>
                  </a:lnTo>
                  <a:lnTo>
                    <a:pt x="1298" y="4625"/>
                  </a:lnTo>
                  <a:lnTo>
                    <a:pt x="1152" y="4750"/>
                  </a:lnTo>
                  <a:lnTo>
                    <a:pt x="1089" y="4918"/>
                  </a:lnTo>
                  <a:lnTo>
                    <a:pt x="1089" y="5022"/>
                  </a:lnTo>
                  <a:lnTo>
                    <a:pt x="1005" y="5106"/>
                  </a:lnTo>
                  <a:lnTo>
                    <a:pt x="942" y="5273"/>
                  </a:lnTo>
                  <a:lnTo>
                    <a:pt x="942" y="5441"/>
                  </a:lnTo>
                  <a:lnTo>
                    <a:pt x="1047" y="5525"/>
                  </a:lnTo>
                  <a:lnTo>
                    <a:pt x="1110" y="5629"/>
                  </a:lnTo>
                  <a:lnTo>
                    <a:pt x="1214" y="5650"/>
                  </a:lnTo>
                  <a:lnTo>
                    <a:pt x="1319" y="5587"/>
                  </a:lnTo>
                  <a:lnTo>
                    <a:pt x="1445" y="5650"/>
                  </a:lnTo>
                  <a:lnTo>
                    <a:pt x="1507" y="5566"/>
                  </a:lnTo>
                  <a:lnTo>
                    <a:pt x="1466" y="5525"/>
                  </a:lnTo>
                  <a:lnTo>
                    <a:pt x="1612" y="5462"/>
                  </a:lnTo>
                  <a:lnTo>
                    <a:pt x="1633" y="5566"/>
                  </a:lnTo>
                  <a:lnTo>
                    <a:pt x="1717" y="5587"/>
                  </a:lnTo>
                  <a:lnTo>
                    <a:pt x="1758" y="5545"/>
                  </a:lnTo>
                  <a:lnTo>
                    <a:pt x="1842" y="5545"/>
                  </a:lnTo>
                  <a:lnTo>
                    <a:pt x="1989" y="5671"/>
                  </a:lnTo>
                  <a:lnTo>
                    <a:pt x="2072" y="5692"/>
                  </a:lnTo>
                  <a:lnTo>
                    <a:pt x="2093" y="5692"/>
                  </a:lnTo>
                  <a:lnTo>
                    <a:pt x="2156" y="5671"/>
                  </a:lnTo>
                  <a:lnTo>
                    <a:pt x="2261" y="5629"/>
                  </a:lnTo>
                  <a:lnTo>
                    <a:pt x="2344" y="5734"/>
                  </a:lnTo>
                  <a:lnTo>
                    <a:pt x="2491" y="5755"/>
                  </a:lnTo>
                  <a:lnTo>
                    <a:pt x="2512" y="5692"/>
                  </a:lnTo>
                  <a:lnTo>
                    <a:pt x="2512" y="5629"/>
                  </a:lnTo>
                  <a:lnTo>
                    <a:pt x="2826" y="5629"/>
                  </a:lnTo>
                  <a:lnTo>
                    <a:pt x="2909" y="5692"/>
                  </a:lnTo>
                  <a:lnTo>
                    <a:pt x="3014" y="5671"/>
                  </a:lnTo>
                  <a:lnTo>
                    <a:pt x="3098" y="5692"/>
                  </a:lnTo>
                  <a:lnTo>
                    <a:pt x="3202" y="5671"/>
                  </a:lnTo>
                  <a:lnTo>
                    <a:pt x="3391" y="5545"/>
                  </a:lnTo>
                  <a:lnTo>
                    <a:pt x="3453" y="5545"/>
                  </a:lnTo>
                  <a:lnTo>
                    <a:pt x="3600" y="5566"/>
                  </a:lnTo>
                  <a:lnTo>
                    <a:pt x="3725" y="5545"/>
                  </a:lnTo>
                  <a:lnTo>
                    <a:pt x="3851" y="5629"/>
                  </a:lnTo>
                  <a:lnTo>
                    <a:pt x="3935" y="5566"/>
                  </a:lnTo>
                  <a:lnTo>
                    <a:pt x="3914" y="5462"/>
                  </a:lnTo>
                  <a:lnTo>
                    <a:pt x="3746" y="5378"/>
                  </a:lnTo>
                  <a:lnTo>
                    <a:pt x="3746" y="5315"/>
                  </a:lnTo>
                  <a:lnTo>
                    <a:pt x="3914" y="5127"/>
                  </a:lnTo>
                  <a:lnTo>
                    <a:pt x="4039" y="5043"/>
                  </a:lnTo>
                  <a:lnTo>
                    <a:pt x="4123" y="4939"/>
                  </a:lnTo>
                  <a:lnTo>
                    <a:pt x="4186" y="4939"/>
                  </a:lnTo>
                  <a:lnTo>
                    <a:pt x="4186" y="4834"/>
                  </a:lnTo>
                  <a:lnTo>
                    <a:pt x="4227" y="4729"/>
                  </a:lnTo>
                  <a:lnTo>
                    <a:pt x="3976" y="4437"/>
                  </a:lnTo>
                  <a:lnTo>
                    <a:pt x="3872" y="4374"/>
                  </a:lnTo>
                  <a:lnTo>
                    <a:pt x="3663" y="4227"/>
                  </a:lnTo>
                  <a:lnTo>
                    <a:pt x="3558" y="4185"/>
                  </a:lnTo>
                  <a:lnTo>
                    <a:pt x="3537" y="4102"/>
                  </a:lnTo>
                  <a:lnTo>
                    <a:pt x="3537" y="3955"/>
                  </a:lnTo>
                  <a:lnTo>
                    <a:pt x="3432" y="3767"/>
                  </a:lnTo>
                  <a:lnTo>
                    <a:pt x="3286" y="3683"/>
                  </a:lnTo>
                  <a:lnTo>
                    <a:pt x="3286" y="3579"/>
                  </a:lnTo>
                  <a:lnTo>
                    <a:pt x="3307" y="3558"/>
                  </a:lnTo>
                  <a:lnTo>
                    <a:pt x="3391" y="3600"/>
                  </a:lnTo>
                  <a:lnTo>
                    <a:pt x="3453" y="3641"/>
                  </a:lnTo>
                  <a:lnTo>
                    <a:pt x="3663" y="3453"/>
                  </a:lnTo>
                  <a:lnTo>
                    <a:pt x="3767" y="3453"/>
                  </a:lnTo>
                  <a:lnTo>
                    <a:pt x="3872" y="3328"/>
                  </a:lnTo>
                  <a:lnTo>
                    <a:pt x="4018" y="3328"/>
                  </a:lnTo>
                  <a:lnTo>
                    <a:pt x="4060" y="3223"/>
                  </a:lnTo>
                  <a:lnTo>
                    <a:pt x="4269" y="3223"/>
                  </a:lnTo>
                  <a:lnTo>
                    <a:pt x="4353" y="3244"/>
                  </a:lnTo>
                  <a:lnTo>
                    <a:pt x="4437" y="3181"/>
                  </a:lnTo>
                  <a:lnTo>
                    <a:pt x="4437" y="3076"/>
                  </a:lnTo>
                  <a:lnTo>
                    <a:pt x="4604" y="3118"/>
                  </a:lnTo>
                  <a:lnTo>
                    <a:pt x="4688" y="3056"/>
                  </a:lnTo>
                  <a:lnTo>
                    <a:pt x="4771" y="3118"/>
                  </a:lnTo>
                  <a:lnTo>
                    <a:pt x="4792" y="3076"/>
                  </a:lnTo>
                  <a:lnTo>
                    <a:pt x="4813" y="3035"/>
                  </a:lnTo>
                  <a:lnTo>
                    <a:pt x="4813" y="2721"/>
                  </a:lnTo>
                  <a:lnTo>
                    <a:pt x="4751" y="2637"/>
                  </a:lnTo>
                  <a:lnTo>
                    <a:pt x="4667" y="2595"/>
                  </a:lnTo>
                  <a:lnTo>
                    <a:pt x="4562" y="2344"/>
                  </a:lnTo>
                  <a:lnTo>
                    <a:pt x="4604" y="2240"/>
                  </a:lnTo>
                  <a:lnTo>
                    <a:pt x="4562" y="2114"/>
                  </a:lnTo>
                  <a:lnTo>
                    <a:pt x="4562" y="2030"/>
                  </a:lnTo>
                  <a:lnTo>
                    <a:pt x="4479" y="1926"/>
                  </a:lnTo>
                  <a:lnTo>
                    <a:pt x="4499" y="1821"/>
                  </a:lnTo>
                  <a:lnTo>
                    <a:pt x="4332" y="1612"/>
                  </a:lnTo>
                  <a:lnTo>
                    <a:pt x="4332" y="1549"/>
                  </a:lnTo>
                  <a:lnTo>
                    <a:pt x="4479" y="1465"/>
                  </a:lnTo>
                  <a:lnTo>
                    <a:pt x="4499" y="1277"/>
                  </a:lnTo>
                  <a:lnTo>
                    <a:pt x="4458" y="1026"/>
                  </a:lnTo>
                  <a:lnTo>
                    <a:pt x="4353" y="1026"/>
                  </a:lnTo>
                  <a:lnTo>
                    <a:pt x="4269" y="963"/>
                  </a:lnTo>
                  <a:lnTo>
                    <a:pt x="4165" y="963"/>
                  </a:lnTo>
                  <a:lnTo>
                    <a:pt x="4060" y="880"/>
                  </a:lnTo>
                  <a:lnTo>
                    <a:pt x="4081" y="775"/>
                  </a:lnTo>
                  <a:lnTo>
                    <a:pt x="4039" y="670"/>
                  </a:lnTo>
                  <a:lnTo>
                    <a:pt x="3914" y="712"/>
                  </a:lnTo>
                  <a:lnTo>
                    <a:pt x="3767" y="545"/>
                  </a:lnTo>
                  <a:lnTo>
                    <a:pt x="3663" y="545"/>
                  </a:lnTo>
                  <a:lnTo>
                    <a:pt x="3621" y="461"/>
                  </a:lnTo>
                  <a:lnTo>
                    <a:pt x="3558" y="503"/>
                  </a:lnTo>
                  <a:lnTo>
                    <a:pt x="3432" y="524"/>
                  </a:lnTo>
                  <a:lnTo>
                    <a:pt x="3328" y="608"/>
                  </a:lnTo>
                  <a:lnTo>
                    <a:pt x="3286" y="545"/>
                  </a:lnTo>
                  <a:lnTo>
                    <a:pt x="3349" y="503"/>
                  </a:lnTo>
                  <a:lnTo>
                    <a:pt x="3349" y="524"/>
                  </a:lnTo>
                  <a:lnTo>
                    <a:pt x="3411" y="461"/>
                  </a:lnTo>
                  <a:lnTo>
                    <a:pt x="3516" y="419"/>
                  </a:lnTo>
                  <a:lnTo>
                    <a:pt x="3391" y="419"/>
                  </a:lnTo>
                  <a:lnTo>
                    <a:pt x="3328" y="440"/>
                  </a:lnTo>
                  <a:lnTo>
                    <a:pt x="3307" y="503"/>
                  </a:lnTo>
                  <a:lnTo>
                    <a:pt x="3202" y="545"/>
                  </a:lnTo>
                  <a:lnTo>
                    <a:pt x="3202" y="608"/>
                  </a:lnTo>
                  <a:lnTo>
                    <a:pt x="2993" y="628"/>
                  </a:lnTo>
                  <a:lnTo>
                    <a:pt x="2909" y="733"/>
                  </a:lnTo>
                  <a:lnTo>
                    <a:pt x="2888" y="838"/>
                  </a:lnTo>
                  <a:lnTo>
                    <a:pt x="2763" y="838"/>
                  </a:lnTo>
                  <a:lnTo>
                    <a:pt x="2721" y="775"/>
                  </a:lnTo>
                  <a:lnTo>
                    <a:pt x="2616" y="754"/>
                  </a:lnTo>
                  <a:lnTo>
                    <a:pt x="2574" y="775"/>
                  </a:lnTo>
                  <a:lnTo>
                    <a:pt x="2407" y="733"/>
                  </a:lnTo>
                  <a:lnTo>
                    <a:pt x="2512" y="670"/>
                  </a:lnTo>
                  <a:lnTo>
                    <a:pt x="2595" y="670"/>
                  </a:lnTo>
                  <a:lnTo>
                    <a:pt x="2679" y="608"/>
                  </a:lnTo>
                  <a:lnTo>
                    <a:pt x="2679" y="503"/>
                  </a:lnTo>
                  <a:lnTo>
                    <a:pt x="2616" y="461"/>
                  </a:lnTo>
                  <a:lnTo>
                    <a:pt x="2512" y="545"/>
                  </a:lnTo>
                  <a:lnTo>
                    <a:pt x="2491" y="566"/>
                  </a:lnTo>
                  <a:lnTo>
                    <a:pt x="2365" y="461"/>
                  </a:lnTo>
                  <a:lnTo>
                    <a:pt x="2302" y="419"/>
                  </a:lnTo>
                  <a:lnTo>
                    <a:pt x="2261" y="440"/>
                  </a:lnTo>
                  <a:lnTo>
                    <a:pt x="2240" y="524"/>
                  </a:lnTo>
                  <a:lnTo>
                    <a:pt x="2135" y="566"/>
                  </a:lnTo>
                  <a:lnTo>
                    <a:pt x="2093" y="461"/>
                  </a:lnTo>
                  <a:lnTo>
                    <a:pt x="2030" y="440"/>
                  </a:lnTo>
                  <a:lnTo>
                    <a:pt x="1968" y="377"/>
                  </a:lnTo>
                  <a:lnTo>
                    <a:pt x="2051" y="335"/>
                  </a:lnTo>
                  <a:lnTo>
                    <a:pt x="2093" y="210"/>
                  </a:lnTo>
                  <a:lnTo>
                    <a:pt x="1989" y="189"/>
                  </a:lnTo>
                  <a:lnTo>
                    <a:pt x="1863" y="84"/>
                  </a:lnTo>
                  <a:lnTo>
                    <a:pt x="1758" y="84"/>
                  </a:lnTo>
                  <a:lnTo>
                    <a:pt x="1717" y="43"/>
                  </a:lnTo>
                  <a:lnTo>
                    <a:pt x="15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36"/>
            <p:cNvSpPr/>
            <p:nvPr/>
          </p:nvSpPr>
          <p:spPr>
            <a:xfrm>
              <a:off x="3727600" y="2387500"/>
              <a:ext cx="51800" cy="47100"/>
            </a:xfrm>
            <a:custGeom>
              <a:rect b="b" l="l" r="r" t="t"/>
              <a:pathLst>
                <a:path extrusionOk="0" h="1884" w="2072">
                  <a:moveTo>
                    <a:pt x="1695" y="0"/>
                  </a:moveTo>
                  <a:lnTo>
                    <a:pt x="1549" y="21"/>
                  </a:lnTo>
                  <a:lnTo>
                    <a:pt x="1444" y="126"/>
                  </a:lnTo>
                  <a:lnTo>
                    <a:pt x="1340" y="84"/>
                  </a:lnTo>
                  <a:lnTo>
                    <a:pt x="1277" y="126"/>
                  </a:lnTo>
                  <a:lnTo>
                    <a:pt x="1130" y="126"/>
                  </a:lnTo>
                  <a:lnTo>
                    <a:pt x="1005" y="251"/>
                  </a:lnTo>
                  <a:lnTo>
                    <a:pt x="796" y="398"/>
                  </a:lnTo>
                  <a:lnTo>
                    <a:pt x="754" y="335"/>
                  </a:lnTo>
                  <a:lnTo>
                    <a:pt x="628" y="398"/>
                  </a:lnTo>
                  <a:lnTo>
                    <a:pt x="628" y="544"/>
                  </a:lnTo>
                  <a:lnTo>
                    <a:pt x="524" y="628"/>
                  </a:lnTo>
                  <a:lnTo>
                    <a:pt x="545" y="753"/>
                  </a:lnTo>
                  <a:lnTo>
                    <a:pt x="524" y="879"/>
                  </a:lnTo>
                  <a:lnTo>
                    <a:pt x="482" y="984"/>
                  </a:lnTo>
                  <a:lnTo>
                    <a:pt x="440" y="1046"/>
                  </a:lnTo>
                  <a:lnTo>
                    <a:pt x="335" y="1130"/>
                  </a:lnTo>
                  <a:lnTo>
                    <a:pt x="335" y="1193"/>
                  </a:lnTo>
                  <a:lnTo>
                    <a:pt x="482" y="1339"/>
                  </a:lnTo>
                  <a:lnTo>
                    <a:pt x="607" y="1360"/>
                  </a:lnTo>
                  <a:lnTo>
                    <a:pt x="482" y="1360"/>
                  </a:lnTo>
                  <a:lnTo>
                    <a:pt x="419" y="1402"/>
                  </a:lnTo>
                  <a:lnTo>
                    <a:pt x="377" y="1444"/>
                  </a:lnTo>
                  <a:lnTo>
                    <a:pt x="419" y="1507"/>
                  </a:lnTo>
                  <a:lnTo>
                    <a:pt x="503" y="1507"/>
                  </a:lnTo>
                  <a:lnTo>
                    <a:pt x="503" y="1569"/>
                  </a:lnTo>
                  <a:lnTo>
                    <a:pt x="398" y="1569"/>
                  </a:lnTo>
                  <a:lnTo>
                    <a:pt x="293" y="1486"/>
                  </a:lnTo>
                  <a:lnTo>
                    <a:pt x="189" y="1444"/>
                  </a:lnTo>
                  <a:lnTo>
                    <a:pt x="105" y="1465"/>
                  </a:lnTo>
                  <a:lnTo>
                    <a:pt x="126" y="1507"/>
                  </a:lnTo>
                  <a:lnTo>
                    <a:pt x="210" y="1548"/>
                  </a:lnTo>
                  <a:lnTo>
                    <a:pt x="314" y="1611"/>
                  </a:lnTo>
                  <a:lnTo>
                    <a:pt x="335" y="1590"/>
                  </a:lnTo>
                  <a:lnTo>
                    <a:pt x="440" y="1674"/>
                  </a:lnTo>
                  <a:lnTo>
                    <a:pt x="335" y="1611"/>
                  </a:lnTo>
                  <a:lnTo>
                    <a:pt x="273" y="1653"/>
                  </a:lnTo>
                  <a:lnTo>
                    <a:pt x="105" y="1590"/>
                  </a:lnTo>
                  <a:lnTo>
                    <a:pt x="1" y="1590"/>
                  </a:lnTo>
                  <a:lnTo>
                    <a:pt x="84" y="1611"/>
                  </a:lnTo>
                  <a:lnTo>
                    <a:pt x="126" y="1695"/>
                  </a:lnTo>
                  <a:lnTo>
                    <a:pt x="210" y="1695"/>
                  </a:lnTo>
                  <a:lnTo>
                    <a:pt x="293" y="1758"/>
                  </a:lnTo>
                  <a:lnTo>
                    <a:pt x="335" y="1695"/>
                  </a:lnTo>
                  <a:lnTo>
                    <a:pt x="440" y="1674"/>
                  </a:lnTo>
                  <a:lnTo>
                    <a:pt x="482" y="1653"/>
                  </a:lnTo>
                  <a:lnTo>
                    <a:pt x="545" y="1653"/>
                  </a:lnTo>
                  <a:lnTo>
                    <a:pt x="586" y="1548"/>
                  </a:lnTo>
                  <a:lnTo>
                    <a:pt x="796" y="1548"/>
                  </a:lnTo>
                  <a:lnTo>
                    <a:pt x="837" y="1611"/>
                  </a:lnTo>
                  <a:lnTo>
                    <a:pt x="942" y="1611"/>
                  </a:lnTo>
                  <a:lnTo>
                    <a:pt x="1005" y="1695"/>
                  </a:lnTo>
                  <a:lnTo>
                    <a:pt x="1151" y="1695"/>
                  </a:lnTo>
                  <a:lnTo>
                    <a:pt x="1214" y="1779"/>
                  </a:lnTo>
                  <a:lnTo>
                    <a:pt x="1214" y="1862"/>
                  </a:lnTo>
                  <a:lnTo>
                    <a:pt x="1319" y="1883"/>
                  </a:lnTo>
                  <a:lnTo>
                    <a:pt x="1361" y="1779"/>
                  </a:lnTo>
                  <a:lnTo>
                    <a:pt x="1381" y="1569"/>
                  </a:lnTo>
                  <a:lnTo>
                    <a:pt x="1361" y="1402"/>
                  </a:lnTo>
                  <a:lnTo>
                    <a:pt x="1444" y="1297"/>
                  </a:lnTo>
                  <a:lnTo>
                    <a:pt x="1486" y="1193"/>
                  </a:lnTo>
                  <a:lnTo>
                    <a:pt x="1654" y="1151"/>
                  </a:lnTo>
                  <a:lnTo>
                    <a:pt x="1800" y="1193"/>
                  </a:lnTo>
                  <a:lnTo>
                    <a:pt x="1884" y="1151"/>
                  </a:lnTo>
                  <a:lnTo>
                    <a:pt x="1800" y="1046"/>
                  </a:lnTo>
                  <a:lnTo>
                    <a:pt x="1884" y="984"/>
                  </a:lnTo>
                  <a:lnTo>
                    <a:pt x="1905" y="858"/>
                  </a:lnTo>
                  <a:lnTo>
                    <a:pt x="1946" y="774"/>
                  </a:lnTo>
                  <a:lnTo>
                    <a:pt x="1884" y="732"/>
                  </a:lnTo>
                  <a:lnTo>
                    <a:pt x="1758" y="732"/>
                  </a:lnTo>
                  <a:lnTo>
                    <a:pt x="1737" y="670"/>
                  </a:lnTo>
                  <a:lnTo>
                    <a:pt x="1779" y="544"/>
                  </a:lnTo>
                  <a:lnTo>
                    <a:pt x="1884" y="607"/>
                  </a:lnTo>
                  <a:lnTo>
                    <a:pt x="1967" y="544"/>
                  </a:lnTo>
                  <a:lnTo>
                    <a:pt x="1967" y="440"/>
                  </a:lnTo>
                  <a:lnTo>
                    <a:pt x="2009" y="335"/>
                  </a:lnTo>
                  <a:lnTo>
                    <a:pt x="2009" y="251"/>
                  </a:lnTo>
                  <a:lnTo>
                    <a:pt x="2072" y="230"/>
                  </a:lnTo>
                  <a:lnTo>
                    <a:pt x="2072" y="209"/>
                  </a:lnTo>
                  <a:lnTo>
                    <a:pt x="1967" y="147"/>
                  </a:lnTo>
                  <a:lnTo>
                    <a:pt x="1863" y="84"/>
                  </a:lnTo>
                  <a:lnTo>
                    <a:pt x="16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36"/>
            <p:cNvSpPr/>
            <p:nvPr/>
          </p:nvSpPr>
          <p:spPr>
            <a:xfrm>
              <a:off x="3722900" y="2426200"/>
              <a:ext cx="40825" cy="35075"/>
            </a:xfrm>
            <a:custGeom>
              <a:rect b="b" l="l" r="r" t="t"/>
              <a:pathLst>
                <a:path extrusionOk="0" h="1403" w="1633">
                  <a:moveTo>
                    <a:pt x="774" y="0"/>
                  </a:moveTo>
                  <a:lnTo>
                    <a:pt x="733" y="105"/>
                  </a:lnTo>
                  <a:lnTo>
                    <a:pt x="670" y="105"/>
                  </a:lnTo>
                  <a:lnTo>
                    <a:pt x="628" y="126"/>
                  </a:lnTo>
                  <a:lnTo>
                    <a:pt x="523" y="147"/>
                  </a:lnTo>
                  <a:lnTo>
                    <a:pt x="481" y="210"/>
                  </a:lnTo>
                  <a:lnTo>
                    <a:pt x="398" y="147"/>
                  </a:lnTo>
                  <a:lnTo>
                    <a:pt x="314" y="147"/>
                  </a:lnTo>
                  <a:lnTo>
                    <a:pt x="272" y="63"/>
                  </a:lnTo>
                  <a:lnTo>
                    <a:pt x="189" y="42"/>
                  </a:lnTo>
                  <a:lnTo>
                    <a:pt x="84" y="126"/>
                  </a:lnTo>
                  <a:lnTo>
                    <a:pt x="0" y="272"/>
                  </a:lnTo>
                  <a:lnTo>
                    <a:pt x="63" y="335"/>
                  </a:lnTo>
                  <a:lnTo>
                    <a:pt x="84" y="524"/>
                  </a:lnTo>
                  <a:lnTo>
                    <a:pt x="209" y="565"/>
                  </a:lnTo>
                  <a:lnTo>
                    <a:pt x="251" y="670"/>
                  </a:lnTo>
                  <a:lnTo>
                    <a:pt x="398" y="796"/>
                  </a:lnTo>
                  <a:lnTo>
                    <a:pt x="481" y="796"/>
                  </a:lnTo>
                  <a:lnTo>
                    <a:pt x="565" y="858"/>
                  </a:lnTo>
                  <a:lnTo>
                    <a:pt x="628" y="879"/>
                  </a:lnTo>
                  <a:lnTo>
                    <a:pt x="628" y="1047"/>
                  </a:lnTo>
                  <a:lnTo>
                    <a:pt x="774" y="1109"/>
                  </a:lnTo>
                  <a:lnTo>
                    <a:pt x="816" y="1068"/>
                  </a:lnTo>
                  <a:lnTo>
                    <a:pt x="900" y="1068"/>
                  </a:lnTo>
                  <a:lnTo>
                    <a:pt x="942" y="1109"/>
                  </a:lnTo>
                  <a:lnTo>
                    <a:pt x="1025" y="1151"/>
                  </a:lnTo>
                  <a:lnTo>
                    <a:pt x="1151" y="1298"/>
                  </a:lnTo>
                  <a:lnTo>
                    <a:pt x="1256" y="1319"/>
                  </a:lnTo>
                  <a:lnTo>
                    <a:pt x="1360" y="1402"/>
                  </a:lnTo>
                  <a:lnTo>
                    <a:pt x="1423" y="1361"/>
                  </a:lnTo>
                  <a:lnTo>
                    <a:pt x="1507" y="1361"/>
                  </a:lnTo>
                  <a:lnTo>
                    <a:pt x="1507" y="1298"/>
                  </a:lnTo>
                  <a:lnTo>
                    <a:pt x="1444" y="1256"/>
                  </a:lnTo>
                  <a:lnTo>
                    <a:pt x="1444" y="1172"/>
                  </a:lnTo>
                  <a:lnTo>
                    <a:pt x="1423" y="1109"/>
                  </a:lnTo>
                  <a:lnTo>
                    <a:pt x="1465" y="1047"/>
                  </a:lnTo>
                  <a:lnTo>
                    <a:pt x="1528" y="942"/>
                  </a:lnTo>
                  <a:lnTo>
                    <a:pt x="1549" y="942"/>
                  </a:lnTo>
                  <a:lnTo>
                    <a:pt x="1632" y="775"/>
                  </a:lnTo>
                  <a:lnTo>
                    <a:pt x="1549" y="670"/>
                  </a:lnTo>
                  <a:lnTo>
                    <a:pt x="1549" y="628"/>
                  </a:lnTo>
                  <a:lnTo>
                    <a:pt x="1465" y="440"/>
                  </a:lnTo>
                  <a:lnTo>
                    <a:pt x="1507" y="356"/>
                  </a:lnTo>
                  <a:lnTo>
                    <a:pt x="1507" y="335"/>
                  </a:lnTo>
                  <a:lnTo>
                    <a:pt x="1402" y="314"/>
                  </a:lnTo>
                  <a:lnTo>
                    <a:pt x="1402" y="231"/>
                  </a:lnTo>
                  <a:lnTo>
                    <a:pt x="1339" y="147"/>
                  </a:lnTo>
                  <a:lnTo>
                    <a:pt x="1193" y="147"/>
                  </a:lnTo>
                  <a:lnTo>
                    <a:pt x="1130" y="63"/>
                  </a:lnTo>
                  <a:lnTo>
                    <a:pt x="1025" y="63"/>
                  </a:lnTo>
                  <a:lnTo>
                    <a:pt x="9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36"/>
            <p:cNvSpPr/>
            <p:nvPr/>
          </p:nvSpPr>
          <p:spPr>
            <a:xfrm>
              <a:off x="3758475" y="2449750"/>
              <a:ext cx="9950" cy="14125"/>
            </a:xfrm>
            <a:custGeom>
              <a:rect b="b" l="l" r="r" t="t"/>
              <a:pathLst>
                <a:path extrusionOk="0" h="565" w="398">
                  <a:moveTo>
                    <a:pt x="105" y="0"/>
                  </a:moveTo>
                  <a:lnTo>
                    <a:pt x="42" y="105"/>
                  </a:lnTo>
                  <a:lnTo>
                    <a:pt x="0" y="167"/>
                  </a:lnTo>
                  <a:lnTo>
                    <a:pt x="21" y="230"/>
                  </a:lnTo>
                  <a:lnTo>
                    <a:pt x="21" y="314"/>
                  </a:lnTo>
                  <a:lnTo>
                    <a:pt x="84" y="356"/>
                  </a:lnTo>
                  <a:lnTo>
                    <a:pt x="84" y="419"/>
                  </a:lnTo>
                  <a:lnTo>
                    <a:pt x="105" y="419"/>
                  </a:lnTo>
                  <a:lnTo>
                    <a:pt x="146" y="523"/>
                  </a:lnTo>
                  <a:lnTo>
                    <a:pt x="314" y="565"/>
                  </a:lnTo>
                  <a:lnTo>
                    <a:pt x="398" y="544"/>
                  </a:lnTo>
                  <a:lnTo>
                    <a:pt x="398" y="356"/>
                  </a:lnTo>
                  <a:lnTo>
                    <a:pt x="335" y="314"/>
                  </a:lnTo>
                  <a:lnTo>
                    <a:pt x="314" y="167"/>
                  </a:lnTo>
                  <a:lnTo>
                    <a:pt x="18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36"/>
            <p:cNvSpPr/>
            <p:nvPr/>
          </p:nvSpPr>
          <p:spPr>
            <a:xfrm>
              <a:off x="3552375" y="2346700"/>
              <a:ext cx="58075" cy="76900"/>
            </a:xfrm>
            <a:custGeom>
              <a:rect b="b" l="l" r="r" t="t"/>
              <a:pathLst>
                <a:path extrusionOk="0" h="3076" w="2323">
                  <a:moveTo>
                    <a:pt x="1737" y="0"/>
                  </a:moveTo>
                  <a:lnTo>
                    <a:pt x="1779" y="84"/>
                  </a:lnTo>
                  <a:lnTo>
                    <a:pt x="1653" y="84"/>
                  </a:lnTo>
                  <a:lnTo>
                    <a:pt x="1674" y="209"/>
                  </a:lnTo>
                  <a:lnTo>
                    <a:pt x="1590" y="314"/>
                  </a:lnTo>
                  <a:lnTo>
                    <a:pt x="1590" y="230"/>
                  </a:lnTo>
                  <a:lnTo>
                    <a:pt x="1653" y="188"/>
                  </a:lnTo>
                  <a:lnTo>
                    <a:pt x="1590" y="84"/>
                  </a:lnTo>
                  <a:lnTo>
                    <a:pt x="1528" y="105"/>
                  </a:lnTo>
                  <a:lnTo>
                    <a:pt x="1569" y="167"/>
                  </a:lnTo>
                  <a:lnTo>
                    <a:pt x="1465" y="188"/>
                  </a:lnTo>
                  <a:lnTo>
                    <a:pt x="1423" y="147"/>
                  </a:lnTo>
                  <a:lnTo>
                    <a:pt x="1256" y="167"/>
                  </a:lnTo>
                  <a:lnTo>
                    <a:pt x="1256" y="230"/>
                  </a:lnTo>
                  <a:lnTo>
                    <a:pt x="1214" y="230"/>
                  </a:lnTo>
                  <a:lnTo>
                    <a:pt x="1172" y="356"/>
                  </a:lnTo>
                  <a:lnTo>
                    <a:pt x="1256" y="377"/>
                  </a:lnTo>
                  <a:lnTo>
                    <a:pt x="1235" y="419"/>
                  </a:lnTo>
                  <a:lnTo>
                    <a:pt x="1151" y="419"/>
                  </a:lnTo>
                  <a:lnTo>
                    <a:pt x="1151" y="481"/>
                  </a:lnTo>
                  <a:lnTo>
                    <a:pt x="1046" y="502"/>
                  </a:lnTo>
                  <a:lnTo>
                    <a:pt x="1067" y="586"/>
                  </a:lnTo>
                  <a:lnTo>
                    <a:pt x="1214" y="586"/>
                  </a:lnTo>
                  <a:lnTo>
                    <a:pt x="1172" y="607"/>
                  </a:lnTo>
                  <a:lnTo>
                    <a:pt x="1276" y="586"/>
                  </a:lnTo>
                  <a:lnTo>
                    <a:pt x="1360" y="586"/>
                  </a:lnTo>
                  <a:lnTo>
                    <a:pt x="1235" y="711"/>
                  </a:lnTo>
                  <a:lnTo>
                    <a:pt x="1046" y="795"/>
                  </a:lnTo>
                  <a:lnTo>
                    <a:pt x="1130" y="837"/>
                  </a:lnTo>
                  <a:lnTo>
                    <a:pt x="942" y="879"/>
                  </a:lnTo>
                  <a:lnTo>
                    <a:pt x="858" y="837"/>
                  </a:lnTo>
                  <a:lnTo>
                    <a:pt x="795" y="921"/>
                  </a:lnTo>
                  <a:lnTo>
                    <a:pt x="753" y="816"/>
                  </a:lnTo>
                  <a:lnTo>
                    <a:pt x="502" y="753"/>
                  </a:lnTo>
                  <a:lnTo>
                    <a:pt x="502" y="816"/>
                  </a:lnTo>
                  <a:lnTo>
                    <a:pt x="335" y="753"/>
                  </a:lnTo>
                  <a:lnTo>
                    <a:pt x="314" y="942"/>
                  </a:lnTo>
                  <a:lnTo>
                    <a:pt x="398" y="879"/>
                  </a:lnTo>
                  <a:lnTo>
                    <a:pt x="419" y="942"/>
                  </a:lnTo>
                  <a:lnTo>
                    <a:pt x="440" y="984"/>
                  </a:lnTo>
                  <a:lnTo>
                    <a:pt x="481" y="1088"/>
                  </a:lnTo>
                  <a:lnTo>
                    <a:pt x="419" y="1088"/>
                  </a:lnTo>
                  <a:lnTo>
                    <a:pt x="398" y="1025"/>
                  </a:lnTo>
                  <a:lnTo>
                    <a:pt x="272" y="1025"/>
                  </a:lnTo>
                  <a:lnTo>
                    <a:pt x="419" y="1130"/>
                  </a:lnTo>
                  <a:lnTo>
                    <a:pt x="544" y="1109"/>
                  </a:lnTo>
                  <a:lnTo>
                    <a:pt x="586" y="1214"/>
                  </a:lnTo>
                  <a:lnTo>
                    <a:pt x="440" y="1235"/>
                  </a:lnTo>
                  <a:lnTo>
                    <a:pt x="419" y="1276"/>
                  </a:lnTo>
                  <a:lnTo>
                    <a:pt x="440" y="1339"/>
                  </a:lnTo>
                  <a:lnTo>
                    <a:pt x="293" y="1360"/>
                  </a:lnTo>
                  <a:lnTo>
                    <a:pt x="335" y="1444"/>
                  </a:lnTo>
                  <a:lnTo>
                    <a:pt x="272" y="1465"/>
                  </a:lnTo>
                  <a:lnTo>
                    <a:pt x="377" y="1528"/>
                  </a:lnTo>
                  <a:lnTo>
                    <a:pt x="419" y="1507"/>
                  </a:lnTo>
                  <a:lnTo>
                    <a:pt x="398" y="1548"/>
                  </a:lnTo>
                  <a:lnTo>
                    <a:pt x="523" y="1528"/>
                  </a:lnTo>
                  <a:lnTo>
                    <a:pt x="544" y="1674"/>
                  </a:lnTo>
                  <a:lnTo>
                    <a:pt x="858" y="1674"/>
                  </a:lnTo>
                  <a:lnTo>
                    <a:pt x="753" y="1758"/>
                  </a:lnTo>
                  <a:lnTo>
                    <a:pt x="691" y="1737"/>
                  </a:lnTo>
                  <a:lnTo>
                    <a:pt x="586" y="1925"/>
                  </a:lnTo>
                  <a:lnTo>
                    <a:pt x="628" y="1925"/>
                  </a:lnTo>
                  <a:lnTo>
                    <a:pt x="523" y="2051"/>
                  </a:lnTo>
                  <a:lnTo>
                    <a:pt x="335" y="2176"/>
                  </a:lnTo>
                  <a:lnTo>
                    <a:pt x="419" y="2176"/>
                  </a:lnTo>
                  <a:lnTo>
                    <a:pt x="523" y="2134"/>
                  </a:lnTo>
                  <a:lnTo>
                    <a:pt x="586" y="2155"/>
                  </a:lnTo>
                  <a:lnTo>
                    <a:pt x="732" y="2155"/>
                  </a:lnTo>
                  <a:lnTo>
                    <a:pt x="816" y="2072"/>
                  </a:lnTo>
                  <a:lnTo>
                    <a:pt x="816" y="2092"/>
                  </a:lnTo>
                  <a:lnTo>
                    <a:pt x="942" y="2134"/>
                  </a:lnTo>
                  <a:lnTo>
                    <a:pt x="691" y="2176"/>
                  </a:lnTo>
                  <a:lnTo>
                    <a:pt x="502" y="2197"/>
                  </a:lnTo>
                  <a:lnTo>
                    <a:pt x="440" y="2281"/>
                  </a:lnTo>
                  <a:lnTo>
                    <a:pt x="314" y="2302"/>
                  </a:lnTo>
                  <a:lnTo>
                    <a:pt x="377" y="2364"/>
                  </a:lnTo>
                  <a:lnTo>
                    <a:pt x="335" y="2406"/>
                  </a:lnTo>
                  <a:lnTo>
                    <a:pt x="398" y="2448"/>
                  </a:lnTo>
                  <a:lnTo>
                    <a:pt x="293" y="2469"/>
                  </a:lnTo>
                  <a:lnTo>
                    <a:pt x="209" y="2385"/>
                  </a:lnTo>
                  <a:lnTo>
                    <a:pt x="188" y="2448"/>
                  </a:lnTo>
                  <a:lnTo>
                    <a:pt x="168" y="2406"/>
                  </a:lnTo>
                  <a:lnTo>
                    <a:pt x="0" y="2490"/>
                  </a:lnTo>
                  <a:lnTo>
                    <a:pt x="21" y="2511"/>
                  </a:lnTo>
                  <a:lnTo>
                    <a:pt x="398" y="2511"/>
                  </a:lnTo>
                  <a:lnTo>
                    <a:pt x="272" y="2595"/>
                  </a:lnTo>
                  <a:lnTo>
                    <a:pt x="105" y="2657"/>
                  </a:lnTo>
                  <a:lnTo>
                    <a:pt x="63" y="2762"/>
                  </a:lnTo>
                  <a:lnTo>
                    <a:pt x="168" y="2762"/>
                  </a:lnTo>
                  <a:lnTo>
                    <a:pt x="188" y="2825"/>
                  </a:lnTo>
                  <a:lnTo>
                    <a:pt x="440" y="2762"/>
                  </a:lnTo>
                  <a:lnTo>
                    <a:pt x="440" y="2762"/>
                  </a:lnTo>
                  <a:lnTo>
                    <a:pt x="230" y="2888"/>
                  </a:lnTo>
                  <a:lnTo>
                    <a:pt x="168" y="2929"/>
                  </a:lnTo>
                  <a:lnTo>
                    <a:pt x="314" y="2929"/>
                  </a:lnTo>
                  <a:lnTo>
                    <a:pt x="502" y="2825"/>
                  </a:lnTo>
                  <a:lnTo>
                    <a:pt x="481" y="2908"/>
                  </a:lnTo>
                  <a:lnTo>
                    <a:pt x="314" y="2992"/>
                  </a:lnTo>
                  <a:lnTo>
                    <a:pt x="419" y="2992"/>
                  </a:lnTo>
                  <a:lnTo>
                    <a:pt x="398" y="3034"/>
                  </a:lnTo>
                  <a:lnTo>
                    <a:pt x="398" y="3034"/>
                  </a:lnTo>
                  <a:lnTo>
                    <a:pt x="523" y="3013"/>
                  </a:lnTo>
                  <a:lnTo>
                    <a:pt x="607" y="3076"/>
                  </a:lnTo>
                  <a:lnTo>
                    <a:pt x="795" y="3034"/>
                  </a:lnTo>
                  <a:lnTo>
                    <a:pt x="963" y="2992"/>
                  </a:lnTo>
                  <a:lnTo>
                    <a:pt x="1130" y="2888"/>
                  </a:lnTo>
                  <a:lnTo>
                    <a:pt x="1067" y="2783"/>
                  </a:lnTo>
                  <a:lnTo>
                    <a:pt x="1172" y="2783"/>
                  </a:lnTo>
                  <a:lnTo>
                    <a:pt x="1151" y="2867"/>
                  </a:lnTo>
                  <a:lnTo>
                    <a:pt x="1256" y="2867"/>
                  </a:lnTo>
                  <a:lnTo>
                    <a:pt x="1360" y="2720"/>
                  </a:lnTo>
                  <a:lnTo>
                    <a:pt x="1444" y="2762"/>
                  </a:lnTo>
                  <a:lnTo>
                    <a:pt x="1465" y="2657"/>
                  </a:lnTo>
                  <a:lnTo>
                    <a:pt x="1800" y="2595"/>
                  </a:lnTo>
                  <a:lnTo>
                    <a:pt x="1841" y="2511"/>
                  </a:lnTo>
                  <a:lnTo>
                    <a:pt x="1862" y="2616"/>
                  </a:lnTo>
                  <a:lnTo>
                    <a:pt x="1946" y="2553"/>
                  </a:lnTo>
                  <a:lnTo>
                    <a:pt x="2009" y="2574"/>
                  </a:lnTo>
                  <a:lnTo>
                    <a:pt x="2176" y="2574"/>
                  </a:lnTo>
                  <a:lnTo>
                    <a:pt x="2072" y="2406"/>
                  </a:lnTo>
                  <a:lnTo>
                    <a:pt x="2155" y="2385"/>
                  </a:lnTo>
                  <a:lnTo>
                    <a:pt x="2218" y="2281"/>
                  </a:lnTo>
                  <a:lnTo>
                    <a:pt x="2218" y="2176"/>
                  </a:lnTo>
                  <a:lnTo>
                    <a:pt x="2302" y="2072"/>
                  </a:lnTo>
                  <a:lnTo>
                    <a:pt x="2323" y="1967"/>
                  </a:lnTo>
                  <a:lnTo>
                    <a:pt x="2302" y="1716"/>
                  </a:lnTo>
                  <a:lnTo>
                    <a:pt x="2218" y="1674"/>
                  </a:lnTo>
                  <a:lnTo>
                    <a:pt x="2302" y="1632"/>
                  </a:lnTo>
                  <a:lnTo>
                    <a:pt x="2302" y="1507"/>
                  </a:lnTo>
                  <a:lnTo>
                    <a:pt x="2218" y="1402"/>
                  </a:lnTo>
                  <a:lnTo>
                    <a:pt x="2260" y="1256"/>
                  </a:lnTo>
                  <a:lnTo>
                    <a:pt x="2176" y="1214"/>
                  </a:lnTo>
                  <a:lnTo>
                    <a:pt x="2197" y="1130"/>
                  </a:lnTo>
                  <a:lnTo>
                    <a:pt x="2281" y="1151"/>
                  </a:lnTo>
                  <a:lnTo>
                    <a:pt x="2281" y="1151"/>
                  </a:lnTo>
                  <a:lnTo>
                    <a:pt x="2155" y="1088"/>
                  </a:lnTo>
                  <a:lnTo>
                    <a:pt x="2072" y="1046"/>
                  </a:lnTo>
                  <a:lnTo>
                    <a:pt x="1967" y="837"/>
                  </a:lnTo>
                  <a:lnTo>
                    <a:pt x="1800" y="732"/>
                  </a:lnTo>
                  <a:lnTo>
                    <a:pt x="1737" y="795"/>
                  </a:lnTo>
                  <a:lnTo>
                    <a:pt x="1695" y="942"/>
                  </a:lnTo>
                  <a:lnTo>
                    <a:pt x="1632" y="984"/>
                  </a:lnTo>
                  <a:lnTo>
                    <a:pt x="1360" y="732"/>
                  </a:lnTo>
                  <a:lnTo>
                    <a:pt x="1486" y="502"/>
                  </a:lnTo>
                  <a:lnTo>
                    <a:pt x="1632" y="481"/>
                  </a:lnTo>
                  <a:lnTo>
                    <a:pt x="1653" y="377"/>
                  </a:lnTo>
                  <a:lnTo>
                    <a:pt x="1737" y="356"/>
                  </a:lnTo>
                  <a:lnTo>
                    <a:pt x="1779" y="272"/>
                  </a:lnTo>
                  <a:lnTo>
                    <a:pt x="1737" y="293"/>
                  </a:lnTo>
                  <a:lnTo>
                    <a:pt x="1737" y="293"/>
                  </a:lnTo>
                  <a:lnTo>
                    <a:pt x="1841" y="188"/>
                  </a:lnTo>
                  <a:lnTo>
                    <a:pt x="1946" y="147"/>
                  </a:lnTo>
                  <a:lnTo>
                    <a:pt x="1841" y="84"/>
                  </a:lnTo>
                  <a:lnTo>
                    <a:pt x="17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84" name="Google Shape;2284;p36"/>
            <p:cNvGrpSpPr/>
            <p:nvPr/>
          </p:nvGrpSpPr>
          <p:grpSpPr>
            <a:xfrm>
              <a:off x="3586375" y="2281300"/>
              <a:ext cx="125025" cy="175275"/>
              <a:chOff x="3586375" y="2281300"/>
              <a:chExt cx="125025" cy="175275"/>
            </a:xfrm>
          </p:grpSpPr>
          <p:sp>
            <p:nvSpPr>
              <p:cNvPr id="2285" name="Google Shape;2285;p36"/>
              <p:cNvSpPr/>
              <p:nvPr/>
            </p:nvSpPr>
            <p:spPr>
              <a:xfrm>
                <a:off x="3609900" y="2281300"/>
                <a:ext cx="101500" cy="175275"/>
              </a:xfrm>
              <a:custGeom>
                <a:rect b="b" l="l" r="r" t="t"/>
                <a:pathLst>
                  <a:path extrusionOk="0" h="7011" w="4060">
                    <a:moveTo>
                      <a:pt x="1340" y="1"/>
                    </a:moveTo>
                    <a:lnTo>
                      <a:pt x="1277" y="63"/>
                    </a:lnTo>
                    <a:lnTo>
                      <a:pt x="1235" y="42"/>
                    </a:lnTo>
                    <a:lnTo>
                      <a:pt x="1110" y="84"/>
                    </a:lnTo>
                    <a:lnTo>
                      <a:pt x="1026" y="84"/>
                    </a:lnTo>
                    <a:lnTo>
                      <a:pt x="921" y="105"/>
                    </a:lnTo>
                    <a:lnTo>
                      <a:pt x="859" y="105"/>
                    </a:lnTo>
                    <a:lnTo>
                      <a:pt x="838" y="168"/>
                    </a:lnTo>
                    <a:lnTo>
                      <a:pt x="838" y="105"/>
                    </a:lnTo>
                    <a:lnTo>
                      <a:pt x="796" y="84"/>
                    </a:lnTo>
                    <a:lnTo>
                      <a:pt x="712" y="168"/>
                    </a:lnTo>
                    <a:lnTo>
                      <a:pt x="733" y="105"/>
                    </a:lnTo>
                    <a:lnTo>
                      <a:pt x="608" y="42"/>
                    </a:lnTo>
                    <a:lnTo>
                      <a:pt x="587" y="105"/>
                    </a:lnTo>
                    <a:lnTo>
                      <a:pt x="524" y="168"/>
                    </a:lnTo>
                    <a:lnTo>
                      <a:pt x="545" y="231"/>
                    </a:lnTo>
                    <a:lnTo>
                      <a:pt x="524" y="231"/>
                    </a:lnTo>
                    <a:lnTo>
                      <a:pt x="524" y="314"/>
                    </a:lnTo>
                    <a:lnTo>
                      <a:pt x="419" y="356"/>
                    </a:lnTo>
                    <a:lnTo>
                      <a:pt x="482" y="419"/>
                    </a:lnTo>
                    <a:lnTo>
                      <a:pt x="440" y="503"/>
                    </a:lnTo>
                    <a:lnTo>
                      <a:pt x="398" y="503"/>
                    </a:lnTo>
                    <a:lnTo>
                      <a:pt x="503" y="607"/>
                    </a:lnTo>
                    <a:lnTo>
                      <a:pt x="545" y="670"/>
                    </a:lnTo>
                    <a:lnTo>
                      <a:pt x="419" y="607"/>
                    </a:lnTo>
                    <a:lnTo>
                      <a:pt x="398" y="670"/>
                    </a:lnTo>
                    <a:lnTo>
                      <a:pt x="315" y="587"/>
                    </a:lnTo>
                    <a:lnTo>
                      <a:pt x="294" y="628"/>
                    </a:lnTo>
                    <a:lnTo>
                      <a:pt x="315" y="691"/>
                    </a:lnTo>
                    <a:lnTo>
                      <a:pt x="294" y="733"/>
                    </a:lnTo>
                    <a:lnTo>
                      <a:pt x="273" y="628"/>
                    </a:lnTo>
                    <a:lnTo>
                      <a:pt x="210" y="733"/>
                    </a:lnTo>
                    <a:lnTo>
                      <a:pt x="273" y="796"/>
                    </a:lnTo>
                    <a:lnTo>
                      <a:pt x="210" y="817"/>
                    </a:lnTo>
                    <a:lnTo>
                      <a:pt x="294" y="900"/>
                    </a:lnTo>
                    <a:lnTo>
                      <a:pt x="336" y="900"/>
                    </a:lnTo>
                    <a:lnTo>
                      <a:pt x="294" y="942"/>
                    </a:lnTo>
                    <a:lnTo>
                      <a:pt x="210" y="900"/>
                    </a:lnTo>
                    <a:lnTo>
                      <a:pt x="210" y="1026"/>
                    </a:lnTo>
                    <a:lnTo>
                      <a:pt x="210" y="1047"/>
                    </a:lnTo>
                    <a:lnTo>
                      <a:pt x="377" y="1026"/>
                    </a:lnTo>
                    <a:lnTo>
                      <a:pt x="273" y="1089"/>
                    </a:lnTo>
                    <a:lnTo>
                      <a:pt x="273" y="1110"/>
                    </a:lnTo>
                    <a:lnTo>
                      <a:pt x="294" y="1131"/>
                    </a:lnTo>
                    <a:lnTo>
                      <a:pt x="377" y="1110"/>
                    </a:lnTo>
                    <a:lnTo>
                      <a:pt x="336" y="1131"/>
                    </a:lnTo>
                    <a:lnTo>
                      <a:pt x="398" y="1151"/>
                    </a:lnTo>
                    <a:lnTo>
                      <a:pt x="398" y="1151"/>
                    </a:lnTo>
                    <a:lnTo>
                      <a:pt x="315" y="1131"/>
                    </a:lnTo>
                    <a:lnTo>
                      <a:pt x="294" y="1151"/>
                    </a:lnTo>
                    <a:lnTo>
                      <a:pt x="294" y="1214"/>
                    </a:lnTo>
                    <a:lnTo>
                      <a:pt x="315" y="1235"/>
                    </a:lnTo>
                    <a:lnTo>
                      <a:pt x="273" y="1256"/>
                    </a:lnTo>
                    <a:lnTo>
                      <a:pt x="231" y="1319"/>
                    </a:lnTo>
                    <a:lnTo>
                      <a:pt x="294" y="1319"/>
                    </a:lnTo>
                    <a:lnTo>
                      <a:pt x="294" y="1361"/>
                    </a:lnTo>
                    <a:lnTo>
                      <a:pt x="210" y="1340"/>
                    </a:lnTo>
                    <a:lnTo>
                      <a:pt x="189" y="1403"/>
                    </a:lnTo>
                    <a:lnTo>
                      <a:pt x="210" y="1444"/>
                    </a:lnTo>
                    <a:lnTo>
                      <a:pt x="189" y="1465"/>
                    </a:lnTo>
                    <a:lnTo>
                      <a:pt x="168" y="1528"/>
                    </a:lnTo>
                    <a:lnTo>
                      <a:pt x="63" y="1528"/>
                    </a:lnTo>
                    <a:lnTo>
                      <a:pt x="1" y="1549"/>
                    </a:lnTo>
                    <a:lnTo>
                      <a:pt x="63" y="1570"/>
                    </a:lnTo>
                    <a:lnTo>
                      <a:pt x="126" y="1570"/>
                    </a:lnTo>
                    <a:lnTo>
                      <a:pt x="189" y="1612"/>
                    </a:lnTo>
                    <a:lnTo>
                      <a:pt x="168" y="1633"/>
                    </a:lnTo>
                    <a:lnTo>
                      <a:pt x="105" y="1633"/>
                    </a:lnTo>
                    <a:lnTo>
                      <a:pt x="189" y="1716"/>
                    </a:lnTo>
                    <a:lnTo>
                      <a:pt x="210" y="1716"/>
                    </a:lnTo>
                    <a:lnTo>
                      <a:pt x="273" y="1737"/>
                    </a:lnTo>
                    <a:lnTo>
                      <a:pt x="503" y="1507"/>
                    </a:lnTo>
                    <a:lnTo>
                      <a:pt x="482" y="1570"/>
                    </a:lnTo>
                    <a:lnTo>
                      <a:pt x="503" y="1612"/>
                    </a:lnTo>
                    <a:lnTo>
                      <a:pt x="419" y="1633"/>
                    </a:lnTo>
                    <a:lnTo>
                      <a:pt x="377" y="1758"/>
                    </a:lnTo>
                    <a:lnTo>
                      <a:pt x="377" y="1779"/>
                    </a:lnTo>
                    <a:lnTo>
                      <a:pt x="315" y="1947"/>
                    </a:lnTo>
                    <a:lnTo>
                      <a:pt x="336" y="1947"/>
                    </a:lnTo>
                    <a:lnTo>
                      <a:pt x="294" y="2135"/>
                    </a:lnTo>
                    <a:lnTo>
                      <a:pt x="294" y="2239"/>
                    </a:lnTo>
                    <a:lnTo>
                      <a:pt x="231" y="2281"/>
                    </a:lnTo>
                    <a:lnTo>
                      <a:pt x="294" y="2323"/>
                    </a:lnTo>
                    <a:lnTo>
                      <a:pt x="315" y="2302"/>
                    </a:lnTo>
                    <a:lnTo>
                      <a:pt x="231" y="2449"/>
                    </a:lnTo>
                    <a:lnTo>
                      <a:pt x="231" y="2595"/>
                    </a:lnTo>
                    <a:lnTo>
                      <a:pt x="189" y="2658"/>
                    </a:lnTo>
                    <a:lnTo>
                      <a:pt x="189" y="2700"/>
                    </a:lnTo>
                    <a:lnTo>
                      <a:pt x="315" y="2700"/>
                    </a:lnTo>
                    <a:lnTo>
                      <a:pt x="294" y="2595"/>
                    </a:lnTo>
                    <a:lnTo>
                      <a:pt x="336" y="2491"/>
                    </a:lnTo>
                    <a:lnTo>
                      <a:pt x="336" y="2407"/>
                    </a:lnTo>
                    <a:lnTo>
                      <a:pt x="398" y="2323"/>
                    </a:lnTo>
                    <a:lnTo>
                      <a:pt x="336" y="2135"/>
                    </a:lnTo>
                    <a:lnTo>
                      <a:pt x="398" y="2135"/>
                    </a:lnTo>
                    <a:lnTo>
                      <a:pt x="545" y="1947"/>
                    </a:lnTo>
                    <a:lnTo>
                      <a:pt x="440" y="2135"/>
                    </a:lnTo>
                    <a:lnTo>
                      <a:pt x="419" y="2239"/>
                    </a:lnTo>
                    <a:lnTo>
                      <a:pt x="482" y="2260"/>
                    </a:lnTo>
                    <a:lnTo>
                      <a:pt x="482" y="2198"/>
                    </a:lnTo>
                    <a:lnTo>
                      <a:pt x="545" y="2135"/>
                    </a:lnTo>
                    <a:lnTo>
                      <a:pt x="587" y="2260"/>
                    </a:lnTo>
                    <a:lnTo>
                      <a:pt x="628" y="2135"/>
                    </a:lnTo>
                    <a:lnTo>
                      <a:pt x="628" y="2030"/>
                    </a:lnTo>
                    <a:lnTo>
                      <a:pt x="691" y="1988"/>
                    </a:lnTo>
                    <a:lnTo>
                      <a:pt x="649" y="2135"/>
                    </a:lnTo>
                    <a:lnTo>
                      <a:pt x="754" y="2198"/>
                    </a:lnTo>
                    <a:lnTo>
                      <a:pt x="649" y="2177"/>
                    </a:lnTo>
                    <a:lnTo>
                      <a:pt x="628" y="2323"/>
                    </a:lnTo>
                    <a:lnTo>
                      <a:pt x="649" y="2449"/>
                    </a:lnTo>
                    <a:lnTo>
                      <a:pt x="712" y="2470"/>
                    </a:lnTo>
                    <a:lnTo>
                      <a:pt x="754" y="2574"/>
                    </a:lnTo>
                    <a:lnTo>
                      <a:pt x="649" y="2658"/>
                    </a:lnTo>
                    <a:lnTo>
                      <a:pt x="587" y="2909"/>
                    </a:lnTo>
                    <a:lnTo>
                      <a:pt x="587" y="3014"/>
                    </a:lnTo>
                    <a:lnTo>
                      <a:pt x="503" y="2972"/>
                    </a:lnTo>
                    <a:lnTo>
                      <a:pt x="503" y="3097"/>
                    </a:lnTo>
                    <a:lnTo>
                      <a:pt x="628" y="3244"/>
                    </a:lnTo>
                    <a:lnTo>
                      <a:pt x="587" y="3097"/>
                    </a:lnTo>
                    <a:lnTo>
                      <a:pt x="649" y="3076"/>
                    </a:lnTo>
                    <a:lnTo>
                      <a:pt x="859" y="3223"/>
                    </a:lnTo>
                    <a:lnTo>
                      <a:pt x="859" y="3097"/>
                    </a:lnTo>
                    <a:lnTo>
                      <a:pt x="796" y="3035"/>
                    </a:lnTo>
                    <a:lnTo>
                      <a:pt x="838" y="3014"/>
                    </a:lnTo>
                    <a:lnTo>
                      <a:pt x="1005" y="3118"/>
                    </a:lnTo>
                    <a:lnTo>
                      <a:pt x="1131" y="3118"/>
                    </a:lnTo>
                    <a:lnTo>
                      <a:pt x="1131" y="3076"/>
                    </a:lnTo>
                    <a:lnTo>
                      <a:pt x="1235" y="3076"/>
                    </a:lnTo>
                    <a:lnTo>
                      <a:pt x="1256" y="2972"/>
                    </a:lnTo>
                    <a:lnTo>
                      <a:pt x="1549" y="2993"/>
                    </a:lnTo>
                    <a:lnTo>
                      <a:pt x="1361" y="3014"/>
                    </a:lnTo>
                    <a:lnTo>
                      <a:pt x="1235" y="3348"/>
                    </a:lnTo>
                    <a:lnTo>
                      <a:pt x="1382" y="3620"/>
                    </a:lnTo>
                    <a:lnTo>
                      <a:pt x="1444" y="3558"/>
                    </a:lnTo>
                    <a:lnTo>
                      <a:pt x="1444" y="3704"/>
                    </a:lnTo>
                    <a:lnTo>
                      <a:pt x="1549" y="3600"/>
                    </a:lnTo>
                    <a:lnTo>
                      <a:pt x="1654" y="3600"/>
                    </a:lnTo>
                    <a:lnTo>
                      <a:pt x="1633" y="3746"/>
                    </a:lnTo>
                    <a:lnTo>
                      <a:pt x="1654" y="3767"/>
                    </a:lnTo>
                    <a:lnTo>
                      <a:pt x="1549" y="3851"/>
                    </a:lnTo>
                    <a:lnTo>
                      <a:pt x="1570" y="4018"/>
                    </a:lnTo>
                    <a:lnTo>
                      <a:pt x="1528" y="4123"/>
                    </a:lnTo>
                    <a:lnTo>
                      <a:pt x="1570" y="4227"/>
                    </a:lnTo>
                    <a:lnTo>
                      <a:pt x="1654" y="4290"/>
                    </a:lnTo>
                    <a:lnTo>
                      <a:pt x="1737" y="4290"/>
                    </a:lnTo>
                    <a:lnTo>
                      <a:pt x="1675" y="4332"/>
                    </a:lnTo>
                    <a:lnTo>
                      <a:pt x="1591" y="4332"/>
                    </a:lnTo>
                    <a:lnTo>
                      <a:pt x="1549" y="4248"/>
                    </a:lnTo>
                    <a:lnTo>
                      <a:pt x="1465" y="4269"/>
                    </a:lnTo>
                    <a:lnTo>
                      <a:pt x="1528" y="4353"/>
                    </a:lnTo>
                    <a:lnTo>
                      <a:pt x="1591" y="4395"/>
                    </a:lnTo>
                    <a:lnTo>
                      <a:pt x="1486" y="4374"/>
                    </a:lnTo>
                    <a:lnTo>
                      <a:pt x="1424" y="4290"/>
                    </a:lnTo>
                    <a:lnTo>
                      <a:pt x="1235" y="4353"/>
                    </a:lnTo>
                    <a:lnTo>
                      <a:pt x="1152" y="4353"/>
                    </a:lnTo>
                    <a:lnTo>
                      <a:pt x="963" y="4436"/>
                    </a:lnTo>
                    <a:lnTo>
                      <a:pt x="859" y="4583"/>
                    </a:lnTo>
                    <a:lnTo>
                      <a:pt x="733" y="4667"/>
                    </a:lnTo>
                    <a:lnTo>
                      <a:pt x="691" y="4750"/>
                    </a:lnTo>
                    <a:lnTo>
                      <a:pt x="817" y="4750"/>
                    </a:lnTo>
                    <a:lnTo>
                      <a:pt x="817" y="4688"/>
                    </a:lnTo>
                    <a:lnTo>
                      <a:pt x="1026" y="4646"/>
                    </a:lnTo>
                    <a:lnTo>
                      <a:pt x="1005" y="4750"/>
                    </a:lnTo>
                    <a:lnTo>
                      <a:pt x="1068" y="4813"/>
                    </a:lnTo>
                    <a:lnTo>
                      <a:pt x="1005" y="4876"/>
                    </a:lnTo>
                    <a:lnTo>
                      <a:pt x="1026" y="4960"/>
                    </a:lnTo>
                    <a:lnTo>
                      <a:pt x="1068" y="4960"/>
                    </a:lnTo>
                    <a:lnTo>
                      <a:pt x="942" y="5190"/>
                    </a:lnTo>
                    <a:lnTo>
                      <a:pt x="859" y="5232"/>
                    </a:lnTo>
                    <a:lnTo>
                      <a:pt x="754" y="5294"/>
                    </a:lnTo>
                    <a:lnTo>
                      <a:pt x="733" y="5294"/>
                    </a:lnTo>
                    <a:lnTo>
                      <a:pt x="608" y="5378"/>
                    </a:lnTo>
                    <a:lnTo>
                      <a:pt x="524" y="5378"/>
                    </a:lnTo>
                    <a:lnTo>
                      <a:pt x="398" y="5483"/>
                    </a:lnTo>
                    <a:lnTo>
                      <a:pt x="503" y="5483"/>
                    </a:lnTo>
                    <a:lnTo>
                      <a:pt x="503" y="5545"/>
                    </a:lnTo>
                    <a:lnTo>
                      <a:pt x="419" y="5608"/>
                    </a:lnTo>
                    <a:lnTo>
                      <a:pt x="545" y="5629"/>
                    </a:lnTo>
                    <a:lnTo>
                      <a:pt x="524" y="5650"/>
                    </a:lnTo>
                    <a:lnTo>
                      <a:pt x="587" y="5692"/>
                    </a:lnTo>
                    <a:lnTo>
                      <a:pt x="649" y="5650"/>
                    </a:lnTo>
                    <a:lnTo>
                      <a:pt x="754" y="5608"/>
                    </a:lnTo>
                    <a:lnTo>
                      <a:pt x="900" y="5545"/>
                    </a:lnTo>
                    <a:lnTo>
                      <a:pt x="921" y="5629"/>
                    </a:lnTo>
                    <a:lnTo>
                      <a:pt x="1026" y="5650"/>
                    </a:lnTo>
                    <a:lnTo>
                      <a:pt x="942" y="5692"/>
                    </a:lnTo>
                    <a:lnTo>
                      <a:pt x="921" y="5734"/>
                    </a:lnTo>
                    <a:lnTo>
                      <a:pt x="1068" y="5734"/>
                    </a:lnTo>
                    <a:lnTo>
                      <a:pt x="1068" y="5713"/>
                    </a:lnTo>
                    <a:lnTo>
                      <a:pt x="1152" y="5692"/>
                    </a:lnTo>
                    <a:lnTo>
                      <a:pt x="1256" y="5796"/>
                    </a:lnTo>
                    <a:lnTo>
                      <a:pt x="1319" y="5859"/>
                    </a:lnTo>
                    <a:lnTo>
                      <a:pt x="1486" y="5859"/>
                    </a:lnTo>
                    <a:lnTo>
                      <a:pt x="1549" y="5796"/>
                    </a:lnTo>
                    <a:lnTo>
                      <a:pt x="1633" y="5755"/>
                    </a:lnTo>
                    <a:lnTo>
                      <a:pt x="1758" y="5713"/>
                    </a:lnTo>
                    <a:lnTo>
                      <a:pt x="1800" y="5650"/>
                    </a:lnTo>
                    <a:lnTo>
                      <a:pt x="1905" y="5608"/>
                    </a:lnTo>
                    <a:lnTo>
                      <a:pt x="1758" y="5755"/>
                    </a:lnTo>
                    <a:lnTo>
                      <a:pt x="1633" y="5901"/>
                    </a:lnTo>
                    <a:lnTo>
                      <a:pt x="1633" y="6048"/>
                    </a:lnTo>
                    <a:lnTo>
                      <a:pt x="1528" y="6048"/>
                    </a:lnTo>
                    <a:lnTo>
                      <a:pt x="1444" y="6068"/>
                    </a:lnTo>
                    <a:lnTo>
                      <a:pt x="1361" y="6027"/>
                    </a:lnTo>
                    <a:lnTo>
                      <a:pt x="1131" y="6006"/>
                    </a:lnTo>
                    <a:lnTo>
                      <a:pt x="963" y="6048"/>
                    </a:lnTo>
                    <a:lnTo>
                      <a:pt x="963" y="6131"/>
                    </a:lnTo>
                    <a:lnTo>
                      <a:pt x="900" y="6215"/>
                    </a:lnTo>
                    <a:lnTo>
                      <a:pt x="796" y="6215"/>
                    </a:lnTo>
                    <a:lnTo>
                      <a:pt x="796" y="6382"/>
                    </a:lnTo>
                    <a:lnTo>
                      <a:pt x="691" y="6487"/>
                    </a:lnTo>
                    <a:lnTo>
                      <a:pt x="649" y="6550"/>
                    </a:lnTo>
                    <a:lnTo>
                      <a:pt x="545" y="6550"/>
                    </a:lnTo>
                    <a:lnTo>
                      <a:pt x="524" y="6675"/>
                    </a:lnTo>
                    <a:lnTo>
                      <a:pt x="482" y="6675"/>
                    </a:lnTo>
                    <a:lnTo>
                      <a:pt x="440" y="6738"/>
                    </a:lnTo>
                    <a:lnTo>
                      <a:pt x="315" y="6843"/>
                    </a:lnTo>
                    <a:lnTo>
                      <a:pt x="231" y="6801"/>
                    </a:lnTo>
                    <a:lnTo>
                      <a:pt x="168" y="6864"/>
                    </a:lnTo>
                    <a:lnTo>
                      <a:pt x="168" y="6968"/>
                    </a:lnTo>
                    <a:lnTo>
                      <a:pt x="273" y="6968"/>
                    </a:lnTo>
                    <a:lnTo>
                      <a:pt x="273" y="6885"/>
                    </a:lnTo>
                    <a:lnTo>
                      <a:pt x="377" y="6905"/>
                    </a:lnTo>
                    <a:lnTo>
                      <a:pt x="419" y="7010"/>
                    </a:lnTo>
                    <a:lnTo>
                      <a:pt x="503" y="6968"/>
                    </a:lnTo>
                    <a:lnTo>
                      <a:pt x="482" y="6905"/>
                    </a:lnTo>
                    <a:lnTo>
                      <a:pt x="524" y="6843"/>
                    </a:lnTo>
                    <a:lnTo>
                      <a:pt x="545" y="6864"/>
                    </a:lnTo>
                    <a:lnTo>
                      <a:pt x="628" y="6801"/>
                    </a:lnTo>
                    <a:lnTo>
                      <a:pt x="649" y="6801"/>
                    </a:lnTo>
                    <a:lnTo>
                      <a:pt x="712" y="6696"/>
                    </a:lnTo>
                    <a:lnTo>
                      <a:pt x="817" y="6759"/>
                    </a:lnTo>
                    <a:lnTo>
                      <a:pt x="900" y="6696"/>
                    </a:lnTo>
                    <a:lnTo>
                      <a:pt x="963" y="6738"/>
                    </a:lnTo>
                    <a:lnTo>
                      <a:pt x="1005" y="6696"/>
                    </a:lnTo>
                    <a:lnTo>
                      <a:pt x="1047" y="6759"/>
                    </a:lnTo>
                    <a:lnTo>
                      <a:pt x="1110" y="6759"/>
                    </a:lnTo>
                    <a:lnTo>
                      <a:pt x="1172" y="6801"/>
                    </a:lnTo>
                    <a:lnTo>
                      <a:pt x="1277" y="6801"/>
                    </a:lnTo>
                    <a:lnTo>
                      <a:pt x="1256" y="6759"/>
                    </a:lnTo>
                    <a:lnTo>
                      <a:pt x="1340" y="6738"/>
                    </a:lnTo>
                    <a:lnTo>
                      <a:pt x="1361" y="6654"/>
                    </a:lnTo>
                    <a:lnTo>
                      <a:pt x="1340" y="6571"/>
                    </a:lnTo>
                    <a:lnTo>
                      <a:pt x="1382" y="6487"/>
                    </a:lnTo>
                    <a:lnTo>
                      <a:pt x="1444" y="6487"/>
                    </a:lnTo>
                    <a:lnTo>
                      <a:pt x="1465" y="6445"/>
                    </a:lnTo>
                    <a:lnTo>
                      <a:pt x="1675" y="6424"/>
                    </a:lnTo>
                    <a:lnTo>
                      <a:pt x="1779" y="6424"/>
                    </a:lnTo>
                    <a:lnTo>
                      <a:pt x="1905" y="6487"/>
                    </a:lnTo>
                    <a:lnTo>
                      <a:pt x="2093" y="6487"/>
                    </a:lnTo>
                    <a:lnTo>
                      <a:pt x="2177" y="6529"/>
                    </a:lnTo>
                    <a:lnTo>
                      <a:pt x="2198" y="6445"/>
                    </a:lnTo>
                    <a:lnTo>
                      <a:pt x="2323" y="6361"/>
                    </a:lnTo>
                    <a:lnTo>
                      <a:pt x="2407" y="6382"/>
                    </a:lnTo>
                    <a:lnTo>
                      <a:pt x="2512" y="6320"/>
                    </a:lnTo>
                    <a:lnTo>
                      <a:pt x="2616" y="6340"/>
                    </a:lnTo>
                    <a:lnTo>
                      <a:pt x="2637" y="6320"/>
                    </a:lnTo>
                    <a:lnTo>
                      <a:pt x="2721" y="6278"/>
                    </a:lnTo>
                    <a:lnTo>
                      <a:pt x="2721" y="6320"/>
                    </a:lnTo>
                    <a:lnTo>
                      <a:pt x="2804" y="6361"/>
                    </a:lnTo>
                    <a:lnTo>
                      <a:pt x="2888" y="6320"/>
                    </a:lnTo>
                    <a:lnTo>
                      <a:pt x="3056" y="6320"/>
                    </a:lnTo>
                    <a:lnTo>
                      <a:pt x="3202" y="6278"/>
                    </a:lnTo>
                    <a:lnTo>
                      <a:pt x="3307" y="6320"/>
                    </a:lnTo>
                    <a:lnTo>
                      <a:pt x="3349" y="6340"/>
                    </a:lnTo>
                    <a:lnTo>
                      <a:pt x="3453" y="6257"/>
                    </a:lnTo>
                    <a:lnTo>
                      <a:pt x="3537" y="6236"/>
                    </a:lnTo>
                    <a:lnTo>
                      <a:pt x="3621" y="6152"/>
                    </a:lnTo>
                    <a:lnTo>
                      <a:pt x="3683" y="6152"/>
                    </a:lnTo>
                    <a:lnTo>
                      <a:pt x="3746" y="6173"/>
                    </a:lnTo>
                    <a:lnTo>
                      <a:pt x="3725" y="6110"/>
                    </a:lnTo>
                    <a:lnTo>
                      <a:pt x="3851" y="6027"/>
                    </a:lnTo>
                    <a:lnTo>
                      <a:pt x="3955" y="6006"/>
                    </a:lnTo>
                    <a:lnTo>
                      <a:pt x="3955" y="5922"/>
                    </a:lnTo>
                    <a:lnTo>
                      <a:pt x="3934" y="5859"/>
                    </a:lnTo>
                    <a:lnTo>
                      <a:pt x="3955" y="5796"/>
                    </a:lnTo>
                    <a:lnTo>
                      <a:pt x="3788" y="5796"/>
                    </a:lnTo>
                    <a:lnTo>
                      <a:pt x="3683" y="5838"/>
                    </a:lnTo>
                    <a:lnTo>
                      <a:pt x="3641" y="5838"/>
                    </a:lnTo>
                    <a:lnTo>
                      <a:pt x="3537" y="5817"/>
                    </a:lnTo>
                    <a:lnTo>
                      <a:pt x="3474" y="5796"/>
                    </a:lnTo>
                    <a:lnTo>
                      <a:pt x="3537" y="5755"/>
                    </a:lnTo>
                    <a:lnTo>
                      <a:pt x="3558" y="5755"/>
                    </a:lnTo>
                    <a:lnTo>
                      <a:pt x="3558" y="5734"/>
                    </a:lnTo>
                    <a:lnTo>
                      <a:pt x="3474" y="5713"/>
                    </a:lnTo>
                    <a:lnTo>
                      <a:pt x="3411" y="5734"/>
                    </a:lnTo>
                    <a:lnTo>
                      <a:pt x="3516" y="5650"/>
                    </a:lnTo>
                    <a:lnTo>
                      <a:pt x="3579" y="5692"/>
                    </a:lnTo>
                    <a:lnTo>
                      <a:pt x="3662" y="5629"/>
                    </a:lnTo>
                    <a:lnTo>
                      <a:pt x="3641" y="5545"/>
                    </a:lnTo>
                    <a:lnTo>
                      <a:pt x="3558" y="5545"/>
                    </a:lnTo>
                    <a:lnTo>
                      <a:pt x="3621" y="5504"/>
                    </a:lnTo>
                    <a:lnTo>
                      <a:pt x="3662" y="5441"/>
                    </a:lnTo>
                    <a:lnTo>
                      <a:pt x="3725" y="5504"/>
                    </a:lnTo>
                    <a:lnTo>
                      <a:pt x="3788" y="5441"/>
                    </a:lnTo>
                    <a:lnTo>
                      <a:pt x="3851" y="5399"/>
                    </a:lnTo>
                    <a:lnTo>
                      <a:pt x="3788" y="5378"/>
                    </a:lnTo>
                    <a:lnTo>
                      <a:pt x="3830" y="5336"/>
                    </a:lnTo>
                    <a:lnTo>
                      <a:pt x="3725" y="5336"/>
                    </a:lnTo>
                    <a:lnTo>
                      <a:pt x="3767" y="5273"/>
                    </a:lnTo>
                    <a:lnTo>
                      <a:pt x="3830" y="5294"/>
                    </a:lnTo>
                    <a:lnTo>
                      <a:pt x="3851" y="5315"/>
                    </a:lnTo>
                    <a:lnTo>
                      <a:pt x="3893" y="5232"/>
                    </a:lnTo>
                    <a:lnTo>
                      <a:pt x="3976" y="5211"/>
                    </a:lnTo>
                    <a:lnTo>
                      <a:pt x="3976" y="5064"/>
                    </a:lnTo>
                    <a:lnTo>
                      <a:pt x="4060" y="4897"/>
                    </a:lnTo>
                    <a:lnTo>
                      <a:pt x="3997" y="4813"/>
                    </a:lnTo>
                    <a:lnTo>
                      <a:pt x="3976" y="4688"/>
                    </a:lnTo>
                    <a:lnTo>
                      <a:pt x="3767" y="4541"/>
                    </a:lnTo>
                    <a:lnTo>
                      <a:pt x="3349" y="4541"/>
                    </a:lnTo>
                    <a:lnTo>
                      <a:pt x="3328" y="4667"/>
                    </a:lnTo>
                    <a:lnTo>
                      <a:pt x="3307" y="4708"/>
                    </a:lnTo>
                    <a:lnTo>
                      <a:pt x="3202" y="4646"/>
                    </a:lnTo>
                    <a:lnTo>
                      <a:pt x="3097" y="4604"/>
                    </a:lnTo>
                    <a:lnTo>
                      <a:pt x="3265" y="4436"/>
                    </a:lnTo>
                    <a:lnTo>
                      <a:pt x="3265" y="4332"/>
                    </a:lnTo>
                    <a:lnTo>
                      <a:pt x="3139" y="4123"/>
                    </a:lnTo>
                    <a:lnTo>
                      <a:pt x="3097" y="4123"/>
                    </a:lnTo>
                    <a:lnTo>
                      <a:pt x="2951" y="4039"/>
                    </a:lnTo>
                    <a:lnTo>
                      <a:pt x="2909" y="3955"/>
                    </a:lnTo>
                    <a:lnTo>
                      <a:pt x="2846" y="3976"/>
                    </a:lnTo>
                    <a:lnTo>
                      <a:pt x="2825" y="3976"/>
                    </a:lnTo>
                    <a:lnTo>
                      <a:pt x="2742" y="3955"/>
                    </a:lnTo>
                    <a:lnTo>
                      <a:pt x="2825" y="3955"/>
                    </a:lnTo>
                    <a:lnTo>
                      <a:pt x="2930" y="3934"/>
                    </a:lnTo>
                    <a:lnTo>
                      <a:pt x="2993" y="3955"/>
                    </a:lnTo>
                    <a:lnTo>
                      <a:pt x="3014" y="4018"/>
                    </a:lnTo>
                    <a:lnTo>
                      <a:pt x="3139" y="4018"/>
                    </a:lnTo>
                    <a:lnTo>
                      <a:pt x="2993" y="3830"/>
                    </a:lnTo>
                    <a:lnTo>
                      <a:pt x="2909" y="3725"/>
                    </a:lnTo>
                    <a:lnTo>
                      <a:pt x="2951" y="3641"/>
                    </a:lnTo>
                    <a:lnTo>
                      <a:pt x="2993" y="3641"/>
                    </a:lnTo>
                    <a:lnTo>
                      <a:pt x="2909" y="3600"/>
                    </a:lnTo>
                    <a:lnTo>
                      <a:pt x="2888" y="3537"/>
                    </a:lnTo>
                    <a:lnTo>
                      <a:pt x="2846" y="3537"/>
                    </a:lnTo>
                    <a:lnTo>
                      <a:pt x="2784" y="3348"/>
                    </a:lnTo>
                    <a:lnTo>
                      <a:pt x="2616" y="3307"/>
                    </a:lnTo>
                    <a:lnTo>
                      <a:pt x="2428" y="3244"/>
                    </a:lnTo>
                    <a:lnTo>
                      <a:pt x="2428" y="3181"/>
                    </a:lnTo>
                    <a:lnTo>
                      <a:pt x="2386" y="3139"/>
                    </a:lnTo>
                    <a:lnTo>
                      <a:pt x="2323" y="2930"/>
                    </a:lnTo>
                    <a:lnTo>
                      <a:pt x="2260" y="2825"/>
                    </a:lnTo>
                    <a:lnTo>
                      <a:pt x="2198" y="2574"/>
                    </a:lnTo>
                    <a:lnTo>
                      <a:pt x="2156" y="2470"/>
                    </a:lnTo>
                    <a:lnTo>
                      <a:pt x="2093" y="2470"/>
                    </a:lnTo>
                    <a:lnTo>
                      <a:pt x="1947" y="2239"/>
                    </a:lnTo>
                    <a:lnTo>
                      <a:pt x="1842" y="2198"/>
                    </a:lnTo>
                    <a:lnTo>
                      <a:pt x="1758" y="2156"/>
                    </a:lnTo>
                    <a:lnTo>
                      <a:pt x="1654" y="2093"/>
                    </a:lnTo>
                    <a:lnTo>
                      <a:pt x="1591" y="2156"/>
                    </a:lnTo>
                    <a:lnTo>
                      <a:pt x="1486" y="2198"/>
                    </a:lnTo>
                    <a:lnTo>
                      <a:pt x="1361" y="2177"/>
                    </a:lnTo>
                    <a:lnTo>
                      <a:pt x="1277" y="2177"/>
                    </a:lnTo>
                    <a:lnTo>
                      <a:pt x="1172" y="2156"/>
                    </a:lnTo>
                    <a:lnTo>
                      <a:pt x="1152" y="2072"/>
                    </a:lnTo>
                    <a:lnTo>
                      <a:pt x="1152" y="2072"/>
                    </a:lnTo>
                    <a:lnTo>
                      <a:pt x="1214" y="2093"/>
                    </a:lnTo>
                    <a:lnTo>
                      <a:pt x="1340" y="2135"/>
                    </a:lnTo>
                    <a:lnTo>
                      <a:pt x="1465" y="2093"/>
                    </a:lnTo>
                    <a:lnTo>
                      <a:pt x="1486" y="1988"/>
                    </a:lnTo>
                    <a:lnTo>
                      <a:pt x="1591" y="1988"/>
                    </a:lnTo>
                    <a:lnTo>
                      <a:pt x="1696" y="1926"/>
                    </a:lnTo>
                    <a:lnTo>
                      <a:pt x="1591" y="1884"/>
                    </a:lnTo>
                    <a:lnTo>
                      <a:pt x="1591" y="1800"/>
                    </a:lnTo>
                    <a:lnTo>
                      <a:pt x="1549" y="1779"/>
                    </a:lnTo>
                    <a:lnTo>
                      <a:pt x="1424" y="1863"/>
                    </a:lnTo>
                    <a:lnTo>
                      <a:pt x="1382" y="1842"/>
                    </a:lnTo>
                    <a:lnTo>
                      <a:pt x="1486" y="1758"/>
                    </a:lnTo>
                    <a:lnTo>
                      <a:pt x="1633" y="1758"/>
                    </a:lnTo>
                    <a:lnTo>
                      <a:pt x="1696" y="1716"/>
                    </a:lnTo>
                    <a:lnTo>
                      <a:pt x="1696" y="1633"/>
                    </a:lnTo>
                    <a:lnTo>
                      <a:pt x="1758" y="1612"/>
                    </a:lnTo>
                    <a:lnTo>
                      <a:pt x="1842" y="1444"/>
                    </a:lnTo>
                    <a:lnTo>
                      <a:pt x="1884" y="1403"/>
                    </a:lnTo>
                    <a:lnTo>
                      <a:pt x="1884" y="1340"/>
                    </a:lnTo>
                    <a:lnTo>
                      <a:pt x="1947" y="1235"/>
                    </a:lnTo>
                    <a:lnTo>
                      <a:pt x="1905" y="1214"/>
                    </a:lnTo>
                    <a:lnTo>
                      <a:pt x="1968" y="1047"/>
                    </a:lnTo>
                    <a:lnTo>
                      <a:pt x="2072" y="984"/>
                    </a:lnTo>
                    <a:lnTo>
                      <a:pt x="2072" y="900"/>
                    </a:lnTo>
                    <a:lnTo>
                      <a:pt x="1905" y="754"/>
                    </a:lnTo>
                    <a:lnTo>
                      <a:pt x="1884" y="796"/>
                    </a:lnTo>
                    <a:lnTo>
                      <a:pt x="1675" y="796"/>
                    </a:lnTo>
                    <a:lnTo>
                      <a:pt x="1528" y="754"/>
                    </a:lnTo>
                    <a:lnTo>
                      <a:pt x="1486" y="817"/>
                    </a:lnTo>
                    <a:lnTo>
                      <a:pt x="1424" y="817"/>
                    </a:lnTo>
                    <a:lnTo>
                      <a:pt x="1340" y="754"/>
                    </a:lnTo>
                    <a:lnTo>
                      <a:pt x="1256" y="796"/>
                    </a:lnTo>
                    <a:lnTo>
                      <a:pt x="1256" y="817"/>
                    </a:lnTo>
                    <a:lnTo>
                      <a:pt x="1172" y="838"/>
                    </a:lnTo>
                    <a:lnTo>
                      <a:pt x="1068" y="900"/>
                    </a:lnTo>
                    <a:lnTo>
                      <a:pt x="1047" y="900"/>
                    </a:lnTo>
                    <a:lnTo>
                      <a:pt x="963" y="942"/>
                    </a:lnTo>
                    <a:lnTo>
                      <a:pt x="942" y="921"/>
                    </a:lnTo>
                    <a:lnTo>
                      <a:pt x="1047" y="817"/>
                    </a:lnTo>
                    <a:lnTo>
                      <a:pt x="1131" y="691"/>
                    </a:lnTo>
                    <a:lnTo>
                      <a:pt x="1131" y="691"/>
                    </a:lnTo>
                    <a:lnTo>
                      <a:pt x="1068" y="712"/>
                    </a:lnTo>
                    <a:lnTo>
                      <a:pt x="963" y="691"/>
                    </a:lnTo>
                    <a:lnTo>
                      <a:pt x="1026" y="670"/>
                    </a:lnTo>
                    <a:lnTo>
                      <a:pt x="1047" y="587"/>
                    </a:lnTo>
                    <a:lnTo>
                      <a:pt x="1277" y="419"/>
                    </a:lnTo>
                    <a:lnTo>
                      <a:pt x="1340" y="294"/>
                    </a:lnTo>
                    <a:lnTo>
                      <a:pt x="1424" y="273"/>
                    </a:lnTo>
                    <a:lnTo>
                      <a:pt x="1444" y="168"/>
                    </a:lnTo>
                    <a:lnTo>
                      <a:pt x="1424" y="147"/>
                    </a:lnTo>
                    <a:lnTo>
                      <a:pt x="1465" y="63"/>
                    </a:lnTo>
                    <a:lnTo>
                      <a:pt x="14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36"/>
              <p:cNvSpPr/>
              <p:nvPr/>
            </p:nvSpPr>
            <p:spPr>
              <a:xfrm>
                <a:off x="3586375" y="2350350"/>
                <a:ext cx="31925" cy="25125"/>
              </a:xfrm>
              <a:custGeom>
                <a:rect b="b" l="l" r="r" t="t"/>
                <a:pathLst>
                  <a:path extrusionOk="0" h="1005" w="1277">
                    <a:moveTo>
                      <a:pt x="732" y="1"/>
                    </a:moveTo>
                    <a:lnTo>
                      <a:pt x="628" y="63"/>
                    </a:lnTo>
                    <a:lnTo>
                      <a:pt x="544" y="63"/>
                    </a:lnTo>
                    <a:lnTo>
                      <a:pt x="523" y="126"/>
                    </a:lnTo>
                    <a:lnTo>
                      <a:pt x="419" y="126"/>
                    </a:lnTo>
                    <a:lnTo>
                      <a:pt x="377" y="210"/>
                    </a:lnTo>
                    <a:lnTo>
                      <a:pt x="293" y="231"/>
                    </a:lnTo>
                    <a:lnTo>
                      <a:pt x="272" y="335"/>
                    </a:lnTo>
                    <a:lnTo>
                      <a:pt x="126" y="356"/>
                    </a:lnTo>
                    <a:lnTo>
                      <a:pt x="0" y="586"/>
                    </a:lnTo>
                    <a:lnTo>
                      <a:pt x="272" y="838"/>
                    </a:lnTo>
                    <a:lnTo>
                      <a:pt x="335" y="796"/>
                    </a:lnTo>
                    <a:lnTo>
                      <a:pt x="377" y="649"/>
                    </a:lnTo>
                    <a:lnTo>
                      <a:pt x="440" y="586"/>
                    </a:lnTo>
                    <a:lnTo>
                      <a:pt x="607" y="691"/>
                    </a:lnTo>
                    <a:lnTo>
                      <a:pt x="712" y="900"/>
                    </a:lnTo>
                    <a:lnTo>
                      <a:pt x="795" y="942"/>
                    </a:lnTo>
                    <a:lnTo>
                      <a:pt x="921" y="1005"/>
                    </a:lnTo>
                    <a:lnTo>
                      <a:pt x="942" y="1005"/>
                    </a:lnTo>
                    <a:lnTo>
                      <a:pt x="942" y="942"/>
                    </a:lnTo>
                    <a:lnTo>
                      <a:pt x="1004" y="942"/>
                    </a:lnTo>
                    <a:lnTo>
                      <a:pt x="1067" y="858"/>
                    </a:lnTo>
                    <a:lnTo>
                      <a:pt x="1067" y="775"/>
                    </a:lnTo>
                    <a:lnTo>
                      <a:pt x="1214" y="796"/>
                    </a:lnTo>
                    <a:lnTo>
                      <a:pt x="1235" y="691"/>
                    </a:lnTo>
                    <a:lnTo>
                      <a:pt x="1151" y="691"/>
                    </a:lnTo>
                    <a:lnTo>
                      <a:pt x="1172" y="586"/>
                    </a:lnTo>
                    <a:lnTo>
                      <a:pt x="1151" y="545"/>
                    </a:lnTo>
                    <a:lnTo>
                      <a:pt x="1214" y="524"/>
                    </a:lnTo>
                    <a:lnTo>
                      <a:pt x="1277" y="733"/>
                    </a:lnTo>
                    <a:lnTo>
                      <a:pt x="1235" y="461"/>
                    </a:lnTo>
                    <a:lnTo>
                      <a:pt x="1109" y="461"/>
                    </a:lnTo>
                    <a:lnTo>
                      <a:pt x="1172" y="419"/>
                    </a:lnTo>
                    <a:lnTo>
                      <a:pt x="1004" y="147"/>
                    </a:lnTo>
                    <a:lnTo>
                      <a:pt x="1004" y="42"/>
                    </a:lnTo>
                    <a:lnTo>
                      <a:pt x="921" y="21"/>
                    </a:lnTo>
                    <a:lnTo>
                      <a:pt x="73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7" name="Google Shape;2287;p36"/>
            <p:cNvSpPr/>
            <p:nvPr/>
          </p:nvSpPr>
          <p:spPr>
            <a:xfrm>
              <a:off x="4300900" y="3419025"/>
              <a:ext cx="109875" cy="205600"/>
            </a:xfrm>
            <a:custGeom>
              <a:rect b="b" l="l" r="r" t="t"/>
              <a:pathLst>
                <a:path extrusionOk="0" h="8224" w="4395">
                  <a:moveTo>
                    <a:pt x="3914" y="1"/>
                  </a:moveTo>
                  <a:lnTo>
                    <a:pt x="3746" y="168"/>
                  </a:lnTo>
                  <a:lnTo>
                    <a:pt x="3809" y="252"/>
                  </a:lnTo>
                  <a:lnTo>
                    <a:pt x="3704" y="293"/>
                  </a:lnTo>
                  <a:lnTo>
                    <a:pt x="3600" y="252"/>
                  </a:lnTo>
                  <a:lnTo>
                    <a:pt x="3537" y="252"/>
                  </a:lnTo>
                  <a:lnTo>
                    <a:pt x="3621" y="377"/>
                  </a:lnTo>
                  <a:lnTo>
                    <a:pt x="3621" y="419"/>
                  </a:lnTo>
                  <a:lnTo>
                    <a:pt x="3704" y="503"/>
                  </a:lnTo>
                  <a:lnTo>
                    <a:pt x="3704" y="524"/>
                  </a:lnTo>
                  <a:lnTo>
                    <a:pt x="3600" y="670"/>
                  </a:lnTo>
                  <a:lnTo>
                    <a:pt x="3600" y="817"/>
                  </a:lnTo>
                  <a:lnTo>
                    <a:pt x="3516" y="921"/>
                  </a:lnTo>
                  <a:lnTo>
                    <a:pt x="3432" y="900"/>
                  </a:lnTo>
                  <a:lnTo>
                    <a:pt x="3328" y="1026"/>
                  </a:lnTo>
                  <a:lnTo>
                    <a:pt x="3328" y="1109"/>
                  </a:lnTo>
                  <a:lnTo>
                    <a:pt x="3244" y="1151"/>
                  </a:lnTo>
                  <a:lnTo>
                    <a:pt x="3181" y="1130"/>
                  </a:lnTo>
                  <a:lnTo>
                    <a:pt x="3181" y="1005"/>
                  </a:lnTo>
                  <a:lnTo>
                    <a:pt x="3118" y="984"/>
                  </a:lnTo>
                  <a:lnTo>
                    <a:pt x="3035" y="1047"/>
                  </a:lnTo>
                  <a:lnTo>
                    <a:pt x="3035" y="1193"/>
                  </a:lnTo>
                  <a:lnTo>
                    <a:pt x="3139" y="1298"/>
                  </a:lnTo>
                  <a:lnTo>
                    <a:pt x="3181" y="1340"/>
                  </a:lnTo>
                  <a:lnTo>
                    <a:pt x="3139" y="1402"/>
                  </a:lnTo>
                  <a:lnTo>
                    <a:pt x="3077" y="1361"/>
                  </a:lnTo>
                  <a:lnTo>
                    <a:pt x="2930" y="1402"/>
                  </a:lnTo>
                  <a:lnTo>
                    <a:pt x="2993" y="1507"/>
                  </a:lnTo>
                  <a:lnTo>
                    <a:pt x="3098" y="1549"/>
                  </a:lnTo>
                  <a:lnTo>
                    <a:pt x="3098" y="1612"/>
                  </a:lnTo>
                  <a:lnTo>
                    <a:pt x="3077" y="1674"/>
                  </a:lnTo>
                  <a:lnTo>
                    <a:pt x="2993" y="1612"/>
                  </a:lnTo>
                  <a:lnTo>
                    <a:pt x="2909" y="1633"/>
                  </a:lnTo>
                  <a:lnTo>
                    <a:pt x="2888" y="1716"/>
                  </a:lnTo>
                  <a:lnTo>
                    <a:pt x="2721" y="1842"/>
                  </a:lnTo>
                  <a:lnTo>
                    <a:pt x="2721" y="1716"/>
                  </a:lnTo>
                  <a:lnTo>
                    <a:pt x="2763" y="1674"/>
                  </a:lnTo>
                  <a:lnTo>
                    <a:pt x="2721" y="1612"/>
                  </a:lnTo>
                  <a:lnTo>
                    <a:pt x="2616" y="1716"/>
                  </a:lnTo>
                  <a:lnTo>
                    <a:pt x="2679" y="1758"/>
                  </a:lnTo>
                  <a:lnTo>
                    <a:pt x="2658" y="1821"/>
                  </a:lnTo>
                  <a:lnTo>
                    <a:pt x="2512" y="1884"/>
                  </a:lnTo>
                  <a:lnTo>
                    <a:pt x="2574" y="1988"/>
                  </a:lnTo>
                  <a:lnTo>
                    <a:pt x="2658" y="2030"/>
                  </a:lnTo>
                  <a:lnTo>
                    <a:pt x="2658" y="2072"/>
                  </a:lnTo>
                  <a:lnTo>
                    <a:pt x="2574" y="2093"/>
                  </a:lnTo>
                  <a:lnTo>
                    <a:pt x="2470" y="2156"/>
                  </a:lnTo>
                  <a:lnTo>
                    <a:pt x="2470" y="2072"/>
                  </a:lnTo>
                  <a:lnTo>
                    <a:pt x="2407" y="2072"/>
                  </a:lnTo>
                  <a:lnTo>
                    <a:pt x="2470" y="1967"/>
                  </a:lnTo>
                  <a:lnTo>
                    <a:pt x="2407" y="1946"/>
                  </a:lnTo>
                  <a:lnTo>
                    <a:pt x="2198" y="2135"/>
                  </a:lnTo>
                  <a:lnTo>
                    <a:pt x="2177" y="2281"/>
                  </a:lnTo>
                  <a:lnTo>
                    <a:pt x="2198" y="2365"/>
                  </a:lnTo>
                  <a:lnTo>
                    <a:pt x="2156" y="2407"/>
                  </a:lnTo>
                  <a:lnTo>
                    <a:pt x="2093" y="2386"/>
                  </a:lnTo>
                  <a:lnTo>
                    <a:pt x="2051" y="2365"/>
                  </a:lnTo>
                  <a:lnTo>
                    <a:pt x="2051" y="2197"/>
                  </a:lnTo>
                  <a:lnTo>
                    <a:pt x="1989" y="2197"/>
                  </a:lnTo>
                  <a:lnTo>
                    <a:pt x="1863" y="2344"/>
                  </a:lnTo>
                  <a:lnTo>
                    <a:pt x="1717" y="2239"/>
                  </a:lnTo>
                  <a:lnTo>
                    <a:pt x="1675" y="2281"/>
                  </a:lnTo>
                  <a:lnTo>
                    <a:pt x="1633" y="2281"/>
                  </a:lnTo>
                  <a:lnTo>
                    <a:pt x="1654" y="2449"/>
                  </a:lnTo>
                  <a:lnTo>
                    <a:pt x="1612" y="2449"/>
                  </a:lnTo>
                  <a:lnTo>
                    <a:pt x="1549" y="2469"/>
                  </a:lnTo>
                  <a:lnTo>
                    <a:pt x="1549" y="2365"/>
                  </a:lnTo>
                  <a:lnTo>
                    <a:pt x="1507" y="2344"/>
                  </a:lnTo>
                  <a:lnTo>
                    <a:pt x="1445" y="2449"/>
                  </a:lnTo>
                  <a:lnTo>
                    <a:pt x="1403" y="2344"/>
                  </a:lnTo>
                  <a:lnTo>
                    <a:pt x="1152" y="2553"/>
                  </a:lnTo>
                  <a:lnTo>
                    <a:pt x="1110" y="2553"/>
                  </a:lnTo>
                  <a:lnTo>
                    <a:pt x="1047" y="2511"/>
                  </a:lnTo>
                  <a:lnTo>
                    <a:pt x="921" y="2511"/>
                  </a:lnTo>
                  <a:lnTo>
                    <a:pt x="880" y="2595"/>
                  </a:lnTo>
                  <a:lnTo>
                    <a:pt x="901" y="2783"/>
                  </a:lnTo>
                  <a:lnTo>
                    <a:pt x="733" y="3034"/>
                  </a:lnTo>
                  <a:lnTo>
                    <a:pt x="733" y="3097"/>
                  </a:lnTo>
                  <a:lnTo>
                    <a:pt x="587" y="3244"/>
                  </a:lnTo>
                  <a:lnTo>
                    <a:pt x="587" y="3327"/>
                  </a:lnTo>
                  <a:lnTo>
                    <a:pt x="670" y="3411"/>
                  </a:lnTo>
                  <a:lnTo>
                    <a:pt x="587" y="3516"/>
                  </a:lnTo>
                  <a:lnTo>
                    <a:pt x="629" y="3704"/>
                  </a:lnTo>
                  <a:lnTo>
                    <a:pt x="629" y="3830"/>
                  </a:lnTo>
                  <a:lnTo>
                    <a:pt x="796" y="4143"/>
                  </a:lnTo>
                  <a:lnTo>
                    <a:pt x="796" y="4227"/>
                  </a:lnTo>
                  <a:lnTo>
                    <a:pt x="880" y="4332"/>
                  </a:lnTo>
                  <a:lnTo>
                    <a:pt x="880" y="4374"/>
                  </a:lnTo>
                  <a:lnTo>
                    <a:pt x="796" y="4457"/>
                  </a:lnTo>
                  <a:lnTo>
                    <a:pt x="817" y="4541"/>
                  </a:lnTo>
                  <a:lnTo>
                    <a:pt x="775" y="4792"/>
                  </a:lnTo>
                  <a:lnTo>
                    <a:pt x="670" y="4876"/>
                  </a:lnTo>
                  <a:lnTo>
                    <a:pt x="629" y="5022"/>
                  </a:lnTo>
                  <a:lnTo>
                    <a:pt x="566" y="5064"/>
                  </a:lnTo>
                  <a:lnTo>
                    <a:pt x="524" y="5127"/>
                  </a:lnTo>
                  <a:lnTo>
                    <a:pt x="419" y="5231"/>
                  </a:lnTo>
                  <a:lnTo>
                    <a:pt x="419" y="5441"/>
                  </a:lnTo>
                  <a:lnTo>
                    <a:pt x="357" y="5524"/>
                  </a:lnTo>
                  <a:lnTo>
                    <a:pt x="168" y="5545"/>
                  </a:lnTo>
                  <a:lnTo>
                    <a:pt x="147" y="5608"/>
                  </a:lnTo>
                  <a:lnTo>
                    <a:pt x="147" y="5796"/>
                  </a:lnTo>
                  <a:lnTo>
                    <a:pt x="43" y="5943"/>
                  </a:lnTo>
                  <a:lnTo>
                    <a:pt x="43" y="6068"/>
                  </a:lnTo>
                  <a:lnTo>
                    <a:pt x="1" y="6173"/>
                  </a:lnTo>
                  <a:lnTo>
                    <a:pt x="43" y="6236"/>
                  </a:lnTo>
                  <a:lnTo>
                    <a:pt x="43" y="6424"/>
                  </a:lnTo>
                  <a:lnTo>
                    <a:pt x="189" y="6591"/>
                  </a:lnTo>
                  <a:lnTo>
                    <a:pt x="168" y="6738"/>
                  </a:lnTo>
                  <a:lnTo>
                    <a:pt x="189" y="6843"/>
                  </a:lnTo>
                  <a:lnTo>
                    <a:pt x="273" y="6863"/>
                  </a:lnTo>
                  <a:lnTo>
                    <a:pt x="294" y="6863"/>
                  </a:lnTo>
                  <a:lnTo>
                    <a:pt x="273" y="6884"/>
                  </a:lnTo>
                  <a:lnTo>
                    <a:pt x="147" y="6905"/>
                  </a:lnTo>
                  <a:lnTo>
                    <a:pt x="147" y="7052"/>
                  </a:lnTo>
                  <a:lnTo>
                    <a:pt x="168" y="7219"/>
                  </a:lnTo>
                  <a:lnTo>
                    <a:pt x="147" y="7470"/>
                  </a:lnTo>
                  <a:lnTo>
                    <a:pt x="189" y="7512"/>
                  </a:lnTo>
                  <a:lnTo>
                    <a:pt x="189" y="7596"/>
                  </a:lnTo>
                  <a:lnTo>
                    <a:pt x="273" y="7638"/>
                  </a:lnTo>
                  <a:lnTo>
                    <a:pt x="357" y="7742"/>
                  </a:lnTo>
                  <a:lnTo>
                    <a:pt x="398" y="7784"/>
                  </a:lnTo>
                  <a:lnTo>
                    <a:pt x="461" y="7847"/>
                  </a:lnTo>
                  <a:lnTo>
                    <a:pt x="524" y="7951"/>
                  </a:lnTo>
                  <a:lnTo>
                    <a:pt x="608" y="7931"/>
                  </a:lnTo>
                  <a:lnTo>
                    <a:pt x="629" y="7951"/>
                  </a:lnTo>
                  <a:lnTo>
                    <a:pt x="733" y="7993"/>
                  </a:lnTo>
                  <a:lnTo>
                    <a:pt x="817" y="8119"/>
                  </a:lnTo>
                  <a:lnTo>
                    <a:pt x="901" y="8140"/>
                  </a:lnTo>
                  <a:lnTo>
                    <a:pt x="901" y="8161"/>
                  </a:lnTo>
                  <a:lnTo>
                    <a:pt x="921" y="8223"/>
                  </a:lnTo>
                  <a:lnTo>
                    <a:pt x="1005" y="8161"/>
                  </a:lnTo>
                  <a:lnTo>
                    <a:pt x="1131" y="8161"/>
                  </a:lnTo>
                  <a:lnTo>
                    <a:pt x="1256" y="8098"/>
                  </a:lnTo>
                  <a:lnTo>
                    <a:pt x="1361" y="7951"/>
                  </a:lnTo>
                  <a:lnTo>
                    <a:pt x="1737" y="7931"/>
                  </a:lnTo>
                  <a:lnTo>
                    <a:pt x="1842" y="7951"/>
                  </a:lnTo>
                  <a:lnTo>
                    <a:pt x="2030" y="7889"/>
                  </a:lnTo>
                  <a:lnTo>
                    <a:pt x="2093" y="7784"/>
                  </a:lnTo>
                  <a:lnTo>
                    <a:pt x="2177" y="7742"/>
                  </a:lnTo>
                  <a:lnTo>
                    <a:pt x="2240" y="7596"/>
                  </a:lnTo>
                  <a:lnTo>
                    <a:pt x="2344" y="7428"/>
                  </a:lnTo>
                  <a:lnTo>
                    <a:pt x="2344" y="7324"/>
                  </a:lnTo>
                  <a:lnTo>
                    <a:pt x="2449" y="7261"/>
                  </a:lnTo>
                  <a:lnTo>
                    <a:pt x="2449" y="7094"/>
                  </a:lnTo>
                  <a:lnTo>
                    <a:pt x="2407" y="7073"/>
                  </a:lnTo>
                  <a:lnTo>
                    <a:pt x="2491" y="6989"/>
                  </a:lnTo>
                  <a:lnTo>
                    <a:pt x="2554" y="6801"/>
                  </a:lnTo>
                  <a:lnTo>
                    <a:pt x="2512" y="6780"/>
                  </a:lnTo>
                  <a:lnTo>
                    <a:pt x="2574" y="6780"/>
                  </a:lnTo>
                  <a:lnTo>
                    <a:pt x="2679" y="6591"/>
                  </a:lnTo>
                  <a:lnTo>
                    <a:pt x="2763" y="6236"/>
                  </a:lnTo>
                  <a:lnTo>
                    <a:pt x="2805" y="6027"/>
                  </a:lnTo>
                  <a:lnTo>
                    <a:pt x="2909" y="5922"/>
                  </a:lnTo>
                  <a:lnTo>
                    <a:pt x="2972" y="5692"/>
                  </a:lnTo>
                  <a:lnTo>
                    <a:pt x="3118" y="5420"/>
                  </a:lnTo>
                  <a:lnTo>
                    <a:pt x="3286" y="4959"/>
                  </a:lnTo>
                  <a:lnTo>
                    <a:pt x="3390" y="4792"/>
                  </a:lnTo>
                  <a:lnTo>
                    <a:pt x="3390" y="4583"/>
                  </a:lnTo>
                  <a:lnTo>
                    <a:pt x="3495" y="4374"/>
                  </a:lnTo>
                  <a:lnTo>
                    <a:pt x="3516" y="4269"/>
                  </a:lnTo>
                  <a:lnTo>
                    <a:pt x="3642" y="4060"/>
                  </a:lnTo>
                  <a:lnTo>
                    <a:pt x="3704" y="3746"/>
                  </a:lnTo>
                  <a:lnTo>
                    <a:pt x="3746" y="3516"/>
                  </a:lnTo>
                  <a:lnTo>
                    <a:pt x="3809" y="3453"/>
                  </a:lnTo>
                  <a:lnTo>
                    <a:pt x="3830" y="3286"/>
                  </a:lnTo>
                  <a:lnTo>
                    <a:pt x="3809" y="3202"/>
                  </a:lnTo>
                  <a:lnTo>
                    <a:pt x="3830" y="3076"/>
                  </a:lnTo>
                  <a:lnTo>
                    <a:pt x="3934" y="2888"/>
                  </a:lnTo>
                  <a:lnTo>
                    <a:pt x="3934" y="2804"/>
                  </a:lnTo>
                  <a:lnTo>
                    <a:pt x="4018" y="2700"/>
                  </a:lnTo>
                  <a:lnTo>
                    <a:pt x="3976" y="2574"/>
                  </a:lnTo>
                  <a:lnTo>
                    <a:pt x="3934" y="2511"/>
                  </a:lnTo>
                  <a:lnTo>
                    <a:pt x="3976" y="2449"/>
                  </a:lnTo>
                  <a:lnTo>
                    <a:pt x="3976" y="2281"/>
                  </a:lnTo>
                  <a:lnTo>
                    <a:pt x="3934" y="2260"/>
                  </a:lnTo>
                  <a:lnTo>
                    <a:pt x="3934" y="2135"/>
                  </a:lnTo>
                  <a:lnTo>
                    <a:pt x="4018" y="2072"/>
                  </a:lnTo>
                  <a:lnTo>
                    <a:pt x="4060" y="2135"/>
                  </a:lnTo>
                  <a:lnTo>
                    <a:pt x="4081" y="2260"/>
                  </a:lnTo>
                  <a:lnTo>
                    <a:pt x="4186" y="2386"/>
                  </a:lnTo>
                  <a:lnTo>
                    <a:pt x="4269" y="2386"/>
                  </a:lnTo>
                  <a:lnTo>
                    <a:pt x="4290" y="2302"/>
                  </a:lnTo>
                  <a:lnTo>
                    <a:pt x="4332" y="2239"/>
                  </a:lnTo>
                  <a:lnTo>
                    <a:pt x="4353" y="2177"/>
                  </a:lnTo>
                  <a:lnTo>
                    <a:pt x="4353" y="2072"/>
                  </a:lnTo>
                  <a:lnTo>
                    <a:pt x="4395" y="2051"/>
                  </a:lnTo>
                  <a:lnTo>
                    <a:pt x="4374" y="1925"/>
                  </a:lnTo>
                  <a:lnTo>
                    <a:pt x="4269" y="1779"/>
                  </a:lnTo>
                  <a:lnTo>
                    <a:pt x="4248" y="1674"/>
                  </a:lnTo>
                  <a:lnTo>
                    <a:pt x="4269" y="1633"/>
                  </a:lnTo>
                  <a:lnTo>
                    <a:pt x="4269" y="1507"/>
                  </a:lnTo>
                  <a:lnTo>
                    <a:pt x="4248" y="1340"/>
                  </a:lnTo>
                  <a:lnTo>
                    <a:pt x="4269" y="1256"/>
                  </a:lnTo>
                  <a:lnTo>
                    <a:pt x="4269" y="984"/>
                  </a:lnTo>
                  <a:lnTo>
                    <a:pt x="4186" y="879"/>
                  </a:lnTo>
                  <a:lnTo>
                    <a:pt x="4186" y="607"/>
                  </a:lnTo>
                  <a:lnTo>
                    <a:pt x="4144" y="524"/>
                  </a:lnTo>
                  <a:lnTo>
                    <a:pt x="4081" y="524"/>
                  </a:lnTo>
                  <a:lnTo>
                    <a:pt x="3976" y="398"/>
                  </a:lnTo>
                  <a:lnTo>
                    <a:pt x="3976" y="293"/>
                  </a:lnTo>
                  <a:lnTo>
                    <a:pt x="3872" y="252"/>
                  </a:lnTo>
                  <a:lnTo>
                    <a:pt x="3934" y="147"/>
                  </a:lnTo>
                  <a:lnTo>
                    <a:pt x="39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88" name="Google Shape;2288;p36"/>
            <p:cNvGrpSpPr/>
            <p:nvPr/>
          </p:nvGrpSpPr>
          <p:grpSpPr>
            <a:xfrm>
              <a:off x="5298975" y="3412225"/>
              <a:ext cx="576450" cy="616225"/>
              <a:chOff x="5298975" y="3412225"/>
              <a:chExt cx="576450" cy="616225"/>
            </a:xfrm>
          </p:grpSpPr>
          <p:sp>
            <p:nvSpPr>
              <p:cNvPr id="2289" name="Google Shape;2289;p36"/>
              <p:cNvSpPr/>
              <p:nvPr/>
            </p:nvSpPr>
            <p:spPr>
              <a:xfrm>
                <a:off x="5298975" y="3412225"/>
                <a:ext cx="576450" cy="515275"/>
              </a:xfrm>
              <a:custGeom>
                <a:rect b="b" l="l" r="r" t="t"/>
                <a:pathLst>
                  <a:path extrusionOk="0" h="20611" w="23058">
                    <a:moveTo>
                      <a:pt x="18015" y="1"/>
                    </a:moveTo>
                    <a:lnTo>
                      <a:pt x="17890" y="42"/>
                    </a:lnTo>
                    <a:lnTo>
                      <a:pt x="17806" y="147"/>
                    </a:lnTo>
                    <a:lnTo>
                      <a:pt x="17806" y="335"/>
                    </a:lnTo>
                    <a:lnTo>
                      <a:pt x="17764" y="524"/>
                    </a:lnTo>
                    <a:lnTo>
                      <a:pt x="17764" y="565"/>
                    </a:lnTo>
                    <a:lnTo>
                      <a:pt x="17722" y="670"/>
                    </a:lnTo>
                    <a:lnTo>
                      <a:pt x="17660" y="670"/>
                    </a:lnTo>
                    <a:lnTo>
                      <a:pt x="17597" y="858"/>
                    </a:lnTo>
                    <a:lnTo>
                      <a:pt x="17492" y="1005"/>
                    </a:lnTo>
                    <a:lnTo>
                      <a:pt x="17576" y="1089"/>
                    </a:lnTo>
                    <a:lnTo>
                      <a:pt x="17681" y="1172"/>
                    </a:lnTo>
                    <a:lnTo>
                      <a:pt x="17618" y="1214"/>
                    </a:lnTo>
                    <a:lnTo>
                      <a:pt x="17555" y="1193"/>
                    </a:lnTo>
                    <a:lnTo>
                      <a:pt x="17492" y="1319"/>
                    </a:lnTo>
                    <a:lnTo>
                      <a:pt x="17450" y="1423"/>
                    </a:lnTo>
                    <a:lnTo>
                      <a:pt x="17513" y="1570"/>
                    </a:lnTo>
                    <a:lnTo>
                      <a:pt x="17513" y="1674"/>
                    </a:lnTo>
                    <a:lnTo>
                      <a:pt x="17450" y="1633"/>
                    </a:lnTo>
                    <a:lnTo>
                      <a:pt x="17367" y="1674"/>
                    </a:lnTo>
                    <a:lnTo>
                      <a:pt x="17304" y="1946"/>
                    </a:lnTo>
                    <a:lnTo>
                      <a:pt x="17367" y="2156"/>
                    </a:lnTo>
                    <a:lnTo>
                      <a:pt x="17346" y="2365"/>
                    </a:lnTo>
                    <a:lnTo>
                      <a:pt x="17388" y="2511"/>
                    </a:lnTo>
                    <a:lnTo>
                      <a:pt x="17388" y="2679"/>
                    </a:lnTo>
                    <a:lnTo>
                      <a:pt x="17262" y="2783"/>
                    </a:lnTo>
                    <a:lnTo>
                      <a:pt x="17262" y="2867"/>
                    </a:lnTo>
                    <a:lnTo>
                      <a:pt x="17157" y="3097"/>
                    </a:lnTo>
                    <a:lnTo>
                      <a:pt x="17137" y="3411"/>
                    </a:lnTo>
                    <a:lnTo>
                      <a:pt x="17032" y="3558"/>
                    </a:lnTo>
                    <a:lnTo>
                      <a:pt x="17074" y="3662"/>
                    </a:lnTo>
                    <a:lnTo>
                      <a:pt x="16990" y="3830"/>
                    </a:lnTo>
                    <a:lnTo>
                      <a:pt x="16885" y="3934"/>
                    </a:lnTo>
                    <a:lnTo>
                      <a:pt x="16885" y="4143"/>
                    </a:lnTo>
                    <a:lnTo>
                      <a:pt x="16718" y="4290"/>
                    </a:lnTo>
                    <a:lnTo>
                      <a:pt x="16341" y="4436"/>
                    </a:lnTo>
                    <a:lnTo>
                      <a:pt x="16195" y="4332"/>
                    </a:lnTo>
                    <a:lnTo>
                      <a:pt x="16028" y="4311"/>
                    </a:lnTo>
                    <a:lnTo>
                      <a:pt x="15944" y="4227"/>
                    </a:lnTo>
                    <a:lnTo>
                      <a:pt x="15818" y="4102"/>
                    </a:lnTo>
                    <a:lnTo>
                      <a:pt x="15818" y="4039"/>
                    </a:lnTo>
                    <a:lnTo>
                      <a:pt x="15776" y="3997"/>
                    </a:lnTo>
                    <a:lnTo>
                      <a:pt x="15735" y="3871"/>
                    </a:lnTo>
                    <a:lnTo>
                      <a:pt x="15609" y="3830"/>
                    </a:lnTo>
                    <a:lnTo>
                      <a:pt x="15484" y="3788"/>
                    </a:lnTo>
                    <a:lnTo>
                      <a:pt x="15316" y="3788"/>
                    </a:lnTo>
                    <a:lnTo>
                      <a:pt x="15149" y="3683"/>
                    </a:lnTo>
                    <a:lnTo>
                      <a:pt x="15107" y="3578"/>
                    </a:lnTo>
                    <a:lnTo>
                      <a:pt x="14981" y="3411"/>
                    </a:lnTo>
                    <a:lnTo>
                      <a:pt x="14835" y="3390"/>
                    </a:lnTo>
                    <a:lnTo>
                      <a:pt x="14688" y="3306"/>
                    </a:lnTo>
                    <a:lnTo>
                      <a:pt x="14688" y="3244"/>
                    </a:lnTo>
                    <a:lnTo>
                      <a:pt x="14626" y="3244"/>
                    </a:lnTo>
                    <a:lnTo>
                      <a:pt x="14563" y="3181"/>
                    </a:lnTo>
                    <a:lnTo>
                      <a:pt x="14437" y="3181"/>
                    </a:lnTo>
                    <a:lnTo>
                      <a:pt x="14333" y="3160"/>
                    </a:lnTo>
                    <a:lnTo>
                      <a:pt x="14354" y="3097"/>
                    </a:lnTo>
                    <a:lnTo>
                      <a:pt x="14207" y="2993"/>
                    </a:lnTo>
                    <a:lnTo>
                      <a:pt x="14165" y="2867"/>
                    </a:lnTo>
                    <a:lnTo>
                      <a:pt x="14040" y="2721"/>
                    </a:lnTo>
                    <a:lnTo>
                      <a:pt x="13935" y="2721"/>
                    </a:lnTo>
                    <a:lnTo>
                      <a:pt x="13810" y="2553"/>
                    </a:lnTo>
                    <a:lnTo>
                      <a:pt x="13810" y="2428"/>
                    </a:lnTo>
                    <a:lnTo>
                      <a:pt x="13914" y="2239"/>
                    </a:lnTo>
                    <a:lnTo>
                      <a:pt x="13935" y="2114"/>
                    </a:lnTo>
                    <a:lnTo>
                      <a:pt x="14061" y="2030"/>
                    </a:lnTo>
                    <a:lnTo>
                      <a:pt x="14103" y="1884"/>
                    </a:lnTo>
                    <a:lnTo>
                      <a:pt x="14144" y="1779"/>
                    </a:lnTo>
                    <a:lnTo>
                      <a:pt x="14040" y="1821"/>
                    </a:lnTo>
                    <a:lnTo>
                      <a:pt x="13956" y="1674"/>
                    </a:lnTo>
                    <a:lnTo>
                      <a:pt x="14061" y="1591"/>
                    </a:lnTo>
                    <a:lnTo>
                      <a:pt x="14040" y="1486"/>
                    </a:lnTo>
                    <a:lnTo>
                      <a:pt x="14124" y="1486"/>
                    </a:lnTo>
                    <a:lnTo>
                      <a:pt x="14165" y="1465"/>
                    </a:lnTo>
                    <a:lnTo>
                      <a:pt x="14228" y="1486"/>
                    </a:lnTo>
                    <a:lnTo>
                      <a:pt x="14333" y="1507"/>
                    </a:lnTo>
                    <a:lnTo>
                      <a:pt x="14458" y="1465"/>
                    </a:lnTo>
                    <a:lnTo>
                      <a:pt x="14521" y="1319"/>
                    </a:lnTo>
                    <a:lnTo>
                      <a:pt x="14416" y="1256"/>
                    </a:lnTo>
                    <a:lnTo>
                      <a:pt x="14479" y="1172"/>
                    </a:lnTo>
                    <a:lnTo>
                      <a:pt x="14563" y="1193"/>
                    </a:lnTo>
                    <a:lnTo>
                      <a:pt x="14626" y="1005"/>
                    </a:lnTo>
                    <a:lnTo>
                      <a:pt x="14688" y="963"/>
                    </a:lnTo>
                    <a:lnTo>
                      <a:pt x="14772" y="858"/>
                    </a:lnTo>
                    <a:lnTo>
                      <a:pt x="14772" y="796"/>
                    </a:lnTo>
                    <a:lnTo>
                      <a:pt x="14668" y="754"/>
                    </a:lnTo>
                    <a:lnTo>
                      <a:pt x="14584" y="837"/>
                    </a:lnTo>
                    <a:lnTo>
                      <a:pt x="14521" y="796"/>
                    </a:lnTo>
                    <a:lnTo>
                      <a:pt x="14521" y="586"/>
                    </a:lnTo>
                    <a:lnTo>
                      <a:pt x="14416" y="649"/>
                    </a:lnTo>
                    <a:lnTo>
                      <a:pt x="14270" y="796"/>
                    </a:lnTo>
                    <a:lnTo>
                      <a:pt x="14333" y="837"/>
                    </a:lnTo>
                    <a:lnTo>
                      <a:pt x="14333" y="900"/>
                    </a:lnTo>
                    <a:lnTo>
                      <a:pt x="14249" y="963"/>
                    </a:lnTo>
                    <a:lnTo>
                      <a:pt x="14144" y="900"/>
                    </a:lnTo>
                    <a:lnTo>
                      <a:pt x="14124" y="837"/>
                    </a:lnTo>
                    <a:lnTo>
                      <a:pt x="14103" y="775"/>
                    </a:lnTo>
                    <a:lnTo>
                      <a:pt x="14040" y="858"/>
                    </a:lnTo>
                    <a:lnTo>
                      <a:pt x="13956" y="879"/>
                    </a:lnTo>
                    <a:lnTo>
                      <a:pt x="13956" y="796"/>
                    </a:lnTo>
                    <a:lnTo>
                      <a:pt x="14040" y="733"/>
                    </a:lnTo>
                    <a:lnTo>
                      <a:pt x="14061" y="670"/>
                    </a:lnTo>
                    <a:lnTo>
                      <a:pt x="13998" y="691"/>
                    </a:lnTo>
                    <a:lnTo>
                      <a:pt x="13914" y="775"/>
                    </a:lnTo>
                    <a:lnTo>
                      <a:pt x="13789" y="837"/>
                    </a:lnTo>
                    <a:lnTo>
                      <a:pt x="13789" y="858"/>
                    </a:lnTo>
                    <a:lnTo>
                      <a:pt x="13705" y="879"/>
                    </a:lnTo>
                    <a:lnTo>
                      <a:pt x="13684" y="837"/>
                    </a:lnTo>
                    <a:lnTo>
                      <a:pt x="13538" y="837"/>
                    </a:lnTo>
                    <a:lnTo>
                      <a:pt x="13538" y="775"/>
                    </a:lnTo>
                    <a:lnTo>
                      <a:pt x="13475" y="649"/>
                    </a:lnTo>
                    <a:lnTo>
                      <a:pt x="13412" y="649"/>
                    </a:lnTo>
                    <a:lnTo>
                      <a:pt x="13287" y="691"/>
                    </a:lnTo>
                    <a:lnTo>
                      <a:pt x="13182" y="670"/>
                    </a:lnTo>
                    <a:lnTo>
                      <a:pt x="13119" y="691"/>
                    </a:lnTo>
                    <a:lnTo>
                      <a:pt x="13077" y="628"/>
                    </a:lnTo>
                    <a:lnTo>
                      <a:pt x="13015" y="628"/>
                    </a:lnTo>
                    <a:lnTo>
                      <a:pt x="12973" y="482"/>
                    </a:lnTo>
                    <a:lnTo>
                      <a:pt x="12847" y="545"/>
                    </a:lnTo>
                    <a:lnTo>
                      <a:pt x="12701" y="524"/>
                    </a:lnTo>
                    <a:lnTo>
                      <a:pt x="12575" y="461"/>
                    </a:lnTo>
                    <a:lnTo>
                      <a:pt x="12575" y="377"/>
                    </a:lnTo>
                    <a:lnTo>
                      <a:pt x="12491" y="273"/>
                    </a:lnTo>
                    <a:lnTo>
                      <a:pt x="12450" y="273"/>
                    </a:lnTo>
                    <a:lnTo>
                      <a:pt x="12450" y="335"/>
                    </a:lnTo>
                    <a:lnTo>
                      <a:pt x="12282" y="377"/>
                    </a:lnTo>
                    <a:lnTo>
                      <a:pt x="12240" y="273"/>
                    </a:lnTo>
                    <a:lnTo>
                      <a:pt x="12136" y="252"/>
                    </a:lnTo>
                    <a:lnTo>
                      <a:pt x="11968" y="168"/>
                    </a:lnTo>
                    <a:lnTo>
                      <a:pt x="11968" y="210"/>
                    </a:lnTo>
                    <a:lnTo>
                      <a:pt x="11906" y="147"/>
                    </a:lnTo>
                    <a:lnTo>
                      <a:pt x="11801" y="231"/>
                    </a:lnTo>
                    <a:lnTo>
                      <a:pt x="11906" y="314"/>
                    </a:lnTo>
                    <a:lnTo>
                      <a:pt x="11864" y="335"/>
                    </a:lnTo>
                    <a:lnTo>
                      <a:pt x="11968" y="356"/>
                    </a:lnTo>
                    <a:lnTo>
                      <a:pt x="12073" y="335"/>
                    </a:lnTo>
                    <a:lnTo>
                      <a:pt x="12240" y="461"/>
                    </a:lnTo>
                    <a:lnTo>
                      <a:pt x="12240" y="545"/>
                    </a:lnTo>
                    <a:lnTo>
                      <a:pt x="12261" y="733"/>
                    </a:lnTo>
                    <a:lnTo>
                      <a:pt x="12136" y="733"/>
                    </a:lnTo>
                    <a:lnTo>
                      <a:pt x="12115" y="858"/>
                    </a:lnTo>
                    <a:lnTo>
                      <a:pt x="12052" y="775"/>
                    </a:lnTo>
                    <a:lnTo>
                      <a:pt x="11968" y="754"/>
                    </a:lnTo>
                    <a:lnTo>
                      <a:pt x="11864" y="837"/>
                    </a:lnTo>
                    <a:lnTo>
                      <a:pt x="11550" y="837"/>
                    </a:lnTo>
                    <a:lnTo>
                      <a:pt x="11424" y="733"/>
                    </a:lnTo>
                    <a:lnTo>
                      <a:pt x="11403" y="775"/>
                    </a:lnTo>
                    <a:lnTo>
                      <a:pt x="11278" y="837"/>
                    </a:lnTo>
                    <a:lnTo>
                      <a:pt x="11299" y="942"/>
                    </a:lnTo>
                    <a:lnTo>
                      <a:pt x="11194" y="900"/>
                    </a:lnTo>
                    <a:lnTo>
                      <a:pt x="11215" y="1068"/>
                    </a:lnTo>
                    <a:lnTo>
                      <a:pt x="11173" y="1005"/>
                    </a:lnTo>
                    <a:lnTo>
                      <a:pt x="11027" y="963"/>
                    </a:lnTo>
                    <a:lnTo>
                      <a:pt x="10985" y="1047"/>
                    </a:lnTo>
                    <a:lnTo>
                      <a:pt x="11027" y="1109"/>
                    </a:lnTo>
                    <a:lnTo>
                      <a:pt x="11027" y="1172"/>
                    </a:lnTo>
                    <a:lnTo>
                      <a:pt x="10880" y="1109"/>
                    </a:lnTo>
                    <a:lnTo>
                      <a:pt x="10818" y="1193"/>
                    </a:lnTo>
                    <a:lnTo>
                      <a:pt x="10880" y="1256"/>
                    </a:lnTo>
                    <a:lnTo>
                      <a:pt x="10797" y="1298"/>
                    </a:lnTo>
                    <a:lnTo>
                      <a:pt x="10713" y="1361"/>
                    </a:lnTo>
                    <a:lnTo>
                      <a:pt x="10713" y="1402"/>
                    </a:lnTo>
                    <a:lnTo>
                      <a:pt x="10797" y="1507"/>
                    </a:lnTo>
                    <a:lnTo>
                      <a:pt x="10818" y="1570"/>
                    </a:lnTo>
                    <a:lnTo>
                      <a:pt x="10818" y="1570"/>
                    </a:lnTo>
                    <a:lnTo>
                      <a:pt x="10713" y="1507"/>
                    </a:lnTo>
                    <a:lnTo>
                      <a:pt x="10650" y="1591"/>
                    </a:lnTo>
                    <a:lnTo>
                      <a:pt x="10546" y="1591"/>
                    </a:lnTo>
                    <a:lnTo>
                      <a:pt x="10462" y="1737"/>
                    </a:lnTo>
                    <a:lnTo>
                      <a:pt x="10357" y="1925"/>
                    </a:lnTo>
                    <a:lnTo>
                      <a:pt x="10274" y="1946"/>
                    </a:lnTo>
                    <a:lnTo>
                      <a:pt x="10253" y="2114"/>
                    </a:lnTo>
                    <a:lnTo>
                      <a:pt x="10148" y="2156"/>
                    </a:lnTo>
                    <a:lnTo>
                      <a:pt x="10232" y="2239"/>
                    </a:lnTo>
                    <a:lnTo>
                      <a:pt x="10441" y="2260"/>
                    </a:lnTo>
                    <a:lnTo>
                      <a:pt x="10357" y="2302"/>
                    </a:lnTo>
                    <a:lnTo>
                      <a:pt x="10294" y="2365"/>
                    </a:lnTo>
                    <a:lnTo>
                      <a:pt x="10546" y="2449"/>
                    </a:lnTo>
                    <a:lnTo>
                      <a:pt x="10462" y="2511"/>
                    </a:lnTo>
                    <a:lnTo>
                      <a:pt x="10294" y="2469"/>
                    </a:lnTo>
                    <a:lnTo>
                      <a:pt x="10253" y="2407"/>
                    </a:lnTo>
                    <a:lnTo>
                      <a:pt x="10253" y="2407"/>
                    </a:lnTo>
                    <a:lnTo>
                      <a:pt x="10274" y="2469"/>
                    </a:lnTo>
                    <a:lnTo>
                      <a:pt x="10357" y="2553"/>
                    </a:lnTo>
                    <a:lnTo>
                      <a:pt x="10357" y="2679"/>
                    </a:lnTo>
                    <a:lnTo>
                      <a:pt x="10462" y="2825"/>
                    </a:lnTo>
                    <a:lnTo>
                      <a:pt x="10294" y="2679"/>
                    </a:lnTo>
                    <a:lnTo>
                      <a:pt x="10232" y="2532"/>
                    </a:lnTo>
                    <a:lnTo>
                      <a:pt x="10127" y="2511"/>
                    </a:lnTo>
                    <a:lnTo>
                      <a:pt x="10085" y="2574"/>
                    </a:lnTo>
                    <a:lnTo>
                      <a:pt x="10064" y="2658"/>
                    </a:lnTo>
                    <a:lnTo>
                      <a:pt x="10043" y="2574"/>
                    </a:lnTo>
                    <a:lnTo>
                      <a:pt x="9813" y="2428"/>
                    </a:lnTo>
                    <a:lnTo>
                      <a:pt x="9625" y="2449"/>
                    </a:lnTo>
                    <a:lnTo>
                      <a:pt x="9667" y="2511"/>
                    </a:lnTo>
                    <a:lnTo>
                      <a:pt x="9625" y="2574"/>
                    </a:lnTo>
                    <a:lnTo>
                      <a:pt x="9562" y="2532"/>
                    </a:lnTo>
                    <a:lnTo>
                      <a:pt x="9520" y="2532"/>
                    </a:lnTo>
                    <a:lnTo>
                      <a:pt x="9458" y="2574"/>
                    </a:lnTo>
                    <a:lnTo>
                      <a:pt x="9541" y="2721"/>
                    </a:lnTo>
                    <a:lnTo>
                      <a:pt x="9520" y="2762"/>
                    </a:lnTo>
                    <a:lnTo>
                      <a:pt x="9499" y="2721"/>
                    </a:lnTo>
                    <a:lnTo>
                      <a:pt x="9437" y="2741"/>
                    </a:lnTo>
                    <a:lnTo>
                      <a:pt x="9437" y="2783"/>
                    </a:lnTo>
                    <a:lnTo>
                      <a:pt x="9332" y="2846"/>
                    </a:lnTo>
                    <a:lnTo>
                      <a:pt x="9186" y="2888"/>
                    </a:lnTo>
                    <a:lnTo>
                      <a:pt x="9311" y="2825"/>
                    </a:lnTo>
                    <a:lnTo>
                      <a:pt x="9395" y="2721"/>
                    </a:lnTo>
                    <a:lnTo>
                      <a:pt x="9395" y="2532"/>
                    </a:lnTo>
                    <a:lnTo>
                      <a:pt x="9458" y="2428"/>
                    </a:lnTo>
                    <a:lnTo>
                      <a:pt x="9416" y="2344"/>
                    </a:lnTo>
                    <a:lnTo>
                      <a:pt x="9311" y="2323"/>
                    </a:lnTo>
                    <a:lnTo>
                      <a:pt x="9144" y="2030"/>
                    </a:lnTo>
                    <a:lnTo>
                      <a:pt x="9081" y="1905"/>
                    </a:lnTo>
                    <a:lnTo>
                      <a:pt x="8893" y="1842"/>
                    </a:lnTo>
                    <a:lnTo>
                      <a:pt x="8788" y="1800"/>
                    </a:lnTo>
                    <a:lnTo>
                      <a:pt x="8725" y="1821"/>
                    </a:lnTo>
                    <a:lnTo>
                      <a:pt x="8788" y="1884"/>
                    </a:lnTo>
                    <a:lnTo>
                      <a:pt x="8704" y="1905"/>
                    </a:lnTo>
                    <a:lnTo>
                      <a:pt x="8621" y="2030"/>
                    </a:lnTo>
                    <a:lnTo>
                      <a:pt x="8558" y="2009"/>
                    </a:lnTo>
                    <a:lnTo>
                      <a:pt x="8579" y="1946"/>
                    </a:lnTo>
                    <a:lnTo>
                      <a:pt x="8474" y="1988"/>
                    </a:lnTo>
                    <a:lnTo>
                      <a:pt x="8453" y="2051"/>
                    </a:lnTo>
                    <a:lnTo>
                      <a:pt x="8370" y="1884"/>
                    </a:lnTo>
                    <a:lnTo>
                      <a:pt x="8307" y="1884"/>
                    </a:lnTo>
                    <a:lnTo>
                      <a:pt x="8286" y="1946"/>
                    </a:lnTo>
                    <a:lnTo>
                      <a:pt x="8370" y="2009"/>
                    </a:lnTo>
                    <a:lnTo>
                      <a:pt x="8265" y="2093"/>
                    </a:lnTo>
                    <a:lnTo>
                      <a:pt x="8202" y="2218"/>
                    </a:lnTo>
                    <a:lnTo>
                      <a:pt x="8265" y="2260"/>
                    </a:lnTo>
                    <a:lnTo>
                      <a:pt x="8139" y="2344"/>
                    </a:lnTo>
                    <a:lnTo>
                      <a:pt x="8077" y="2260"/>
                    </a:lnTo>
                    <a:lnTo>
                      <a:pt x="8035" y="2260"/>
                    </a:lnTo>
                    <a:lnTo>
                      <a:pt x="7993" y="2197"/>
                    </a:lnTo>
                    <a:lnTo>
                      <a:pt x="8077" y="2114"/>
                    </a:lnTo>
                    <a:lnTo>
                      <a:pt x="7993" y="2114"/>
                    </a:lnTo>
                    <a:lnTo>
                      <a:pt x="7951" y="2239"/>
                    </a:lnTo>
                    <a:lnTo>
                      <a:pt x="7846" y="2260"/>
                    </a:lnTo>
                    <a:lnTo>
                      <a:pt x="7784" y="2323"/>
                    </a:lnTo>
                    <a:lnTo>
                      <a:pt x="7763" y="2449"/>
                    </a:lnTo>
                    <a:lnTo>
                      <a:pt x="7951" y="2511"/>
                    </a:lnTo>
                    <a:lnTo>
                      <a:pt x="7784" y="2637"/>
                    </a:lnTo>
                    <a:lnTo>
                      <a:pt x="7679" y="2574"/>
                    </a:lnTo>
                    <a:lnTo>
                      <a:pt x="7533" y="2658"/>
                    </a:lnTo>
                    <a:lnTo>
                      <a:pt x="7554" y="2741"/>
                    </a:lnTo>
                    <a:lnTo>
                      <a:pt x="7742" y="2762"/>
                    </a:lnTo>
                    <a:lnTo>
                      <a:pt x="7658" y="2846"/>
                    </a:lnTo>
                    <a:lnTo>
                      <a:pt x="7574" y="2867"/>
                    </a:lnTo>
                    <a:lnTo>
                      <a:pt x="7470" y="2741"/>
                    </a:lnTo>
                    <a:lnTo>
                      <a:pt x="7365" y="2846"/>
                    </a:lnTo>
                    <a:lnTo>
                      <a:pt x="7261" y="2867"/>
                    </a:lnTo>
                    <a:lnTo>
                      <a:pt x="7302" y="2951"/>
                    </a:lnTo>
                    <a:lnTo>
                      <a:pt x="7323" y="3034"/>
                    </a:lnTo>
                    <a:lnTo>
                      <a:pt x="7323" y="3097"/>
                    </a:lnTo>
                    <a:lnTo>
                      <a:pt x="7407" y="3076"/>
                    </a:lnTo>
                    <a:lnTo>
                      <a:pt x="7323" y="3181"/>
                    </a:lnTo>
                    <a:lnTo>
                      <a:pt x="7365" y="3286"/>
                    </a:lnTo>
                    <a:lnTo>
                      <a:pt x="7261" y="3306"/>
                    </a:lnTo>
                    <a:lnTo>
                      <a:pt x="7219" y="3390"/>
                    </a:lnTo>
                    <a:lnTo>
                      <a:pt x="7407" y="3453"/>
                    </a:lnTo>
                    <a:lnTo>
                      <a:pt x="7302" y="3495"/>
                    </a:lnTo>
                    <a:lnTo>
                      <a:pt x="7261" y="3558"/>
                    </a:lnTo>
                    <a:lnTo>
                      <a:pt x="7135" y="3516"/>
                    </a:lnTo>
                    <a:lnTo>
                      <a:pt x="7093" y="3453"/>
                    </a:lnTo>
                    <a:lnTo>
                      <a:pt x="7009" y="3390"/>
                    </a:lnTo>
                    <a:lnTo>
                      <a:pt x="6905" y="3474"/>
                    </a:lnTo>
                    <a:lnTo>
                      <a:pt x="6884" y="3369"/>
                    </a:lnTo>
                    <a:lnTo>
                      <a:pt x="6779" y="3306"/>
                    </a:lnTo>
                    <a:lnTo>
                      <a:pt x="6696" y="3369"/>
                    </a:lnTo>
                    <a:lnTo>
                      <a:pt x="6821" y="3474"/>
                    </a:lnTo>
                    <a:lnTo>
                      <a:pt x="6779" y="3495"/>
                    </a:lnTo>
                    <a:lnTo>
                      <a:pt x="6717" y="3599"/>
                    </a:lnTo>
                    <a:lnTo>
                      <a:pt x="6821" y="3704"/>
                    </a:lnTo>
                    <a:lnTo>
                      <a:pt x="6947" y="3704"/>
                    </a:lnTo>
                    <a:lnTo>
                      <a:pt x="6905" y="3809"/>
                    </a:lnTo>
                    <a:lnTo>
                      <a:pt x="6905" y="3913"/>
                    </a:lnTo>
                    <a:lnTo>
                      <a:pt x="6842" y="3871"/>
                    </a:lnTo>
                    <a:lnTo>
                      <a:pt x="6779" y="3871"/>
                    </a:lnTo>
                    <a:lnTo>
                      <a:pt x="6800" y="3997"/>
                    </a:lnTo>
                    <a:lnTo>
                      <a:pt x="6737" y="4122"/>
                    </a:lnTo>
                    <a:lnTo>
                      <a:pt x="6737" y="4248"/>
                    </a:lnTo>
                    <a:lnTo>
                      <a:pt x="6570" y="3871"/>
                    </a:lnTo>
                    <a:lnTo>
                      <a:pt x="6424" y="3620"/>
                    </a:lnTo>
                    <a:lnTo>
                      <a:pt x="6382" y="3558"/>
                    </a:lnTo>
                    <a:lnTo>
                      <a:pt x="6403" y="3390"/>
                    </a:lnTo>
                    <a:lnTo>
                      <a:pt x="6361" y="3474"/>
                    </a:lnTo>
                    <a:lnTo>
                      <a:pt x="6214" y="3558"/>
                    </a:lnTo>
                    <a:lnTo>
                      <a:pt x="6193" y="3704"/>
                    </a:lnTo>
                    <a:lnTo>
                      <a:pt x="6110" y="3725"/>
                    </a:lnTo>
                    <a:lnTo>
                      <a:pt x="6089" y="3809"/>
                    </a:lnTo>
                    <a:lnTo>
                      <a:pt x="5984" y="3788"/>
                    </a:lnTo>
                    <a:lnTo>
                      <a:pt x="5901" y="3892"/>
                    </a:lnTo>
                    <a:lnTo>
                      <a:pt x="5838" y="3976"/>
                    </a:lnTo>
                    <a:lnTo>
                      <a:pt x="5859" y="4102"/>
                    </a:lnTo>
                    <a:lnTo>
                      <a:pt x="5859" y="4415"/>
                    </a:lnTo>
                    <a:lnTo>
                      <a:pt x="5901" y="4436"/>
                    </a:lnTo>
                    <a:lnTo>
                      <a:pt x="5901" y="4541"/>
                    </a:lnTo>
                    <a:lnTo>
                      <a:pt x="5796" y="4604"/>
                    </a:lnTo>
                    <a:lnTo>
                      <a:pt x="5733" y="4708"/>
                    </a:lnTo>
                    <a:lnTo>
                      <a:pt x="5566" y="4750"/>
                    </a:lnTo>
                    <a:lnTo>
                      <a:pt x="5587" y="4834"/>
                    </a:lnTo>
                    <a:lnTo>
                      <a:pt x="5461" y="4918"/>
                    </a:lnTo>
                    <a:lnTo>
                      <a:pt x="5461" y="5064"/>
                    </a:lnTo>
                    <a:lnTo>
                      <a:pt x="5377" y="5127"/>
                    </a:lnTo>
                    <a:lnTo>
                      <a:pt x="5210" y="5378"/>
                    </a:lnTo>
                    <a:lnTo>
                      <a:pt x="4854" y="5587"/>
                    </a:lnTo>
                    <a:lnTo>
                      <a:pt x="4561" y="5608"/>
                    </a:lnTo>
                    <a:lnTo>
                      <a:pt x="4436" y="5650"/>
                    </a:lnTo>
                    <a:lnTo>
                      <a:pt x="4268" y="5671"/>
                    </a:lnTo>
                    <a:lnTo>
                      <a:pt x="4122" y="5692"/>
                    </a:lnTo>
                    <a:lnTo>
                      <a:pt x="3996" y="5671"/>
                    </a:lnTo>
                    <a:lnTo>
                      <a:pt x="3808" y="5754"/>
                    </a:lnTo>
                    <a:lnTo>
                      <a:pt x="3787" y="5859"/>
                    </a:lnTo>
                    <a:lnTo>
                      <a:pt x="3683" y="5901"/>
                    </a:lnTo>
                    <a:lnTo>
                      <a:pt x="3285" y="5880"/>
                    </a:lnTo>
                    <a:lnTo>
                      <a:pt x="3222" y="5922"/>
                    </a:lnTo>
                    <a:lnTo>
                      <a:pt x="3160" y="6027"/>
                    </a:lnTo>
                    <a:lnTo>
                      <a:pt x="2929" y="6131"/>
                    </a:lnTo>
                    <a:lnTo>
                      <a:pt x="2762" y="6131"/>
                    </a:lnTo>
                    <a:lnTo>
                      <a:pt x="2657" y="6089"/>
                    </a:lnTo>
                    <a:lnTo>
                      <a:pt x="2553" y="6110"/>
                    </a:lnTo>
                    <a:lnTo>
                      <a:pt x="2532" y="6027"/>
                    </a:lnTo>
                    <a:lnTo>
                      <a:pt x="2427" y="6089"/>
                    </a:lnTo>
                    <a:lnTo>
                      <a:pt x="2344" y="6215"/>
                    </a:lnTo>
                    <a:lnTo>
                      <a:pt x="2113" y="6278"/>
                    </a:lnTo>
                    <a:lnTo>
                      <a:pt x="2092" y="6319"/>
                    </a:lnTo>
                    <a:lnTo>
                      <a:pt x="2009" y="6319"/>
                    </a:lnTo>
                    <a:lnTo>
                      <a:pt x="1820" y="6487"/>
                    </a:lnTo>
                    <a:lnTo>
                      <a:pt x="1569" y="6612"/>
                    </a:lnTo>
                    <a:lnTo>
                      <a:pt x="1255" y="6717"/>
                    </a:lnTo>
                    <a:lnTo>
                      <a:pt x="1088" y="6905"/>
                    </a:lnTo>
                    <a:lnTo>
                      <a:pt x="1088" y="7115"/>
                    </a:lnTo>
                    <a:lnTo>
                      <a:pt x="963" y="7219"/>
                    </a:lnTo>
                    <a:lnTo>
                      <a:pt x="879" y="7156"/>
                    </a:lnTo>
                    <a:lnTo>
                      <a:pt x="900" y="7073"/>
                    </a:lnTo>
                    <a:lnTo>
                      <a:pt x="900" y="7010"/>
                    </a:lnTo>
                    <a:lnTo>
                      <a:pt x="963" y="6843"/>
                    </a:lnTo>
                    <a:lnTo>
                      <a:pt x="963" y="6738"/>
                    </a:lnTo>
                    <a:lnTo>
                      <a:pt x="774" y="6863"/>
                    </a:lnTo>
                    <a:lnTo>
                      <a:pt x="732" y="7052"/>
                    </a:lnTo>
                    <a:lnTo>
                      <a:pt x="607" y="7282"/>
                    </a:lnTo>
                    <a:lnTo>
                      <a:pt x="711" y="7470"/>
                    </a:lnTo>
                    <a:lnTo>
                      <a:pt x="628" y="7638"/>
                    </a:lnTo>
                    <a:lnTo>
                      <a:pt x="649" y="7889"/>
                    </a:lnTo>
                    <a:lnTo>
                      <a:pt x="419" y="8161"/>
                    </a:lnTo>
                    <a:lnTo>
                      <a:pt x="335" y="8537"/>
                    </a:lnTo>
                    <a:lnTo>
                      <a:pt x="377" y="8726"/>
                    </a:lnTo>
                    <a:lnTo>
                      <a:pt x="356" y="9019"/>
                    </a:lnTo>
                    <a:lnTo>
                      <a:pt x="565" y="9353"/>
                    </a:lnTo>
                    <a:lnTo>
                      <a:pt x="565" y="9479"/>
                    </a:lnTo>
                    <a:lnTo>
                      <a:pt x="649" y="9584"/>
                    </a:lnTo>
                    <a:lnTo>
                      <a:pt x="565" y="9751"/>
                    </a:lnTo>
                    <a:lnTo>
                      <a:pt x="628" y="9897"/>
                    </a:lnTo>
                    <a:lnTo>
                      <a:pt x="502" y="9960"/>
                    </a:lnTo>
                    <a:lnTo>
                      <a:pt x="439" y="9856"/>
                    </a:lnTo>
                    <a:lnTo>
                      <a:pt x="439" y="9667"/>
                    </a:lnTo>
                    <a:lnTo>
                      <a:pt x="356" y="9772"/>
                    </a:lnTo>
                    <a:lnTo>
                      <a:pt x="335" y="9730"/>
                    </a:lnTo>
                    <a:lnTo>
                      <a:pt x="335" y="9542"/>
                    </a:lnTo>
                    <a:lnTo>
                      <a:pt x="230" y="9312"/>
                    </a:lnTo>
                    <a:lnTo>
                      <a:pt x="147" y="9416"/>
                    </a:lnTo>
                    <a:lnTo>
                      <a:pt x="188" y="9667"/>
                    </a:lnTo>
                    <a:lnTo>
                      <a:pt x="335" y="9835"/>
                    </a:lnTo>
                    <a:lnTo>
                      <a:pt x="439" y="10023"/>
                    </a:lnTo>
                    <a:lnTo>
                      <a:pt x="293" y="10065"/>
                    </a:lnTo>
                    <a:lnTo>
                      <a:pt x="147" y="9897"/>
                    </a:lnTo>
                    <a:lnTo>
                      <a:pt x="126" y="9688"/>
                    </a:lnTo>
                    <a:lnTo>
                      <a:pt x="84" y="9772"/>
                    </a:lnTo>
                    <a:lnTo>
                      <a:pt x="0" y="9835"/>
                    </a:lnTo>
                    <a:lnTo>
                      <a:pt x="105" y="10002"/>
                    </a:lnTo>
                    <a:lnTo>
                      <a:pt x="314" y="10253"/>
                    </a:lnTo>
                    <a:lnTo>
                      <a:pt x="419" y="10588"/>
                    </a:lnTo>
                    <a:lnTo>
                      <a:pt x="377" y="11153"/>
                    </a:lnTo>
                    <a:lnTo>
                      <a:pt x="460" y="11257"/>
                    </a:lnTo>
                    <a:lnTo>
                      <a:pt x="544" y="11592"/>
                    </a:lnTo>
                    <a:lnTo>
                      <a:pt x="711" y="12032"/>
                    </a:lnTo>
                    <a:lnTo>
                      <a:pt x="649" y="12178"/>
                    </a:lnTo>
                    <a:lnTo>
                      <a:pt x="670" y="12827"/>
                    </a:lnTo>
                    <a:lnTo>
                      <a:pt x="649" y="12910"/>
                    </a:lnTo>
                    <a:lnTo>
                      <a:pt x="711" y="13099"/>
                    </a:lnTo>
                    <a:lnTo>
                      <a:pt x="711" y="13308"/>
                    </a:lnTo>
                    <a:lnTo>
                      <a:pt x="837" y="13559"/>
                    </a:lnTo>
                    <a:lnTo>
                      <a:pt x="837" y="13726"/>
                    </a:lnTo>
                    <a:lnTo>
                      <a:pt x="732" y="13810"/>
                    </a:lnTo>
                    <a:lnTo>
                      <a:pt x="774" y="13852"/>
                    </a:lnTo>
                    <a:lnTo>
                      <a:pt x="732" y="14019"/>
                    </a:lnTo>
                    <a:lnTo>
                      <a:pt x="711" y="14270"/>
                    </a:lnTo>
                    <a:lnTo>
                      <a:pt x="628" y="14354"/>
                    </a:lnTo>
                    <a:lnTo>
                      <a:pt x="649" y="14438"/>
                    </a:lnTo>
                    <a:lnTo>
                      <a:pt x="628" y="14584"/>
                    </a:lnTo>
                    <a:lnTo>
                      <a:pt x="523" y="14668"/>
                    </a:lnTo>
                    <a:lnTo>
                      <a:pt x="544" y="14793"/>
                    </a:lnTo>
                    <a:lnTo>
                      <a:pt x="335" y="14961"/>
                    </a:lnTo>
                    <a:lnTo>
                      <a:pt x="251" y="14877"/>
                    </a:lnTo>
                    <a:lnTo>
                      <a:pt x="126" y="15086"/>
                    </a:lnTo>
                    <a:lnTo>
                      <a:pt x="126" y="15442"/>
                    </a:lnTo>
                    <a:lnTo>
                      <a:pt x="209" y="15526"/>
                    </a:lnTo>
                    <a:lnTo>
                      <a:pt x="293" y="15526"/>
                    </a:lnTo>
                    <a:lnTo>
                      <a:pt x="544" y="15756"/>
                    </a:lnTo>
                    <a:lnTo>
                      <a:pt x="544" y="15861"/>
                    </a:lnTo>
                    <a:lnTo>
                      <a:pt x="565" y="15923"/>
                    </a:lnTo>
                    <a:lnTo>
                      <a:pt x="711" y="15944"/>
                    </a:lnTo>
                    <a:lnTo>
                      <a:pt x="753" y="16007"/>
                    </a:lnTo>
                    <a:lnTo>
                      <a:pt x="942" y="16028"/>
                    </a:lnTo>
                    <a:lnTo>
                      <a:pt x="983" y="16028"/>
                    </a:lnTo>
                    <a:lnTo>
                      <a:pt x="1025" y="16070"/>
                    </a:lnTo>
                    <a:lnTo>
                      <a:pt x="1151" y="16070"/>
                    </a:lnTo>
                    <a:lnTo>
                      <a:pt x="1297" y="16049"/>
                    </a:lnTo>
                    <a:lnTo>
                      <a:pt x="1339" y="16133"/>
                    </a:lnTo>
                    <a:lnTo>
                      <a:pt x="1402" y="16070"/>
                    </a:lnTo>
                    <a:lnTo>
                      <a:pt x="1423" y="16112"/>
                    </a:lnTo>
                    <a:lnTo>
                      <a:pt x="1611" y="16070"/>
                    </a:lnTo>
                    <a:lnTo>
                      <a:pt x="1758" y="16070"/>
                    </a:lnTo>
                    <a:lnTo>
                      <a:pt x="1779" y="16007"/>
                    </a:lnTo>
                    <a:lnTo>
                      <a:pt x="1862" y="15965"/>
                    </a:lnTo>
                    <a:lnTo>
                      <a:pt x="1946" y="15840"/>
                    </a:lnTo>
                    <a:lnTo>
                      <a:pt x="2113" y="15861"/>
                    </a:lnTo>
                    <a:lnTo>
                      <a:pt x="2113" y="15756"/>
                    </a:lnTo>
                    <a:lnTo>
                      <a:pt x="2218" y="15693"/>
                    </a:lnTo>
                    <a:lnTo>
                      <a:pt x="2323" y="15693"/>
                    </a:lnTo>
                    <a:lnTo>
                      <a:pt x="2406" y="15777"/>
                    </a:lnTo>
                    <a:lnTo>
                      <a:pt x="2511" y="15651"/>
                    </a:lnTo>
                    <a:lnTo>
                      <a:pt x="2532" y="15693"/>
                    </a:lnTo>
                    <a:lnTo>
                      <a:pt x="2616" y="15651"/>
                    </a:lnTo>
                    <a:lnTo>
                      <a:pt x="2636" y="15526"/>
                    </a:lnTo>
                    <a:lnTo>
                      <a:pt x="2950" y="15317"/>
                    </a:lnTo>
                    <a:lnTo>
                      <a:pt x="3076" y="15338"/>
                    </a:lnTo>
                    <a:lnTo>
                      <a:pt x="3160" y="15379"/>
                    </a:lnTo>
                    <a:lnTo>
                      <a:pt x="3264" y="15317"/>
                    </a:lnTo>
                    <a:lnTo>
                      <a:pt x="3557" y="15233"/>
                    </a:lnTo>
                    <a:lnTo>
                      <a:pt x="3599" y="15317"/>
                    </a:lnTo>
                    <a:lnTo>
                      <a:pt x="3787" y="15254"/>
                    </a:lnTo>
                    <a:lnTo>
                      <a:pt x="3850" y="15296"/>
                    </a:lnTo>
                    <a:lnTo>
                      <a:pt x="3955" y="15317"/>
                    </a:lnTo>
                    <a:lnTo>
                      <a:pt x="4038" y="15254"/>
                    </a:lnTo>
                    <a:lnTo>
                      <a:pt x="4101" y="15400"/>
                    </a:lnTo>
                    <a:lnTo>
                      <a:pt x="4185" y="15400"/>
                    </a:lnTo>
                    <a:lnTo>
                      <a:pt x="4268" y="15338"/>
                    </a:lnTo>
                    <a:lnTo>
                      <a:pt x="4310" y="15400"/>
                    </a:lnTo>
                    <a:lnTo>
                      <a:pt x="4415" y="15338"/>
                    </a:lnTo>
                    <a:lnTo>
                      <a:pt x="4624" y="15338"/>
                    </a:lnTo>
                    <a:lnTo>
                      <a:pt x="4624" y="15442"/>
                    </a:lnTo>
                    <a:lnTo>
                      <a:pt x="4645" y="15442"/>
                    </a:lnTo>
                    <a:lnTo>
                      <a:pt x="4792" y="15338"/>
                    </a:lnTo>
                    <a:lnTo>
                      <a:pt x="4917" y="15379"/>
                    </a:lnTo>
                    <a:lnTo>
                      <a:pt x="5064" y="15254"/>
                    </a:lnTo>
                    <a:lnTo>
                      <a:pt x="5126" y="15128"/>
                    </a:lnTo>
                    <a:lnTo>
                      <a:pt x="5168" y="15107"/>
                    </a:lnTo>
                    <a:lnTo>
                      <a:pt x="5315" y="14982"/>
                    </a:lnTo>
                    <a:lnTo>
                      <a:pt x="5377" y="14773"/>
                    </a:lnTo>
                    <a:lnTo>
                      <a:pt x="5524" y="14668"/>
                    </a:lnTo>
                    <a:lnTo>
                      <a:pt x="5670" y="14647"/>
                    </a:lnTo>
                    <a:lnTo>
                      <a:pt x="5754" y="14668"/>
                    </a:lnTo>
                    <a:lnTo>
                      <a:pt x="5984" y="14584"/>
                    </a:lnTo>
                    <a:lnTo>
                      <a:pt x="6277" y="14396"/>
                    </a:lnTo>
                    <a:lnTo>
                      <a:pt x="6486" y="14208"/>
                    </a:lnTo>
                    <a:lnTo>
                      <a:pt x="6570" y="14187"/>
                    </a:lnTo>
                    <a:lnTo>
                      <a:pt x="6737" y="14187"/>
                    </a:lnTo>
                    <a:lnTo>
                      <a:pt x="6905" y="14249"/>
                    </a:lnTo>
                    <a:lnTo>
                      <a:pt x="7051" y="14270"/>
                    </a:lnTo>
                    <a:lnTo>
                      <a:pt x="7198" y="14208"/>
                    </a:lnTo>
                    <a:lnTo>
                      <a:pt x="7407" y="14249"/>
                    </a:lnTo>
                    <a:lnTo>
                      <a:pt x="7742" y="14145"/>
                    </a:lnTo>
                    <a:lnTo>
                      <a:pt x="7930" y="14082"/>
                    </a:lnTo>
                    <a:lnTo>
                      <a:pt x="8056" y="13977"/>
                    </a:lnTo>
                    <a:lnTo>
                      <a:pt x="8139" y="13977"/>
                    </a:lnTo>
                    <a:lnTo>
                      <a:pt x="8307" y="13852"/>
                    </a:lnTo>
                    <a:lnTo>
                      <a:pt x="8558" y="13852"/>
                    </a:lnTo>
                    <a:lnTo>
                      <a:pt x="9186" y="13810"/>
                    </a:lnTo>
                    <a:lnTo>
                      <a:pt x="9395" y="13852"/>
                    </a:lnTo>
                    <a:lnTo>
                      <a:pt x="9520" y="13852"/>
                    </a:lnTo>
                    <a:lnTo>
                      <a:pt x="9709" y="13810"/>
                    </a:lnTo>
                    <a:lnTo>
                      <a:pt x="9834" y="13831"/>
                    </a:lnTo>
                    <a:lnTo>
                      <a:pt x="10022" y="13977"/>
                    </a:lnTo>
                    <a:lnTo>
                      <a:pt x="10148" y="14208"/>
                    </a:lnTo>
                    <a:lnTo>
                      <a:pt x="10253" y="14249"/>
                    </a:lnTo>
                    <a:lnTo>
                      <a:pt x="10336" y="14187"/>
                    </a:lnTo>
                    <a:lnTo>
                      <a:pt x="10378" y="14166"/>
                    </a:lnTo>
                    <a:lnTo>
                      <a:pt x="10441" y="14208"/>
                    </a:lnTo>
                    <a:lnTo>
                      <a:pt x="10504" y="14187"/>
                    </a:lnTo>
                    <a:lnTo>
                      <a:pt x="10650" y="14208"/>
                    </a:lnTo>
                    <a:lnTo>
                      <a:pt x="10755" y="14354"/>
                    </a:lnTo>
                    <a:lnTo>
                      <a:pt x="10880" y="14375"/>
                    </a:lnTo>
                    <a:lnTo>
                      <a:pt x="10964" y="14354"/>
                    </a:lnTo>
                    <a:lnTo>
                      <a:pt x="11194" y="14542"/>
                    </a:lnTo>
                    <a:lnTo>
                      <a:pt x="11194" y="14647"/>
                    </a:lnTo>
                    <a:lnTo>
                      <a:pt x="11278" y="14647"/>
                    </a:lnTo>
                    <a:lnTo>
                      <a:pt x="11341" y="14731"/>
                    </a:lnTo>
                    <a:lnTo>
                      <a:pt x="11320" y="14814"/>
                    </a:lnTo>
                    <a:lnTo>
                      <a:pt x="11215" y="14814"/>
                    </a:lnTo>
                    <a:lnTo>
                      <a:pt x="11194" y="14898"/>
                    </a:lnTo>
                    <a:lnTo>
                      <a:pt x="11299" y="15107"/>
                    </a:lnTo>
                    <a:lnTo>
                      <a:pt x="11403" y="15128"/>
                    </a:lnTo>
                    <a:lnTo>
                      <a:pt x="11508" y="15254"/>
                    </a:lnTo>
                    <a:lnTo>
                      <a:pt x="11550" y="15421"/>
                    </a:lnTo>
                    <a:lnTo>
                      <a:pt x="11529" y="15526"/>
                    </a:lnTo>
                    <a:lnTo>
                      <a:pt x="11655" y="15819"/>
                    </a:lnTo>
                    <a:lnTo>
                      <a:pt x="11613" y="15944"/>
                    </a:lnTo>
                    <a:lnTo>
                      <a:pt x="11655" y="16007"/>
                    </a:lnTo>
                    <a:lnTo>
                      <a:pt x="11634" y="16154"/>
                    </a:lnTo>
                    <a:lnTo>
                      <a:pt x="11613" y="16237"/>
                    </a:lnTo>
                    <a:lnTo>
                      <a:pt x="11529" y="16216"/>
                    </a:lnTo>
                    <a:lnTo>
                      <a:pt x="11508" y="16237"/>
                    </a:lnTo>
                    <a:lnTo>
                      <a:pt x="11592" y="16363"/>
                    </a:lnTo>
                    <a:lnTo>
                      <a:pt x="11655" y="16384"/>
                    </a:lnTo>
                    <a:lnTo>
                      <a:pt x="11717" y="16530"/>
                    </a:lnTo>
                    <a:lnTo>
                      <a:pt x="11822" y="16488"/>
                    </a:lnTo>
                    <a:lnTo>
                      <a:pt x="11927" y="16572"/>
                    </a:lnTo>
                    <a:lnTo>
                      <a:pt x="11927" y="16467"/>
                    </a:lnTo>
                    <a:lnTo>
                      <a:pt x="11864" y="16363"/>
                    </a:lnTo>
                    <a:lnTo>
                      <a:pt x="11927" y="16300"/>
                    </a:lnTo>
                    <a:lnTo>
                      <a:pt x="11968" y="16174"/>
                    </a:lnTo>
                    <a:lnTo>
                      <a:pt x="12073" y="16174"/>
                    </a:lnTo>
                    <a:lnTo>
                      <a:pt x="12136" y="16070"/>
                    </a:lnTo>
                    <a:lnTo>
                      <a:pt x="12240" y="16028"/>
                    </a:lnTo>
                    <a:lnTo>
                      <a:pt x="12261" y="15923"/>
                    </a:lnTo>
                    <a:lnTo>
                      <a:pt x="12366" y="15777"/>
                    </a:lnTo>
                    <a:lnTo>
                      <a:pt x="12596" y="15693"/>
                    </a:lnTo>
                    <a:lnTo>
                      <a:pt x="12638" y="15610"/>
                    </a:lnTo>
                    <a:lnTo>
                      <a:pt x="12680" y="15610"/>
                    </a:lnTo>
                    <a:lnTo>
                      <a:pt x="12868" y="15505"/>
                    </a:lnTo>
                    <a:lnTo>
                      <a:pt x="12910" y="15338"/>
                    </a:lnTo>
                    <a:lnTo>
                      <a:pt x="13077" y="15107"/>
                    </a:lnTo>
                    <a:lnTo>
                      <a:pt x="13224" y="15086"/>
                    </a:lnTo>
                    <a:lnTo>
                      <a:pt x="13307" y="14982"/>
                    </a:lnTo>
                    <a:lnTo>
                      <a:pt x="13266" y="14856"/>
                    </a:lnTo>
                    <a:lnTo>
                      <a:pt x="13287" y="14710"/>
                    </a:lnTo>
                    <a:lnTo>
                      <a:pt x="13370" y="14877"/>
                    </a:lnTo>
                    <a:lnTo>
                      <a:pt x="13370" y="15024"/>
                    </a:lnTo>
                    <a:lnTo>
                      <a:pt x="13370" y="15191"/>
                    </a:lnTo>
                    <a:lnTo>
                      <a:pt x="13287" y="15254"/>
                    </a:lnTo>
                    <a:lnTo>
                      <a:pt x="13266" y="15547"/>
                    </a:lnTo>
                    <a:lnTo>
                      <a:pt x="13015" y="15714"/>
                    </a:lnTo>
                    <a:lnTo>
                      <a:pt x="12973" y="15840"/>
                    </a:lnTo>
                    <a:lnTo>
                      <a:pt x="12910" y="15923"/>
                    </a:lnTo>
                    <a:lnTo>
                      <a:pt x="12910" y="16070"/>
                    </a:lnTo>
                    <a:lnTo>
                      <a:pt x="12784" y="16258"/>
                    </a:lnTo>
                    <a:lnTo>
                      <a:pt x="12805" y="16300"/>
                    </a:lnTo>
                    <a:lnTo>
                      <a:pt x="12743" y="16593"/>
                    </a:lnTo>
                    <a:lnTo>
                      <a:pt x="12450" y="16572"/>
                    </a:lnTo>
                    <a:lnTo>
                      <a:pt x="12387" y="16739"/>
                    </a:lnTo>
                    <a:lnTo>
                      <a:pt x="12324" y="16823"/>
                    </a:lnTo>
                    <a:lnTo>
                      <a:pt x="12324" y="16886"/>
                    </a:lnTo>
                    <a:lnTo>
                      <a:pt x="12491" y="16823"/>
                    </a:lnTo>
                    <a:lnTo>
                      <a:pt x="12659" y="16760"/>
                    </a:lnTo>
                    <a:lnTo>
                      <a:pt x="12868" y="16823"/>
                    </a:lnTo>
                    <a:lnTo>
                      <a:pt x="13056" y="16530"/>
                    </a:lnTo>
                    <a:lnTo>
                      <a:pt x="13098" y="16216"/>
                    </a:lnTo>
                    <a:lnTo>
                      <a:pt x="13266" y="16049"/>
                    </a:lnTo>
                    <a:lnTo>
                      <a:pt x="13307" y="16112"/>
                    </a:lnTo>
                    <a:lnTo>
                      <a:pt x="13307" y="16384"/>
                    </a:lnTo>
                    <a:lnTo>
                      <a:pt x="13370" y="16551"/>
                    </a:lnTo>
                    <a:lnTo>
                      <a:pt x="13307" y="16551"/>
                    </a:lnTo>
                    <a:lnTo>
                      <a:pt x="13328" y="16823"/>
                    </a:lnTo>
                    <a:lnTo>
                      <a:pt x="13203" y="17074"/>
                    </a:lnTo>
                    <a:lnTo>
                      <a:pt x="12994" y="17158"/>
                    </a:lnTo>
                    <a:lnTo>
                      <a:pt x="13015" y="17221"/>
                    </a:lnTo>
                    <a:lnTo>
                      <a:pt x="13161" y="17200"/>
                    </a:lnTo>
                    <a:lnTo>
                      <a:pt x="13307" y="17221"/>
                    </a:lnTo>
                    <a:lnTo>
                      <a:pt x="13391" y="17158"/>
                    </a:lnTo>
                    <a:lnTo>
                      <a:pt x="13496" y="17116"/>
                    </a:lnTo>
                    <a:lnTo>
                      <a:pt x="13600" y="17011"/>
                    </a:lnTo>
                    <a:lnTo>
                      <a:pt x="13705" y="17053"/>
                    </a:lnTo>
                    <a:lnTo>
                      <a:pt x="13789" y="17053"/>
                    </a:lnTo>
                    <a:lnTo>
                      <a:pt x="13705" y="17158"/>
                    </a:lnTo>
                    <a:lnTo>
                      <a:pt x="13642" y="17221"/>
                    </a:lnTo>
                    <a:lnTo>
                      <a:pt x="13538" y="17221"/>
                    </a:lnTo>
                    <a:lnTo>
                      <a:pt x="13517" y="17283"/>
                    </a:lnTo>
                    <a:lnTo>
                      <a:pt x="13621" y="17430"/>
                    </a:lnTo>
                    <a:lnTo>
                      <a:pt x="13684" y="17576"/>
                    </a:lnTo>
                    <a:lnTo>
                      <a:pt x="13747" y="17744"/>
                    </a:lnTo>
                    <a:lnTo>
                      <a:pt x="13747" y="17953"/>
                    </a:lnTo>
                    <a:lnTo>
                      <a:pt x="13726" y="18225"/>
                    </a:lnTo>
                    <a:lnTo>
                      <a:pt x="13600" y="18371"/>
                    </a:lnTo>
                    <a:lnTo>
                      <a:pt x="13621" y="18455"/>
                    </a:lnTo>
                    <a:lnTo>
                      <a:pt x="13600" y="18664"/>
                    </a:lnTo>
                    <a:lnTo>
                      <a:pt x="13705" y="18748"/>
                    </a:lnTo>
                    <a:lnTo>
                      <a:pt x="13789" y="18895"/>
                    </a:lnTo>
                    <a:lnTo>
                      <a:pt x="13810" y="19083"/>
                    </a:lnTo>
                    <a:lnTo>
                      <a:pt x="14019" y="19355"/>
                    </a:lnTo>
                    <a:lnTo>
                      <a:pt x="14165" y="19397"/>
                    </a:lnTo>
                    <a:lnTo>
                      <a:pt x="14270" y="19480"/>
                    </a:lnTo>
                    <a:lnTo>
                      <a:pt x="14333" y="19606"/>
                    </a:lnTo>
                    <a:lnTo>
                      <a:pt x="14437" y="19627"/>
                    </a:lnTo>
                    <a:lnTo>
                      <a:pt x="14458" y="19585"/>
                    </a:lnTo>
                    <a:lnTo>
                      <a:pt x="14542" y="19564"/>
                    </a:lnTo>
                    <a:lnTo>
                      <a:pt x="14688" y="19585"/>
                    </a:lnTo>
                    <a:lnTo>
                      <a:pt x="14835" y="19731"/>
                    </a:lnTo>
                    <a:lnTo>
                      <a:pt x="14960" y="19773"/>
                    </a:lnTo>
                    <a:lnTo>
                      <a:pt x="15086" y="19899"/>
                    </a:lnTo>
                    <a:lnTo>
                      <a:pt x="15107" y="20003"/>
                    </a:lnTo>
                    <a:lnTo>
                      <a:pt x="15212" y="20045"/>
                    </a:lnTo>
                    <a:lnTo>
                      <a:pt x="15358" y="20192"/>
                    </a:lnTo>
                    <a:lnTo>
                      <a:pt x="15421" y="20192"/>
                    </a:lnTo>
                    <a:lnTo>
                      <a:pt x="15463" y="20108"/>
                    </a:lnTo>
                    <a:lnTo>
                      <a:pt x="15693" y="20003"/>
                    </a:lnTo>
                    <a:lnTo>
                      <a:pt x="15776" y="19899"/>
                    </a:lnTo>
                    <a:lnTo>
                      <a:pt x="15902" y="19899"/>
                    </a:lnTo>
                    <a:lnTo>
                      <a:pt x="16048" y="19773"/>
                    </a:lnTo>
                    <a:lnTo>
                      <a:pt x="16153" y="19773"/>
                    </a:lnTo>
                    <a:lnTo>
                      <a:pt x="16195" y="19711"/>
                    </a:lnTo>
                    <a:lnTo>
                      <a:pt x="16153" y="19669"/>
                    </a:lnTo>
                    <a:lnTo>
                      <a:pt x="16048" y="19627"/>
                    </a:lnTo>
                    <a:lnTo>
                      <a:pt x="16090" y="19564"/>
                    </a:lnTo>
                    <a:lnTo>
                      <a:pt x="16320" y="19397"/>
                    </a:lnTo>
                    <a:lnTo>
                      <a:pt x="16509" y="19522"/>
                    </a:lnTo>
                    <a:lnTo>
                      <a:pt x="16509" y="19669"/>
                    </a:lnTo>
                    <a:lnTo>
                      <a:pt x="16258" y="19794"/>
                    </a:lnTo>
                    <a:lnTo>
                      <a:pt x="16320" y="19899"/>
                    </a:lnTo>
                    <a:lnTo>
                      <a:pt x="16404" y="19920"/>
                    </a:lnTo>
                    <a:lnTo>
                      <a:pt x="16467" y="19815"/>
                    </a:lnTo>
                    <a:lnTo>
                      <a:pt x="16572" y="19731"/>
                    </a:lnTo>
                    <a:lnTo>
                      <a:pt x="16676" y="19815"/>
                    </a:lnTo>
                    <a:lnTo>
                      <a:pt x="16676" y="19920"/>
                    </a:lnTo>
                    <a:lnTo>
                      <a:pt x="16613" y="19920"/>
                    </a:lnTo>
                    <a:lnTo>
                      <a:pt x="16509" y="20003"/>
                    </a:lnTo>
                    <a:lnTo>
                      <a:pt x="16655" y="20192"/>
                    </a:lnTo>
                    <a:lnTo>
                      <a:pt x="16676" y="20401"/>
                    </a:lnTo>
                    <a:lnTo>
                      <a:pt x="16760" y="20338"/>
                    </a:lnTo>
                    <a:lnTo>
                      <a:pt x="16844" y="20359"/>
                    </a:lnTo>
                    <a:lnTo>
                      <a:pt x="16844" y="20464"/>
                    </a:lnTo>
                    <a:lnTo>
                      <a:pt x="16927" y="20610"/>
                    </a:lnTo>
                    <a:lnTo>
                      <a:pt x="16990" y="20443"/>
                    </a:lnTo>
                    <a:lnTo>
                      <a:pt x="16990" y="20296"/>
                    </a:lnTo>
                    <a:lnTo>
                      <a:pt x="16885" y="20359"/>
                    </a:lnTo>
                    <a:lnTo>
                      <a:pt x="16885" y="20317"/>
                    </a:lnTo>
                    <a:lnTo>
                      <a:pt x="16948" y="20234"/>
                    </a:lnTo>
                    <a:lnTo>
                      <a:pt x="17241" y="20234"/>
                    </a:lnTo>
                    <a:lnTo>
                      <a:pt x="17262" y="20296"/>
                    </a:lnTo>
                    <a:lnTo>
                      <a:pt x="17304" y="20234"/>
                    </a:lnTo>
                    <a:lnTo>
                      <a:pt x="17450" y="20024"/>
                    </a:lnTo>
                    <a:lnTo>
                      <a:pt x="17764" y="19836"/>
                    </a:lnTo>
                    <a:lnTo>
                      <a:pt x="17911" y="19711"/>
                    </a:lnTo>
                    <a:lnTo>
                      <a:pt x="17827" y="19711"/>
                    </a:lnTo>
                    <a:lnTo>
                      <a:pt x="17764" y="19731"/>
                    </a:lnTo>
                    <a:lnTo>
                      <a:pt x="17785" y="19711"/>
                    </a:lnTo>
                    <a:lnTo>
                      <a:pt x="17681" y="19669"/>
                    </a:lnTo>
                    <a:lnTo>
                      <a:pt x="17932" y="19669"/>
                    </a:lnTo>
                    <a:lnTo>
                      <a:pt x="18183" y="19606"/>
                    </a:lnTo>
                    <a:lnTo>
                      <a:pt x="18622" y="19501"/>
                    </a:lnTo>
                    <a:lnTo>
                      <a:pt x="18957" y="19585"/>
                    </a:lnTo>
                    <a:lnTo>
                      <a:pt x="19124" y="19501"/>
                    </a:lnTo>
                    <a:lnTo>
                      <a:pt x="19124" y="19397"/>
                    </a:lnTo>
                    <a:lnTo>
                      <a:pt x="19229" y="19397"/>
                    </a:lnTo>
                    <a:lnTo>
                      <a:pt x="19333" y="19313"/>
                    </a:lnTo>
                    <a:lnTo>
                      <a:pt x="19438" y="19104"/>
                    </a:lnTo>
                    <a:lnTo>
                      <a:pt x="19375" y="18895"/>
                    </a:lnTo>
                    <a:lnTo>
                      <a:pt x="19375" y="18769"/>
                    </a:lnTo>
                    <a:lnTo>
                      <a:pt x="19585" y="18560"/>
                    </a:lnTo>
                    <a:lnTo>
                      <a:pt x="19585" y="18225"/>
                    </a:lnTo>
                    <a:lnTo>
                      <a:pt x="19668" y="18099"/>
                    </a:lnTo>
                    <a:lnTo>
                      <a:pt x="19710" y="17869"/>
                    </a:lnTo>
                    <a:lnTo>
                      <a:pt x="19815" y="17827"/>
                    </a:lnTo>
                    <a:lnTo>
                      <a:pt x="19815" y="17702"/>
                    </a:lnTo>
                    <a:lnTo>
                      <a:pt x="20170" y="17283"/>
                    </a:lnTo>
                    <a:lnTo>
                      <a:pt x="20275" y="17262"/>
                    </a:lnTo>
                    <a:lnTo>
                      <a:pt x="20317" y="17011"/>
                    </a:lnTo>
                    <a:lnTo>
                      <a:pt x="20442" y="16823"/>
                    </a:lnTo>
                    <a:lnTo>
                      <a:pt x="20547" y="16593"/>
                    </a:lnTo>
                    <a:lnTo>
                      <a:pt x="20694" y="16446"/>
                    </a:lnTo>
                    <a:lnTo>
                      <a:pt x="20652" y="16342"/>
                    </a:lnTo>
                    <a:lnTo>
                      <a:pt x="20756" y="16258"/>
                    </a:lnTo>
                    <a:lnTo>
                      <a:pt x="20861" y="16049"/>
                    </a:lnTo>
                    <a:lnTo>
                      <a:pt x="20798" y="15965"/>
                    </a:lnTo>
                    <a:lnTo>
                      <a:pt x="20966" y="15902"/>
                    </a:lnTo>
                    <a:lnTo>
                      <a:pt x="21070" y="15714"/>
                    </a:lnTo>
                    <a:lnTo>
                      <a:pt x="21154" y="15630"/>
                    </a:lnTo>
                    <a:lnTo>
                      <a:pt x="21258" y="15442"/>
                    </a:lnTo>
                    <a:lnTo>
                      <a:pt x="21426" y="15400"/>
                    </a:lnTo>
                    <a:lnTo>
                      <a:pt x="21530" y="15338"/>
                    </a:lnTo>
                    <a:lnTo>
                      <a:pt x="21342" y="15338"/>
                    </a:lnTo>
                    <a:lnTo>
                      <a:pt x="21384" y="15296"/>
                    </a:lnTo>
                    <a:lnTo>
                      <a:pt x="21593" y="15254"/>
                    </a:lnTo>
                    <a:lnTo>
                      <a:pt x="21782" y="15170"/>
                    </a:lnTo>
                    <a:lnTo>
                      <a:pt x="21802" y="15003"/>
                    </a:lnTo>
                    <a:lnTo>
                      <a:pt x="21782" y="14961"/>
                    </a:lnTo>
                    <a:lnTo>
                      <a:pt x="21802" y="14814"/>
                    </a:lnTo>
                    <a:lnTo>
                      <a:pt x="22012" y="14689"/>
                    </a:lnTo>
                    <a:lnTo>
                      <a:pt x="22012" y="14563"/>
                    </a:lnTo>
                    <a:lnTo>
                      <a:pt x="22158" y="14501"/>
                    </a:lnTo>
                    <a:lnTo>
                      <a:pt x="22284" y="14291"/>
                    </a:lnTo>
                    <a:lnTo>
                      <a:pt x="22263" y="14187"/>
                    </a:lnTo>
                    <a:lnTo>
                      <a:pt x="22305" y="14019"/>
                    </a:lnTo>
                    <a:lnTo>
                      <a:pt x="22284" y="13957"/>
                    </a:lnTo>
                    <a:lnTo>
                      <a:pt x="22284" y="13852"/>
                    </a:lnTo>
                    <a:lnTo>
                      <a:pt x="22430" y="13496"/>
                    </a:lnTo>
                    <a:lnTo>
                      <a:pt x="22493" y="13287"/>
                    </a:lnTo>
                    <a:lnTo>
                      <a:pt x="22702" y="12910"/>
                    </a:lnTo>
                    <a:lnTo>
                      <a:pt x="22702" y="12785"/>
                    </a:lnTo>
                    <a:lnTo>
                      <a:pt x="22807" y="12492"/>
                    </a:lnTo>
                    <a:lnTo>
                      <a:pt x="22953" y="12366"/>
                    </a:lnTo>
                    <a:lnTo>
                      <a:pt x="23016" y="12199"/>
                    </a:lnTo>
                    <a:lnTo>
                      <a:pt x="22953" y="12053"/>
                    </a:lnTo>
                    <a:lnTo>
                      <a:pt x="23058" y="11927"/>
                    </a:lnTo>
                    <a:lnTo>
                      <a:pt x="22995" y="11655"/>
                    </a:lnTo>
                    <a:lnTo>
                      <a:pt x="22995" y="11529"/>
                    </a:lnTo>
                    <a:lnTo>
                      <a:pt x="22911" y="11320"/>
                    </a:lnTo>
                    <a:lnTo>
                      <a:pt x="22891" y="11236"/>
                    </a:lnTo>
                    <a:lnTo>
                      <a:pt x="22849" y="11111"/>
                    </a:lnTo>
                    <a:lnTo>
                      <a:pt x="22911" y="11069"/>
                    </a:lnTo>
                    <a:lnTo>
                      <a:pt x="22911" y="10923"/>
                    </a:lnTo>
                    <a:lnTo>
                      <a:pt x="23016" y="10776"/>
                    </a:lnTo>
                    <a:lnTo>
                      <a:pt x="23016" y="10713"/>
                    </a:lnTo>
                    <a:lnTo>
                      <a:pt x="22995" y="10379"/>
                    </a:lnTo>
                    <a:lnTo>
                      <a:pt x="23058" y="10253"/>
                    </a:lnTo>
                    <a:lnTo>
                      <a:pt x="23016" y="10190"/>
                    </a:lnTo>
                    <a:lnTo>
                      <a:pt x="22995" y="10065"/>
                    </a:lnTo>
                    <a:lnTo>
                      <a:pt x="22995" y="9856"/>
                    </a:lnTo>
                    <a:lnTo>
                      <a:pt x="22932" y="9835"/>
                    </a:lnTo>
                    <a:lnTo>
                      <a:pt x="22995" y="9688"/>
                    </a:lnTo>
                    <a:lnTo>
                      <a:pt x="22891" y="9667"/>
                    </a:lnTo>
                    <a:lnTo>
                      <a:pt x="22828" y="9542"/>
                    </a:lnTo>
                    <a:lnTo>
                      <a:pt x="22828" y="9416"/>
                    </a:lnTo>
                    <a:lnTo>
                      <a:pt x="22702" y="9312"/>
                    </a:lnTo>
                    <a:lnTo>
                      <a:pt x="22619" y="9144"/>
                    </a:lnTo>
                    <a:lnTo>
                      <a:pt x="22598" y="8956"/>
                    </a:lnTo>
                    <a:lnTo>
                      <a:pt x="22514" y="8830"/>
                    </a:lnTo>
                    <a:lnTo>
                      <a:pt x="22430" y="8830"/>
                    </a:lnTo>
                    <a:lnTo>
                      <a:pt x="22367" y="8851"/>
                    </a:lnTo>
                    <a:lnTo>
                      <a:pt x="22284" y="8809"/>
                    </a:lnTo>
                    <a:lnTo>
                      <a:pt x="22263" y="8642"/>
                    </a:lnTo>
                    <a:lnTo>
                      <a:pt x="22200" y="8621"/>
                    </a:lnTo>
                    <a:lnTo>
                      <a:pt x="22179" y="8537"/>
                    </a:lnTo>
                    <a:lnTo>
                      <a:pt x="22054" y="8412"/>
                    </a:lnTo>
                    <a:lnTo>
                      <a:pt x="21970" y="8370"/>
                    </a:lnTo>
                    <a:lnTo>
                      <a:pt x="22012" y="8265"/>
                    </a:lnTo>
                    <a:lnTo>
                      <a:pt x="21949" y="8119"/>
                    </a:lnTo>
                    <a:lnTo>
                      <a:pt x="22054" y="7993"/>
                    </a:lnTo>
                    <a:lnTo>
                      <a:pt x="22074" y="7805"/>
                    </a:lnTo>
                    <a:lnTo>
                      <a:pt x="22012" y="7742"/>
                    </a:lnTo>
                    <a:lnTo>
                      <a:pt x="22054" y="7638"/>
                    </a:lnTo>
                    <a:lnTo>
                      <a:pt x="21970" y="7575"/>
                    </a:lnTo>
                    <a:lnTo>
                      <a:pt x="21949" y="7638"/>
                    </a:lnTo>
                    <a:lnTo>
                      <a:pt x="21991" y="7679"/>
                    </a:lnTo>
                    <a:lnTo>
                      <a:pt x="21949" y="7763"/>
                    </a:lnTo>
                    <a:lnTo>
                      <a:pt x="21677" y="7533"/>
                    </a:lnTo>
                    <a:lnTo>
                      <a:pt x="21635" y="7366"/>
                    </a:lnTo>
                    <a:lnTo>
                      <a:pt x="21572" y="7387"/>
                    </a:lnTo>
                    <a:lnTo>
                      <a:pt x="21572" y="7470"/>
                    </a:lnTo>
                    <a:lnTo>
                      <a:pt x="21551" y="7575"/>
                    </a:lnTo>
                    <a:lnTo>
                      <a:pt x="21593" y="7763"/>
                    </a:lnTo>
                    <a:lnTo>
                      <a:pt x="21468" y="7596"/>
                    </a:lnTo>
                    <a:lnTo>
                      <a:pt x="21426" y="7659"/>
                    </a:lnTo>
                    <a:lnTo>
                      <a:pt x="21426" y="7554"/>
                    </a:lnTo>
                    <a:lnTo>
                      <a:pt x="21363" y="7470"/>
                    </a:lnTo>
                    <a:lnTo>
                      <a:pt x="21342" y="7135"/>
                    </a:lnTo>
                    <a:lnTo>
                      <a:pt x="21384" y="7115"/>
                    </a:lnTo>
                    <a:lnTo>
                      <a:pt x="21384" y="7031"/>
                    </a:lnTo>
                    <a:lnTo>
                      <a:pt x="21279" y="6947"/>
                    </a:lnTo>
                    <a:lnTo>
                      <a:pt x="21321" y="6863"/>
                    </a:lnTo>
                    <a:lnTo>
                      <a:pt x="21238" y="6801"/>
                    </a:lnTo>
                    <a:lnTo>
                      <a:pt x="21258" y="6696"/>
                    </a:lnTo>
                    <a:lnTo>
                      <a:pt x="21070" y="6529"/>
                    </a:lnTo>
                    <a:lnTo>
                      <a:pt x="21028" y="6424"/>
                    </a:lnTo>
                    <a:lnTo>
                      <a:pt x="21028" y="6299"/>
                    </a:lnTo>
                    <a:lnTo>
                      <a:pt x="21133" y="6319"/>
                    </a:lnTo>
                    <a:lnTo>
                      <a:pt x="21133" y="6194"/>
                    </a:lnTo>
                    <a:lnTo>
                      <a:pt x="21028" y="6027"/>
                    </a:lnTo>
                    <a:lnTo>
                      <a:pt x="20966" y="6068"/>
                    </a:lnTo>
                    <a:lnTo>
                      <a:pt x="20861" y="6068"/>
                    </a:lnTo>
                    <a:lnTo>
                      <a:pt x="20756" y="5880"/>
                    </a:lnTo>
                    <a:lnTo>
                      <a:pt x="20694" y="5880"/>
                    </a:lnTo>
                    <a:lnTo>
                      <a:pt x="20589" y="5796"/>
                    </a:lnTo>
                    <a:lnTo>
                      <a:pt x="20505" y="5859"/>
                    </a:lnTo>
                    <a:lnTo>
                      <a:pt x="20484" y="5796"/>
                    </a:lnTo>
                    <a:lnTo>
                      <a:pt x="20338" y="5754"/>
                    </a:lnTo>
                    <a:lnTo>
                      <a:pt x="20275" y="5817"/>
                    </a:lnTo>
                    <a:lnTo>
                      <a:pt x="20317" y="5713"/>
                    </a:lnTo>
                    <a:lnTo>
                      <a:pt x="20442" y="5692"/>
                    </a:lnTo>
                    <a:lnTo>
                      <a:pt x="20442" y="5608"/>
                    </a:lnTo>
                    <a:lnTo>
                      <a:pt x="20422" y="5545"/>
                    </a:lnTo>
                    <a:lnTo>
                      <a:pt x="20296" y="5566"/>
                    </a:lnTo>
                    <a:lnTo>
                      <a:pt x="20191" y="5545"/>
                    </a:lnTo>
                    <a:lnTo>
                      <a:pt x="20170" y="5482"/>
                    </a:lnTo>
                    <a:lnTo>
                      <a:pt x="20087" y="5482"/>
                    </a:lnTo>
                    <a:lnTo>
                      <a:pt x="19857" y="5336"/>
                    </a:lnTo>
                    <a:lnTo>
                      <a:pt x="19752" y="5127"/>
                    </a:lnTo>
                    <a:lnTo>
                      <a:pt x="19710" y="4918"/>
                    </a:lnTo>
                    <a:lnTo>
                      <a:pt x="19668" y="4771"/>
                    </a:lnTo>
                    <a:lnTo>
                      <a:pt x="19668" y="4666"/>
                    </a:lnTo>
                    <a:lnTo>
                      <a:pt x="19710" y="4646"/>
                    </a:lnTo>
                    <a:lnTo>
                      <a:pt x="19773" y="4415"/>
                    </a:lnTo>
                    <a:lnTo>
                      <a:pt x="19689" y="4122"/>
                    </a:lnTo>
                    <a:lnTo>
                      <a:pt x="19647" y="3976"/>
                    </a:lnTo>
                    <a:lnTo>
                      <a:pt x="19689" y="3934"/>
                    </a:lnTo>
                    <a:lnTo>
                      <a:pt x="19606" y="3892"/>
                    </a:lnTo>
                    <a:lnTo>
                      <a:pt x="19543" y="3892"/>
                    </a:lnTo>
                    <a:lnTo>
                      <a:pt x="19438" y="3662"/>
                    </a:lnTo>
                    <a:lnTo>
                      <a:pt x="19438" y="3369"/>
                    </a:lnTo>
                    <a:lnTo>
                      <a:pt x="19459" y="3348"/>
                    </a:lnTo>
                    <a:lnTo>
                      <a:pt x="19459" y="3265"/>
                    </a:lnTo>
                    <a:lnTo>
                      <a:pt x="19396" y="3202"/>
                    </a:lnTo>
                    <a:lnTo>
                      <a:pt x="19375" y="2846"/>
                    </a:lnTo>
                    <a:lnTo>
                      <a:pt x="19438" y="2762"/>
                    </a:lnTo>
                    <a:lnTo>
                      <a:pt x="19375" y="2637"/>
                    </a:lnTo>
                    <a:lnTo>
                      <a:pt x="19438" y="2616"/>
                    </a:lnTo>
                    <a:lnTo>
                      <a:pt x="19438" y="2532"/>
                    </a:lnTo>
                    <a:lnTo>
                      <a:pt x="19250" y="2323"/>
                    </a:lnTo>
                    <a:lnTo>
                      <a:pt x="19124" y="2260"/>
                    </a:lnTo>
                    <a:lnTo>
                      <a:pt x="19145" y="2218"/>
                    </a:lnTo>
                    <a:lnTo>
                      <a:pt x="19020" y="2093"/>
                    </a:lnTo>
                    <a:lnTo>
                      <a:pt x="18915" y="2156"/>
                    </a:lnTo>
                    <a:lnTo>
                      <a:pt x="18852" y="2114"/>
                    </a:lnTo>
                    <a:lnTo>
                      <a:pt x="18769" y="2239"/>
                    </a:lnTo>
                    <a:lnTo>
                      <a:pt x="18706" y="2239"/>
                    </a:lnTo>
                    <a:lnTo>
                      <a:pt x="18559" y="2051"/>
                    </a:lnTo>
                    <a:lnTo>
                      <a:pt x="18601" y="1988"/>
                    </a:lnTo>
                    <a:lnTo>
                      <a:pt x="18517" y="1800"/>
                    </a:lnTo>
                    <a:lnTo>
                      <a:pt x="18538" y="1591"/>
                    </a:lnTo>
                    <a:lnTo>
                      <a:pt x="18517" y="1319"/>
                    </a:lnTo>
                    <a:lnTo>
                      <a:pt x="18497" y="1361"/>
                    </a:lnTo>
                    <a:lnTo>
                      <a:pt x="18434" y="1256"/>
                    </a:lnTo>
                    <a:lnTo>
                      <a:pt x="18497" y="1151"/>
                    </a:lnTo>
                    <a:lnTo>
                      <a:pt x="18413" y="1047"/>
                    </a:lnTo>
                    <a:lnTo>
                      <a:pt x="18392" y="942"/>
                    </a:lnTo>
                    <a:lnTo>
                      <a:pt x="18329" y="900"/>
                    </a:lnTo>
                    <a:lnTo>
                      <a:pt x="18329" y="754"/>
                    </a:lnTo>
                    <a:lnTo>
                      <a:pt x="18413" y="670"/>
                    </a:lnTo>
                    <a:lnTo>
                      <a:pt x="18329" y="649"/>
                    </a:lnTo>
                    <a:lnTo>
                      <a:pt x="18225" y="670"/>
                    </a:lnTo>
                    <a:lnTo>
                      <a:pt x="18141" y="586"/>
                    </a:lnTo>
                    <a:lnTo>
                      <a:pt x="18204" y="314"/>
                    </a:lnTo>
                    <a:lnTo>
                      <a:pt x="18183" y="252"/>
                    </a:lnTo>
                    <a:lnTo>
                      <a:pt x="18120" y="105"/>
                    </a:lnTo>
                    <a:lnTo>
                      <a:pt x="18015" y="63"/>
                    </a:lnTo>
                    <a:lnTo>
                      <a:pt x="180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36"/>
              <p:cNvSpPr/>
              <p:nvPr/>
            </p:nvSpPr>
            <p:spPr>
              <a:xfrm>
                <a:off x="5683950" y="3957275"/>
                <a:ext cx="54950" cy="71175"/>
              </a:xfrm>
              <a:custGeom>
                <a:rect b="b" l="l" r="r" t="t"/>
                <a:pathLst>
                  <a:path extrusionOk="0" h="2847" w="2198">
                    <a:moveTo>
                      <a:pt x="168" y="1"/>
                    </a:moveTo>
                    <a:lnTo>
                      <a:pt x="126" y="64"/>
                    </a:lnTo>
                    <a:lnTo>
                      <a:pt x="126" y="189"/>
                    </a:lnTo>
                    <a:lnTo>
                      <a:pt x="105" y="210"/>
                    </a:lnTo>
                    <a:lnTo>
                      <a:pt x="105" y="336"/>
                    </a:lnTo>
                    <a:lnTo>
                      <a:pt x="126" y="587"/>
                    </a:lnTo>
                    <a:lnTo>
                      <a:pt x="105" y="733"/>
                    </a:lnTo>
                    <a:lnTo>
                      <a:pt x="126" y="1005"/>
                    </a:lnTo>
                    <a:lnTo>
                      <a:pt x="168" y="1214"/>
                    </a:lnTo>
                    <a:lnTo>
                      <a:pt x="126" y="1361"/>
                    </a:lnTo>
                    <a:lnTo>
                      <a:pt x="189" y="1382"/>
                    </a:lnTo>
                    <a:lnTo>
                      <a:pt x="189" y="1466"/>
                    </a:lnTo>
                    <a:lnTo>
                      <a:pt x="294" y="1570"/>
                    </a:lnTo>
                    <a:lnTo>
                      <a:pt x="168" y="1570"/>
                    </a:lnTo>
                    <a:lnTo>
                      <a:pt x="64" y="1466"/>
                    </a:lnTo>
                    <a:lnTo>
                      <a:pt x="1" y="1570"/>
                    </a:lnTo>
                    <a:lnTo>
                      <a:pt x="1" y="1779"/>
                    </a:lnTo>
                    <a:lnTo>
                      <a:pt x="85" y="1842"/>
                    </a:lnTo>
                    <a:lnTo>
                      <a:pt x="64" y="1884"/>
                    </a:lnTo>
                    <a:lnTo>
                      <a:pt x="64" y="2198"/>
                    </a:lnTo>
                    <a:lnTo>
                      <a:pt x="105" y="2261"/>
                    </a:lnTo>
                    <a:lnTo>
                      <a:pt x="85" y="2303"/>
                    </a:lnTo>
                    <a:lnTo>
                      <a:pt x="105" y="2470"/>
                    </a:lnTo>
                    <a:lnTo>
                      <a:pt x="210" y="2491"/>
                    </a:lnTo>
                    <a:lnTo>
                      <a:pt x="168" y="2575"/>
                    </a:lnTo>
                    <a:lnTo>
                      <a:pt x="168" y="2700"/>
                    </a:lnTo>
                    <a:lnTo>
                      <a:pt x="210" y="2721"/>
                    </a:lnTo>
                    <a:lnTo>
                      <a:pt x="315" y="2700"/>
                    </a:lnTo>
                    <a:lnTo>
                      <a:pt x="398" y="2784"/>
                    </a:lnTo>
                    <a:lnTo>
                      <a:pt x="503" y="2637"/>
                    </a:lnTo>
                    <a:lnTo>
                      <a:pt x="503" y="2742"/>
                    </a:lnTo>
                    <a:lnTo>
                      <a:pt x="545" y="2847"/>
                    </a:lnTo>
                    <a:lnTo>
                      <a:pt x="649" y="2847"/>
                    </a:lnTo>
                    <a:lnTo>
                      <a:pt x="754" y="2700"/>
                    </a:lnTo>
                    <a:lnTo>
                      <a:pt x="796" y="2595"/>
                    </a:lnTo>
                    <a:lnTo>
                      <a:pt x="838" y="2407"/>
                    </a:lnTo>
                    <a:lnTo>
                      <a:pt x="921" y="2491"/>
                    </a:lnTo>
                    <a:lnTo>
                      <a:pt x="942" y="2428"/>
                    </a:lnTo>
                    <a:lnTo>
                      <a:pt x="1047" y="2365"/>
                    </a:lnTo>
                    <a:lnTo>
                      <a:pt x="1110" y="2219"/>
                    </a:lnTo>
                    <a:lnTo>
                      <a:pt x="1110" y="2365"/>
                    </a:lnTo>
                    <a:lnTo>
                      <a:pt x="1173" y="2386"/>
                    </a:lnTo>
                    <a:lnTo>
                      <a:pt x="1235" y="2282"/>
                    </a:lnTo>
                    <a:lnTo>
                      <a:pt x="1340" y="2261"/>
                    </a:lnTo>
                    <a:lnTo>
                      <a:pt x="1382" y="2303"/>
                    </a:lnTo>
                    <a:lnTo>
                      <a:pt x="1361" y="2407"/>
                    </a:lnTo>
                    <a:lnTo>
                      <a:pt x="1256" y="2365"/>
                    </a:lnTo>
                    <a:lnTo>
                      <a:pt x="1256" y="2512"/>
                    </a:lnTo>
                    <a:lnTo>
                      <a:pt x="1361" y="2470"/>
                    </a:lnTo>
                    <a:lnTo>
                      <a:pt x="1424" y="2491"/>
                    </a:lnTo>
                    <a:lnTo>
                      <a:pt x="1549" y="2303"/>
                    </a:lnTo>
                    <a:lnTo>
                      <a:pt x="1549" y="2219"/>
                    </a:lnTo>
                    <a:lnTo>
                      <a:pt x="1466" y="2177"/>
                    </a:lnTo>
                    <a:lnTo>
                      <a:pt x="1549" y="2072"/>
                    </a:lnTo>
                    <a:lnTo>
                      <a:pt x="1549" y="1947"/>
                    </a:lnTo>
                    <a:lnTo>
                      <a:pt x="1633" y="1947"/>
                    </a:lnTo>
                    <a:lnTo>
                      <a:pt x="1675" y="1884"/>
                    </a:lnTo>
                    <a:lnTo>
                      <a:pt x="1675" y="1633"/>
                    </a:lnTo>
                    <a:lnTo>
                      <a:pt x="1758" y="1570"/>
                    </a:lnTo>
                    <a:lnTo>
                      <a:pt x="1800" y="1466"/>
                    </a:lnTo>
                    <a:lnTo>
                      <a:pt x="1842" y="1633"/>
                    </a:lnTo>
                    <a:lnTo>
                      <a:pt x="1863" y="1696"/>
                    </a:lnTo>
                    <a:lnTo>
                      <a:pt x="1905" y="1570"/>
                    </a:lnTo>
                    <a:lnTo>
                      <a:pt x="1905" y="1466"/>
                    </a:lnTo>
                    <a:lnTo>
                      <a:pt x="1947" y="1424"/>
                    </a:lnTo>
                    <a:lnTo>
                      <a:pt x="1905" y="1256"/>
                    </a:lnTo>
                    <a:lnTo>
                      <a:pt x="1989" y="1131"/>
                    </a:lnTo>
                    <a:lnTo>
                      <a:pt x="1989" y="922"/>
                    </a:lnTo>
                    <a:lnTo>
                      <a:pt x="2093" y="796"/>
                    </a:lnTo>
                    <a:lnTo>
                      <a:pt x="2156" y="503"/>
                    </a:lnTo>
                    <a:lnTo>
                      <a:pt x="2198" y="398"/>
                    </a:lnTo>
                    <a:lnTo>
                      <a:pt x="2072" y="294"/>
                    </a:lnTo>
                    <a:lnTo>
                      <a:pt x="1947" y="294"/>
                    </a:lnTo>
                    <a:lnTo>
                      <a:pt x="1947" y="315"/>
                    </a:lnTo>
                    <a:lnTo>
                      <a:pt x="1884" y="419"/>
                    </a:lnTo>
                    <a:lnTo>
                      <a:pt x="1863" y="398"/>
                    </a:lnTo>
                    <a:lnTo>
                      <a:pt x="1800" y="398"/>
                    </a:lnTo>
                    <a:lnTo>
                      <a:pt x="1738" y="440"/>
                    </a:lnTo>
                    <a:lnTo>
                      <a:pt x="1675" y="503"/>
                    </a:lnTo>
                    <a:lnTo>
                      <a:pt x="1340" y="482"/>
                    </a:lnTo>
                    <a:lnTo>
                      <a:pt x="1256" y="524"/>
                    </a:lnTo>
                    <a:lnTo>
                      <a:pt x="1256" y="629"/>
                    </a:lnTo>
                    <a:lnTo>
                      <a:pt x="1173" y="545"/>
                    </a:lnTo>
                    <a:lnTo>
                      <a:pt x="1068" y="545"/>
                    </a:lnTo>
                    <a:lnTo>
                      <a:pt x="1005" y="608"/>
                    </a:lnTo>
                    <a:lnTo>
                      <a:pt x="901" y="524"/>
                    </a:lnTo>
                    <a:lnTo>
                      <a:pt x="733" y="398"/>
                    </a:lnTo>
                    <a:lnTo>
                      <a:pt x="524" y="294"/>
                    </a:lnTo>
                    <a:lnTo>
                      <a:pt x="524" y="106"/>
                    </a:lnTo>
                    <a:lnTo>
                      <a:pt x="482" y="168"/>
                    </a:lnTo>
                    <a:lnTo>
                      <a:pt x="440" y="210"/>
                    </a:lnTo>
                    <a:lnTo>
                      <a:pt x="377" y="126"/>
                    </a:lnTo>
                    <a:lnTo>
                      <a:pt x="273" y="85"/>
                    </a:lnTo>
                    <a:lnTo>
                      <a:pt x="1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1" name="Google Shape;2291;p36"/>
            <p:cNvGrpSpPr/>
            <p:nvPr/>
          </p:nvGrpSpPr>
          <p:grpSpPr>
            <a:xfrm>
              <a:off x="5952300" y="3852150"/>
              <a:ext cx="231225" cy="287200"/>
              <a:chOff x="5952300" y="3852150"/>
              <a:chExt cx="231225" cy="287200"/>
            </a:xfrm>
          </p:grpSpPr>
          <p:sp>
            <p:nvSpPr>
              <p:cNvPr id="2292" name="Google Shape;2292;p36"/>
              <p:cNvSpPr/>
              <p:nvPr/>
            </p:nvSpPr>
            <p:spPr>
              <a:xfrm>
                <a:off x="5952300" y="3996525"/>
                <a:ext cx="145450" cy="142825"/>
              </a:xfrm>
              <a:custGeom>
                <a:rect b="b" l="l" r="r" t="t"/>
                <a:pathLst>
                  <a:path extrusionOk="0" h="5713" w="5818">
                    <a:moveTo>
                      <a:pt x="5064" y="0"/>
                    </a:moveTo>
                    <a:lnTo>
                      <a:pt x="4918" y="105"/>
                    </a:lnTo>
                    <a:lnTo>
                      <a:pt x="4834" y="126"/>
                    </a:lnTo>
                    <a:lnTo>
                      <a:pt x="4729" y="209"/>
                    </a:lnTo>
                    <a:lnTo>
                      <a:pt x="4729" y="377"/>
                    </a:lnTo>
                    <a:lnTo>
                      <a:pt x="4625" y="628"/>
                    </a:lnTo>
                    <a:lnTo>
                      <a:pt x="4520" y="753"/>
                    </a:lnTo>
                    <a:lnTo>
                      <a:pt x="4457" y="774"/>
                    </a:lnTo>
                    <a:lnTo>
                      <a:pt x="4332" y="942"/>
                    </a:lnTo>
                    <a:lnTo>
                      <a:pt x="4290" y="1025"/>
                    </a:lnTo>
                    <a:lnTo>
                      <a:pt x="4185" y="1067"/>
                    </a:lnTo>
                    <a:lnTo>
                      <a:pt x="4081" y="1046"/>
                    </a:lnTo>
                    <a:lnTo>
                      <a:pt x="3976" y="1130"/>
                    </a:lnTo>
                    <a:lnTo>
                      <a:pt x="3934" y="1235"/>
                    </a:lnTo>
                    <a:lnTo>
                      <a:pt x="3934" y="1339"/>
                    </a:lnTo>
                    <a:lnTo>
                      <a:pt x="3892" y="1360"/>
                    </a:lnTo>
                    <a:lnTo>
                      <a:pt x="3788" y="1465"/>
                    </a:lnTo>
                    <a:lnTo>
                      <a:pt x="3788" y="1590"/>
                    </a:lnTo>
                    <a:lnTo>
                      <a:pt x="3725" y="1674"/>
                    </a:lnTo>
                    <a:lnTo>
                      <a:pt x="3704" y="1758"/>
                    </a:lnTo>
                    <a:lnTo>
                      <a:pt x="3495" y="2009"/>
                    </a:lnTo>
                    <a:lnTo>
                      <a:pt x="3286" y="2176"/>
                    </a:lnTo>
                    <a:lnTo>
                      <a:pt x="3160" y="2197"/>
                    </a:lnTo>
                    <a:lnTo>
                      <a:pt x="2993" y="2281"/>
                    </a:lnTo>
                    <a:lnTo>
                      <a:pt x="2993" y="2344"/>
                    </a:lnTo>
                    <a:lnTo>
                      <a:pt x="2888" y="2344"/>
                    </a:lnTo>
                    <a:lnTo>
                      <a:pt x="2679" y="2469"/>
                    </a:lnTo>
                    <a:lnTo>
                      <a:pt x="2512" y="2616"/>
                    </a:lnTo>
                    <a:lnTo>
                      <a:pt x="2407" y="2637"/>
                    </a:lnTo>
                    <a:lnTo>
                      <a:pt x="2198" y="2783"/>
                    </a:lnTo>
                    <a:lnTo>
                      <a:pt x="2156" y="2846"/>
                    </a:lnTo>
                    <a:lnTo>
                      <a:pt x="2219" y="2929"/>
                    </a:lnTo>
                    <a:lnTo>
                      <a:pt x="2219" y="3055"/>
                    </a:lnTo>
                    <a:lnTo>
                      <a:pt x="2114" y="2950"/>
                    </a:lnTo>
                    <a:lnTo>
                      <a:pt x="2093" y="2929"/>
                    </a:lnTo>
                    <a:lnTo>
                      <a:pt x="1988" y="2950"/>
                    </a:lnTo>
                    <a:lnTo>
                      <a:pt x="1884" y="2992"/>
                    </a:lnTo>
                    <a:lnTo>
                      <a:pt x="1821" y="2950"/>
                    </a:lnTo>
                    <a:lnTo>
                      <a:pt x="1737" y="2950"/>
                    </a:lnTo>
                    <a:lnTo>
                      <a:pt x="1570" y="3118"/>
                    </a:lnTo>
                    <a:lnTo>
                      <a:pt x="1507" y="3201"/>
                    </a:lnTo>
                    <a:lnTo>
                      <a:pt x="1361" y="3327"/>
                    </a:lnTo>
                    <a:lnTo>
                      <a:pt x="1277" y="3348"/>
                    </a:lnTo>
                    <a:lnTo>
                      <a:pt x="1172" y="3453"/>
                    </a:lnTo>
                    <a:lnTo>
                      <a:pt x="1151" y="3620"/>
                    </a:lnTo>
                    <a:lnTo>
                      <a:pt x="1110" y="3536"/>
                    </a:lnTo>
                    <a:lnTo>
                      <a:pt x="1068" y="3473"/>
                    </a:lnTo>
                    <a:lnTo>
                      <a:pt x="1005" y="3557"/>
                    </a:lnTo>
                    <a:lnTo>
                      <a:pt x="942" y="3620"/>
                    </a:lnTo>
                    <a:lnTo>
                      <a:pt x="942" y="3746"/>
                    </a:lnTo>
                    <a:lnTo>
                      <a:pt x="879" y="3787"/>
                    </a:lnTo>
                    <a:lnTo>
                      <a:pt x="838" y="3766"/>
                    </a:lnTo>
                    <a:lnTo>
                      <a:pt x="670" y="3955"/>
                    </a:lnTo>
                    <a:lnTo>
                      <a:pt x="628" y="3955"/>
                    </a:lnTo>
                    <a:lnTo>
                      <a:pt x="566" y="4038"/>
                    </a:lnTo>
                    <a:lnTo>
                      <a:pt x="566" y="4206"/>
                    </a:lnTo>
                    <a:lnTo>
                      <a:pt x="524" y="4269"/>
                    </a:lnTo>
                    <a:lnTo>
                      <a:pt x="461" y="4164"/>
                    </a:lnTo>
                    <a:lnTo>
                      <a:pt x="419" y="4164"/>
                    </a:lnTo>
                    <a:lnTo>
                      <a:pt x="377" y="4206"/>
                    </a:lnTo>
                    <a:lnTo>
                      <a:pt x="335" y="4248"/>
                    </a:lnTo>
                    <a:lnTo>
                      <a:pt x="252" y="4415"/>
                    </a:lnTo>
                    <a:lnTo>
                      <a:pt x="252" y="4478"/>
                    </a:lnTo>
                    <a:lnTo>
                      <a:pt x="335" y="4582"/>
                    </a:lnTo>
                    <a:lnTo>
                      <a:pt x="377" y="4624"/>
                    </a:lnTo>
                    <a:lnTo>
                      <a:pt x="335" y="4666"/>
                    </a:lnTo>
                    <a:lnTo>
                      <a:pt x="252" y="4666"/>
                    </a:lnTo>
                    <a:lnTo>
                      <a:pt x="126" y="4687"/>
                    </a:lnTo>
                    <a:lnTo>
                      <a:pt x="1" y="4813"/>
                    </a:lnTo>
                    <a:lnTo>
                      <a:pt x="43" y="4834"/>
                    </a:lnTo>
                    <a:lnTo>
                      <a:pt x="126" y="4834"/>
                    </a:lnTo>
                    <a:lnTo>
                      <a:pt x="43" y="4896"/>
                    </a:lnTo>
                    <a:lnTo>
                      <a:pt x="43" y="5001"/>
                    </a:lnTo>
                    <a:lnTo>
                      <a:pt x="126" y="5085"/>
                    </a:lnTo>
                    <a:lnTo>
                      <a:pt x="168" y="5106"/>
                    </a:lnTo>
                    <a:lnTo>
                      <a:pt x="315" y="5106"/>
                    </a:lnTo>
                    <a:lnTo>
                      <a:pt x="335" y="5147"/>
                    </a:lnTo>
                    <a:lnTo>
                      <a:pt x="356" y="5147"/>
                    </a:lnTo>
                    <a:lnTo>
                      <a:pt x="377" y="5085"/>
                    </a:lnTo>
                    <a:lnTo>
                      <a:pt x="440" y="5085"/>
                    </a:lnTo>
                    <a:lnTo>
                      <a:pt x="524" y="5126"/>
                    </a:lnTo>
                    <a:lnTo>
                      <a:pt x="566" y="5210"/>
                    </a:lnTo>
                    <a:lnTo>
                      <a:pt x="545" y="5252"/>
                    </a:lnTo>
                    <a:lnTo>
                      <a:pt x="587" y="5315"/>
                    </a:lnTo>
                    <a:lnTo>
                      <a:pt x="670" y="5315"/>
                    </a:lnTo>
                    <a:lnTo>
                      <a:pt x="733" y="5336"/>
                    </a:lnTo>
                    <a:lnTo>
                      <a:pt x="754" y="5461"/>
                    </a:lnTo>
                    <a:lnTo>
                      <a:pt x="859" y="5545"/>
                    </a:lnTo>
                    <a:lnTo>
                      <a:pt x="942" y="5608"/>
                    </a:lnTo>
                    <a:lnTo>
                      <a:pt x="838" y="5670"/>
                    </a:lnTo>
                    <a:lnTo>
                      <a:pt x="879" y="5670"/>
                    </a:lnTo>
                    <a:lnTo>
                      <a:pt x="1005" y="5629"/>
                    </a:lnTo>
                    <a:lnTo>
                      <a:pt x="1005" y="5670"/>
                    </a:lnTo>
                    <a:lnTo>
                      <a:pt x="1110" y="5712"/>
                    </a:lnTo>
                    <a:lnTo>
                      <a:pt x="1256" y="5670"/>
                    </a:lnTo>
                    <a:lnTo>
                      <a:pt x="1465" y="5608"/>
                    </a:lnTo>
                    <a:lnTo>
                      <a:pt x="1612" y="5461"/>
                    </a:lnTo>
                    <a:lnTo>
                      <a:pt x="1737" y="5419"/>
                    </a:lnTo>
                    <a:lnTo>
                      <a:pt x="1737" y="5357"/>
                    </a:lnTo>
                    <a:lnTo>
                      <a:pt x="1716" y="5252"/>
                    </a:lnTo>
                    <a:lnTo>
                      <a:pt x="1800" y="5315"/>
                    </a:lnTo>
                    <a:lnTo>
                      <a:pt x="1779" y="5398"/>
                    </a:lnTo>
                    <a:lnTo>
                      <a:pt x="1905" y="5336"/>
                    </a:lnTo>
                    <a:lnTo>
                      <a:pt x="1926" y="5210"/>
                    </a:lnTo>
                    <a:lnTo>
                      <a:pt x="2009" y="5106"/>
                    </a:lnTo>
                    <a:lnTo>
                      <a:pt x="2198" y="5022"/>
                    </a:lnTo>
                    <a:lnTo>
                      <a:pt x="2323" y="5022"/>
                    </a:lnTo>
                    <a:lnTo>
                      <a:pt x="2365" y="5001"/>
                    </a:lnTo>
                    <a:lnTo>
                      <a:pt x="2365" y="4959"/>
                    </a:lnTo>
                    <a:lnTo>
                      <a:pt x="2260" y="4959"/>
                    </a:lnTo>
                    <a:lnTo>
                      <a:pt x="2323" y="4938"/>
                    </a:lnTo>
                    <a:lnTo>
                      <a:pt x="2344" y="4917"/>
                    </a:lnTo>
                    <a:lnTo>
                      <a:pt x="2323" y="4896"/>
                    </a:lnTo>
                    <a:lnTo>
                      <a:pt x="2449" y="4729"/>
                    </a:lnTo>
                    <a:lnTo>
                      <a:pt x="2532" y="4582"/>
                    </a:lnTo>
                    <a:lnTo>
                      <a:pt x="2574" y="4415"/>
                    </a:lnTo>
                    <a:lnTo>
                      <a:pt x="2658" y="4310"/>
                    </a:lnTo>
                    <a:lnTo>
                      <a:pt x="2930" y="4143"/>
                    </a:lnTo>
                    <a:lnTo>
                      <a:pt x="2972" y="4038"/>
                    </a:lnTo>
                    <a:lnTo>
                      <a:pt x="2993" y="3913"/>
                    </a:lnTo>
                    <a:lnTo>
                      <a:pt x="3097" y="3746"/>
                    </a:lnTo>
                    <a:lnTo>
                      <a:pt x="3160" y="3641"/>
                    </a:lnTo>
                    <a:lnTo>
                      <a:pt x="3181" y="3536"/>
                    </a:lnTo>
                    <a:lnTo>
                      <a:pt x="3265" y="3432"/>
                    </a:lnTo>
                    <a:lnTo>
                      <a:pt x="3369" y="3369"/>
                    </a:lnTo>
                    <a:lnTo>
                      <a:pt x="3390" y="3264"/>
                    </a:lnTo>
                    <a:lnTo>
                      <a:pt x="3474" y="3348"/>
                    </a:lnTo>
                    <a:lnTo>
                      <a:pt x="3516" y="3348"/>
                    </a:lnTo>
                    <a:lnTo>
                      <a:pt x="3558" y="3243"/>
                    </a:lnTo>
                    <a:lnTo>
                      <a:pt x="3662" y="3243"/>
                    </a:lnTo>
                    <a:lnTo>
                      <a:pt x="3725" y="3222"/>
                    </a:lnTo>
                    <a:lnTo>
                      <a:pt x="3788" y="3139"/>
                    </a:lnTo>
                    <a:lnTo>
                      <a:pt x="3788" y="3034"/>
                    </a:lnTo>
                    <a:lnTo>
                      <a:pt x="3704" y="2950"/>
                    </a:lnTo>
                    <a:lnTo>
                      <a:pt x="3704" y="2950"/>
                    </a:lnTo>
                    <a:lnTo>
                      <a:pt x="3809" y="3013"/>
                    </a:lnTo>
                    <a:lnTo>
                      <a:pt x="3830" y="3139"/>
                    </a:lnTo>
                    <a:lnTo>
                      <a:pt x="3892" y="3139"/>
                    </a:lnTo>
                    <a:lnTo>
                      <a:pt x="3976" y="3118"/>
                    </a:lnTo>
                    <a:lnTo>
                      <a:pt x="3976" y="3055"/>
                    </a:lnTo>
                    <a:lnTo>
                      <a:pt x="4039" y="3013"/>
                    </a:lnTo>
                    <a:lnTo>
                      <a:pt x="4123" y="3034"/>
                    </a:lnTo>
                    <a:lnTo>
                      <a:pt x="4123" y="3097"/>
                    </a:lnTo>
                    <a:lnTo>
                      <a:pt x="4018" y="3139"/>
                    </a:lnTo>
                    <a:lnTo>
                      <a:pt x="4123" y="3139"/>
                    </a:lnTo>
                    <a:lnTo>
                      <a:pt x="4227" y="3160"/>
                    </a:lnTo>
                    <a:lnTo>
                      <a:pt x="4248" y="3118"/>
                    </a:lnTo>
                    <a:lnTo>
                      <a:pt x="4248" y="3034"/>
                    </a:lnTo>
                    <a:lnTo>
                      <a:pt x="4290" y="2992"/>
                    </a:lnTo>
                    <a:lnTo>
                      <a:pt x="4311" y="3013"/>
                    </a:lnTo>
                    <a:lnTo>
                      <a:pt x="4311" y="3139"/>
                    </a:lnTo>
                    <a:lnTo>
                      <a:pt x="4332" y="3160"/>
                    </a:lnTo>
                    <a:lnTo>
                      <a:pt x="4395" y="3118"/>
                    </a:lnTo>
                    <a:lnTo>
                      <a:pt x="4416" y="2950"/>
                    </a:lnTo>
                    <a:lnTo>
                      <a:pt x="4353" y="2867"/>
                    </a:lnTo>
                    <a:lnTo>
                      <a:pt x="4290" y="2867"/>
                    </a:lnTo>
                    <a:lnTo>
                      <a:pt x="4311" y="2825"/>
                    </a:lnTo>
                    <a:lnTo>
                      <a:pt x="4311" y="2699"/>
                    </a:lnTo>
                    <a:lnTo>
                      <a:pt x="4332" y="2511"/>
                    </a:lnTo>
                    <a:lnTo>
                      <a:pt x="4416" y="2490"/>
                    </a:lnTo>
                    <a:lnTo>
                      <a:pt x="4562" y="2427"/>
                    </a:lnTo>
                    <a:lnTo>
                      <a:pt x="4750" y="2323"/>
                    </a:lnTo>
                    <a:lnTo>
                      <a:pt x="4771" y="2260"/>
                    </a:lnTo>
                    <a:lnTo>
                      <a:pt x="4918" y="2093"/>
                    </a:lnTo>
                    <a:lnTo>
                      <a:pt x="4918" y="1988"/>
                    </a:lnTo>
                    <a:lnTo>
                      <a:pt x="5043" y="1862"/>
                    </a:lnTo>
                    <a:lnTo>
                      <a:pt x="5127" y="1883"/>
                    </a:lnTo>
                    <a:lnTo>
                      <a:pt x="5127" y="1821"/>
                    </a:lnTo>
                    <a:lnTo>
                      <a:pt x="5336" y="1632"/>
                    </a:lnTo>
                    <a:lnTo>
                      <a:pt x="5336" y="1549"/>
                    </a:lnTo>
                    <a:lnTo>
                      <a:pt x="5650" y="1277"/>
                    </a:lnTo>
                    <a:lnTo>
                      <a:pt x="5755" y="1235"/>
                    </a:lnTo>
                    <a:lnTo>
                      <a:pt x="5692" y="1214"/>
                    </a:lnTo>
                    <a:lnTo>
                      <a:pt x="5671" y="1109"/>
                    </a:lnTo>
                    <a:lnTo>
                      <a:pt x="5608" y="1005"/>
                    </a:lnTo>
                    <a:lnTo>
                      <a:pt x="5650" y="900"/>
                    </a:lnTo>
                    <a:lnTo>
                      <a:pt x="5671" y="774"/>
                    </a:lnTo>
                    <a:lnTo>
                      <a:pt x="5692" y="816"/>
                    </a:lnTo>
                    <a:lnTo>
                      <a:pt x="5797" y="649"/>
                    </a:lnTo>
                    <a:lnTo>
                      <a:pt x="5713" y="691"/>
                    </a:lnTo>
                    <a:lnTo>
                      <a:pt x="5650" y="691"/>
                    </a:lnTo>
                    <a:lnTo>
                      <a:pt x="5755" y="628"/>
                    </a:lnTo>
                    <a:lnTo>
                      <a:pt x="5817" y="502"/>
                    </a:lnTo>
                    <a:lnTo>
                      <a:pt x="5797" y="502"/>
                    </a:lnTo>
                    <a:lnTo>
                      <a:pt x="5797" y="419"/>
                    </a:lnTo>
                    <a:lnTo>
                      <a:pt x="5713" y="419"/>
                    </a:lnTo>
                    <a:lnTo>
                      <a:pt x="5650" y="544"/>
                    </a:lnTo>
                    <a:lnTo>
                      <a:pt x="5671" y="586"/>
                    </a:lnTo>
                    <a:lnTo>
                      <a:pt x="5713" y="607"/>
                    </a:lnTo>
                    <a:lnTo>
                      <a:pt x="5608" y="649"/>
                    </a:lnTo>
                    <a:lnTo>
                      <a:pt x="5566" y="607"/>
                    </a:lnTo>
                    <a:lnTo>
                      <a:pt x="5566" y="544"/>
                    </a:lnTo>
                    <a:lnTo>
                      <a:pt x="5504" y="544"/>
                    </a:lnTo>
                    <a:lnTo>
                      <a:pt x="5441" y="523"/>
                    </a:lnTo>
                    <a:lnTo>
                      <a:pt x="5378" y="586"/>
                    </a:lnTo>
                    <a:lnTo>
                      <a:pt x="5294" y="691"/>
                    </a:lnTo>
                    <a:lnTo>
                      <a:pt x="5232" y="628"/>
                    </a:lnTo>
                    <a:lnTo>
                      <a:pt x="5169" y="481"/>
                    </a:lnTo>
                    <a:lnTo>
                      <a:pt x="5232" y="440"/>
                    </a:lnTo>
                    <a:lnTo>
                      <a:pt x="5273" y="377"/>
                    </a:lnTo>
                    <a:lnTo>
                      <a:pt x="5273" y="314"/>
                    </a:lnTo>
                    <a:lnTo>
                      <a:pt x="5252" y="293"/>
                    </a:lnTo>
                    <a:lnTo>
                      <a:pt x="5273" y="251"/>
                    </a:lnTo>
                    <a:lnTo>
                      <a:pt x="5232" y="209"/>
                    </a:lnTo>
                    <a:lnTo>
                      <a:pt x="5169" y="251"/>
                    </a:lnTo>
                    <a:lnTo>
                      <a:pt x="5127" y="230"/>
                    </a:lnTo>
                    <a:lnTo>
                      <a:pt x="5064" y="188"/>
                    </a:lnTo>
                    <a:lnTo>
                      <a:pt x="5085" y="105"/>
                    </a:lnTo>
                    <a:lnTo>
                      <a:pt x="51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36"/>
              <p:cNvSpPr/>
              <p:nvPr/>
            </p:nvSpPr>
            <p:spPr>
              <a:xfrm>
                <a:off x="6101375" y="3852150"/>
                <a:ext cx="82150" cy="171075"/>
              </a:xfrm>
              <a:custGeom>
                <a:rect b="b" l="l" r="r" t="t"/>
                <a:pathLst>
                  <a:path extrusionOk="0" h="6843" w="3286">
                    <a:moveTo>
                      <a:pt x="880" y="0"/>
                    </a:moveTo>
                    <a:lnTo>
                      <a:pt x="796" y="21"/>
                    </a:lnTo>
                    <a:lnTo>
                      <a:pt x="650" y="21"/>
                    </a:lnTo>
                    <a:lnTo>
                      <a:pt x="650" y="42"/>
                    </a:lnTo>
                    <a:lnTo>
                      <a:pt x="733" y="126"/>
                    </a:lnTo>
                    <a:lnTo>
                      <a:pt x="859" y="440"/>
                    </a:lnTo>
                    <a:lnTo>
                      <a:pt x="859" y="544"/>
                    </a:lnTo>
                    <a:lnTo>
                      <a:pt x="859" y="733"/>
                    </a:lnTo>
                    <a:lnTo>
                      <a:pt x="796" y="774"/>
                    </a:lnTo>
                    <a:lnTo>
                      <a:pt x="754" y="774"/>
                    </a:lnTo>
                    <a:lnTo>
                      <a:pt x="754" y="795"/>
                    </a:lnTo>
                    <a:lnTo>
                      <a:pt x="796" y="1046"/>
                    </a:lnTo>
                    <a:lnTo>
                      <a:pt x="838" y="1067"/>
                    </a:lnTo>
                    <a:lnTo>
                      <a:pt x="942" y="1026"/>
                    </a:lnTo>
                    <a:lnTo>
                      <a:pt x="1047" y="1026"/>
                    </a:lnTo>
                    <a:lnTo>
                      <a:pt x="963" y="1046"/>
                    </a:lnTo>
                    <a:lnTo>
                      <a:pt x="880" y="1151"/>
                    </a:lnTo>
                    <a:lnTo>
                      <a:pt x="901" y="1277"/>
                    </a:lnTo>
                    <a:lnTo>
                      <a:pt x="984" y="1444"/>
                    </a:lnTo>
                    <a:lnTo>
                      <a:pt x="1005" y="1716"/>
                    </a:lnTo>
                    <a:lnTo>
                      <a:pt x="1005" y="1904"/>
                    </a:lnTo>
                    <a:lnTo>
                      <a:pt x="1005" y="2030"/>
                    </a:lnTo>
                    <a:lnTo>
                      <a:pt x="1068" y="2009"/>
                    </a:lnTo>
                    <a:lnTo>
                      <a:pt x="1089" y="1904"/>
                    </a:lnTo>
                    <a:lnTo>
                      <a:pt x="1068" y="1821"/>
                    </a:lnTo>
                    <a:lnTo>
                      <a:pt x="1089" y="1800"/>
                    </a:lnTo>
                    <a:lnTo>
                      <a:pt x="1152" y="1842"/>
                    </a:lnTo>
                    <a:lnTo>
                      <a:pt x="1152" y="1967"/>
                    </a:lnTo>
                    <a:lnTo>
                      <a:pt x="1194" y="1967"/>
                    </a:lnTo>
                    <a:lnTo>
                      <a:pt x="1214" y="1904"/>
                    </a:lnTo>
                    <a:lnTo>
                      <a:pt x="1194" y="1842"/>
                    </a:lnTo>
                    <a:lnTo>
                      <a:pt x="1214" y="1842"/>
                    </a:lnTo>
                    <a:lnTo>
                      <a:pt x="1256" y="1925"/>
                    </a:lnTo>
                    <a:lnTo>
                      <a:pt x="1173" y="2030"/>
                    </a:lnTo>
                    <a:lnTo>
                      <a:pt x="1152" y="2134"/>
                    </a:lnTo>
                    <a:lnTo>
                      <a:pt x="1152" y="2197"/>
                    </a:lnTo>
                    <a:lnTo>
                      <a:pt x="1110" y="2218"/>
                    </a:lnTo>
                    <a:lnTo>
                      <a:pt x="1068" y="2134"/>
                    </a:lnTo>
                    <a:lnTo>
                      <a:pt x="1005" y="2134"/>
                    </a:lnTo>
                    <a:lnTo>
                      <a:pt x="1047" y="2323"/>
                    </a:lnTo>
                    <a:lnTo>
                      <a:pt x="1110" y="2532"/>
                    </a:lnTo>
                    <a:lnTo>
                      <a:pt x="1173" y="2553"/>
                    </a:lnTo>
                    <a:lnTo>
                      <a:pt x="1194" y="2532"/>
                    </a:lnTo>
                    <a:lnTo>
                      <a:pt x="1256" y="2616"/>
                    </a:lnTo>
                    <a:lnTo>
                      <a:pt x="1256" y="2658"/>
                    </a:lnTo>
                    <a:lnTo>
                      <a:pt x="1298" y="2699"/>
                    </a:lnTo>
                    <a:lnTo>
                      <a:pt x="1194" y="2762"/>
                    </a:lnTo>
                    <a:lnTo>
                      <a:pt x="1194" y="2825"/>
                    </a:lnTo>
                    <a:lnTo>
                      <a:pt x="1214" y="2867"/>
                    </a:lnTo>
                    <a:lnTo>
                      <a:pt x="1194" y="2950"/>
                    </a:lnTo>
                    <a:lnTo>
                      <a:pt x="1110" y="3139"/>
                    </a:lnTo>
                    <a:lnTo>
                      <a:pt x="1152" y="3243"/>
                    </a:lnTo>
                    <a:lnTo>
                      <a:pt x="1089" y="3264"/>
                    </a:lnTo>
                    <a:lnTo>
                      <a:pt x="1173" y="3348"/>
                    </a:lnTo>
                    <a:lnTo>
                      <a:pt x="1152" y="3369"/>
                    </a:lnTo>
                    <a:lnTo>
                      <a:pt x="1068" y="3369"/>
                    </a:lnTo>
                    <a:lnTo>
                      <a:pt x="1005" y="3474"/>
                    </a:lnTo>
                    <a:lnTo>
                      <a:pt x="1005" y="3536"/>
                    </a:lnTo>
                    <a:lnTo>
                      <a:pt x="1068" y="3599"/>
                    </a:lnTo>
                    <a:lnTo>
                      <a:pt x="1005" y="3641"/>
                    </a:lnTo>
                    <a:lnTo>
                      <a:pt x="942" y="3641"/>
                    </a:lnTo>
                    <a:lnTo>
                      <a:pt x="880" y="3767"/>
                    </a:lnTo>
                    <a:lnTo>
                      <a:pt x="796" y="4164"/>
                    </a:lnTo>
                    <a:lnTo>
                      <a:pt x="796" y="4269"/>
                    </a:lnTo>
                    <a:lnTo>
                      <a:pt x="733" y="4331"/>
                    </a:lnTo>
                    <a:lnTo>
                      <a:pt x="629" y="4331"/>
                    </a:lnTo>
                    <a:lnTo>
                      <a:pt x="545" y="4290"/>
                    </a:lnTo>
                    <a:lnTo>
                      <a:pt x="419" y="4311"/>
                    </a:lnTo>
                    <a:lnTo>
                      <a:pt x="210" y="4415"/>
                    </a:lnTo>
                    <a:lnTo>
                      <a:pt x="106" y="4520"/>
                    </a:lnTo>
                    <a:lnTo>
                      <a:pt x="64" y="4645"/>
                    </a:lnTo>
                    <a:lnTo>
                      <a:pt x="106" y="4834"/>
                    </a:lnTo>
                    <a:lnTo>
                      <a:pt x="210" y="4917"/>
                    </a:lnTo>
                    <a:lnTo>
                      <a:pt x="357" y="5022"/>
                    </a:lnTo>
                    <a:lnTo>
                      <a:pt x="440" y="5168"/>
                    </a:lnTo>
                    <a:lnTo>
                      <a:pt x="587" y="5231"/>
                    </a:lnTo>
                    <a:lnTo>
                      <a:pt x="650" y="5273"/>
                    </a:lnTo>
                    <a:lnTo>
                      <a:pt x="670" y="5545"/>
                    </a:lnTo>
                    <a:lnTo>
                      <a:pt x="691" y="5566"/>
                    </a:lnTo>
                    <a:lnTo>
                      <a:pt x="670" y="5587"/>
                    </a:lnTo>
                    <a:lnTo>
                      <a:pt x="670" y="5733"/>
                    </a:lnTo>
                    <a:lnTo>
                      <a:pt x="629" y="5838"/>
                    </a:lnTo>
                    <a:lnTo>
                      <a:pt x="378" y="6110"/>
                    </a:lnTo>
                    <a:lnTo>
                      <a:pt x="231" y="6277"/>
                    </a:lnTo>
                    <a:lnTo>
                      <a:pt x="43" y="6424"/>
                    </a:lnTo>
                    <a:lnTo>
                      <a:pt x="1" y="6508"/>
                    </a:lnTo>
                    <a:lnTo>
                      <a:pt x="22" y="6549"/>
                    </a:lnTo>
                    <a:lnTo>
                      <a:pt x="126" y="6591"/>
                    </a:lnTo>
                    <a:lnTo>
                      <a:pt x="147" y="6528"/>
                    </a:lnTo>
                    <a:lnTo>
                      <a:pt x="210" y="6528"/>
                    </a:lnTo>
                    <a:lnTo>
                      <a:pt x="210" y="6612"/>
                    </a:lnTo>
                    <a:lnTo>
                      <a:pt x="210" y="6675"/>
                    </a:lnTo>
                    <a:lnTo>
                      <a:pt x="231" y="6696"/>
                    </a:lnTo>
                    <a:lnTo>
                      <a:pt x="273" y="6675"/>
                    </a:lnTo>
                    <a:lnTo>
                      <a:pt x="315" y="6717"/>
                    </a:lnTo>
                    <a:lnTo>
                      <a:pt x="315" y="6800"/>
                    </a:lnTo>
                    <a:lnTo>
                      <a:pt x="336" y="6842"/>
                    </a:lnTo>
                    <a:lnTo>
                      <a:pt x="419" y="6821"/>
                    </a:lnTo>
                    <a:lnTo>
                      <a:pt x="629" y="6675"/>
                    </a:lnTo>
                    <a:lnTo>
                      <a:pt x="796" y="6528"/>
                    </a:lnTo>
                    <a:lnTo>
                      <a:pt x="984" y="6361"/>
                    </a:lnTo>
                    <a:lnTo>
                      <a:pt x="1152" y="6173"/>
                    </a:lnTo>
                    <a:lnTo>
                      <a:pt x="1319" y="5901"/>
                    </a:lnTo>
                    <a:lnTo>
                      <a:pt x="1424" y="5859"/>
                    </a:lnTo>
                    <a:lnTo>
                      <a:pt x="1507" y="5859"/>
                    </a:lnTo>
                    <a:lnTo>
                      <a:pt x="1570" y="5775"/>
                    </a:lnTo>
                    <a:lnTo>
                      <a:pt x="1570" y="5691"/>
                    </a:lnTo>
                    <a:lnTo>
                      <a:pt x="1612" y="5650"/>
                    </a:lnTo>
                    <a:lnTo>
                      <a:pt x="1717" y="5587"/>
                    </a:lnTo>
                    <a:lnTo>
                      <a:pt x="1800" y="5357"/>
                    </a:lnTo>
                    <a:lnTo>
                      <a:pt x="1905" y="5210"/>
                    </a:lnTo>
                    <a:lnTo>
                      <a:pt x="1905" y="5147"/>
                    </a:lnTo>
                    <a:lnTo>
                      <a:pt x="1989" y="5106"/>
                    </a:lnTo>
                    <a:lnTo>
                      <a:pt x="1884" y="4980"/>
                    </a:lnTo>
                    <a:lnTo>
                      <a:pt x="1717" y="4980"/>
                    </a:lnTo>
                    <a:lnTo>
                      <a:pt x="1800" y="4938"/>
                    </a:lnTo>
                    <a:lnTo>
                      <a:pt x="1884" y="4917"/>
                    </a:lnTo>
                    <a:lnTo>
                      <a:pt x="2114" y="4624"/>
                    </a:lnTo>
                    <a:lnTo>
                      <a:pt x="2240" y="4603"/>
                    </a:lnTo>
                    <a:lnTo>
                      <a:pt x="2428" y="4624"/>
                    </a:lnTo>
                    <a:lnTo>
                      <a:pt x="2512" y="4624"/>
                    </a:lnTo>
                    <a:lnTo>
                      <a:pt x="2512" y="4708"/>
                    </a:lnTo>
                    <a:lnTo>
                      <a:pt x="2512" y="4792"/>
                    </a:lnTo>
                    <a:lnTo>
                      <a:pt x="2616" y="4708"/>
                    </a:lnTo>
                    <a:lnTo>
                      <a:pt x="2679" y="4645"/>
                    </a:lnTo>
                    <a:lnTo>
                      <a:pt x="2533" y="4603"/>
                    </a:lnTo>
                    <a:lnTo>
                      <a:pt x="2554" y="4499"/>
                    </a:lnTo>
                    <a:lnTo>
                      <a:pt x="2637" y="4311"/>
                    </a:lnTo>
                    <a:lnTo>
                      <a:pt x="2679" y="4227"/>
                    </a:lnTo>
                    <a:lnTo>
                      <a:pt x="2784" y="4227"/>
                    </a:lnTo>
                    <a:lnTo>
                      <a:pt x="2826" y="4290"/>
                    </a:lnTo>
                    <a:lnTo>
                      <a:pt x="2867" y="4227"/>
                    </a:lnTo>
                    <a:lnTo>
                      <a:pt x="2930" y="4122"/>
                    </a:lnTo>
                    <a:lnTo>
                      <a:pt x="3077" y="3892"/>
                    </a:lnTo>
                    <a:lnTo>
                      <a:pt x="3077" y="3808"/>
                    </a:lnTo>
                    <a:lnTo>
                      <a:pt x="3077" y="3746"/>
                    </a:lnTo>
                    <a:lnTo>
                      <a:pt x="3098" y="3599"/>
                    </a:lnTo>
                    <a:lnTo>
                      <a:pt x="3202" y="3495"/>
                    </a:lnTo>
                    <a:lnTo>
                      <a:pt x="3286" y="3453"/>
                    </a:lnTo>
                    <a:lnTo>
                      <a:pt x="3286" y="3411"/>
                    </a:lnTo>
                    <a:lnTo>
                      <a:pt x="3160" y="3369"/>
                    </a:lnTo>
                    <a:lnTo>
                      <a:pt x="3098" y="3285"/>
                    </a:lnTo>
                    <a:lnTo>
                      <a:pt x="3139" y="3285"/>
                    </a:lnTo>
                    <a:lnTo>
                      <a:pt x="3160" y="3243"/>
                    </a:lnTo>
                    <a:lnTo>
                      <a:pt x="3035" y="3222"/>
                    </a:lnTo>
                    <a:lnTo>
                      <a:pt x="2888" y="3327"/>
                    </a:lnTo>
                    <a:lnTo>
                      <a:pt x="2679" y="3536"/>
                    </a:lnTo>
                    <a:lnTo>
                      <a:pt x="2554" y="3536"/>
                    </a:lnTo>
                    <a:lnTo>
                      <a:pt x="2470" y="3578"/>
                    </a:lnTo>
                    <a:lnTo>
                      <a:pt x="2365" y="3536"/>
                    </a:lnTo>
                    <a:lnTo>
                      <a:pt x="2135" y="3285"/>
                    </a:lnTo>
                    <a:lnTo>
                      <a:pt x="2051" y="3285"/>
                    </a:lnTo>
                    <a:lnTo>
                      <a:pt x="1989" y="3181"/>
                    </a:lnTo>
                    <a:lnTo>
                      <a:pt x="1947" y="3118"/>
                    </a:lnTo>
                    <a:lnTo>
                      <a:pt x="2010" y="3034"/>
                    </a:lnTo>
                    <a:lnTo>
                      <a:pt x="2030" y="2888"/>
                    </a:lnTo>
                    <a:lnTo>
                      <a:pt x="1926" y="2720"/>
                    </a:lnTo>
                    <a:lnTo>
                      <a:pt x="1926" y="2637"/>
                    </a:lnTo>
                    <a:lnTo>
                      <a:pt x="1905" y="2595"/>
                    </a:lnTo>
                    <a:lnTo>
                      <a:pt x="1905" y="2448"/>
                    </a:lnTo>
                    <a:lnTo>
                      <a:pt x="1947" y="2365"/>
                    </a:lnTo>
                    <a:lnTo>
                      <a:pt x="1884" y="2365"/>
                    </a:lnTo>
                    <a:lnTo>
                      <a:pt x="1884" y="2239"/>
                    </a:lnTo>
                    <a:lnTo>
                      <a:pt x="1842" y="2176"/>
                    </a:lnTo>
                    <a:lnTo>
                      <a:pt x="1800" y="2197"/>
                    </a:lnTo>
                    <a:lnTo>
                      <a:pt x="1717" y="2134"/>
                    </a:lnTo>
                    <a:lnTo>
                      <a:pt x="1675" y="2197"/>
                    </a:lnTo>
                    <a:lnTo>
                      <a:pt x="1779" y="2281"/>
                    </a:lnTo>
                    <a:lnTo>
                      <a:pt x="1738" y="2365"/>
                    </a:lnTo>
                    <a:lnTo>
                      <a:pt x="1779" y="2427"/>
                    </a:lnTo>
                    <a:lnTo>
                      <a:pt x="1696" y="2511"/>
                    </a:lnTo>
                    <a:lnTo>
                      <a:pt x="1696" y="2595"/>
                    </a:lnTo>
                    <a:lnTo>
                      <a:pt x="1779" y="2699"/>
                    </a:lnTo>
                    <a:lnTo>
                      <a:pt x="1779" y="2741"/>
                    </a:lnTo>
                    <a:lnTo>
                      <a:pt x="1675" y="2762"/>
                    </a:lnTo>
                    <a:lnTo>
                      <a:pt x="1612" y="2720"/>
                    </a:lnTo>
                    <a:lnTo>
                      <a:pt x="1591" y="2616"/>
                    </a:lnTo>
                    <a:lnTo>
                      <a:pt x="1486" y="2595"/>
                    </a:lnTo>
                    <a:lnTo>
                      <a:pt x="1486" y="2532"/>
                    </a:lnTo>
                    <a:lnTo>
                      <a:pt x="1382" y="2511"/>
                    </a:lnTo>
                    <a:lnTo>
                      <a:pt x="1319" y="2511"/>
                    </a:lnTo>
                    <a:lnTo>
                      <a:pt x="1298" y="2448"/>
                    </a:lnTo>
                    <a:lnTo>
                      <a:pt x="1403" y="2406"/>
                    </a:lnTo>
                    <a:lnTo>
                      <a:pt x="1424" y="2323"/>
                    </a:lnTo>
                    <a:lnTo>
                      <a:pt x="1319" y="2239"/>
                    </a:lnTo>
                    <a:lnTo>
                      <a:pt x="1403" y="2114"/>
                    </a:lnTo>
                    <a:lnTo>
                      <a:pt x="1486" y="2093"/>
                    </a:lnTo>
                    <a:lnTo>
                      <a:pt x="1507" y="1988"/>
                    </a:lnTo>
                    <a:lnTo>
                      <a:pt x="1486" y="1904"/>
                    </a:lnTo>
                    <a:lnTo>
                      <a:pt x="1507" y="1821"/>
                    </a:lnTo>
                    <a:lnTo>
                      <a:pt x="1466" y="1758"/>
                    </a:lnTo>
                    <a:lnTo>
                      <a:pt x="1486" y="1611"/>
                    </a:lnTo>
                    <a:lnTo>
                      <a:pt x="1361" y="1507"/>
                    </a:lnTo>
                    <a:lnTo>
                      <a:pt x="1361" y="1465"/>
                    </a:lnTo>
                    <a:lnTo>
                      <a:pt x="1424" y="1507"/>
                    </a:lnTo>
                    <a:lnTo>
                      <a:pt x="1528" y="1486"/>
                    </a:lnTo>
                    <a:lnTo>
                      <a:pt x="1570" y="1360"/>
                    </a:lnTo>
                    <a:lnTo>
                      <a:pt x="1591" y="1318"/>
                    </a:lnTo>
                    <a:lnTo>
                      <a:pt x="1591" y="1151"/>
                    </a:lnTo>
                    <a:lnTo>
                      <a:pt x="1570" y="1026"/>
                    </a:lnTo>
                    <a:lnTo>
                      <a:pt x="1570" y="921"/>
                    </a:lnTo>
                    <a:lnTo>
                      <a:pt x="1507" y="942"/>
                    </a:lnTo>
                    <a:lnTo>
                      <a:pt x="1382" y="984"/>
                    </a:lnTo>
                    <a:lnTo>
                      <a:pt x="1277" y="879"/>
                    </a:lnTo>
                    <a:lnTo>
                      <a:pt x="1361" y="837"/>
                    </a:lnTo>
                    <a:lnTo>
                      <a:pt x="1277" y="774"/>
                    </a:lnTo>
                    <a:lnTo>
                      <a:pt x="1214" y="754"/>
                    </a:lnTo>
                    <a:lnTo>
                      <a:pt x="1277" y="712"/>
                    </a:lnTo>
                    <a:lnTo>
                      <a:pt x="1361" y="649"/>
                    </a:lnTo>
                    <a:lnTo>
                      <a:pt x="1361" y="607"/>
                    </a:lnTo>
                    <a:lnTo>
                      <a:pt x="1256" y="565"/>
                    </a:lnTo>
                    <a:lnTo>
                      <a:pt x="1173" y="502"/>
                    </a:lnTo>
                    <a:lnTo>
                      <a:pt x="1089" y="544"/>
                    </a:lnTo>
                    <a:lnTo>
                      <a:pt x="1089" y="440"/>
                    </a:lnTo>
                    <a:lnTo>
                      <a:pt x="1110" y="440"/>
                    </a:lnTo>
                    <a:lnTo>
                      <a:pt x="1173" y="356"/>
                    </a:lnTo>
                    <a:lnTo>
                      <a:pt x="1110" y="356"/>
                    </a:lnTo>
                    <a:lnTo>
                      <a:pt x="1047" y="398"/>
                    </a:lnTo>
                    <a:lnTo>
                      <a:pt x="1047" y="461"/>
                    </a:lnTo>
                    <a:lnTo>
                      <a:pt x="1005" y="544"/>
                    </a:lnTo>
                    <a:lnTo>
                      <a:pt x="942" y="523"/>
                    </a:lnTo>
                    <a:lnTo>
                      <a:pt x="963" y="419"/>
                    </a:lnTo>
                    <a:lnTo>
                      <a:pt x="901" y="335"/>
                    </a:lnTo>
                    <a:lnTo>
                      <a:pt x="880" y="209"/>
                    </a:lnTo>
                    <a:lnTo>
                      <a:pt x="880" y="105"/>
                    </a:lnTo>
                    <a:lnTo>
                      <a:pt x="880" y="42"/>
                    </a:lnTo>
                    <a:lnTo>
                      <a:pt x="942" y="42"/>
                    </a:lnTo>
                    <a:lnTo>
                      <a:pt x="8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4" name="Google Shape;2294;p36"/>
            <p:cNvSpPr/>
            <p:nvPr/>
          </p:nvSpPr>
          <p:spPr>
            <a:xfrm>
              <a:off x="3399625" y="2088800"/>
              <a:ext cx="127125" cy="77450"/>
            </a:xfrm>
            <a:custGeom>
              <a:rect b="b" l="l" r="r" t="t"/>
              <a:pathLst>
                <a:path extrusionOk="0" h="3098" w="5085">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36"/>
            <p:cNvSpPr/>
            <p:nvPr/>
          </p:nvSpPr>
          <p:spPr>
            <a:xfrm>
              <a:off x="4616850" y="2275025"/>
              <a:ext cx="885625" cy="661225"/>
            </a:xfrm>
            <a:custGeom>
              <a:rect b="b" l="l" r="r" t="t"/>
              <a:pathLst>
                <a:path extrusionOk="0" h="26449" w="35425">
                  <a:moveTo>
                    <a:pt x="27390" y="1"/>
                  </a:moveTo>
                  <a:lnTo>
                    <a:pt x="27369" y="21"/>
                  </a:lnTo>
                  <a:lnTo>
                    <a:pt x="27180" y="42"/>
                  </a:lnTo>
                  <a:lnTo>
                    <a:pt x="27139" y="126"/>
                  </a:lnTo>
                  <a:lnTo>
                    <a:pt x="27097" y="126"/>
                  </a:lnTo>
                  <a:lnTo>
                    <a:pt x="27055" y="189"/>
                  </a:lnTo>
                  <a:lnTo>
                    <a:pt x="26867" y="189"/>
                  </a:lnTo>
                  <a:lnTo>
                    <a:pt x="26741" y="147"/>
                  </a:lnTo>
                  <a:lnTo>
                    <a:pt x="26678" y="231"/>
                  </a:lnTo>
                  <a:lnTo>
                    <a:pt x="26574" y="231"/>
                  </a:lnTo>
                  <a:lnTo>
                    <a:pt x="26532" y="335"/>
                  </a:lnTo>
                  <a:lnTo>
                    <a:pt x="26448" y="356"/>
                  </a:lnTo>
                  <a:lnTo>
                    <a:pt x="26344" y="356"/>
                  </a:lnTo>
                  <a:lnTo>
                    <a:pt x="26260" y="398"/>
                  </a:lnTo>
                  <a:lnTo>
                    <a:pt x="26176" y="419"/>
                  </a:lnTo>
                  <a:lnTo>
                    <a:pt x="26051" y="419"/>
                  </a:lnTo>
                  <a:lnTo>
                    <a:pt x="25967" y="461"/>
                  </a:lnTo>
                  <a:lnTo>
                    <a:pt x="25967" y="545"/>
                  </a:lnTo>
                  <a:lnTo>
                    <a:pt x="25904" y="649"/>
                  </a:lnTo>
                  <a:lnTo>
                    <a:pt x="25862" y="754"/>
                  </a:lnTo>
                  <a:lnTo>
                    <a:pt x="25820" y="817"/>
                  </a:lnTo>
                  <a:lnTo>
                    <a:pt x="25820" y="858"/>
                  </a:lnTo>
                  <a:lnTo>
                    <a:pt x="25800" y="921"/>
                  </a:lnTo>
                  <a:lnTo>
                    <a:pt x="25800" y="1068"/>
                  </a:lnTo>
                  <a:lnTo>
                    <a:pt x="25820" y="1089"/>
                  </a:lnTo>
                  <a:lnTo>
                    <a:pt x="25862" y="1130"/>
                  </a:lnTo>
                  <a:lnTo>
                    <a:pt x="26009" y="1047"/>
                  </a:lnTo>
                  <a:lnTo>
                    <a:pt x="26072" y="984"/>
                  </a:lnTo>
                  <a:lnTo>
                    <a:pt x="26155" y="1005"/>
                  </a:lnTo>
                  <a:lnTo>
                    <a:pt x="26239" y="1151"/>
                  </a:lnTo>
                  <a:lnTo>
                    <a:pt x="26281" y="1256"/>
                  </a:lnTo>
                  <a:lnTo>
                    <a:pt x="26364" y="1340"/>
                  </a:lnTo>
                  <a:lnTo>
                    <a:pt x="26364" y="1402"/>
                  </a:lnTo>
                  <a:lnTo>
                    <a:pt x="26385" y="1486"/>
                  </a:lnTo>
                  <a:lnTo>
                    <a:pt x="26385" y="1612"/>
                  </a:lnTo>
                  <a:lnTo>
                    <a:pt x="26323" y="1674"/>
                  </a:lnTo>
                  <a:lnTo>
                    <a:pt x="26239" y="1779"/>
                  </a:lnTo>
                  <a:lnTo>
                    <a:pt x="26218" y="1926"/>
                  </a:lnTo>
                  <a:lnTo>
                    <a:pt x="26134" y="1988"/>
                  </a:lnTo>
                  <a:lnTo>
                    <a:pt x="26072" y="2093"/>
                  </a:lnTo>
                  <a:lnTo>
                    <a:pt x="26051" y="2198"/>
                  </a:lnTo>
                  <a:lnTo>
                    <a:pt x="26134" y="2281"/>
                  </a:lnTo>
                  <a:lnTo>
                    <a:pt x="26092" y="2344"/>
                  </a:lnTo>
                  <a:lnTo>
                    <a:pt x="26134" y="2490"/>
                  </a:lnTo>
                  <a:lnTo>
                    <a:pt x="26176" y="2532"/>
                  </a:lnTo>
                  <a:lnTo>
                    <a:pt x="26176" y="2658"/>
                  </a:lnTo>
                  <a:lnTo>
                    <a:pt x="26092" y="2700"/>
                  </a:lnTo>
                  <a:lnTo>
                    <a:pt x="26072" y="2742"/>
                  </a:lnTo>
                  <a:lnTo>
                    <a:pt x="26134" y="2846"/>
                  </a:lnTo>
                  <a:lnTo>
                    <a:pt x="26134" y="3034"/>
                  </a:lnTo>
                  <a:lnTo>
                    <a:pt x="26092" y="3076"/>
                  </a:lnTo>
                  <a:lnTo>
                    <a:pt x="26092" y="3244"/>
                  </a:lnTo>
                  <a:lnTo>
                    <a:pt x="26155" y="3244"/>
                  </a:lnTo>
                  <a:lnTo>
                    <a:pt x="26218" y="3265"/>
                  </a:lnTo>
                  <a:lnTo>
                    <a:pt x="26260" y="3244"/>
                  </a:lnTo>
                  <a:lnTo>
                    <a:pt x="26281" y="3265"/>
                  </a:lnTo>
                  <a:lnTo>
                    <a:pt x="26323" y="3390"/>
                  </a:lnTo>
                  <a:lnTo>
                    <a:pt x="26281" y="3495"/>
                  </a:lnTo>
                  <a:lnTo>
                    <a:pt x="26218" y="3578"/>
                  </a:lnTo>
                  <a:lnTo>
                    <a:pt x="26009" y="3620"/>
                  </a:lnTo>
                  <a:lnTo>
                    <a:pt x="25862" y="3704"/>
                  </a:lnTo>
                  <a:lnTo>
                    <a:pt x="25569" y="3976"/>
                  </a:lnTo>
                  <a:lnTo>
                    <a:pt x="25527" y="3997"/>
                  </a:lnTo>
                  <a:lnTo>
                    <a:pt x="25444" y="3913"/>
                  </a:lnTo>
                  <a:lnTo>
                    <a:pt x="25276" y="3892"/>
                  </a:lnTo>
                  <a:lnTo>
                    <a:pt x="25172" y="3913"/>
                  </a:lnTo>
                  <a:lnTo>
                    <a:pt x="25130" y="3871"/>
                  </a:lnTo>
                  <a:lnTo>
                    <a:pt x="25004" y="3871"/>
                  </a:lnTo>
                  <a:lnTo>
                    <a:pt x="25004" y="3892"/>
                  </a:lnTo>
                  <a:lnTo>
                    <a:pt x="24879" y="4792"/>
                  </a:lnTo>
                  <a:lnTo>
                    <a:pt x="24900" y="4959"/>
                  </a:lnTo>
                  <a:lnTo>
                    <a:pt x="24858" y="5148"/>
                  </a:lnTo>
                  <a:lnTo>
                    <a:pt x="24879" y="5252"/>
                  </a:lnTo>
                  <a:lnTo>
                    <a:pt x="24795" y="5524"/>
                  </a:lnTo>
                  <a:lnTo>
                    <a:pt x="24900" y="5692"/>
                  </a:lnTo>
                  <a:lnTo>
                    <a:pt x="25172" y="5838"/>
                  </a:lnTo>
                  <a:lnTo>
                    <a:pt x="25339" y="5671"/>
                  </a:lnTo>
                  <a:lnTo>
                    <a:pt x="25569" y="5671"/>
                  </a:lnTo>
                  <a:lnTo>
                    <a:pt x="25841" y="5734"/>
                  </a:lnTo>
                  <a:lnTo>
                    <a:pt x="25946" y="5838"/>
                  </a:lnTo>
                  <a:lnTo>
                    <a:pt x="26072" y="5629"/>
                  </a:lnTo>
                  <a:lnTo>
                    <a:pt x="26072" y="5483"/>
                  </a:lnTo>
                  <a:lnTo>
                    <a:pt x="26072" y="5378"/>
                  </a:lnTo>
                  <a:lnTo>
                    <a:pt x="26239" y="5336"/>
                  </a:lnTo>
                  <a:lnTo>
                    <a:pt x="26281" y="5273"/>
                  </a:lnTo>
                  <a:lnTo>
                    <a:pt x="26553" y="5357"/>
                  </a:lnTo>
                  <a:lnTo>
                    <a:pt x="26699" y="5545"/>
                  </a:lnTo>
                  <a:lnTo>
                    <a:pt x="26908" y="5734"/>
                  </a:lnTo>
                  <a:lnTo>
                    <a:pt x="27076" y="5943"/>
                  </a:lnTo>
                  <a:lnTo>
                    <a:pt x="27285" y="6089"/>
                  </a:lnTo>
                  <a:lnTo>
                    <a:pt x="27306" y="6194"/>
                  </a:lnTo>
                  <a:lnTo>
                    <a:pt x="27327" y="6278"/>
                  </a:lnTo>
                  <a:lnTo>
                    <a:pt x="27327" y="6382"/>
                  </a:lnTo>
                  <a:lnTo>
                    <a:pt x="27285" y="6424"/>
                  </a:lnTo>
                  <a:lnTo>
                    <a:pt x="27285" y="6508"/>
                  </a:lnTo>
                  <a:lnTo>
                    <a:pt x="27264" y="6591"/>
                  </a:lnTo>
                  <a:lnTo>
                    <a:pt x="27139" y="6571"/>
                  </a:lnTo>
                  <a:lnTo>
                    <a:pt x="27097" y="6508"/>
                  </a:lnTo>
                  <a:lnTo>
                    <a:pt x="26992" y="6529"/>
                  </a:lnTo>
                  <a:lnTo>
                    <a:pt x="26908" y="6591"/>
                  </a:lnTo>
                  <a:lnTo>
                    <a:pt x="26762" y="6508"/>
                  </a:lnTo>
                  <a:lnTo>
                    <a:pt x="26657" y="6529"/>
                  </a:lnTo>
                  <a:lnTo>
                    <a:pt x="26553" y="6675"/>
                  </a:lnTo>
                  <a:lnTo>
                    <a:pt x="26385" y="6801"/>
                  </a:lnTo>
                  <a:lnTo>
                    <a:pt x="26323" y="6843"/>
                  </a:lnTo>
                  <a:lnTo>
                    <a:pt x="26218" y="6780"/>
                  </a:lnTo>
                  <a:lnTo>
                    <a:pt x="26155" y="6801"/>
                  </a:lnTo>
                  <a:lnTo>
                    <a:pt x="26155" y="6905"/>
                  </a:lnTo>
                  <a:lnTo>
                    <a:pt x="26092" y="6947"/>
                  </a:lnTo>
                  <a:lnTo>
                    <a:pt x="26030" y="6989"/>
                  </a:lnTo>
                  <a:lnTo>
                    <a:pt x="25967" y="6947"/>
                  </a:lnTo>
                  <a:lnTo>
                    <a:pt x="25925" y="7031"/>
                  </a:lnTo>
                  <a:lnTo>
                    <a:pt x="25820" y="7198"/>
                  </a:lnTo>
                  <a:lnTo>
                    <a:pt x="25800" y="7366"/>
                  </a:lnTo>
                  <a:lnTo>
                    <a:pt x="25800" y="7470"/>
                  </a:lnTo>
                  <a:lnTo>
                    <a:pt x="25737" y="7554"/>
                  </a:lnTo>
                  <a:lnTo>
                    <a:pt x="25611" y="7575"/>
                  </a:lnTo>
                  <a:lnTo>
                    <a:pt x="25381" y="7763"/>
                  </a:lnTo>
                  <a:lnTo>
                    <a:pt x="25214" y="7763"/>
                  </a:lnTo>
                  <a:lnTo>
                    <a:pt x="25088" y="7742"/>
                  </a:lnTo>
                  <a:lnTo>
                    <a:pt x="25004" y="7784"/>
                  </a:lnTo>
                  <a:lnTo>
                    <a:pt x="24900" y="7993"/>
                  </a:lnTo>
                  <a:lnTo>
                    <a:pt x="24795" y="8077"/>
                  </a:lnTo>
                  <a:lnTo>
                    <a:pt x="24670" y="8182"/>
                  </a:lnTo>
                  <a:lnTo>
                    <a:pt x="24586" y="8265"/>
                  </a:lnTo>
                  <a:lnTo>
                    <a:pt x="24565" y="8370"/>
                  </a:lnTo>
                  <a:lnTo>
                    <a:pt x="24502" y="8370"/>
                  </a:lnTo>
                  <a:lnTo>
                    <a:pt x="24377" y="8307"/>
                  </a:lnTo>
                  <a:lnTo>
                    <a:pt x="24251" y="8286"/>
                  </a:lnTo>
                  <a:lnTo>
                    <a:pt x="24063" y="8203"/>
                  </a:lnTo>
                  <a:lnTo>
                    <a:pt x="23937" y="8140"/>
                  </a:lnTo>
                  <a:lnTo>
                    <a:pt x="23770" y="8098"/>
                  </a:lnTo>
                  <a:lnTo>
                    <a:pt x="23561" y="8161"/>
                  </a:lnTo>
                  <a:lnTo>
                    <a:pt x="23435" y="8265"/>
                  </a:lnTo>
                  <a:lnTo>
                    <a:pt x="23331" y="8391"/>
                  </a:lnTo>
                  <a:lnTo>
                    <a:pt x="23331" y="8621"/>
                  </a:lnTo>
                  <a:lnTo>
                    <a:pt x="23351" y="8768"/>
                  </a:lnTo>
                  <a:lnTo>
                    <a:pt x="23331" y="8830"/>
                  </a:lnTo>
                  <a:lnTo>
                    <a:pt x="23603" y="9019"/>
                  </a:lnTo>
                  <a:lnTo>
                    <a:pt x="23833" y="9144"/>
                  </a:lnTo>
                  <a:lnTo>
                    <a:pt x="23833" y="9228"/>
                  </a:lnTo>
                  <a:lnTo>
                    <a:pt x="23770" y="9332"/>
                  </a:lnTo>
                  <a:lnTo>
                    <a:pt x="23707" y="9437"/>
                  </a:lnTo>
                  <a:lnTo>
                    <a:pt x="23435" y="9730"/>
                  </a:lnTo>
                  <a:lnTo>
                    <a:pt x="23310" y="9960"/>
                  </a:lnTo>
                  <a:lnTo>
                    <a:pt x="23226" y="10169"/>
                  </a:lnTo>
                  <a:lnTo>
                    <a:pt x="23121" y="10169"/>
                  </a:lnTo>
                  <a:lnTo>
                    <a:pt x="22933" y="10232"/>
                  </a:lnTo>
                  <a:lnTo>
                    <a:pt x="22807" y="10232"/>
                  </a:lnTo>
                  <a:lnTo>
                    <a:pt x="22661" y="10337"/>
                  </a:lnTo>
                  <a:lnTo>
                    <a:pt x="22494" y="10462"/>
                  </a:lnTo>
                  <a:lnTo>
                    <a:pt x="22347" y="10462"/>
                  </a:lnTo>
                  <a:lnTo>
                    <a:pt x="22096" y="10483"/>
                  </a:lnTo>
                  <a:lnTo>
                    <a:pt x="21908" y="10546"/>
                  </a:lnTo>
                  <a:lnTo>
                    <a:pt x="21740" y="10588"/>
                  </a:lnTo>
                  <a:lnTo>
                    <a:pt x="21322" y="10755"/>
                  </a:lnTo>
                  <a:lnTo>
                    <a:pt x="21008" y="10860"/>
                  </a:lnTo>
                  <a:lnTo>
                    <a:pt x="20841" y="11027"/>
                  </a:lnTo>
                  <a:lnTo>
                    <a:pt x="20590" y="11216"/>
                  </a:lnTo>
                  <a:lnTo>
                    <a:pt x="20485" y="11320"/>
                  </a:lnTo>
                  <a:lnTo>
                    <a:pt x="20338" y="11320"/>
                  </a:lnTo>
                  <a:lnTo>
                    <a:pt x="20192" y="11278"/>
                  </a:lnTo>
                  <a:lnTo>
                    <a:pt x="20192" y="11216"/>
                  </a:lnTo>
                  <a:lnTo>
                    <a:pt x="20171" y="11111"/>
                  </a:lnTo>
                  <a:lnTo>
                    <a:pt x="19899" y="11195"/>
                  </a:lnTo>
                  <a:lnTo>
                    <a:pt x="19732" y="11216"/>
                  </a:lnTo>
                  <a:lnTo>
                    <a:pt x="19522" y="11111"/>
                  </a:lnTo>
                  <a:lnTo>
                    <a:pt x="19355" y="11090"/>
                  </a:lnTo>
                  <a:lnTo>
                    <a:pt x="18999" y="10965"/>
                  </a:lnTo>
                  <a:lnTo>
                    <a:pt x="18623" y="10797"/>
                  </a:lnTo>
                  <a:lnTo>
                    <a:pt x="18413" y="10609"/>
                  </a:lnTo>
                  <a:lnTo>
                    <a:pt x="18288" y="10588"/>
                  </a:lnTo>
                  <a:lnTo>
                    <a:pt x="17869" y="10567"/>
                  </a:lnTo>
                  <a:lnTo>
                    <a:pt x="17493" y="10567"/>
                  </a:lnTo>
                  <a:lnTo>
                    <a:pt x="17430" y="10546"/>
                  </a:lnTo>
                  <a:lnTo>
                    <a:pt x="17367" y="10588"/>
                  </a:lnTo>
                  <a:lnTo>
                    <a:pt x="17325" y="10651"/>
                  </a:lnTo>
                  <a:lnTo>
                    <a:pt x="17137" y="10713"/>
                  </a:lnTo>
                  <a:lnTo>
                    <a:pt x="16865" y="10755"/>
                  </a:lnTo>
                  <a:lnTo>
                    <a:pt x="16384" y="10693"/>
                  </a:lnTo>
                  <a:lnTo>
                    <a:pt x="16028" y="10713"/>
                  </a:lnTo>
                  <a:lnTo>
                    <a:pt x="15777" y="10693"/>
                  </a:lnTo>
                  <a:lnTo>
                    <a:pt x="15547" y="10713"/>
                  </a:lnTo>
                  <a:lnTo>
                    <a:pt x="15442" y="10755"/>
                  </a:lnTo>
                  <a:lnTo>
                    <a:pt x="15338" y="10713"/>
                  </a:lnTo>
                  <a:lnTo>
                    <a:pt x="15191" y="10462"/>
                  </a:lnTo>
                  <a:lnTo>
                    <a:pt x="15149" y="10337"/>
                  </a:lnTo>
                  <a:lnTo>
                    <a:pt x="15024" y="10169"/>
                  </a:lnTo>
                  <a:lnTo>
                    <a:pt x="14919" y="10044"/>
                  </a:lnTo>
                  <a:lnTo>
                    <a:pt x="14856" y="9877"/>
                  </a:lnTo>
                  <a:lnTo>
                    <a:pt x="14856" y="9814"/>
                  </a:lnTo>
                  <a:lnTo>
                    <a:pt x="14752" y="9709"/>
                  </a:lnTo>
                  <a:lnTo>
                    <a:pt x="14668" y="9667"/>
                  </a:lnTo>
                  <a:lnTo>
                    <a:pt x="14626" y="9667"/>
                  </a:lnTo>
                  <a:lnTo>
                    <a:pt x="14584" y="9604"/>
                  </a:lnTo>
                  <a:lnTo>
                    <a:pt x="14564" y="9500"/>
                  </a:lnTo>
                  <a:lnTo>
                    <a:pt x="14333" y="9500"/>
                  </a:lnTo>
                  <a:lnTo>
                    <a:pt x="14187" y="9416"/>
                  </a:lnTo>
                  <a:lnTo>
                    <a:pt x="13978" y="9249"/>
                  </a:lnTo>
                  <a:lnTo>
                    <a:pt x="13873" y="9249"/>
                  </a:lnTo>
                  <a:lnTo>
                    <a:pt x="13768" y="9228"/>
                  </a:lnTo>
                  <a:lnTo>
                    <a:pt x="13706" y="9186"/>
                  </a:lnTo>
                  <a:lnTo>
                    <a:pt x="13517" y="9040"/>
                  </a:lnTo>
                  <a:lnTo>
                    <a:pt x="13141" y="8977"/>
                  </a:lnTo>
                  <a:lnTo>
                    <a:pt x="13099" y="8977"/>
                  </a:lnTo>
                  <a:lnTo>
                    <a:pt x="13057" y="9019"/>
                  </a:lnTo>
                  <a:lnTo>
                    <a:pt x="12890" y="9019"/>
                  </a:lnTo>
                  <a:lnTo>
                    <a:pt x="12639" y="9040"/>
                  </a:lnTo>
                  <a:lnTo>
                    <a:pt x="12053" y="8914"/>
                  </a:lnTo>
                  <a:lnTo>
                    <a:pt x="11948" y="8830"/>
                  </a:lnTo>
                  <a:lnTo>
                    <a:pt x="11823" y="8663"/>
                  </a:lnTo>
                  <a:lnTo>
                    <a:pt x="11802" y="8558"/>
                  </a:lnTo>
                  <a:lnTo>
                    <a:pt x="11802" y="8475"/>
                  </a:lnTo>
                  <a:lnTo>
                    <a:pt x="11823" y="8412"/>
                  </a:lnTo>
                  <a:lnTo>
                    <a:pt x="11906" y="8349"/>
                  </a:lnTo>
                  <a:lnTo>
                    <a:pt x="11948" y="8244"/>
                  </a:lnTo>
                  <a:lnTo>
                    <a:pt x="11885" y="8161"/>
                  </a:lnTo>
                  <a:lnTo>
                    <a:pt x="11843" y="8035"/>
                  </a:lnTo>
                  <a:lnTo>
                    <a:pt x="11885" y="7952"/>
                  </a:lnTo>
                  <a:lnTo>
                    <a:pt x="11885" y="7826"/>
                  </a:lnTo>
                  <a:lnTo>
                    <a:pt x="11823" y="7763"/>
                  </a:lnTo>
                  <a:lnTo>
                    <a:pt x="11739" y="7638"/>
                  </a:lnTo>
                  <a:lnTo>
                    <a:pt x="11676" y="7575"/>
                  </a:lnTo>
                  <a:lnTo>
                    <a:pt x="11592" y="7533"/>
                  </a:lnTo>
                  <a:lnTo>
                    <a:pt x="11530" y="7428"/>
                  </a:lnTo>
                  <a:lnTo>
                    <a:pt x="11488" y="7345"/>
                  </a:lnTo>
                  <a:lnTo>
                    <a:pt x="11446" y="7240"/>
                  </a:lnTo>
                  <a:lnTo>
                    <a:pt x="11425" y="7136"/>
                  </a:lnTo>
                  <a:lnTo>
                    <a:pt x="11383" y="7052"/>
                  </a:lnTo>
                  <a:lnTo>
                    <a:pt x="11279" y="6989"/>
                  </a:lnTo>
                  <a:lnTo>
                    <a:pt x="11195" y="6947"/>
                  </a:lnTo>
                  <a:lnTo>
                    <a:pt x="11153" y="6884"/>
                  </a:lnTo>
                  <a:lnTo>
                    <a:pt x="11069" y="6843"/>
                  </a:lnTo>
                  <a:lnTo>
                    <a:pt x="10965" y="6843"/>
                  </a:lnTo>
                  <a:lnTo>
                    <a:pt x="10902" y="6905"/>
                  </a:lnTo>
                  <a:lnTo>
                    <a:pt x="10860" y="6926"/>
                  </a:lnTo>
                  <a:lnTo>
                    <a:pt x="10776" y="6905"/>
                  </a:lnTo>
                  <a:lnTo>
                    <a:pt x="10693" y="6801"/>
                  </a:lnTo>
                  <a:lnTo>
                    <a:pt x="10672" y="6738"/>
                  </a:lnTo>
                  <a:lnTo>
                    <a:pt x="10567" y="6738"/>
                  </a:lnTo>
                  <a:lnTo>
                    <a:pt x="10442" y="6801"/>
                  </a:lnTo>
                  <a:lnTo>
                    <a:pt x="10400" y="6843"/>
                  </a:lnTo>
                  <a:lnTo>
                    <a:pt x="10379" y="6926"/>
                  </a:lnTo>
                  <a:lnTo>
                    <a:pt x="10337" y="6926"/>
                  </a:lnTo>
                  <a:lnTo>
                    <a:pt x="10211" y="6843"/>
                  </a:lnTo>
                  <a:lnTo>
                    <a:pt x="10170" y="6780"/>
                  </a:lnTo>
                  <a:lnTo>
                    <a:pt x="10170" y="6717"/>
                  </a:lnTo>
                  <a:lnTo>
                    <a:pt x="10107" y="6633"/>
                  </a:lnTo>
                  <a:lnTo>
                    <a:pt x="10002" y="6571"/>
                  </a:lnTo>
                  <a:lnTo>
                    <a:pt x="9877" y="6466"/>
                  </a:lnTo>
                  <a:lnTo>
                    <a:pt x="9835" y="6424"/>
                  </a:lnTo>
                  <a:lnTo>
                    <a:pt x="9751" y="6382"/>
                  </a:lnTo>
                  <a:lnTo>
                    <a:pt x="9730" y="6299"/>
                  </a:lnTo>
                  <a:lnTo>
                    <a:pt x="9730" y="6215"/>
                  </a:lnTo>
                  <a:lnTo>
                    <a:pt x="9709" y="6173"/>
                  </a:lnTo>
                  <a:lnTo>
                    <a:pt x="9688" y="6173"/>
                  </a:lnTo>
                  <a:lnTo>
                    <a:pt x="9688" y="6215"/>
                  </a:lnTo>
                  <a:lnTo>
                    <a:pt x="9646" y="6215"/>
                  </a:lnTo>
                  <a:lnTo>
                    <a:pt x="9605" y="6152"/>
                  </a:lnTo>
                  <a:lnTo>
                    <a:pt x="9584" y="6110"/>
                  </a:lnTo>
                  <a:lnTo>
                    <a:pt x="9584" y="5985"/>
                  </a:lnTo>
                  <a:lnTo>
                    <a:pt x="9542" y="5943"/>
                  </a:lnTo>
                  <a:lnTo>
                    <a:pt x="9521" y="5943"/>
                  </a:lnTo>
                  <a:lnTo>
                    <a:pt x="9395" y="5880"/>
                  </a:lnTo>
                  <a:lnTo>
                    <a:pt x="9312" y="5880"/>
                  </a:lnTo>
                  <a:lnTo>
                    <a:pt x="9333" y="5901"/>
                  </a:lnTo>
                  <a:lnTo>
                    <a:pt x="9228" y="6006"/>
                  </a:lnTo>
                  <a:lnTo>
                    <a:pt x="9123" y="6068"/>
                  </a:lnTo>
                  <a:lnTo>
                    <a:pt x="8998" y="6215"/>
                  </a:lnTo>
                  <a:lnTo>
                    <a:pt x="8977" y="6319"/>
                  </a:lnTo>
                  <a:lnTo>
                    <a:pt x="9019" y="6382"/>
                  </a:lnTo>
                  <a:lnTo>
                    <a:pt x="8956" y="6508"/>
                  </a:lnTo>
                  <a:lnTo>
                    <a:pt x="8768" y="6571"/>
                  </a:lnTo>
                  <a:lnTo>
                    <a:pt x="8684" y="6633"/>
                  </a:lnTo>
                  <a:lnTo>
                    <a:pt x="8663" y="6780"/>
                  </a:lnTo>
                  <a:lnTo>
                    <a:pt x="8663" y="7010"/>
                  </a:lnTo>
                  <a:lnTo>
                    <a:pt x="8768" y="7240"/>
                  </a:lnTo>
                  <a:lnTo>
                    <a:pt x="8872" y="7408"/>
                  </a:lnTo>
                  <a:lnTo>
                    <a:pt x="8872" y="7470"/>
                  </a:lnTo>
                  <a:lnTo>
                    <a:pt x="8705" y="7638"/>
                  </a:lnTo>
                  <a:lnTo>
                    <a:pt x="8579" y="7680"/>
                  </a:lnTo>
                  <a:lnTo>
                    <a:pt x="8496" y="7784"/>
                  </a:lnTo>
                  <a:lnTo>
                    <a:pt x="8433" y="7826"/>
                  </a:lnTo>
                  <a:lnTo>
                    <a:pt x="8349" y="7826"/>
                  </a:lnTo>
                  <a:lnTo>
                    <a:pt x="8307" y="7742"/>
                  </a:lnTo>
                  <a:lnTo>
                    <a:pt x="8245" y="7742"/>
                  </a:lnTo>
                  <a:lnTo>
                    <a:pt x="8014" y="7784"/>
                  </a:lnTo>
                  <a:lnTo>
                    <a:pt x="7847" y="7763"/>
                  </a:lnTo>
                  <a:lnTo>
                    <a:pt x="7638" y="7680"/>
                  </a:lnTo>
                  <a:lnTo>
                    <a:pt x="7429" y="7680"/>
                  </a:lnTo>
                  <a:lnTo>
                    <a:pt x="7387" y="7952"/>
                  </a:lnTo>
                  <a:lnTo>
                    <a:pt x="7324" y="8098"/>
                  </a:lnTo>
                  <a:lnTo>
                    <a:pt x="7324" y="8244"/>
                  </a:lnTo>
                  <a:lnTo>
                    <a:pt x="7261" y="8579"/>
                  </a:lnTo>
                  <a:lnTo>
                    <a:pt x="7261" y="8830"/>
                  </a:lnTo>
                  <a:lnTo>
                    <a:pt x="7240" y="8914"/>
                  </a:lnTo>
                  <a:lnTo>
                    <a:pt x="7303" y="8977"/>
                  </a:lnTo>
                  <a:lnTo>
                    <a:pt x="7429" y="9019"/>
                  </a:lnTo>
                  <a:lnTo>
                    <a:pt x="7387" y="9144"/>
                  </a:lnTo>
                  <a:lnTo>
                    <a:pt x="7387" y="9228"/>
                  </a:lnTo>
                  <a:lnTo>
                    <a:pt x="7303" y="9228"/>
                  </a:lnTo>
                  <a:lnTo>
                    <a:pt x="7219" y="9291"/>
                  </a:lnTo>
                  <a:lnTo>
                    <a:pt x="7136" y="9291"/>
                  </a:lnTo>
                  <a:lnTo>
                    <a:pt x="7073" y="9228"/>
                  </a:lnTo>
                  <a:lnTo>
                    <a:pt x="6989" y="9249"/>
                  </a:lnTo>
                  <a:lnTo>
                    <a:pt x="6864" y="9291"/>
                  </a:lnTo>
                  <a:lnTo>
                    <a:pt x="6592" y="9332"/>
                  </a:lnTo>
                  <a:lnTo>
                    <a:pt x="6445" y="9416"/>
                  </a:lnTo>
                  <a:lnTo>
                    <a:pt x="6341" y="9416"/>
                  </a:lnTo>
                  <a:lnTo>
                    <a:pt x="6278" y="9353"/>
                  </a:lnTo>
                  <a:lnTo>
                    <a:pt x="6173" y="9416"/>
                  </a:lnTo>
                  <a:lnTo>
                    <a:pt x="6069" y="9521"/>
                  </a:lnTo>
                  <a:lnTo>
                    <a:pt x="6069" y="9604"/>
                  </a:lnTo>
                  <a:lnTo>
                    <a:pt x="6173" y="9667"/>
                  </a:lnTo>
                  <a:lnTo>
                    <a:pt x="6341" y="9646"/>
                  </a:lnTo>
                  <a:lnTo>
                    <a:pt x="6466" y="9667"/>
                  </a:lnTo>
                  <a:lnTo>
                    <a:pt x="6466" y="9730"/>
                  </a:lnTo>
                  <a:lnTo>
                    <a:pt x="6382" y="9814"/>
                  </a:lnTo>
                  <a:lnTo>
                    <a:pt x="6445" y="9981"/>
                  </a:lnTo>
                  <a:lnTo>
                    <a:pt x="6445" y="10065"/>
                  </a:lnTo>
                  <a:lnTo>
                    <a:pt x="6487" y="10149"/>
                  </a:lnTo>
                  <a:lnTo>
                    <a:pt x="6508" y="10253"/>
                  </a:lnTo>
                  <a:lnTo>
                    <a:pt x="6613" y="10441"/>
                  </a:lnTo>
                  <a:lnTo>
                    <a:pt x="6654" y="10546"/>
                  </a:lnTo>
                  <a:lnTo>
                    <a:pt x="6780" y="10609"/>
                  </a:lnTo>
                  <a:lnTo>
                    <a:pt x="6822" y="10860"/>
                  </a:lnTo>
                  <a:lnTo>
                    <a:pt x="6738" y="10923"/>
                  </a:lnTo>
                  <a:lnTo>
                    <a:pt x="6696" y="11027"/>
                  </a:lnTo>
                  <a:lnTo>
                    <a:pt x="6801" y="11132"/>
                  </a:lnTo>
                  <a:lnTo>
                    <a:pt x="6738" y="11174"/>
                  </a:lnTo>
                  <a:lnTo>
                    <a:pt x="6738" y="11216"/>
                  </a:lnTo>
                  <a:lnTo>
                    <a:pt x="6613" y="11299"/>
                  </a:lnTo>
                  <a:lnTo>
                    <a:pt x="6654" y="11446"/>
                  </a:lnTo>
                  <a:lnTo>
                    <a:pt x="6508" y="11509"/>
                  </a:lnTo>
                  <a:lnTo>
                    <a:pt x="6278" y="11446"/>
                  </a:lnTo>
                  <a:lnTo>
                    <a:pt x="6027" y="11174"/>
                  </a:lnTo>
                  <a:lnTo>
                    <a:pt x="5922" y="11195"/>
                  </a:lnTo>
                  <a:lnTo>
                    <a:pt x="5671" y="11090"/>
                  </a:lnTo>
                  <a:lnTo>
                    <a:pt x="5336" y="11090"/>
                  </a:lnTo>
                  <a:lnTo>
                    <a:pt x="5148" y="11132"/>
                  </a:lnTo>
                  <a:lnTo>
                    <a:pt x="4876" y="11069"/>
                  </a:lnTo>
                  <a:lnTo>
                    <a:pt x="4583" y="11132"/>
                  </a:lnTo>
                  <a:lnTo>
                    <a:pt x="4457" y="11132"/>
                  </a:lnTo>
                  <a:lnTo>
                    <a:pt x="4311" y="11111"/>
                  </a:lnTo>
                  <a:lnTo>
                    <a:pt x="4206" y="11195"/>
                  </a:lnTo>
                  <a:lnTo>
                    <a:pt x="4102" y="11237"/>
                  </a:lnTo>
                  <a:lnTo>
                    <a:pt x="3767" y="11195"/>
                  </a:lnTo>
                  <a:lnTo>
                    <a:pt x="3558" y="11132"/>
                  </a:lnTo>
                  <a:lnTo>
                    <a:pt x="3432" y="11069"/>
                  </a:lnTo>
                  <a:lnTo>
                    <a:pt x="3244" y="11069"/>
                  </a:lnTo>
                  <a:lnTo>
                    <a:pt x="3202" y="11111"/>
                  </a:lnTo>
                  <a:lnTo>
                    <a:pt x="3035" y="11090"/>
                  </a:lnTo>
                  <a:lnTo>
                    <a:pt x="2930" y="11069"/>
                  </a:lnTo>
                  <a:lnTo>
                    <a:pt x="2888" y="11111"/>
                  </a:lnTo>
                  <a:lnTo>
                    <a:pt x="2888" y="11237"/>
                  </a:lnTo>
                  <a:lnTo>
                    <a:pt x="2909" y="11383"/>
                  </a:lnTo>
                  <a:lnTo>
                    <a:pt x="2930" y="11509"/>
                  </a:lnTo>
                  <a:lnTo>
                    <a:pt x="2742" y="11550"/>
                  </a:lnTo>
                  <a:lnTo>
                    <a:pt x="2386" y="11550"/>
                  </a:lnTo>
                  <a:lnTo>
                    <a:pt x="1968" y="11509"/>
                  </a:lnTo>
                  <a:lnTo>
                    <a:pt x="1863" y="11446"/>
                  </a:lnTo>
                  <a:lnTo>
                    <a:pt x="1675" y="11425"/>
                  </a:lnTo>
                  <a:lnTo>
                    <a:pt x="1570" y="11550"/>
                  </a:lnTo>
                  <a:lnTo>
                    <a:pt x="1591" y="11613"/>
                  </a:lnTo>
                  <a:lnTo>
                    <a:pt x="1465" y="11697"/>
                  </a:lnTo>
                  <a:lnTo>
                    <a:pt x="1465" y="11739"/>
                  </a:lnTo>
                  <a:lnTo>
                    <a:pt x="1507" y="11739"/>
                  </a:lnTo>
                  <a:lnTo>
                    <a:pt x="1507" y="11864"/>
                  </a:lnTo>
                  <a:lnTo>
                    <a:pt x="1340" y="12157"/>
                  </a:lnTo>
                  <a:lnTo>
                    <a:pt x="1256" y="12283"/>
                  </a:lnTo>
                  <a:lnTo>
                    <a:pt x="1361" y="12366"/>
                  </a:lnTo>
                  <a:lnTo>
                    <a:pt x="1633" y="12450"/>
                  </a:lnTo>
                  <a:lnTo>
                    <a:pt x="1737" y="12555"/>
                  </a:lnTo>
                  <a:lnTo>
                    <a:pt x="1842" y="12576"/>
                  </a:lnTo>
                  <a:lnTo>
                    <a:pt x="1947" y="12471"/>
                  </a:lnTo>
                  <a:lnTo>
                    <a:pt x="1947" y="12325"/>
                  </a:lnTo>
                  <a:lnTo>
                    <a:pt x="2009" y="12325"/>
                  </a:lnTo>
                  <a:lnTo>
                    <a:pt x="2302" y="12555"/>
                  </a:lnTo>
                  <a:lnTo>
                    <a:pt x="2323" y="12659"/>
                  </a:lnTo>
                  <a:lnTo>
                    <a:pt x="2177" y="12848"/>
                  </a:lnTo>
                  <a:lnTo>
                    <a:pt x="1968" y="12848"/>
                  </a:lnTo>
                  <a:lnTo>
                    <a:pt x="1675" y="12890"/>
                  </a:lnTo>
                  <a:lnTo>
                    <a:pt x="1654" y="12785"/>
                  </a:lnTo>
                  <a:lnTo>
                    <a:pt x="1507" y="12659"/>
                  </a:lnTo>
                  <a:lnTo>
                    <a:pt x="1340" y="12869"/>
                  </a:lnTo>
                  <a:lnTo>
                    <a:pt x="1235" y="12848"/>
                  </a:lnTo>
                  <a:lnTo>
                    <a:pt x="1068" y="12973"/>
                  </a:lnTo>
                  <a:lnTo>
                    <a:pt x="921" y="13015"/>
                  </a:lnTo>
                  <a:lnTo>
                    <a:pt x="921" y="13162"/>
                  </a:lnTo>
                  <a:lnTo>
                    <a:pt x="1110" y="13224"/>
                  </a:lnTo>
                  <a:lnTo>
                    <a:pt x="1068" y="13371"/>
                  </a:lnTo>
                  <a:lnTo>
                    <a:pt x="900" y="13434"/>
                  </a:lnTo>
                  <a:lnTo>
                    <a:pt x="628" y="13496"/>
                  </a:lnTo>
                  <a:lnTo>
                    <a:pt x="691" y="13538"/>
                  </a:lnTo>
                  <a:lnTo>
                    <a:pt x="733" y="13622"/>
                  </a:lnTo>
                  <a:lnTo>
                    <a:pt x="503" y="13706"/>
                  </a:lnTo>
                  <a:lnTo>
                    <a:pt x="503" y="13831"/>
                  </a:lnTo>
                  <a:lnTo>
                    <a:pt x="398" y="13852"/>
                  </a:lnTo>
                  <a:lnTo>
                    <a:pt x="126" y="13831"/>
                  </a:lnTo>
                  <a:lnTo>
                    <a:pt x="1" y="13936"/>
                  </a:lnTo>
                  <a:lnTo>
                    <a:pt x="1" y="14103"/>
                  </a:lnTo>
                  <a:lnTo>
                    <a:pt x="168" y="14333"/>
                  </a:lnTo>
                  <a:lnTo>
                    <a:pt x="273" y="14270"/>
                  </a:lnTo>
                  <a:lnTo>
                    <a:pt x="419" y="14250"/>
                  </a:lnTo>
                  <a:lnTo>
                    <a:pt x="440" y="14375"/>
                  </a:lnTo>
                  <a:lnTo>
                    <a:pt x="398" y="14522"/>
                  </a:lnTo>
                  <a:lnTo>
                    <a:pt x="461" y="14668"/>
                  </a:lnTo>
                  <a:lnTo>
                    <a:pt x="587" y="14731"/>
                  </a:lnTo>
                  <a:lnTo>
                    <a:pt x="607" y="14877"/>
                  </a:lnTo>
                  <a:lnTo>
                    <a:pt x="545" y="14940"/>
                  </a:lnTo>
                  <a:lnTo>
                    <a:pt x="419" y="15212"/>
                  </a:lnTo>
                  <a:lnTo>
                    <a:pt x="377" y="15589"/>
                  </a:lnTo>
                  <a:lnTo>
                    <a:pt x="335" y="15526"/>
                  </a:lnTo>
                  <a:lnTo>
                    <a:pt x="440" y="15693"/>
                  </a:lnTo>
                  <a:lnTo>
                    <a:pt x="545" y="15714"/>
                  </a:lnTo>
                  <a:lnTo>
                    <a:pt x="733" y="15693"/>
                  </a:lnTo>
                  <a:lnTo>
                    <a:pt x="859" y="15610"/>
                  </a:lnTo>
                  <a:lnTo>
                    <a:pt x="921" y="15526"/>
                  </a:lnTo>
                  <a:lnTo>
                    <a:pt x="984" y="15505"/>
                  </a:lnTo>
                  <a:lnTo>
                    <a:pt x="1047" y="15463"/>
                  </a:lnTo>
                  <a:lnTo>
                    <a:pt x="1110" y="15484"/>
                  </a:lnTo>
                  <a:lnTo>
                    <a:pt x="1172" y="15568"/>
                  </a:lnTo>
                  <a:lnTo>
                    <a:pt x="1361" y="15589"/>
                  </a:lnTo>
                  <a:lnTo>
                    <a:pt x="1361" y="15505"/>
                  </a:lnTo>
                  <a:lnTo>
                    <a:pt x="1319" y="15463"/>
                  </a:lnTo>
                  <a:lnTo>
                    <a:pt x="1319" y="15358"/>
                  </a:lnTo>
                  <a:lnTo>
                    <a:pt x="1444" y="15317"/>
                  </a:lnTo>
                  <a:lnTo>
                    <a:pt x="1486" y="15275"/>
                  </a:lnTo>
                  <a:lnTo>
                    <a:pt x="1549" y="15275"/>
                  </a:lnTo>
                  <a:lnTo>
                    <a:pt x="1570" y="15317"/>
                  </a:lnTo>
                  <a:lnTo>
                    <a:pt x="1695" y="15317"/>
                  </a:lnTo>
                  <a:lnTo>
                    <a:pt x="1779" y="15191"/>
                  </a:lnTo>
                  <a:lnTo>
                    <a:pt x="1758" y="15045"/>
                  </a:lnTo>
                  <a:lnTo>
                    <a:pt x="1779" y="14961"/>
                  </a:lnTo>
                  <a:lnTo>
                    <a:pt x="1863" y="14898"/>
                  </a:lnTo>
                  <a:lnTo>
                    <a:pt x="1884" y="14731"/>
                  </a:lnTo>
                  <a:lnTo>
                    <a:pt x="1947" y="14626"/>
                  </a:lnTo>
                  <a:lnTo>
                    <a:pt x="2072" y="14626"/>
                  </a:lnTo>
                  <a:lnTo>
                    <a:pt x="2177" y="14689"/>
                  </a:lnTo>
                  <a:lnTo>
                    <a:pt x="2281" y="14752"/>
                  </a:lnTo>
                  <a:lnTo>
                    <a:pt x="2281" y="14835"/>
                  </a:lnTo>
                  <a:lnTo>
                    <a:pt x="2260" y="14982"/>
                  </a:lnTo>
                  <a:lnTo>
                    <a:pt x="2281" y="15086"/>
                  </a:lnTo>
                  <a:lnTo>
                    <a:pt x="2386" y="15086"/>
                  </a:lnTo>
                  <a:lnTo>
                    <a:pt x="2428" y="15191"/>
                  </a:lnTo>
                  <a:lnTo>
                    <a:pt x="2407" y="15317"/>
                  </a:lnTo>
                  <a:lnTo>
                    <a:pt x="2428" y="15463"/>
                  </a:lnTo>
                  <a:lnTo>
                    <a:pt x="2428" y="15672"/>
                  </a:lnTo>
                  <a:lnTo>
                    <a:pt x="2532" y="15798"/>
                  </a:lnTo>
                  <a:lnTo>
                    <a:pt x="2532" y="15882"/>
                  </a:lnTo>
                  <a:lnTo>
                    <a:pt x="2637" y="15903"/>
                  </a:lnTo>
                  <a:lnTo>
                    <a:pt x="2784" y="15903"/>
                  </a:lnTo>
                  <a:lnTo>
                    <a:pt x="2888" y="15819"/>
                  </a:lnTo>
                  <a:lnTo>
                    <a:pt x="2909" y="15777"/>
                  </a:lnTo>
                  <a:lnTo>
                    <a:pt x="3076" y="15693"/>
                  </a:lnTo>
                  <a:lnTo>
                    <a:pt x="3202" y="15610"/>
                  </a:lnTo>
                  <a:lnTo>
                    <a:pt x="3223" y="15484"/>
                  </a:lnTo>
                  <a:lnTo>
                    <a:pt x="3307" y="15421"/>
                  </a:lnTo>
                  <a:lnTo>
                    <a:pt x="3558" y="15275"/>
                  </a:lnTo>
                  <a:lnTo>
                    <a:pt x="3725" y="15212"/>
                  </a:lnTo>
                  <a:lnTo>
                    <a:pt x="3746" y="15358"/>
                  </a:lnTo>
                  <a:lnTo>
                    <a:pt x="3976" y="15317"/>
                  </a:lnTo>
                  <a:lnTo>
                    <a:pt x="4039" y="15212"/>
                  </a:lnTo>
                  <a:lnTo>
                    <a:pt x="4290" y="15212"/>
                  </a:lnTo>
                  <a:lnTo>
                    <a:pt x="4311" y="15317"/>
                  </a:lnTo>
                  <a:lnTo>
                    <a:pt x="4123" y="15484"/>
                  </a:lnTo>
                  <a:lnTo>
                    <a:pt x="4248" y="15505"/>
                  </a:lnTo>
                  <a:lnTo>
                    <a:pt x="4290" y="15463"/>
                  </a:lnTo>
                  <a:lnTo>
                    <a:pt x="4374" y="15463"/>
                  </a:lnTo>
                  <a:lnTo>
                    <a:pt x="4478" y="15526"/>
                  </a:lnTo>
                  <a:lnTo>
                    <a:pt x="4520" y="15505"/>
                  </a:lnTo>
                  <a:lnTo>
                    <a:pt x="4625" y="15505"/>
                  </a:lnTo>
                  <a:lnTo>
                    <a:pt x="4688" y="15463"/>
                  </a:lnTo>
                  <a:lnTo>
                    <a:pt x="4729" y="15400"/>
                  </a:lnTo>
                  <a:lnTo>
                    <a:pt x="4813" y="15400"/>
                  </a:lnTo>
                  <a:lnTo>
                    <a:pt x="4897" y="15484"/>
                  </a:lnTo>
                  <a:lnTo>
                    <a:pt x="4981" y="15672"/>
                  </a:lnTo>
                  <a:lnTo>
                    <a:pt x="5232" y="16049"/>
                  </a:lnTo>
                  <a:lnTo>
                    <a:pt x="5357" y="16133"/>
                  </a:lnTo>
                  <a:lnTo>
                    <a:pt x="5399" y="16300"/>
                  </a:lnTo>
                  <a:lnTo>
                    <a:pt x="5462" y="16363"/>
                  </a:lnTo>
                  <a:lnTo>
                    <a:pt x="5545" y="16447"/>
                  </a:lnTo>
                  <a:lnTo>
                    <a:pt x="5776" y="16467"/>
                  </a:lnTo>
                  <a:lnTo>
                    <a:pt x="5985" y="16467"/>
                  </a:lnTo>
                  <a:lnTo>
                    <a:pt x="6089" y="16509"/>
                  </a:lnTo>
                  <a:lnTo>
                    <a:pt x="6131" y="16635"/>
                  </a:lnTo>
                  <a:lnTo>
                    <a:pt x="6361" y="16719"/>
                  </a:lnTo>
                  <a:lnTo>
                    <a:pt x="6550" y="16823"/>
                  </a:lnTo>
                  <a:lnTo>
                    <a:pt x="6654" y="17095"/>
                  </a:lnTo>
                  <a:lnTo>
                    <a:pt x="6801" y="17263"/>
                  </a:lnTo>
                  <a:lnTo>
                    <a:pt x="6989" y="17367"/>
                  </a:lnTo>
                  <a:lnTo>
                    <a:pt x="7073" y="17514"/>
                  </a:lnTo>
                  <a:lnTo>
                    <a:pt x="7073" y="17786"/>
                  </a:lnTo>
                  <a:lnTo>
                    <a:pt x="7177" y="18037"/>
                  </a:lnTo>
                  <a:lnTo>
                    <a:pt x="7324" y="18079"/>
                  </a:lnTo>
                  <a:lnTo>
                    <a:pt x="7387" y="18330"/>
                  </a:lnTo>
                  <a:lnTo>
                    <a:pt x="7429" y="18539"/>
                  </a:lnTo>
                  <a:lnTo>
                    <a:pt x="7345" y="18664"/>
                  </a:lnTo>
                  <a:lnTo>
                    <a:pt x="7324" y="18602"/>
                  </a:lnTo>
                  <a:lnTo>
                    <a:pt x="7219" y="18539"/>
                  </a:lnTo>
                  <a:lnTo>
                    <a:pt x="7073" y="18727"/>
                  </a:lnTo>
                  <a:lnTo>
                    <a:pt x="7094" y="18811"/>
                  </a:lnTo>
                  <a:lnTo>
                    <a:pt x="7115" y="18874"/>
                  </a:lnTo>
                  <a:lnTo>
                    <a:pt x="7261" y="18957"/>
                  </a:lnTo>
                  <a:lnTo>
                    <a:pt x="7240" y="19188"/>
                  </a:lnTo>
                  <a:lnTo>
                    <a:pt x="7303" y="19292"/>
                  </a:lnTo>
                  <a:lnTo>
                    <a:pt x="7261" y="19376"/>
                  </a:lnTo>
                  <a:lnTo>
                    <a:pt x="7324" y="19397"/>
                  </a:lnTo>
                  <a:lnTo>
                    <a:pt x="7408" y="19501"/>
                  </a:lnTo>
                  <a:lnTo>
                    <a:pt x="7408" y="19606"/>
                  </a:lnTo>
                  <a:lnTo>
                    <a:pt x="7449" y="19606"/>
                  </a:lnTo>
                  <a:lnTo>
                    <a:pt x="7491" y="19752"/>
                  </a:lnTo>
                  <a:lnTo>
                    <a:pt x="7617" y="19794"/>
                  </a:lnTo>
                  <a:lnTo>
                    <a:pt x="7701" y="19690"/>
                  </a:lnTo>
                  <a:lnTo>
                    <a:pt x="7826" y="19690"/>
                  </a:lnTo>
                  <a:lnTo>
                    <a:pt x="7868" y="19773"/>
                  </a:lnTo>
                  <a:lnTo>
                    <a:pt x="8014" y="19794"/>
                  </a:lnTo>
                  <a:lnTo>
                    <a:pt x="8119" y="19899"/>
                  </a:lnTo>
                  <a:lnTo>
                    <a:pt x="8182" y="19920"/>
                  </a:lnTo>
                  <a:lnTo>
                    <a:pt x="8266" y="20087"/>
                  </a:lnTo>
                  <a:lnTo>
                    <a:pt x="8370" y="20087"/>
                  </a:lnTo>
                  <a:lnTo>
                    <a:pt x="8391" y="20192"/>
                  </a:lnTo>
                  <a:lnTo>
                    <a:pt x="8433" y="20171"/>
                  </a:lnTo>
                  <a:lnTo>
                    <a:pt x="8454" y="20129"/>
                  </a:lnTo>
                  <a:lnTo>
                    <a:pt x="8600" y="20213"/>
                  </a:lnTo>
                  <a:lnTo>
                    <a:pt x="8663" y="20296"/>
                  </a:lnTo>
                  <a:lnTo>
                    <a:pt x="8768" y="20296"/>
                  </a:lnTo>
                  <a:lnTo>
                    <a:pt x="8830" y="20317"/>
                  </a:lnTo>
                  <a:lnTo>
                    <a:pt x="8893" y="20213"/>
                  </a:lnTo>
                  <a:lnTo>
                    <a:pt x="9061" y="20192"/>
                  </a:lnTo>
                  <a:lnTo>
                    <a:pt x="9270" y="20276"/>
                  </a:lnTo>
                  <a:lnTo>
                    <a:pt x="9312" y="20338"/>
                  </a:lnTo>
                  <a:lnTo>
                    <a:pt x="9437" y="20338"/>
                  </a:lnTo>
                  <a:lnTo>
                    <a:pt x="9542" y="20401"/>
                  </a:lnTo>
                  <a:lnTo>
                    <a:pt x="9709" y="20589"/>
                  </a:lnTo>
                  <a:lnTo>
                    <a:pt x="9835" y="20589"/>
                  </a:lnTo>
                  <a:lnTo>
                    <a:pt x="9960" y="20652"/>
                  </a:lnTo>
                  <a:lnTo>
                    <a:pt x="10023" y="20715"/>
                  </a:lnTo>
                  <a:lnTo>
                    <a:pt x="10128" y="20840"/>
                  </a:lnTo>
                  <a:lnTo>
                    <a:pt x="10170" y="20966"/>
                  </a:lnTo>
                  <a:lnTo>
                    <a:pt x="10232" y="20945"/>
                  </a:lnTo>
                  <a:lnTo>
                    <a:pt x="10232" y="20757"/>
                  </a:lnTo>
                  <a:lnTo>
                    <a:pt x="10316" y="20715"/>
                  </a:lnTo>
                  <a:lnTo>
                    <a:pt x="10337" y="20757"/>
                  </a:lnTo>
                  <a:lnTo>
                    <a:pt x="10462" y="20757"/>
                  </a:lnTo>
                  <a:lnTo>
                    <a:pt x="10588" y="20840"/>
                  </a:lnTo>
                  <a:lnTo>
                    <a:pt x="10588" y="21008"/>
                  </a:lnTo>
                  <a:lnTo>
                    <a:pt x="10755" y="21133"/>
                  </a:lnTo>
                  <a:lnTo>
                    <a:pt x="10923" y="21071"/>
                  </a:lnTo>
                  <a:lnTo>
                    <a:pt x="11069" y="21071"/>
                  </a:lnTo>
                  <a:lnTo>
                    <a:pt x="11048" y="21322"/>
                  </a:lnTo>
                  <a:lnTo>
                    <a:pt x="11090" y="21468"/>
                  </a:lnTo>
                  <a:lnTo>
                    <a:pt x="11195" y="21447"/>
                  </a:lnTo>
                  <a:lnTo>
                    <a:pt x="11362" y="21531"/>
                  </a:lnTo>
                  <a:lnTo>
                    <a:pt x="11425" y="21447"/>
                  </a:lnTo>
                  <a:lnTo>
                    <a:pt x="11571" y="21426"/>
                  </a:lnTo>
                  <a:lnTo>
                    <a:pt x="11676" y="21322"/>
                  </a:lnTo>
                  <a:lnTo>
                    <a:pt x="11885" y="21322"/>
                  </a:lnTo>
                  <a:lnTo>
                    <a:pt x="12011" y="21384"/>
                  </a:lnTo>
                  <a:lnTo>
                    <a:pt x="12053" y="21531"/>
                  </a:lnTo>
                  <a:lnTo>
                    <a:pt x="12220" y="21594"/>
                  </a:lnTo>
                  <a:lnTo>
                    <a:pt x="12346" y="21761"/>
                  </a:lnTo>
                  <a:lnTo>
                    <a:pt x="12429" y="21782"/>
                  </a:lnTo>
                  <a:lnTo>
                    <a:pt x="12576" y="21740"/>
                  </a:lnTo>
                  <a:lnTo>
                    <a:pt x="12639" y="21761"/>
                  </a:lnTo>
                  <a:lnTo>
                    <a:pt x="12785" y="21698"/>
                  </a:lnTo>
                  <a:lnTo>
                    <a:pt x="12931" y="21698"/>
                  </a:lnTo>
                  <a:lnTo>
                    <a:pt x="13015" y="21594"/>
                  </a:lnTo>
                  <a:lnTo>
                    <a:pt x="13162" y="21594"/>
                  </a:lnTo>
                  <a:lnTo>
                    <a:pt x="13203" y="21698"/>
                  </a:lnTo>
                  <a:lnTo>
                    <a:pt x="13245" y="21866"/>
                  </a:lnTo>
                  <a:lnTo>
                    <a:pt x="13350" y="21949"/>
                  </a:lnTo>
                  <a:lnTo>
                    <a:pt x="13475" y="21887"/>
                  </a:lnTo>
                  <a:lnTo>
                    <a:pt x="13601" y="21636"/>
                  </a:lnTo>
                  <a:lnTo>
                    <a:pt x="13873" y="21468"/>
                  </a:lnTo>
                  <a:lnTo>
                    <a:pt x="14040" y="21447"/>
                  </a:lnTo>
                  <a:lnTo>
                    <a:pt x="14124" y="21552"/>
                  </a:lnTo>
                  <a:lnTo>
                    <a:pt x="14396" y="21573"/>
                  </a:lnTo>
                  <a:lnTo>
                    <a:pt x="14501" y="21636"/>
                  </a:lnTo>
                  <a:lnTo>
                    <a:pt x="14647" y="21552"/>
                  </a:lnTo>
                  <a:lnTo>
                    <a:pt x="14815" y="21573"/>
                  </a:lnTo>
                  <a:lnTo>
                    <a:pt x="14877" y="21677"/>
                  </a:lnTo>
                  <a:lnTo>
                    <a:pt x="14982" y="21677"/>
                  </a:lnTo>
                  <a:lnTo>
                    <a:pt x="15191" y="21636"/>
                  </a:lnTo>
                  <a:lnTo>
                    <a:pt x="15296" y="21636"/>
                  </a:lnTo>
                  <a:lnTo>
                    <a:pt x="15359" y="21468"/>
                  </a:lnTo>
                  <a:lnTo>
                    <a:pt x="15442" y="21426"/>
                  </a:lnTo>
                  <a:lnTo>
                    <a:pt x="15547" y="21447"/>
                  </a:lnTo>
                  <a:lnTo>
                    <a:pt x="15547" y="21364"/>
                  </a:lnTo>
                  <a:lnTo>
                    <a:pt x="15631" y="21343"/>
                  </a:lnTo>
                  <a:lnTo>
                    <a:pt x="15693" y="21217"/>
                  </a:lnTo>
                  <a:lnTo>
                    <a:pt x="15798" y="21112"/>
                  </a:lnTo>
                  <a:lnTo>
                    <a:pt x="15903" y="21071"/>
                  </a:lnTo>
                  <a:lnTo>
                    <a:pt x="16133" y="21029"/>
                  </a:lnTo>
                  <a:lnTo>
                    <a:pt x="16237" y="20861"/>
                  </a:lnTo>
                  <a:lnTo>
                    <a:pt x="16237" y="20736"/>
                  </a:lnTo>
                  <a:lnTo>
                    <a:pt x="16321" y="20736"/>
                  </a:lnTo>
                  <a:lnTo>
                    <a:pt x="16447" y="20631"/>
                  </a:lnTo>
                  <a:lnTo>
                    <a:pt x="16551" y="20799"/>
                  </a:lnTo>
                  <a:lnTo>
                    <a:pt x="16719" y="20736"/>
                  </a:lnTo>
                  <a:lnTo>
                    <a:pt x="16928" y="20820"/>
                  </a:lnTo>
                  <a:lnTo>
                    <a:pt x="17012" y="20757"/>
                  </a:lnTo>
                  <a:lnTo>
                    <a:pt x="16970" y="20652"/>
                  </a:lnTo>
                  <a:lnTo>
                    <a:pt x="17242" y="20506"/>
                  </a:lnTo>
                  <a:lnTo>
                    <a:pt x="17325" y="20527"/>
                  </a:lnTo>
                  <a:lnTo>
                    <a:pt x="17367" y="20610"/>
                  </a:lnTo>
                  <a:lnTo>
                    <a:pt x="17451" y="20610"/>
                  </a:lnTo>
                  <a:lnTo>
                    <a:pt x="17472" y="20652"/>
                  </a:lnTo>
                  <a:lnTo>
                    <a:pt x="17388" y="20820"/>
                  </a:lnTo>
                  <a:lnTo>
                    <a:pt x="17451" y="20903"/>
                  </a:lnTo>
                  <a:lnTo>
                    <a:pt x="17535" y="20903"/>
                  </a:lnTo>
                  <a:lnTo>
                    <a:pt x="17597" y="20861"/>
                  </a:lnTo>
                  <a:lnTo>
                    <a:pt x="17639" y="20945"/>
                  </a:lnTo>
                  <a:lnTo>
                    <a:pt x="17702" y="21050"/>
                  </a:lnTo>
                  <a:lnTo>
                    <a:pt x="17702" y="21133"/>
                  </a:lnTo>
                  <a:lnTo>
                    <a:pt x="17597" y="21238"/>
                  </a:lnTo>
                  <a:lnTo>
                    <a:pt x="17639" y="21343"/>
                  </a:lnTo>
                  <a:lnTo>
                    <a:pt x="17765" y="21364"/>
                  </a:lnTo>
                  <a:lnTo>
                    <a:pt x="17849" y="21322"/>
                  </a:lnTo>
                  <a:lnTo>
                    <a:pt x="17953" y="21364"/>
                  </a:lnTo>
                  <a:lnTo>
                    <a:pt x="18016" y="21468"/>
                  </a:lnTo>
                  <a:lnTo>
                    <a:pt x="18121" y="21426"/>
                  </a:lnTo>
                  <a:lnTo>
                    <a:pt x="18246" y="21468"/>
                  </a:lnTo>
                  <a:lnTo>
                    <a:pt x="18330" y="21426"/>
                  </a:lnTo>
                  <a:lnTo>
                    <a:pt x="18497" y="21426"/>
                  </a:lnTo>
                  <a:lnTo>
                    <a:pt x="18539" y="21573"/>
                  </a:lnTo>
                  <a:lnTo>
                    <a:pt x="18685" y="21677"/>
                  </a:lnTo>
                  <a:lnTo>
                    <a:pt x="18706" y="21845"/>
                  </a:lnTo>
                  <a:lnTo>
                    <a:pt x="18811" y="21845"/>
                  </a:lnTo>
                  <a:lnTo>
                    <a:pt x="18916" y="21970"/>
                  </a:lnTo>
                  <a:lnTo>
                    <a:pt x="18916" y="22117"/>
                  </a:lnTo>
                  <a:lnTo>
                    <a:pt x="18999" y="22326"/>
                  </a:lnTo>
                  <a:lnTo>
                    <a:pt x="19020" y="22493"/>
                  </a:lnTo>
                  <a:lnTo>
                    <a:pt x="18999" y="22745"/>
                  </a:lnTo>
                  <a:lnTo>
                    <a:pt x="18999" y="22849"/>
                  </a:lnTo>
                  <a:lnTo>
                    <a:pt x="18957" y="22933"/>
                  </a:lnTo>
                  <a:lnTo>
                    <a:pt x="18853" y="22996"/>
                  </a:lnTo>
                  <a:lnTo>
                    <a:pt x="18832" y="23100"/>
                  </a:lnTo>
                  <a:lnTo>
                    <a:pt x="18769" y="23121"/>
                  </a:lnTo>
                  <a:lnTo>
                    <a:pt x="18748" y="23205"/>
                  </a:lnTo>
                  <a:lnTo>
                    <a:pt x="18811" y="23309"/>
                  </a:lnTo>
                  <a:lnTo>
                    <a:pt x="18748" y="23351"/>
                  </a:lnTo>
                  <a:lnTo>
                    <a:pt x="18685" y="23330"/>
                  </a:lnTo>
                  <a:lnTo>
                    <a:pt x="18602" y="23435"/>
                  </a:lnTo>
                  <a:lnTo>
                    <a:pt x="18539" y="23519"/>
                  </a:lnTo>
                  <a:lnTo>
                    <a:pt x="18602" y="23581"/>
                  </a:lnTo>
                  <a:lnTo>
                    <a:pt x="18539" y="23665"/>
                  </a:lnTo>
                  <a:lnTo>
                    <a:pt x="18539" y="23770"/>
                  </a:lnTo>
                  <a:lnTo>
                    <a:pt x="18644" y="23833"/>
                  </a:lnTo>
                  <a:lnTo>
                    <a:pt x="18706" y="23895"/>
                  </a:lnTo>
                  <a:lnTo>
                    <a:pt x="18769" y="23958"/>
                  </a:lnTo>
                  <a:lnTo>
                    <a:pt x="18748" y="24105"/>
                  </a:lnTo>
                  <a:lnTo>
                    <a:pt x="18811" y="24251"/>
                  </a:lnTo>
                  <a:lnTo>
                    <a:pt x="18937" y="24146"/>
                  </a:lnTo>
                  <a:lnTo>
                    <a:pt x="19209" y="24084"/>
                  </a:lnTo>
                  <a:lnTo>
                    <a:pt x="19229" y="24167"/>
                  </a:lnTo>
                  <a:lnTo>
                    <a:pt x="19209" y="24251"/>
                  </a:lnTo>
                  <a:lnTo>
                    <a:pt x="19271" y="24293"/>
                  </a:lnTo>
                  <a:lnTo>
                    <a:pt x="19418" y="24272"/>
                  </a:lnTo>
                  <a:lnTo>
                    <a:pt x="19439" y="24377"/>
                  </a:lnTo>
                  <a:lnTo>
                    <a:pt x="19418" y="24481"/>
                  </a:lnTo>
                  <a:lnTo>
                    <a:pt x="19481" y="24565"/>
                  </a:lnTo>
                  <a:lnTo>
                    <a:pt x="19627" y="24586"/>
                  </a:lnTo>
                  <a:lnTo>
                    <a:pt x="19585" y="24628"/>
                  </a:lnTo>
                  <a:lnTo>
                    <a:pt x="19648" y="24711"/>
                  </a:lnTo>
                  <a:lnTo>
                    <a:pt x="19669" y="24670"/>
                  </a:lnTo>
                  <a:lnTo>
                    <a:pt x="19815" y="24670"/>
                  </a:lnTo>
                  <a:lnTo>
                    <a:pt x="19941" y="24732"/>
                  </a:lnTo>
                  <a:lnTo>
                    <a:pt x="19941" y="24816"/>
                  </a:lnTo>
                  <a:lnTo>
                    <a:pt x="19878" y="24921"/>
                  </a:lnTo>
                  <a:lnTo>
                    <a:pt x="19899" y="25004"/>
                  </a:lnTo>
                  <a:lnTo>
                    <a:pt x="19753" y="25193"/>
                  </a:lnTo>
                  <a:lnTo>
                    <a:pt x="19648" y="25297"/>
                  </a:lnTo>
                  <a:lnTo>
                    <a:pt x="19669" y="25360"/>
                  </a:lnTo>
                  <a:lnTo>
                    <a:pt x="19753" y="25339"/>
                  </a:lnTo>
                  <a:lnTo>
                    <a:pt x="19941" y="25339"/>
                  </a:lnTo>
                  <a:lnTo>
                    <a:pt x="19983" y="25402"/>
                  </a:lnTo>
                  <a:lnTo>
                    <a:pt x="20066" y="25318"/>
                  </a:lnTo>
                  <a:lnTo>
                    <a:pt x="20150" y="25423"/>
                  </a:lnTo>
                  <a:lnTo>
                    <a:pt x="20108" y="25548"/>
                  </a:lnTo>
                  <a:lnTo>
                    <a:pt x="20150" y="25674"/>
                  </a:lnTo>
                  <a:lnTo>
                    <a:pt x="20276" y="25737"/>
                  </a:lnTo>
                  <a:lnTo>
                    <a:pt x="20338" y="25653"/>
                  </a:lnTo>
                  <a:lnTo>
                    <a:pt x="20485" y="25653"/>
                  </a:lnTo>
                  <a:lnTo>
                    <a:pt x="20736" y="25548"/>
                  </a:lnTo>
                  <a:lnTo>
                    <a:pt x="20841" y="25569"/>
                  </a:lnTo>
                  <a:lnTo>
                    <a:pt x="20841" y="25716"/>
                  </a:lnTo>
                  <a:lnTo>
                    <a:pt x="20799" y="25737"/>
                  </a:lnTo>
                  <a:lnTo>
                    <a:pt x="20862" y="25778"/>
                  </a:lnTo>
                  <a:lnTo>
                    <a:pt x="20924" y="25883"/>
                  </a:lnTo>
                  <a:lnTo>
                    <a:pt x="21050" y="25841"/>
                  </a:lnTo>
                  <a:lnTo>
                    <a:pt x="21154" y="25862"/>
                  </a:lnTo>
                  <a:lnTo>
                    <a:pt x="21134" y="25716"/>
                  </a:lnTo>
                  <a:lnTo>
                    <a:pt x="21134" y="25569"/>
                  </a:lnTo>
                  <a:lnTo>
                    <a:pt x="21092" y="25465"/>
                  </a:lnTo>
                  <a:lnTo>
                    <a:pt x="21092" y="25255"/>
                  </a:lnTo>
                  <a:lnTo>
                    <a:pt x="21154" y="25214"/>
                  </a:lnTo>
                  <a:lnTo>
                    <a:pt x="21154" y="25130"/>
                  </a:lnTo>
                  <a:lnTo>
                    <a:pt x="21364" y="25130"/>
                  </a:lnTo>
                  <a:lnTo>
                    <a:pt x="21426" y="25109"/>
                  </a:lnTo>
                  <a:lnTo>
                    <a:pt x="21468" y="25088"/>
                  </a:lnTo>
                  <a:lnTo>
                    <a:pt x="21510" y="25025"/>
                  </a:lnTo>
                  <a:lnTo>
                    <a:pt x="21552" y="24983"/>
                  </a:lnTo>
                  <a:lnTo>
                    <a:pt x="21678" y="24921"/>
                  </a:lnTo>
                  <a:lnTo>
                    <a:pt x="21761" y="24942"/>
                  </a:lnTo>
                  <a:lnTo>
                    <a:pt x="21740" y="25025"/>
                  </a:lnTo>
                  <a:lnTo>
                    <a:pt x="21782" y="25046"/>
                  </a:lnTo>
                  <a:lnTo>
                    <a:pt x="21866" y="25046"/>
                  </a:lnTo>
                  <a:lnTo>
                    <a:pt x="21887" y="24942"/>
                  </a:lnTo>
                  <a:lnTo>
                    <a:pt x="21970" y="24900"/>
                  </a:lnTo>
                  <a:lnTo>
                    <a:pt x="22096" y="25004"/>
                  </a:lnTo>
                  <a:lnTo>
                    <a:pt x="22159" y="24921"/>
                  </a:lnTo>
                  <a:lnTo>
                    <a:pt x="22242" y="24921"/>
                  </a:lnTo>
                  <a:lnTo>
                    <a:pt x="22263" y="25004"/>
                  </a:lnTo>
                  <a:lnTo>
                    <a:pt x="22389" y="24942"/>
                  </a:lnTo>
                  <a:lnTo>
                    <a:pt x="22389" y="24879"/>
                  </a:lnTo>
                  <a:lnTo>
                    <a:pt x="22556" y="24816"/>
                  </a:lnTo>
                  <a:lnTo>
                    <a:pt x="22661" y="24900"/>
                  </a:lnTo>
                  <a:lnTo>
                    <a:pt x="22870" y="24816"/>
                  </a:lnTo>
                  <a:lnTo>
                    <a:pt x="22828" y="24628"/>
                  </a:lnTo>
                  <a:lnTo>
                    <a:pt x="22954" y="24586"/>
                  </a:lnTo>
                  <a:lnTo>
                    <a:pt x="23100" y="24586"/>
                  </a:lnTo>
                  <a:lnTo>
                    <a:pt x="23184" y="24502"/>
                  </a:lnTo>
                  <a:lnTo>
                    <a:pt x="23310" y="24586"/>
                  </a:lnTo>
                  <a:lnTo>
                    <a:pt x="23310" y="24670"/>
                  </a:lnTo>
                  <a:lnTo>
                    <a:pt x="23435" y="24690"/>
                  </a:lnTo>
                  <a:lnTo>
                    <a:pt x="23477" y="24774"/>
                  </a:lnTo>
                  <a:lnTo>
                    <a:pt x="23749" y="24774"/>
                  </a:lnTo>
                  <a:lnTo>
                    <a:pt x="23812" y="24816"/>
                  </a:lnTo>
                  <a:lnTo>
                    <a:pt x="23958" y="24774"/>
                  </a:lnTo>
                  <a:lnTo>
                    <a:pt x="24042" y="24837"/>
                  </a:lnTo>
                  <a:lnTo>
                    <a:pt x="24042" y="24942"/>
                  </a:lnTo>
                  <a:lnTo>
                    <a:pt x="23937" y="24983"/>
                  </a:lnTo>
                  <a:lnTo>
                    <a:pt x="23875" y="25193"/>
                  </a:lnTo>
                  <a:lnTo>
                    <a:pt x="23958" y="25214"/>
                  </a:lnTo>
                  <a:lnTo>
                    <a:pt x="23979" y="25318"/>
                  </a:lnTo>
                  <a:lnTo>
                    <a:pt x="24230" y="25402"/>
                  </a:lnTo>
                  <a:lnTo>
                    <a:pt x="24251" y="25506"/>
                  </a:lnTo>
                  <a:lnTo>
                    <a:pt x="24377" y="25527"/>
                  </a:lnTo>
                  <a:lnTo>
                    <a:pt x="24481" y="25611"/>
                  </a:lnTo>
                  <a:lnTo>
                    <a:pt x="24586" y="25548"/>
                  </a:lnTo>
                  <a:lnTo>
                    <a:pt x="24649" y="25611"/>
                  </a:lnTo>
                  <a:lnTo>
                    <a:pt x="24711" y="25569"/>
                  </a:lnTo>
                  <a:lnTo>
                    <a:pt x="24816" y="25632"/>
                  </a:lnTo>
                  <a:lnTo>
                    <a:pt x="24858" y="25632"/>
                  </a:lnTo>
                  <a:lnTo>
                    <a:pt x="24900" y="25611"/>
                  </a:lnTo>
                  <a:lnTo>
                    <a:pt x="24963" y="25653"/>
                  </a:lnTo>
                  <a:lnTo>
                    <a:pt x="25046" y="25611"/>
                  </a:lnTo>
                  <a:lnTo>
                    <a:pt x="25046" y="25548"/>
                  </a:lnTo>
                  <a:lnTo>
                    <a:pt x="25088" y="25423"/>
                  </a:lnTo>
                  <a:lnTo>
                    <a:pt x="25130" y="25527"/>
                  </a:lnTo>
                  <a:lnTo>
                    <a:pt x="25235" y="25653"/>
                  </a:lnTo>
                  <a:lnTo>
                    <a:pt x="25297" y="25632"/>
                  </a:lnTo>
                  <a:lnTo>
                    <a:pt x="25444" y="25737"/>
                  </a:lnTo>
                  <a:lnTo>
                    <a:pt x="25569" y="25737"/>
                  </a:lnTo>
                  <a:lnTo>
                    <a:pt x="25632" y="25632"/>
                  </a:lnTo>
                  <a:lnTo>
                    <a:pt x="25716" y="25716"/>
                  </a:lnTo>
                  <a:lnTo>
                    <a:pt x="25820" y="25674"/>
                  </a:lnTo>
                  <a:lnTo>
                    <a:pt x="25862" y="25716"/>
                  </a:lnTo>
                  <a:lnTo>
                    <a:pt x="25862" y="25737"/>
                  </a:lnTo>
                  <a:lnTo>
                    <a:pt x="25800" y="25758"/>
                  </a:lnTo>
                  <a:lnTo>
                    <a:pt x="25758" y="25862"/>
                  </a:lnTo>
                  <a:lnTo>
                    <a:pt x="25695" y="25967"/>
                  </a:lnTo>
                  <a:lnTo>
                    <a:pt x="25695" y="26030"/>
                  </a:lnTo>
                  <a:lnTo>
                    <a:pt x="25820" y="26197"/>
                  </a:lnTo>
                  <a:lnTo>
                    <a:pt x="25904" y="26260"/>
                  </a:lnTo>
                  <a:lnTo>
                    <a:pt x="25904" y="26302"/>
                  </a:lnTo>
                  <a:lnTo>
                    <a:pt x="25925" y="26448"/>
                  </a:lnTo>
                  <a:lnTo>
                    <a:pt x="25946" y="26406"/>
                  </a:lnTo>
                  <a:lnTo>
                    <a:pt x="26009" y="26343"/>
                  </a:lnTo>
                  <a:lnTo>
                    <a:pt x="26092" y="26364"/>
                  </a:lnTo>
                  <a:lnTo>
                    <a:pt x="26134" y="26385"/>
                  </a:lnTo>
                  <a:lnTo>
                    <a:pt x="26176" y="26385"/>
                  </a:lnTo>
                  <a:lnTo>
                    <a:pt x="26281" y="26281"/>
                  </a:lnTo>
                  <a:lnTo>
                    <a:pt x="26260" y="26239"/>
                  </a:lnTo>
                  <a:lnTo>
                    <a:pt x="26218" y="26197"/>
                  </a:lnTo>
                  <a:lnTo>
                    <a:pt x="26218" y="26176"/>
                  </a:lnTo>
                  <a:lnTo>
                    <a:pt x="26155" y="26071"/>
                  </a:lnTo>
                  <a:lnTo>
                    <a:pt x="26072" y="26071"/>
                  </a:lnTo>
                  <a:lnTo>
                    <a:pt x="26030" y="25967"/>
                  </a:lnTo>
                  <a:lnTo>
                    <a:pt x="26051" y="25925"/>
                  </a:lnTo>
                  <a:lnTo>
                    <a:pt x="26155" y="25841"/>
                  </a:lnTo>
                  <a:lnTo>
                    <a:pt x="26155" y="25758"/>
                  </a:lnTo>
                  <a:lnTo>
                    <a:pt x="26155" y="25716"/>
                  </a:lnTo>
                  <a:lnTo>
                    <a:pt x="26176" y="25716"/>
                  </a:lnTo>
                  <a:lnTo>
                    <a:pt x="26218" y="25653"/>
                  </a:lnTo>
                  <a:lnTo>
                    <a:pt x="26239" y="25716"/>
                  </a:lnTo>
                  <a:lnTo>
                    <a:pt x="26260" y="25737"/>
                  </a:lnTo>
                  <a:lnTo>
                    <a:pt x="26281" y="25737"/>
                  </a:lnTo>
                  <a:lnTo>
                    <a:pt x="26260" y="25758"/>
                  </a:lnTo>
                  <a:lnTo>
                    <a:pt x="26260" y="25778"/>
                  </a:lnTo>
                  <a:lnTo>
                    <a:pt x="26323" y="25778"/>
                  </a:lnTo>
                  <a:lnTo>
                    <a:pt x="26281" y="25820"/>
                  </a:lnTo>
                  <a:lnTo>
                    <a:pt x="26344" y="25841"/>
                  </a:lnTo>
                  <a:lnTo>
                    <a:pt x="26385" y="25758"/>
                  </a:lnTo>
                  <a:lnTo>
                    <a:pt x="26490" y="25737"/>
                  </a:lnTo>
                  <a:lnTo>
                    <a:pt x="26553" y="25653"/>
                  </a:lnTo>
                  <a:lnTo>
                    <a:pt x="26616" y="25716"/>
                  </a:lnTo>
                  <a:lnTo>
                    <a:pt x="26741" y="25653"/>
                  </a:lnTo>
                  <a:lnTo>
                    <a:pt x="26867" y="25611"/>
                  </a:lnTo>
                  <a:lnTo>
                    <a:pt x="26804" y="25527"/>
                  </a:lnTo>
                  <a:lnTo>
                    <a:pt x="26908" y="25527"/>
                  </a:lnTo>
                  <a:lnTo>
                    <a:pt x="27013" y="25465"/>
                  </a:lnTo>
                  <a:lnTo>
                    <a:pt x="27139" y="25527"/>
                  </a:lnTo>
                  <a:lnTo>
                    <a:pt x="27201" y="25506"/>
                  </a:lnTo>
                  <a:lnTo>
                    <a:pt x="27327" y="25444"/>
                  </a:lnTo>
                  <a:lnTo>
                    <a:pt x="27432" y="25339"/>
                  </a:lnTo>
                  <a:lnTo>
                    <a:pt x="27515" y="25234"/>
                  </a:lnTo>
                  <a:lnTo>
                    <a:pt x="27536" y="25193"/>
                  </a:lnTo>
                  <a:lnTo>
                    <a:pt x="27578" y="25214"/>
                  </a:lnTo>
                  <a:lnTo>
                    <a:pt x="27620" y="25255"/>
                  </a:lnTo>
                  <a:lnTo>
                    <a:pt x="27662" y="25214"/>
                  </a:lnTo>
                  <a:lnTo>
                    <a:pt x="27724" y="25130"/>
                  </a:lnTo>
                  <a:lnTo>
                    <a:pt x="27808" y="25088"/>
                  </a:lnTo>
                  <a:lnTo>
                    <a:pt x="27787" y="24942"/>
                  </a:lnTo>
                  <a:lnTo>
                    <a:pt x="27745" y="24837"/>
                  </a:lnTo>
                  <a:lnTo>
                    <a:pt x="27787" y="24774"/>
                  </a:lnTo>
                  <a:lnTo>
                    <a:pt x="27745" y="24690"/>
                  </a:lnTo>
                  <a:lnTo>
                    <a:pt x="27808" y="24732"/>
                  </a:lnTo>
                  <a:lnTo>
                    <a:pt x="27934" y="24816"/>
                  </a:lnTo>
                  <a:lnTo>
                    <a:pt x="27955" y="24900"/>
                  </a:lnTo>
                  <a:lnTo>
                    <a:pt x="28059" y="25004"/>
                  </a:lnTo>
                  <a:lnTo>
                    <a:pt x="28143" y="24983"/>
                  </a:lnTo>
                  <a:lnTo>
                    <a:pt x="28143" y="24983"/>
                  </a:lnTo>
                  <a:lnTo>
                    <a:pt x="28101" y="25046"/>
                  </a:lnTo>
                  <a:lnTo>
                    <a:pt x="28017" y="25109"/>
                  </a:lnTo>
                  <a:lnTo>
                    <a:pt x="28038" y="25151"/>
                  </a:lnTo>
                  <a:lnTo>
                    <a:pt x="28248" y="25046"/>
                  </a:lnTo>
                  <a:lnTo>
                    <a:pt x="28248" y="24921"/>
                  </a:lnTo>
                  <a:lnTo>
                    <a:pt x="28352" y="24900"/>
                  </a:lnTo>
                  <a:lnTo>
                    <a:pt x="28415" y="24837"/>
                  </a:lnTo>
                  <a:lnTo>
                    <a:pt x="28520" y="24900"/>
                  </a:lnTo>
                  <a:lnTo>
                    <a:pt x="28582" y="24879"/>
                  </a:lnTo>
                  <a:lnTo>
                    <a:pt x="28624" y="24795"/>
                  </a:lnTo>
                  <a:lnTo>
                    <a:pt x="28687" y="24795"/>
                  </a:lnTo>
                  <a:lnTo>
                    <a:pt x="28708" y="24711"/>
                  </a:lnTo>
                  <a:lnTo>
                    <a:pt x="28771" y="24795"/>
                  </a:lnTo>
                  <a:lnTo>
                    <a:pt x="28854" y="24900"/>
                  </a:lnTo>
                  <a:lnTo>
                    <a:pt x="28896" y="24837"/>
                  </a:lnTo>
                  <a:lnTo>
                    <a:pt x="28938" y="24732"/>
                  </a:lnTo>
                  <a:lnTo>
                    <a:pt x="28980" y="24732"/>
                  </a:lnTo>
                  <a:lnTo>
                    <a:pt x="29001" y="24774"/>
                  </a:lnTo>
                  <a:lnTo>
                    <a:pt x="29085" y="24774"/>
                  </a:lnTo>
                  <a:lnTo>
                    <a:pt x="29105" y="24711"/>
                  </a:lnTo>
                  <a:lnTo>
                    <a:pt x="29231" y="24711"/>
                  </a:lnTo>
                  <a:lnTo>
                    <a:pt x="29294" y="24628"/>
                  </a:lnTo>
                  <a:lnTo>
                    <a:pt x="29357" y="24586"/>
                  </a:lnTo>
                  <a:lnTo>
                    <a:pt x="29377" y="24670"/>
                  </a:lnTo>
                  <a:lnTo>
                    <a:pt x="29398" y="24607"/>
                  </a:lnTo>
                  <a:lnTo>
                    <a:pt x="29482" y="24607"/>
                  </a:lnTo>
                  <a:lnTo>
                    <a:pt x="29566" y="24586"/>
                  </a:lnTo>
                  <a:lnTo>
                    <a:pt x="29524" y="24502"/>
                  </a:lnTo>
                  <a:lnTo>
                    <a:pt x="29587" y="24418"/>
                  </a:lnTo>
                  <a:lnTo>
                    <a:pt x="29608" y="24293"/>
                  </a:lnTo>
                  <a:lnTo>
                    <a:pt x="29566" y="24188"/>
                  </a:lnTo>
                  <a:lnTo>
                    <a:pt x="29566" y="24188"/>
                  </a:lnTo>
                  <a:lnTo>
                    <a:pt x="29608" y="24209"/>
                  </a:lnTo>
                  <a:lnTo>
                    <a:pt x="29670" y="24146"/>
                  </a:lnTo>
                  <a:lnTo>
                    <a:pt x="29796" y="24105"/>
                  </a:lnTo>
                  <a:lnTo>
                    <a:pt x="29817" y="24167"/>
                  </a:lnTo>
                  <a:lnTo>
                    <a:pt x="29921" y="24167"/>
                  </a:lnTo>
                  <a:lnTo>
                    <a:pt x="29942" y="24042"/>
                  </a:lnTo>
                  <a:lnTo>
                    <a:pt x="30005" y="24042"/>
                  </a:lnTo>
                  <a:lnTo>
                    <a:pt x="30026" y="23958"/>
                  </a:lnTo>
                  <a:lnTo>
                    <a:pt x="30089" y="23958"/>
                  </a:lnTo>
                  <a:lnTo>
                    <a:pt x="30089" y="23979"/>
                  </a:lnTo>
                  <a:lnTo>
                    <a:pt x="30110" y="23979"/>
                  </a:lnTo>
                  <a:lnTo>
                    <a:pt x="30193" y="23874"/>
                  </a:lnTo>
                  <a:lnTo>
                    <a:pt x="30256" y="23958"/>
                  </a:lnTo>
                  <a:lnTo>
                    <a:pt x="30256" y="23833"/>
                  </a:lnTo>
                  <a:lnTo>
                    <a:pt x="30340" y="23833"/>
                  </a:lnTo>
                  <a:lnTo>
                    <a:pt x="30361" y="23728"/>
                  </a:lnTo>
                  <a:lnTo>
                    <a:pt x="30277" y="23686"/>
                  </a:lnTo>
                  <a:lnTo>
                    <a:pt x="30193" y="23749"/>
                  </a:lnTo>
                  <a:lnTo>
                    <a:pt x="30047" y="23623"/>
                  </a:lnTo>
                  <a:lnTo>
                    <a:pt x="30235" y="23623"/>
                  </a:lnTo>
                  <a:lnTo>
                    <a:pt x="30340" y="23477"/>
                  </a:lnTo>
                  <a:lnTo>
                    <a:pt x="30361" y="23540"/>
                  </a:lnTo>
                  <a:lnTo>
                    <a:pt x="30445" y="23477"/>
                  </a:lnTo>
                  <a:lnTo>
                    <a:pt x="30612" y="23581"/>
                  </a:lnTo>
                  <a:lnTo>
                    <a:pt x="30633" y="23456"/>
                  </a:lnTo>
                  <a:lnTo>
                    <a:pt x="30549" y="23435"/>
                  </a:lnTo>
                  <a:lnTo>
                    <a:pt x="30507" y="23372"/>
                  </a:lnTo>
                  <a:lnTo>
                    <a:pt x="30528" y="23309"/>
                  </a:lnTo>
                  <a:lnTo>
                    <a:pt x="30633" y="23372"/>
                  </a:lnTo>
                  <a:lnTo>
                    <a:pt x="30717" y="23309"/>
                  </a:lnTo>
                  <a:lnTo>
                    <a:pt x="30675" y="23268"/>
                  </a:lnTo>
                  <a:lnTo>
                    <a:pt x="30612" y="23268"/>
                  </a:lnTo>
                  <a:lnTo>
                    <a:pt x="30612" y="23163"/>
                  </a:lnTo>
                  <a:lnTo>
                    <a:pt x="30528" y="23121"/>
                  </a:lnTo>
                  <a:lnTo>
                    <a:pt x="30612" y="23100"/>
                  </a:lnTo>
                  <a:lnTo>
                    <a:pt x="30654" y="23142"/>
                  </a:lnTo>
                  <a:lnTo>
                    <a:pt x="30717" y="23142"/>
                  </a:lnTo>
                  <a:lnTo>
                    <a:pt x="30758" y="23205"/>
                  </a:lnTo>
                  <a:lnTo>
                    <a:pt x="30758" y="23121"/>
                  </a:lnTo>
                  <a:lnTo>
                    <a:pt x="30654" y="23037"/>
                  </a:lnTo>
                  <a:lnTo>
                    <a:pt x="30654" y="22933"/>
                  </a:lnTo>
                  <a:lnTo>
                    <a:pt x="30737" y="22933"/>
                  </a:lnTo>
                  <a:lnTo>
                    <a:pt x="30758" y="22891"/>
                  </a:lnTo>
                  <a:lnTo>
                    <a:pt x="30863" y="22954"/>
                  </a:lnTo>
                  <a:lnTo>
                    <a:pt x="30863" y="23037"/>
                  </a:lnTo>
                  <a:lnTo>
                    <a:pt x="30926" y="23037"/>
                  </a:lnTo>
                  <a:lnTo>
                    <a:pt x="30968" y="23121"/>
                  </a:lnTo>
                  <a:lnTo>
                    <a:pt x="30989" y="22996"/>
                  </a:lnTo>
                  <a:lnTo>
                    <a:pt x="30947" y="22912"/>
                  </a:lnTo>
                  <a:lnTo>
                    <a:pt x="30884" y="22912"/>
                  </a:lnTo>
                  <a:lnTo>
                    <a:pt x="30863" y="22828"/>
                  </a:lnTo>
                  <a:lnTo>
                    <a:pt x="30947" y="22828"/>
                  </a:lnTo>
                  <a:lnTo>
                    <a:pt x="30947" y="22745"/>
                  </a:lnTo>
                  <a:lnTo>
                    <a:pt x="30863" y="22724"/>
                  </a:lnTo>
                  <a:lnTo>
                    <a:pt x="30989" y="22598"/>
                  </a:lnTo>
                  <a:lnTo>
                    <a:pt x="30926" y="22535"/>
                  </a:lnTo>
                  <a:lnTo>
                    <a:pt x="30842" y="22535"/>
                  </a:lnTo>
                  <a:lnTo>
                    <a:pt x="30779" y="22598"/>
                  </a:lnTo>
                  <a:lnTo>
                    <a:pt x="30800" y="22493"/>
                  </a:lnTo>
                  <a:lnTo>
                    <a:pt x="30947" y="22410"/>
                  </a:lnTo>
                  <a:lnTo>
                    <a:pt x="31135" y="22326"/>
                  </a:lnTo>
                  <a:lnTo>
                    <a:pt x="31072" y="22263"/>
                  </a:lnTo>
                  <a:lnTo>
                    <a:pt x="30989" y="22326"/>
                  </a:lnTo>
                  <a:lnTo>
                    <a:pt x="30863" y="22201"/>
                  </a:lnTo>
                  <a:lnTo>
                    <a:pt x="30968" y="22201"/>
                  </a:lnTo>
                  <a:lnTo>
                    <a:pt x="30884" y="22096"/>
                  </a:lnTo>
                  <a:lnTo>
                    <a:pt x="30800" y="22096"/>
                  </a:lnTo>
                  <a:lnTo>
                    <a:pt x="30863" y="22054"/>
                  </a:lnTo>
                  <a:lnTo>
                    <a:pt x="30800" y="21991"/>
                  </a:lnTo>
                  <a:lnTo>
                    <a:pt x="30884" y="21991"/>
                  </a:lnTo>
                  <a:lnTo>
                    <a:pt x="30926" y="21908"/>
                  </a:lnTo>
                  <a:lnTo>
                    <a:pt x="31030" y="21908"/>
                  </a:lnTo>
                  <a:lnTo>
                    <a:pt x="30989" y="22012"/>
                  </a:lnTo>
                  <a:lnTo>
                    <a:pt x="31072" y="22012"/>
                  </a:lnTo>
                  <a:lnTo>
                    <a:pt x="31240" y="21866"/>
                  </a:lnTo>
                  <a:lnTo>
                    <a:pt x="31240" y="21782"/>
                  </a:lnTo>
                  <a:lnTo>
                    <a:pt x="31365" y="21803"/>
                  </a:lnTo>
                  <a:lnTo>
                    <a:pt x="31281" y="21698"/>
                  </a:lnTo>
                  <a:lnTo>
                    <a:pt x="31198" y="21698"/>
                  </a:lnTo>
                  <a:lnTo>
                    <a:pt x="31240" y="21594"/>
                  </a:lnTo>
                  <a:lnTo>
                    <a:pt x="31302" y="21677"/>
                  </a:lnTo>
                  <a:lnTo>
                    <a:pt x="31386" y="21636"/>
                  </a:lnTo>
                  <a:lnTo>
                    <a:pt x="31386" y="21531"/>
                  </a:lnTo>
                  <a:lnTo>
                    <a:pt x="31449" y="21489"/>
                  </a:lnTo>
                  <a:lnTo>
                    <a:pt x="31386" y="21426"/>
                  </a:lnTo>
                  <a:lnTo>
                    <a:pt x="31386" y="21343"/>
                  </a:lnTo>
                  <a:lnTo>
                    <a:pt x="31470" y="21322"/>
                  </a:lnTo>
                  <a:lnTo>
                    <a:pt x="31407" y="21238"/>
                  </a:lnTo>
                  <a:lnTo>
                    <a:pt x="31407" y="21175"/>
                  </a:lnTo>
                  <a:lnTo>
                    <a:pt x="31302" y="21112"/>
                  </a:lnTo>
                  <a:lnTo>
                    <a:pt x="31470" y="21154"/>
                  </a:lnTo>
                  <a:lnTo>
                    <a:pt x="31512" y="21112"/>
                  </a:lnTo>
                  <a:lnTo>
                    <a:pt x="31616" y="20903"/>
                  </a:lnTo>
                  <a:lnTo>
                    <a:pt x="31700" y="20903"/>
                  </a:lnTo>
                  <a:lnTo>
                    <a:pt x="31721" y="20966"/>
                  </a:lnTo>
                  <a:lnTo>
                    <a:pt x="31763" y="21029"/>
                  </a:lnTo>
                  <a:lnTo>
                    <a:pt x="31784" y="20924"/>
                  </a:lnTo>
                  <a:lnTo>
                    <a:pt x="31846" y="20861"/>
                  </a:lnTo>
                  <a:lnTo>
                    <a:pt x="31805" y="20736"/>
                  </a:lnTo>
                  <a:lnTo>
                    <a:pt x="31679" y="20736"/>
                  </a:lnTo>
                  <a:lnTo>
                    <a:pt x="31616" y="20694"/>
                  </a:lnTo>
                  <a:lnTo>
                    <a:pt x="31679" y="20652"/>
                  </a:lnTo>
                  <a:lnTo>
                    <a:pt x="31763" y="20652"/>
                  </a:lnTo>
                  <a:lnTo>
                    <a:pt x="31826" y="20610"/>
                  </a:lnTo>
                  <a:lnTo>
                    <a:pt x="31784" y="20548"/>
                  </a:lnTo>
                  <a:lnTo>
                    <a:pt x="31700" y="20506"/>
                  </a:lnTo>
                  <a:lnTo>
                    <a:pt x="31784" y="20443"/>
                  </a:lnTo>
                  <a:lnTo>
                    <a:pt x="31826" y="20443"/>
                  </a:lnTo>
                  <a:lnTo>
                    <a:pt x="31826" y="20401"/>
                  </a:lnTo>
                  <a:lnTo>
                    <a:pt x="31784" y="20338"/>
                  </a:lnTo>
                  <a:lnTo>
                    <a:pt x="31574" y="20338"/>
                  </a:lnTo>
                  <a:lnTo>
                    <a:pt x="31595" y="20296"/>
                  </a:lnTo>
                  <a:lnTo>
                    <a:pt x="31721" y="20192"/>
                  </a:lnTo>
                  <a:lnTo>
                    <a:pt x="31826" y="20213"/>
                  </a:lnTo>
                  <a:lnTo>
                    <a:pt x="31846" y="20192"/>
                  </a:lnTo>
                  <a:lnTo>
                    <a:pt x="31888" y="20129"/>
                  </a:lnTo>
                  <a:lnTo>
                    <a:pt x="31930" y="20192"/>
                  </a:lnTo>
                  <a:lnTo>
                    <a:pt x="31972" y="20213"/>
                  </a:lnTo>
                  <a:lnTo>
                    <a:pt x="32014" y="20171"/>
                  </a:lnTo>
                  <a:lnTo>
                    <a:pt x="31993" y="20087"/>
                  </a:lnTo>
                  <a:lnTo>
                    <a:pt x="31972" y="19920"/>
                  </a:lnTo>
                  <a:lnTo>
                    <a:pt x="31909" y="19878"/>
                  </a:lnTo>
                  <a:lnTo>
                    <a:pt x="31826" y="19962"/>
                  </a:lnTo>
                  <a:lnTo>
                    <a:pt x="31846" y="19983"/>
                  </a:lnTo>
                  <a:lnTo>
                    <a:pt x="31846" y="20024"/>
                  </a:lnTo>
                  <a:lnTo>
                    <a:pt x="31763" y="20004"/>
                  </a:lnTo>
                  <a:lnTo>
                    <a:pt x="31595" y="20129"/>
                  </a:lnTo>
                  <a:lnTo>
                    <a:pt x="31512" y="20108"/>
                  </a:lnTo>
                  <a:lnTo>
                    <a:pt x="31512" y="20004"/>
                  </a:lnTo>
                  <a:lnTo>
                    <a:pt x="31679" y="19983"/>
                  </a:lnTo>
                  <a:lnTo>
                    <a:pt x="31930" y="19752"/>
                  </a:lnTo>
                  <a:lnTo>
                    <a:pt x="31909" y="19711"/>
                  </a:lnTo>
                  <a:lnTo>
                    <a:pt x="31805" y="19711"/>
                  </a:lnTo>
                  <a:lnTo>
                    <a:pt x="31763" y="19648"/>
                  </a:lnTo>
                  <a:lnTo>
                    <a:pt x="31721" y="19690"/>
                  </a:lnTo>
                  <a:lnTo>
                    <a:pt x="31553" y="19460"/>
                  </a:lnTo>
                  <a:lnTo>
                    <a:pt x="31386" y="19439"/>
                  </a:lnTo>
                  <a:lnTo>
                    <a:pt x="31240" y="19585"/>
                  </a:lnTo>
                  <a:lnTo>
                    <a:pt x="31135" y="19564"/>
                  </a:lnTo>
                  <a:lnTo>
                    <a:pt x="31030" y="19397"/>
                  </a:lnTo>
                  <a:lnTo>
                    <a:pt x="30884" y="19439"/>
                  </a:lnTo>
                  <a:lnTo>
                    <a:pt x="30779" y="19501"/>
                  </a:lnTo>
                  <a:lnTo>
                    <a:pt x="30737" y="19606"/>
                  </a:lnTo>
                  <a:lnTo>
                    <a:pt x="30758" y="19480"/>
                  </a:lnTo>
                  <a:lnTo>
                    <a:pt x="30884" y="19376"/>
                  </a:lnTo>
                  <a:lnTo>
                    <a:pt x="30968" y="19376"/>
                  </a:lnTo>
                  <a:lnTo>
                    <a:pt x="31051" y="19334"/>
                  </a:lnTo>
                  <a:lnTo>
                    <a:pt x="31177" y="19376"/>
                  </a:lnTo>
                  <a:lnTo>
                    <a:pt x="31281" y="19355"/>
                  </a:lnTo>
                  <a:lnTo>
                    <a:pt x="31281" y="19250"/>
                  </a:lnTo>
                  <a:lnTo>
                    <a:pt x="31323" y="19188"/>
                  </a:lnTo>
                  <a:lnTo>
                    <a:pt x="31407" y="19188"/>
                  </a:lnTo>
                  <a:lnTo>
                    <a:pt x="31553" y="19041"/>
                  </a:lnTo>
                  <a:lnTo>
                    <a:pt x="31700" y="19020"/>
                  </a:lnTo>
                  <a:lnTo>
                    <a:pt x="31700" y="18936"/>
                  </a:lnTo>
                  <a:lnTo>
                    <a:pt x="31574" y="18727"/>
                  </a:lnTo>
                  <a:lnTo>
                    <a:pt x="31281" y="18539"/>
                  </a:lnTo>
                  <a:lnTo>
                    <a:pt x="31072" y="18413"/>
                  </a:lnTo>
                  <a:lnTo>
                    <a:pt x="30842" y="18204"/>
                  </a:lnTo>
                  <a:lnTo>
                    <a:pt x="30737" y="18204"/>
                  </a:lnTo>
                  <a:lnTo>
                    <a:pt x="30549" y="18330"/>
                  </a:lnTo>
                  <a:lnTo>
                    <a:pt x="30445" y="18309"/>
                  </a:lnTo>
                  <a:lnTo>
                    <a:pt x="30319" y="18183"/>
                  </a:lnTo>
                  <a:lnTo>
                    <a:pt x="30319" y="18099"/>
                  </a:lnTo>
                  <a:lnTo>
                    <a:pt x="30235" y="18079"/>
                  </a:lnTo>
                  <a:lnTo>
                    <a:pt x="30110" y="18120"/>
                  </a:lnTo>
                  <a:lnTo>
                    <a:pt x="29984" y="18120"/>
                  </a:lnTo>
                  <a:lnTo>
                    <a:pt x="29838" y="18141"/>
                  </a:lnTo>
                  <a:lnTo>
                    <a:pt x="29691" y="18351"/>
                  </a:lnTo>
                  <a:lnTo>
                    <a:pt x="29817" y="18099"/>
                  </a:lnTo>
                  <a:lnTo>
                    <a:pt x="29921" y="18037"/>
                  </a:lnTo>
                  <a:lnTo>
                    <a:pt x="29984" y="18079"/>
                  </a:lnTo>
                  <a:lnTo>
                    <a:pt x="30047" y="18079"/>
                  </a:lnTo>
                  <a:lnTo>
                    <a:pt x="30089" y="18016"/>
                  </a:lnTo>
                  <a:lnTo>
                    <a:pt x="30193" y="18079"/>
                  </a:lnTo>
                  <a:lnTo>
                    <a:pt x="30340" y="17995"/>
                  </a:lnTo>
                  <a:lnTo>
                    <a:pt x="30403" y="18183"/>
                  </a:lnTo>
                  <a:lnTo>
                    <a:pt x="30465" y="18225"/>
                  </a:lnTo>
                  <a:lnTo>
                    <a:pt x="30570" y="18225"/>
                  </a:lnTo>
                  <a:lnTo>
                    <a:pt x="30654" y="18120"/>
                  </a:lnTo>
                  <a:lnTo>
                    <a:pt x="30842" y="18141"/>
                  </a:lnTo>
                  <a:lnTo>
                    <a:pt x="30968" y="18246"/>
                  </a:lnTo>
                  <a:lnTo>
                    <a:pt x="31051" y="18246"/>
                  </a:lnTo>
                  <a:lnTo>
                    <a:pt x="31177" y="18351"/>
                  </a:lnTo>
                  <a:lnTo>
                    <a:pt x="31323" y="18288"/>
                  </a:lnTo>
                  <a:lnTo>
                    <a:pt x="31574" y="18351"/>
                  </a:lnTo>
                  <a:lnTo>
                    <a:pt x="31658" y="18330"/>
                  </a:lnTo>
                  <a:lnTo>
                    <a:pt x="31553" y="18141"/>
                  </a:lnTo>
                  <a:lnTo>
                    <a:pt x="31491" y="18120"/>
                  </a:lnTo>
                  <a:lnTo>
                    <a:pt x="31323" y="17974"/>
                  </a:lnTo>
                  <a:lnTo>
                    <a:pt x="31323" y="17911"/>
                  </a:lnTo>
                  <a:lnTo>
                    <a:pt x="31281" y="17869"/>
                  </a:lnTo>
                  <a:lnTo>
                    <a:pt x="31177" y="17890"/>
                  </a:lnTo>
                  <a:lnTo>
                    <a:pt x="31051" y="17827"/>
                  </a:lnTo>
                  <a:lnTo>
                    <a:pt x="30884" y="17597"/>
                  </a:lnTo>
                  <a:lnTo>
                    <a:pt x="30884" y="17451"/>
                  </a:lnTo>
                  <a:lnTo>
                    <a:pt x="30675" y="17283"/>
                  </a:lnTo>
                  <a:lnTo>
                    <a:pt x="30675" y="17095"/>
                  </a:lnTo>
                  <a:lnTo>
                    <a:pt x="30549" y="17074"/>
                  </a:lnTo>
                  <a:lnTo>
                    <a:pt x="30612" y="16949"/>
                  </a:lnTo>
                  <a:lnTo>
                    <a:pt x="30570" y="16928"/>
                  </a:lnTo>
                  <a:lnTo>
                    <a:pt x="30403" y="16572"/>
                  </a:lnTo>
                  <a:lnTo>
                    <a:pt x="30089" y="16405"/>
                  </a:lnTo>
                  <a:lnTo>
                    <a:pt x="30005" y="16447"/>
                  </a:lnTo>
                  <a:lnTo>
                    <a:pt x="30005" y="16363"/>
                  </a:lnTo>
                  <a:lnTo>
                    <a:pt x="29712" y="16237"/>
                  </a:lnTo>
                  <a:lnTo>
                    <a:pt x="29670" y="16237"/>
                  </a:lnTo>
                  <a:lnTo>
                    <a:pt x="29670" y="15944"/>
                  </a:lnTo>
                  <a:lnTo>
                    <a:pt x="29712" y="15735"/>
                  </a:lnTo>
                  <a:lnTo>
                    <a:pt x="29670" y="15610"/>
                  </a:lnTo>
                  <a:lnTo>
                    <a:pt x="29691" y="15463"/>
                  </a:lnTo>
                  <a:lnTo>
                    <a:pt x="29712" y="15484"/>
                  </a:lnTo>
                  <a:lnTo>
                    <a:pt x="29817" y="15463"/>
                  </a:lnTo>
                  <a:lnTo>
                    <a:pt x="29921" y="15296"/>
                  </a:lnTo>
                  <a:lnTo>
                    <a:pt x="29984" y="15317"/>
                  </a:lnTo>
                  <a:lnTo>
                    <a:pt x="30089" y="15191"/>
                  </a:lnTo>
                  <a:lnTo>
                    <a:pt x="29984" y="15149"/>
                  </a:lnTo>
                  <a:lnTo>
                    <a:pt x="29921" y="15066"/>
                  </a:lnTo>
                  <a:lnTo>
                    <a:pt x="30005" y="14961"/>
                  </a:lnTo>
                  <a:lnTo>
                    <a:pt x="30193" y="14982"/>
                  </a:lnTo>
                  <a:lnTo>
                    <a:pt x="30193" y="14856"/>
                  </a:lnTo>
                  <a:lnTo>
                    <a:pt x="30319" y="14835"/>
                  </a:lnTo>
                  <a:lnTo>
                    <a:pt x="30319" y="14731"/>
                  </a:lnTo>
                  <a:lnTo>
                    <a:pt x="30193" y="14647"/>
                  </a:lnTo>
                  <a:lnTo>
                    <a:pt x="30319" y="14647"/>
                  </a:lnTo>
                  <a:lnTo>
                    <a:pt x="30424" y="14689"/>
                  </a:lnTo>
                  <a:lnTo>
                    <a:pt x="30445" y="14647"/>
                  </a:lnTo>
                  <a:lnTo>
                    <a:pt x="30549" y="14647"/>
                  </a:lnTo>
                  <a:lnTo>
                    <a:pt x="30654" y="14563"/>
                  </a:lnTo>
                  <a:lnTo>
                    <a:pt x="30717" y="14563"/>
                  </a:lnTo>
                  <a:lnTo>
                    <a:pt x="30842" y="14375"/>
                  </a:lnTo>
                  <a:lnTo>
                    <a:pt x="30884" y="14459"/>
                  </a:lnTo>
                  <a:lnTo>
                    <a:pt x="30947" y="14417"/>
                  </a:lnTo>
                  <a:lnTo>
                    <a:pt x="30947" y="14459"/>
                  </a:lnTo>
                  <a:lnTo>
                    <a:pt x="31093" y="14563"/>
                  </a:lnTo>
                  <a:lnTo>
                    <a:pt x="31240" y="14438"/>
                  </a:lnTo>
                  <a:lnTo>
                    <a:pt x="31240" y="14375"/>
                  </a:lnTo>
                  <a:lnTo>
                    <a:pt x="31156" y="14354"/>
                  </a:lnTo>
                  <a:lnTo>
                    <a:pt x="31135" y="14250"/>
                  </a:lnTo>
                  <a:lnTo>
                    <a:pt x="31198" y="14208"/>
                  </a:lnTo>
                  <a:lnTo>
                    <a:pt x="31261" y="14208"/>
                  </a:lnTo>
                  <a:lnTo>
                    <a:pt x="31177" y="14061"/>
                  </a:lnTo>
                  <a:lnTo>
                    <a:pt x="31177" y="13998"/>
                  </a:lnTo>
                  <a:lnTo>
                    <a:pt x="31302" y="13957"/>
                  </a:lnTo>
                  <a:lnTo>
                    <a:pt x="31240" y="13936"/>
                  </a:lnTo>
                  <a:lnTo>
                    <a:pt x="31093" y="13957"/>
                  </a:lnTo>
                  <a:lnTo>
                    <a:pt x="30947" y="13957"/>
                  </a:lnTo>
                  <a:lnTo>
                    <a:pt x="30947" y="13915"/>
                  </a:lnTo>
                  <a:lnTo>
                    <a:pt x="30800" y="13915"/>
                  </a:lnTo>
                  <a:lnTo>
                    <a:pt x="30758" y="13957"/>
                  </a:lnTo>
                  <a:lnTo>
                    <a:pt x="30403" y="13998"/>
                  </a:lnTo>
                  <a:lnTo>
                    <a:pt x="30319" y="13915"/>
                  </a:lnTo>
                  <a:lnTo>
                    <a:pt x="30256" y="13894"/>
                  </a:lnTo>
                  <a:lnTo>
                    <a:pt x="30193" y="13789"/>
                  </a:lnTo>
                  <a:lnTo>
                    <a:pt x="30131" y="13747"/>
                  </a:lnTo>
                  <a:lnTo>
                    <a:pt x="30089" y="13706"/>
                  </a:lnTo>
                  <a:lnTo>
                    <a:pt x="29817" y="13831"/>
                  </a:lnTo>
                  <a:lnTo>
                    <a:pt x="29691" y="13831"/>
                  </a:lnTo>
                  <a:lnTo>
                    <a:pt x="29733" y="13894"/>
                  </a:lnTo>
                  <a:lnTo>
                    <a:pt x="29733" y="13998"/>
                  </a:lnTo>
                  <a:lnTo>
                    <a:pt x="29670" y="14040"/>
                  </a:lnTo>
                  <a:lnTo>
                    <a:pt x="29503" y="14103"/>
                  </a:lnTo>
                  <a:lnTo>
                    <a:pt x="29524" y="14124"/>
                  </a:lnTo>
                  <a:lnTo>
                    <a:pt x="29587" y="14208"/>
                  </a:lnTo>
                  <a:lnTo>
                    <a:pt x="29524" y="14312"/>
                  </a:lnTo>
                  <a:lnTo>
                    <a:pt x="29482" y="14354"/>
                  </a:lnTo>
                  <a:lnTo>
                    <a:pt x="29357" y="14312"/>
                  </a:lnTo>
                  <a:lnTo>
                    <a:pt x="29231" y="14375"/>
                  </a:lnTo>
                  <a:lnTo>
                    <a:pt x="29085" y="14354"/>
                  </a:lnTo>
                  <a:lnTo>
                    <a:pt x="28938" y="14061"/>
                  </a:lnTo>
                  <a:lnTo>
                    <a:pt x="28938" y="13915"/>
                  </a:lnTo>
                  <a:lnTo>
                    <a:pt x="28896" y="13810"/>
                  </a:lnTo>
                  <a:lnTo>
                    <a:pt x="28750" y="13810"/>
                  </a:lnTo>
                  <a:lnTo>
                    <a:pt x="28687" y="13831"/>
                  </a:lnTo>
                  <a:lnTo>
                    <a:pt x="28687" y="13789"/>
                  </a:lnTo>
                  <a:lnTo>
                    <a:pt x="28624" y="13789"/>
                  </a:lnTo>
                  <a:lnTo>
                    <a:pt x="28561" y="13852"/>
                  </a:lnTo>
                  <a:lnTo>
                    <a:pt x="28540" y="13789"/>
                  </a:lnTo>
                  <a:lnTo>
                    <a:pt x="28540" y="13831"/>
                  </a:lnTo>
                  <a:lnTo>
                    <a:pt x="28436" y="13706"/>
                  </a:lnTo>
                  <a:lnTo>
                    <a:pt x="28436" y="13622"/>
                  </a:lnTo>
                  <a:lnTo>
                    <a:pt x="28227" y="13496"/>
                  </a:lnTo>
                  <a:lnTo>
                    <a:pt x="28122" y="13413"/>
                  </a:lnTo>
                  <a:lnTo>
                    <a:pt x="28101" y="13287"/>
                  </a:lnTo>
                  <a:lnTo>
                    <a:pt x="28038" y="13162"/>
                  </a:lnTo>
                  <a:lnTo>
                    <a:pt x="28101" y="13099"/>
                  </a:lnTo>
                  <a:lnTo>
                    <a:pt x="28101" y="13057"/>
                  </a:lnTo>
                  <a:lnTo>
                    <a:pt x="28101" y="12994"/>
                  </a:lnTo>
                  <a:lnTo>
                    <a:pt x="28122" y="12869"/>
                  </a:lnTo>
                  <a:lnTo>
                    <a:pt x="28164" y="12806"/>
                  </a:lnTo>
                  <a:lnTo>
                    <a:pt x="28185" y="12764"/>
                  </a:lnTo>
                  <a:lnTo>
                    <a:pt x="28415" y="12848"/>
                  </a:lnTo>
                  <a:lnTo>
                    <a:pt x="28750" y="12848"/>
                  </a:lnTo>
                  <a:lnTo>
                    <a:pt x="28792" y="12701"/>
                  </a:lnTo>
                  <a:lnTo>
                    <a:pt x="28771" y="12659"/>
                  </a:lnTo>
                  <a:lnTo>
                    <a:pt x="28854" y="12659"/>
                  </a:lnTo>
                  <a:lnTo>
                    <a:pt x="28833" y="12492"/>
                  </a:lnTo>
                  <a:lnTo>
                    <a:pt x="28792" y="12471"/>
                  </a:lnTo>
                  <a:lnTo>
                    <a:pt x="28854" y="12429"/>
                  </a:lnTo>
                  <a:lnTo>
                    <a:pt x="28896" y="12136"/>
                  </a:lnTo>
                  <a:lnTo>
                    <a:pt x="29105" y="12011"/>
                  </a:lnTo>
                  <a:lnTo>
                    <a:pt x="29210" y="12011"/>
                  </a:lnTo>
                  <a:lnTo>
                    <a:pt x="29315" y="11843"/>
                  </a:lnTo>
                  <a:lnTo>
                    <a:pt x="29377" y="11843"/>
                  </a:lnTo>
                  <a:lnTo>
                    <a:pt x="29398" y="11613"/>
                  </a:lnTo>
                  <a:lnTo>
                    <a:pt x="29503" y="11488"/>
                  </a:lnTo>
                  <a:lnTo>
                    <a:pt x="29524" y="11341"/>
                  </a:lnTo>
                  <a:lnTo>
                    <a:pt x="29587" y="11320"/>
                  </a:lnTo>
                  <a:lnTo>
                    <a:pt x="29670" y="11195"/>
                  </a:lnTo>
                  <a:lnTo>
                    <a:pt x="29796" y="11195"/>
                  </a:lnTo>
                  <a:lnTo>
                    <a:pt x="29838" y="11216"/>
                  </a:lnTo>
                  <a:lnTo>
                    <a:pt x="29942" y="11216"/>
                  </a:lnTo>
                  <a:lnTo>
                    <a:pt x="29984" y="11111"/>
                  </a:lnTo>
                  <a:lnTo>
                    <a:pt x="30152" y="11320"/>
                  </a:lnTo>
                  <a:lnTo>
                    <a:pt x="30424" y="11488"/>
                  </a:lnTo>
                  <a:lnTo>
                    <a:pt x="30424" y="11592"/>
                  </a:lnTo>
                  <a:lnTo>
                    <a:pt x="30361" y="11613"/>
                  </a:lnTo>
                  <a:lnTo>
                    <a:pt x="30340" y="11697"/>
                  </a:lnTo>
                  <a:lnTo>
                    <a:pt x="30214" y="11843"/>
                  </a:lnTo>
                  <a:lnTo>
                    <a:pt x="30193" y="12011"/>
                  </a:lnTo>
                  <a:lnTo>
                    <a:pt x="30089" y="12011"/>
                  </a:lnTo>
                  <a:lnTo>
                    <a:pt x="30110" y="12032"/>
                  </a:lnTo>
                  <a:lnTo>
                    <a:pt x="30089" y="12178"/>
                  </a:lnTo>
                  <a:lnTo>
                    <a:pt x="30214" y="12325"/>
                  </a:lnTo>
                  <a:lnTo>
                    <a:pt x="30193" y="12387"/>
                  </a:lnTo>
                  <a:lnTo>
                    <a:pt x="30131" y="12429"/>
                  </a:lnTo>
                  <a:lnTo>
                    <a:pt x="30131" y="12471"/>
                  </a:lnTo>
                  <a:lnTo>
                    <a:pt x="30193" y="12555"/>
                  </a:lnTo>
                  <a:lnTo>
                    <a:pt x="30319" y="12492"/>
                  </a:lnTo>
                  <a:lnTo>
                    <a:pt x="30445" y="12387"/>
                  </a:lnTo>
                  <a:lnTo>
                    <a:pt x="30403" y="12492"/>
                  </a:lnTo>
                  <a:lnTo>
                    <a:pt x="30277" y="12576"/>
                  </a:lnTo>
                  <a:lnTo>
                    <a:pt x="30319" y="12638"/>
                  </a:lnTo>
                  <a:lnTo>
                    <a:pt x="30361" y="12659"/>
                  </a:lnTo>
                  <a:lnTo>
                    <a:pt x="30361" y="12701"/>
                  </a:lnTo>
                  <a:lnTo>
                    <a:pt x="30319" y="12743"/>
                  </a:lnTo>
                  <a:lnTo>
                    <a:pt x="30193" y="12743"/>
                  </a:lnTo>
                  <a:lnTo>
                    <a:pt x="30131" y="12806"/>
                  </a:lnTo>
                  <a:lnTo>
                    <a:pt x="30026" y="12806"/>
                  </a:lnTo>
                  <a:lnTo>
                    <a:pt x="29984" y="12890"/>
                  </a:lnTo>
                  <a:lnTo>
                    <a:pt x="30089" y="12973"/>
                  </a:lnTo>
                  <a:lnTo>
                    <a:pt x="30089" y="13057"/>
                  </a:lnTo>
                  <a:lnTo>
                    <a:pt x="30152" y="13057"/>
                  </a:lnTo>
                  <a:lnTo>
                    <a:pt x="30235" y="12952"/>
                  </a:lnTo>
                  <a:lnTo>
                    <a:pt x="30277" y="12952"/>
                  </a:lnTo>
                  <a:lnTo>
                    <a:pt x="30403" y="12806"/>
                  </a:lnTo>
                  <a:lnTo>
                    <a:pt x="30549" y="12743"/>
                  </a:lnTo>
                  <a:lnTo>
                    <a:pt x="30570" y="12701"/>
                  </a:lnTo>
                  <a:lnTo>
                    <a:pt x="30528" y="12576"/>
                  </a:lnTo>
                  <a:lnTo>
                    <a:pt x="30654" y="12471"/>
                  </a:lnTo>
                  <a:lnTo>
                    <a:pt x="30926" y="12283"/>
                  </a:lnTo>
                  <a:lnTo>
                    <a:pt x="30989" y="12283"/>
                  </a:lnTo>
                  <a:lnTo>
                    <a:pt x="31030" y="12178"/>
                  </a:lnTo>
                  <a:lnTo>
                    <a:pt x="31156" y="12178"/>
                  </a:lnTo>
                  <a:lnTo>
                    <a:pt x="31302" y="12053"/>
                  </a:lnTo>
                  <a:lnTo>
                    <a:pt x="31365" y="12115"/>
                  </a:lnTo>
                  <a:lnTo>
                    <a:pt x="31407" y="12115"/>
                  </a:lnTo>
                  <a:lnTo>
                    <a:pt x="31553" y="12073"/>
                  </a:lnTo>
                  <a:lnTo>
                    <a:pt x="31721" y="11906"/>
                  </a:lnTo>
                  <a:lnTo>
                    <a:pt x="31763" y="12011"/>
                  </a:lnTo>
                  <a:lnTo>
                    <a:pt x="31763" y="11655"/>
                  </a:lnTo>
                  <a:lnTo>
                    <a:pt x="31909" y="11550"/>
                  </a:lnTo>
                  <a:lnTo>
                    <a:pt x="31972" y="11404"/>
                  </a:lnTo>
                  <a:lnTo>
                    <a:pt x="31972" y="11299"/>
                  </a:lnTo>
                  <a:lnTo>
                    <a:pt x="32118" y="11195"/>
                  </a:lnTo>
                  <a:lnTo>
                    <a:pt x="32223" y="11006"/>
                  </a:lnTo>
                  <a:lnTo>
                    <a:pt x="32328" y="10965"/>
                  </a:lnTo>
                  <a:lnTo>
                    <a:pt x="32411" y="10672"/>
                  </a:lnTo>
                  <a:lnTo>
                    <a:pt x="32453" y="10567"/>
                  </a:lnTo>
                  <a:lnTo>
                    <a:pt x="32453" y="10504"/>
                  </a:lnTo>
                  <a:lnTo>
                    <a:pt x="32453" y="10337"/>
                  </a:lnTo>
                  <a:lnTo>
                    <a:pt x="32600" y="10190"/>
                  </a:lnTo>
                  <a:lnTo>
                    <a:pt x="32704" y="10358"/>
                  </a:lnTo>
                  <a:lnTo>
                    <a:pt x="32767" y="10400"/>
                  </a:lnTo>
                  <a:lnTo>
                    <a:pt x="32851" y="10483"/>
                  </a:lnTo>
                  <a:lnTo>
                    <a:pt x="32955" y="10441"/>
                  </a:lnTo>
                  <a:lnTo>
                    <a:pt x="33081" y="10483"/>
                  </a:lnTo>
                  <a:lnTo>
                    <a:pt x="33332" y="10462"/>
                  </a:lnTo>
                  <a:lnTo>
                    <a:pt x="33478" y="10483"/>
                  </a:lnTo>
                  <a:lnTo>
                    <a:pt x="33541" y="10337"/>
                  </a:lnTo>
                  <a:lnTo>
                    <a:pt x="33541" y="10253"/>
                  </a:lnTo>
                  <a:lnTo>
                    <a:pt x="33395" y="10128"/>
                  </a:lnTo>
                  <a:lnTo>
                    <a:pt x="33290" y="10044"/>
                  </a:lnTo>
                  <a:lnTo>
                    <a:pt x="33374" y="9960"/>
                  </a:lnTo>
                  <a:lnTo>
                    <a:pt x="33499" y="9960"/>
                  </a:lnTo>
                  <a:lnTo>
                    <a:pt x="33750" y="9772"/>
                  </a:lnTo>
                  <a:lnTo>
                    <a:pt x="33750" y="9646"/>
                  </a:lnTo>
                  <a:lnTo>
                    <a:pt x="33855" y="9521"/>
                  </a:lnTo>
                  <a:lnTo>
                    <a:pt x="33939" y="9521"/>
                  </a:lnTo>
                  <a:lnTo>
                    <a:pt x="34002" y="9416"/>
                  </a:lnTo>
                  <a:lnTo>
                    <a:pt x="33939" y="9312"/>
                  </a:lnTo>
                  <a:lnTo>
                    <a:pt x="33939" y="9207"/>
                  </a:lnTo>
                  <a:lnTo>
                    <a:pt x="33939" y="9081"/>
                  </a:lnTo>
                  <a:lnTo>
                    <a:pt x="34022" y="9040"/>
                  </a:lnTo>
                  <a:lnTo>
                    <a:pt x="34127" y="9123"/>
                  </a:lnTo>
                  <a:lnTo>
                    <a:pt x="34127" y="9228"/>
                  </a:lnTo>
                  <a:lnTo>
                    <a:pt x="34190" y="9312"/>
                  </a:lnTo>
                  <a:lnTo>
                    <a:pt x="34378" y="9332"/>
                  </a:lnTo>
                  <a:lnTo>
                    <a:pt x="34399" y="9395"/>
                  </a:lnTo>
                  <a:lnTo>
                    <a:pt x="34399" y="9353"/>
                  </a:lnTo>
                  <a:lnTo>
                    <a:pt x="34399" y="9291"/>
                  </a:lnTo>
                  <a:lnTo>
                    <a:pt x="34378" y="9249"/>
                  </a:lnTo>
                  <a:lnTo>
                    <a:pt x="34336" y="9144"/>
                  </a:lnTo>
                  <a:lnTo>
                    <a:pt x="34336" y="9123"/>
                  </a:lnTo>
                  <a:lnTo>
                    <a:pt x="34420" y="9081"/>
                  </a:lnTo>
                  <a:lnTo>
                    <a:pt x="34546" y="9102"/>
                  </a:lnTo>
                  <a:lnTo>
                    <a:pt x="34608" y="9081"/>
                  </a:lnTo>
                  <a:lnTo>
                    <a:pt x="34608" y="8977"/>
                  </a:lnTo>
                  <a:lnTo>
                    <a:pt x="34587" y="8914"/>
                  </a:lnTo>
                  <a:lnTo>
                    <a:pt x="34587" y="8830"/>
                  </a:lnTo>
                  <a:lnTo>
                    <a:pt x="34608" y="8788"/>
                  </a:lnTo>
                  <a:lnTo>
                    <a:pt x="34608" y="8684"/>
                  </a:lnTo>
                  <a:lnTo>
                    <a:pt x="34608" y="8579"/>
                  </a:lnTo>
                  <a:lnTo>
                    <a:pt x="34525" y="8516"/>
                  </a:lnTo>
                  <a:lnTo>
                    <a:pt x="34525" y="8349"/>
                  </a:lnTo>
                  <a:lnTo>
                    <a:pt x="34525" y="8244"/>
                  </a:lnTo>
                  <a:lnTo>
                    <a:pt x="34504" y="8098"/>
                  </a:lnTo>
                  <a:lnTo>
                    <a:pt x="34504" y="7993"/>
                  </a:lnTo>
                  <a:lnTo>
                    <a:pt x="34441" y="7889"/>
                  </a:lnTo>
                  <a:lnTo>
                    <a:pt x="34399" y="7826"/>
                  </a:lnTo>
                  <a:lnTo>
                    <a:pt x="34378" y="7742"/>
                  </a:lnTo>
                  <a:lnTo>
                    <a:pt x="34232" y="7533"/>
                  </a:lnTo>
                  <a:lnTo>
                    <a:pt x="34190" y="7428"/>
                  </a:lnTo>
                  <a:lnTo>
                    <a:pt x="34211" y="7366"/>
                  </a:lnTo>
                  <a:lnTo>
                    <a:pt x="34294" y="7345"/>
                  </a:lnTo>
                  <a:lnTo>
                    <a:pt x="34378" y="7324"/>
                  </a:lnTo>
                  <a:lnTo>
                    <a:pt x="34420" y="7261"/>
                  </a:lnTo>
                  <a:lnTo>
                    <a:pt x="34441" y="7198"/>
                  </a:lnTo>
                  <a:lnTo>
                    <a:pt x="34546" y="7010"/>
                  </a:lnTo>
                  <a:lnTo>
                    <a:pt x="34587" y="7010"/>
                  </a:lnTo>
                  <a:lnTo>
                    <a:pt x="34692" y="7031"/>
                  </a:lnTo>
                  <a:lnTo>
                    <a:pt x="34755" y="7052"/>
                  </a:lnTo>
                  <a:lnTo>
                    <a:pt x="35131" y="7115"/>
                  </a:lnTo>
                  <a:lnTo>
                    <a:pt x="35173" y="7136"/>
                  </a:lnTo>
                  <a:lnTo>
                    <a:pt x="35236" y="7136"/>
                  </a:lnTo>
                  <a:lnTo>
                    <a:pt x="35278" y="7094"/>
                  </a:lnTo>
                  <a:lnTo>
                    <a:pt x="35257" y="7010"/>
                  </a:lnTo>
                  <a:lnTo>
                    <a:pt x="35236" y="6926"/>
                  </a:lnTo>
                  <a:lnTo>
                    <a:pt x="35236" y="6884"/>
                  </a:lnTo>
                  <a:lnTo>
                    <a:pt x="35257" y="6822"/>
                  </a:lnTo>
                  <a:lnTo>
                    <a:pt x="35236" y="6780"/>
                  </a:lnTo>
                  <a:lnTo>
                    <a:pt x="35215" y="6696"/>
                  </a:lnTo>
                  <a:lnTo>
                    <a:pt x="35257" y="6591"/>
                  </a:lnTo>
                  <a:lnTo>
                    <a:pt x="35320" y="6571"/>
                  </a:lnTo>
                  <a:lnTo>
                    <a:pt x="35278" y="6466"/>
                  </a:lnTo>
                  <a:lnTo>
                    <a:pt x="35257" y="6403"/>
                  </a:lnTo>
                  <a:lnTo>
                    <a:pt x="35257" y="6382"/>
                  </a:lnTo>
                  <a:lnTo>
                    <a:pt x="35341" y="6319"/>
                  </a:lnTo>
                  <a:lnTo>
                    <a:pt x="35320" y="6278"/>
                  </a:lnTo>
                  <a:lnTo>
                    <a:pt x="35320" y="6215"/>
                  </a:lnTo>
                  <a:lnTo>
                    <a:pt x="35278" y="6152"/>
                  </a:lnTo>
                  <a:lnTo>
                    <a:pt x="35320" y="6068"/>
                  </a:lnTo>
                  <a:lnTo>
                    <a:pt x="35362" y="6047"/>
                  </a:lnTo>
                  <a:lnTo>
                    <a:pt x="35362" y="5985"/>
                  </a:lnTo>
                  <a:lnTo>
                    <a:pt x="35341" y="5943"/>
                  </a:lnTo>
                  <a:lnTo>
                    <a:pt x="35278" y="5796"/>
                  </a:lnTo>
                  <a:lnTo>
                    <a:pt x="35278" y="5671"/>
                  </a:lnTo>
                  <a:lnTo>
                    <a:pt x="35320" y="5650"/>
                  </a:lnTo>
                  <a:lnTo>
                    <a:pt x="35341" y="5629"/>
                  </a:lnTo>
                  <a:lnTo>
                    <a:pt x="35341" y="5587"/>
                  </a:lnTo>
                  <a:lnTo>
                    <a:pt x="35320" y="5545"/>
                  </a:lnTo>
                  <a:lnTo>
                    <a:pt x="35320" y="5483"/>
                  </a:lnTo>
                  <a:lnTo>
                    <a:pt x="35257" y="5441"/>
                  </a:lnTo>
                  <a:lnTo>
                    <a:pt x="35236" y="5378"/>
                  </a:lnTo>
                  <a:lnTo>
                    <a:pt x="35257" y="5315"/>
                  </a:lnTo>
                  <a:lnTo>
                    <a:pt x="35257" y="5231"/>
                  </a:lnTo>
                  <a:lnTo>
                    <a:pt x="35236" y="5169"/>
                  </a:lnTo>
                  <a:lnTo>
                    <a:pt x="35173" y="5127"/>
                  </a:lnTo>
                  <a:lnTo>
                    <a:pt x="35173" y="5064"/>
                  </a:lnTo>
                  <a:lnTo>
                    <a:pt x="35257" y="4959"/>
                  </a:lnTo>
                  <a:lnTo>
                    <a:pt x="35362" y="4939"/>
                  </a:lnTo>
                  <a:lnTo>
                    <a:pt x="35383" y="4918"/>
                  </a:lnTo>
                  <a:lnTo>
                    <a:pt x="35383" y="4813"/>
                  </a:lnTo>
                  <a:lnTo>
                    <a:pt x="35424" y="4687"/>
                  </a:lnTo>
                  <a:lnTo>
                    <a:pt x="35341" y="4646"/>
                  </a:lnTo>
                  <a:lnTo>
                    <a:pt x="35278" y="4583"/>
                  </a:lnTo>
                  <a:lnTo>
                    <a:pt x="35257" y="4499"/>
                  </a:lnTo>
                  <a:lnTo>
                    <a:pt x="35173" y="4395"/>
                  </a:lnTo>
                  <a:lnTo>
                    <a:pt x="35152" y="4332"/>
                  </a:lnTo>
                  <a:lnTo>
                    <a:pt x="35215" y="4290"/>
                  </a:lnTo>
                  <a:lnTo>
                    <a:pt x="35152" y="4185"/>
                  </a:lnTo>
                  <a:lnTo>
                    <a:pt x="35131" y="4123"/>
                  </a:lnTo>
                  <a:lnTo>
                    <a:pt x="35027" y="4102"/>
                  </a:lnTo>
                  <a:lnTo>
                    <a:pt x="34964" y="4081"/>
                  </a:lnTo>
                  <a:lnTo>
                    <a:pt x="34859" y="4018"/>
                  </a:lnTo>
                  <a:lnTo>
                    <a:pt x="34797" y="4081"/>
                  </a:lnTo>
                  <a:lnTo>
                    <a:pt x="34713" y="4102"/>
                  </a:lnTo>
                  <a:lnTo>
                    <a:pt x="34629" y="4143"/>
                  </a:lnTo>
                  <a:lnTo>
                    <a:pt x="34629" y="4227"/>
                  </a:lnTo>
                  <a:lnTo>
                    <a:pt x="34587" y="4269"/>
                  </a:lnTo>
                  <a:lnTo>
                    <a:pt x="34504" y="4269"/>
                  </a:lnTo>
                  <a:lnTo>
                    <a:pt x="34483" y="4395"/>
                  </a:lnTo>
                  <a:lnTo>
                    <a:pt x="34294" y="4395"/>
                  </a:lnTo>
                  <a:lnTo>
                    <a:pt x="34232" y="4478"/>
                  </a:lnTo>
                  <a:lnTo>
                    <a:pt x="34232" y="4583"/>
                  </a:lnTo>
                  <a:lnTo>
                    <a:pt x="34190" y="4604"/>
                  </a:lnTo>
                  <a:lnTo>
                    <a:pt x="34169" y="4729"/>
                  </a:lnTo>
                  <a:lnTo>
                    <a:pt x="34169" y="4792"/>
                  </a:lnTo>
                  <a:lnTo>
                    <a:pt x="34106" y="4813"/>
                  </a:lnTo>
                  <a:lnTo>
                    <a:pt x="34022" y="4897"/>
                  </a:lnTo>
                  <a:lnTo>
                    <a:pt x="33876" y="4918"/>
                  </a:lnTo>
                  <a:lnTo>
                    <a:pt x="33709" y="4918"/>
                  </a:lnTo>
                  <a:lnTo>
                    <a:pt x="33667" y="4939"/>
                  </a:lnTo>
                  <a:lnTo>
                    <a:pt x="33604" y="5001"/>
                  </a:lnTo>
                  <a:lnTo>
                    <a:pt x="33583" y="4918"/>
                  </a:lnTo>
                  <a:lnTo>
                    <a:pt x="33541" y="4834"/>
                  </a:lnTo>
                  <a:lnTo>
                    <a:pt x="33458" y="4834"/>
                  </a:lnTo>
                  <a:lnTo>
                    <a:pt x="33374" y="4897"/>
                  </a:lnTo>
                  <a:lnTo>
                    <a:pt x="33269" y="4918"/>
                  </a:lnTo>
                  <a:lnTo>
                    <a:pt x="33248" y="4834"/>
                  </a:lnTo>
                  <a:lnTo>
                    <a:pt x="33165" y="4729"/>
                  </a:lnTo>
                  <a:lnTo>
                    <a:pt x="33123" y="4708"/>
                  </a:lnTo>
                  <a:lnTo>
                    <a:pt x="32976" y="4583"/>
                  </a:lnTo>
                  <a:lnTo>
                    <a:pt x="32976" y="4478"/>
                  </a:lnTo>
                  <a:lnTo>
                    <a:pt x="33018" y="4436"/>
                  </a:lnTo>
                  <a:lnTo>
                    <a:pt x="33039" y="4332"/>
                  </a:lnTo>
                  <a:lnTo>
                    <a:pt x="33018" y="4227"/>
                  </a:lnTo>
                  <a:lnTo>
                    <a:pt x="32976" y="4123"/>
                  </a:lnTo>
                  <a:lnTo>
                    <a:pt x="32872" y="4143"/>
                  </a:lnTo>
                  <a:lnTo>
                    <a:pt x="32872" y="4081"/>
                  </a:lnTo>
                  <a:lnTo>
                    <a:pt x="32872" y="3997"/>
                  </a:lnTo>
                  <a:lnTo>
                    <a:pt x="32934" y="3913"/>
                  </a:lnTo>
                  <a:lnTo>
                    <a:pt x="32934" y="3871"/>
                  </a:lnTo>
                  <a:lnTo>
                    <a:pt x="32872" y="3851"/>
                  </a:lnTo>
                  <a:lnTo>
                    <a:pt x="32851" y="3851"/>
                  </a:lnTo>
                  <a:lnTo>
                    <a:pt x="32767" y="3892"/>
                  </a:lnTo>
                  <a:lnTo>
                    <a:pt x="32725" y="3892"/>
                  </a:lnTo>
                  <a:lnTo>
                    <a:pt x="32642" y="3913"/>
                  </a:lnTo>
                  <a:lnTo>
                    <a:pt x="32558" y="3892"/>
                  </a:lnTo>
                  <a:lnTo>
                    <a:pt x="32516" y="3871"/>
                  </a:lnTo>
                  <a:lnTo>
                    <a:pt x="32453" y="3851"/>
                  </a:lnTo>
                  <a:lnTo>
                    <a:pt x="32432" y="3809"/>
                  </a:lnTo>
                  <a:lnTo>
                    <a:pt x="32307" y="3767"/>
                  </a:lnTo>
                  <a:lnTo>
                    <a:pt x="32307" y="3704"/>
                  </a:lnTo>
                  <a:lnTo>
                    <a:pt x="32244" y="3662"/>
                  </a:lnTo>
                  <a:lnTo>
                    <a:pt x="32202" y="3662"/>
                  </a:lnTo>
                  <a:lnTo>
                    <a:pt x="32139" y="3599"/>
                  </a:lnTo>
                  <a:lnTo>
                    <a:pt x="32139" y="3558"/>
                  </a:lnTo>
                  <a:lnTo>
                    <a:pt x="32077" y="3558"/>
                  </a:lnTo>
                  <a:lnTo>
                    <a:pt x="32014" y="3474"/>
                  </a:lnTo>
                  <a:lnTo>
                    <a:pt x="31993" y="3432"/>
                  </a:lnTo>
                  <a:lnTo>
                    <a:pt x="31930" y="3369"/>
                  </a:lnTo>
                  <a:lnTo>
                    <a:pt x="31888" y="3369"/>
                  </a:lnTo>
                  <a:lnTo>
                    <a:pt x="31846" y="3453"/>
                  </a:lnTo>
                  <a:lnTo>
                    <a:pt x="31805" y="3432"/>
                  </a:lnTo>
                  <a:lnTo>
                    <a:pt x="31763" y="3453"/>
                  </a:lnTo>
                  <a:lnTo>
                    <a:pt x="31721" y="3495"/>
                  </a:lnTo>
                  <a:lnTo>
                    <a:pt x="31658" y="3453"/>
                  </a:lnTo>
                  <a:lnTo>
                    <a:pt x="31616" y="3390"/>
                  </a:lnTo>
                  <a:lnTo>
                    <a:pt x="31574" y="3369"/>
                  </a:lnTo>
                  <a:lnTo>
                    <a:pt x="31449" y="3369"/>
                  </a:lnTo>
                  <a:lnTo>
                    <a:pt x="31386" y="3348"/>
                  </a:lnTo>
                  <a:lnTo>
                    <a:pt x="31449" y="3286"/>
                  </a:lnTo>
                  <a:lnTo>
                    <a:pt x="31449" y="3244"/>
                  </a:lnTo>
                  <a:lnTo>
                    <a:pt x="31365" y="3244"/>
                  </a:lnTo>
                  <a:lnTo>
                    <a:pt x="31302" y="3286"/>
                  </a:lnTo>
                  <a:lnTo>
                    <a:pt x="31177" y="3286"/>
                  </a:lnTo>
                  <a:lnTo>
                    <a:pt x="31135" y="3327"/>
                  </a:lnTo>
                  <a:lnTo>
                    <a:pt x="31072" y="3265"/>
                  </a:lnTo>
                  <a:lnTo>
                    <a:pt x="31030" y="3286"/>
                  </a:lnTo>
                  <a:lnTo>
                    <a:pt x="30947" y="3286"/>
                  </a:lnTo>
                  <a:lnTo>
                    <a:pt x="30884" y="3223"/>
                  </a:lnTo>
                  <a:lnTo>
                    <a:pt x="30800" y="3181"/>
                  </a:lnTo>
                  <a:lnTo>
                    <a:pt x="30675" y="3055"/>
                  </a:lnTo>
                  <a:lnTo>
                    <a:pt x="30633" y="2930"/>
                  </a:lnTo>
                  <a:lnTo>
                    <a:pt x="30633" y="2846"/>
                  </a:lnTo>
                  <a:lnTo>
                    <a:pt x="30612" y="2742"/>
                  </a:lnTo>
                  <a:lnTo>
                    <a:pt x="30549" y="2742"/>
                  </a:lnTo>
                  <a:lnTo>
                    <a:pt x="30465" y="2721"/>
                  </a:lnTo>
                  <a:lnTo>
                    <a:pt x="30465" y="2574"/>
                  </a:lnTo>
                  <a:lnTo>
                    <a:pt x="30424" y="2553"/>
                  </a:lnTo>
                  <a:lnTo>
                    <a:pt x="30403" y="2428"/>
                  </a:lnTo>
                  <a:lnTo>
                    <a:pt x="30361" y="2323"/>
                  </a:lnTo>
                  <a:lnTo>
                    <a:pt x="30152" y="2198"/>
                  </a:lnTo>
                  <a:lnTo>
                    <a:pt x="30047" y="2030"/>
                  </a:lnTo>
                  <a:lnTo>
                    <a:pt x="30026" y="1988"/>
                  </a:lnTo>
                  <a:lnTo>
                    <a:pt x="29984" y="1884"/>
                  </a:lnTo>
                  <a:lnTo>
                    <a:pt x="29921" y="1905"/>
                  </a:lnTo>
                  <a:lnTo>
                    <a:pt x="29901" y="1905"/>
                  </a:lnTo>
                  <a:lnTo>
                    <a:pt x="29901" y="1821"/>
                  </a:lnTo>
                  <a:lnTo>
                    <a:pt x="29921" y="1779"/>
                  </a:lnTo>
                  <a:lnTo>
                    <a:pt x="29838" y="1716"/>
                  </a:lnTo>
                  <a:lnTo>
                    <a:pt x="29796" y="1612"/>
                  </a:lnTo>
                  <a:lnTo>
                    <a:pt x="29733" y="1591"/>
                  </a:lnTo>
                  <a:lnTo>
                    <a:pt x="29712" y="1507"/>
                  </a:lnTo>
                  <a:lnTo>
                    <a:pt x="29670" y="1444"/>
                  </a:lnTo>
                  <a:lnTo>
                    <a:pt x="29608" y="1340"/>
                  </a:lnTo>
                  <a:lnTo>
                    <a:pt x="29482" y="1256"/>
                  </a:lnTo>
                  <a:lnTo>
                    <a:pt x="29461" y="1193"/>
                  </a:lnTo>
                  <a:lnTo>
                    <a:pt x="29503" y="1130"/>
                  </a:lnTo>
                  <a:lnTo>
                    <a:pt x="29482" y="1047"/>
                  </a:lnTo>
                  <a:lnTo>
                    <a:pt x="29315" y="1047"/>
                  </a:lnTo>
                  <a:lnTo>
                    <a:pt x="29294" y="984"/>
                  </a:lnTo>
                  <a:lnTo>
                    <a:pt x="29294" y="942"/>
                  </a:lnTo>
                  <a:lnTo>
                    <a:pt x="29273" y="879"/>
                  </a:lnTo>
                  <a:lnTo>
                    <a:pt x="29273" y="817"/>
                  </a:lnTo>
                  <a:lnTo>
                    <a:pt x="29231" y="733"/>
                  </a:lnTo>
                  <a:lnTo>
                    <a:pt x="29168" y="712"/>
                  </a:lnTo>
                  <a:lnTo>
                    <a:pt x="29168" y="649"/>
                  </a:lnTo>
                  <a:lnTo>
                    <a:pt x="29147" y="607"/>
                  </a:lnTo>
                  <a:lnTo>
                    <a:pt x="29085" y="628"/>
                  </a:lnTo>
                  <a:lnTo>
                    <a:pt x="28980" y="607"/>
                  </a:lnTo>
                  <a:lnTo>
                    <a:pt x="28959" y="545"/>
                  </a:lnTo>
                  <a:lnTo>
                    <a:pt x="28980" y="482"/>
                  </a:lnTo>
                  <a:lnTo>
                    <a:pt x="28959" y="440"/>
                  </a:lnTo>
                  <a:lnTo>
                    <a:pt x="28875" y="419"/>
                  </a:lnTo>
                  <a:lnTo>
                    <a:pt x="28833" y="461"/>
                  </a:lnTo>
                  <a:lnTo>
                    <a:pt x="28792" y="419"/>
                  </a:lnTo>
                  <a:lnTo>
                    <a:pt x="28750" y="419"/>
                  </a:lnTo>
                  <a:lnTo>
                    <a:pt x="28708" y="356"/>
                  </a:lnTo>
                  <a:lnTo>
                    <a:pt x="28750" y="293"/>
                  </a:lnTo>
                  <a:lnTo>
                    <a:pt x="28687" y="231"/>
                  </a:lnTo>
                  <a:lnTo>
                    <a:pt x="28624" y="210"/>
                  </a:lnTo>
                  <a:lnTo>
                    <a:pt x="28561" y="231"/>
                  </a:lnTo>
                  <a:lnTo>
                    <a:pt x="28520" y="147"/>
                  </a:lnTo>
                  <a:lnTo>
                    <a:pt x="28457" y="189"/>
                  </a:lnTo>
                  <a:lnTo>
                    <a:pt x="28373" y="189"/>
                  </a:lnTo>
                  <a:lnTo>
                    <a:pt x="28331" y="147"/>
                  </a:lnTo>
                  <a:lnTo>
                    <a:pt x="28268" y="189"/>
                  </a:lnTo>
                  <a:lnTo>
                    <a:pt x="28268" y="252"/>
                  </a:lnTo>
                  <a:lnTo>
                    <a:pt x="28248" y="293"/>
                  </a:lnTo>
                  <a:lnTo>
                    <a:pt x="28143" y="231"/>
                  </a:lnTo>
                  <a:lnTo>
                    <a:pt x="28101" y="189"/>
                  </a:lnTo>
                  <a:lnTo>
                    <a:pt x="28017" y="210"/>
                  </a:lnTo>
                  <a:lnTo>
                    <a:pt x="27892" y="210"/>
                  </a:lnTo>
                  <a:lnTo>
                    <a:pt x="27892" y="189"/>
                  </a:lnTo>
                  <a:lnTo>
                    <a:pt x="27808" y="105"/>
                  </a:lnTo>
                  <a:lnTo>
                    <a:pt x="27620" y="84"/>
                  </a:lnTo>
                  <a:lnTo>
                    <a:pt x="27536" y="21"/>
                  </a:lnTo>
                  <a:lnTo>
                    <a:pt x="27432" y="21"/>
                  </a:lnTo>
                  <a:lnTo>
                    <a:pt x="2739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36"/>
            <p:cNvSpPr/>
            <p:nvPr/>
          </p:nvSpPr>
          <p:spPr>
            <a:xfrm>
              <a:off x="5150925" y="2903250"/>
              <a:ext cx="1600" cy="2125"/>
            </a:xfrm>
            <a:custGeom>
              <a:rect b="b" l="l" r="r" t="t"/>
              <a:pathLst>
                <a:path extrusionOk="0" h="85" w="64">
                  <a:moveTo>
                    <a:pt x="63" y="85"/>
                  </a:moveTo>
                  <a:lnTo>
                    <a:pt x="1" y="1"/>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36"/>
            <p:cNvSpPr/>
            <p:nvPr/>
          </p:nvSpPr>
          <p:spPr>
            <a:xfrm>
              <a:off x="5134200" y="2918425"/>
              <a:ext cx="2625" cy="2650"/>
            </a:xfrm>
            <a:custGeom>
              <a:rect b="b" l="l" r="r" t="t"/>
              <a:pathLst>
                <a:path extrusionOk="0" h="106" w="105">
                  <a:moveTo>
                    <a:pt x="0" y="105"/>
                  </a:moveTo>
                  <a:lnTo>
                    <a:pt x="105" y="1"/>
                  </a:lnTo>
                  <a:lnTo>
                    <a:pt x="1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36"/>
            <p:cNvSpPr/>
            <p:nvPr/>
          </p:nvSpPr>
          <p:spPr>
            <a:xfrm>
              <a:off x="4608475" y="2660550"/>
              <a:ext cx="5275" cy="1600"/>
            </a:xfrm>
            <a:custGeom>
              <a:rect b="b" l="l" r="r" t="t"/>
              <a:pathLst>
                <a:path extrusionOk="0" h="64" w="211">
                  <a:moveTo>
                    <a:pt x="210" y="0"/>
                  </a:moveTo>
                  <a:lnTo>
                    <a:pt x="1" y="63"/>
                  </a:lnTo>
                  <a:lnTo>
                    <a:pt x="22" y="63"/>
                  </a:lnTo>
                  <a:lnTo>
                    <a:pt x="2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36"/>
            <p:cNvSpPr/>
            <p:nvPr/>
          </p:nvSpPr>
          <p:spPr>
            <a:xfrm>
              <a:off x="4302475" y="2310075"/>
              <a:ext cx="547700" cy="287725"/>
            </a:xfrm>
            <a:custGeom>
              <a:rect b="b" l="l" r="r" t="t"/>
              <a:pathLst>
                <a:path extrusionOk="0" h="11509" w="21908">
                  <a:moveTo>
                    <a:pt x="10860" y="0"/>
                  </a:moveTo>
                  <a:lnTo>
                    <a:pt x="10755" y="84"/>
                  </a:lnTo>
                  <a:lnTo>
                    <a:pt x="10713" y="189"/>
                  </a:lnTo>
                  <a:lnTo>
                    <a:pt x="10567" y="189"/>
                  </a:lnTo>
                  <a:lnTo>
                    <a:pt x="10483" y="252"/>
                  </a:lnTo>
                  <a:lnTo>
                    <a:pt x="10546" y="314"/>
                  </a:lnTo>
                  <a:lnTo>
                    <a:pt x="10546" y="398"/>
                  </a:lnTo>
                  <a:lnTo>
                    <a:pt x="10400" y="419"/>
                  </a:lnTo>
                  <a:lnTo>
                    <a:pt x="10337" y="419"/>
                  </a:lnTo>
                  <a:lnTo>
                    <a:pt x="10253" y="524"/>
                  </a:lnTo>
                  <a:lnTo>
                    <a:pt x="10128" y="524"/>
                  </a:lnTo>
                  <a:lnTo>
                    <a:pt x="10044" y="586"/>
                  </a:lnTo>
                  <a:lnTo>
                    <a:pt x="9981" y="586"/>
                  </a:lnTo>
                  <a:lnTo>
                    <a:pt x="9751" y="733"/>
                  </a:lnTo>
                  <a:lnTo>
                    <a:pt x="9625" y="796"/>
                  </a:lnTo>
                  <a:lnTo>
                    <a:pt x="9521" y="837"/>
                  </a:lnTo>
                  <a:lnTo>
                    <a:pt x="9437" y="837"/>
                  </a:lnTo>
                  <a:lnTo>
                    <a:pt x="9353" y="775"/>
                  </a:lnTo>
                  <a:lnTo>
                    <a:pt x="9312" y="837"/>
                  </a:lnTo>
                  <a:lnTo>
                    <a:pt x="9291" y="921"/>
                  </a:lnTo>
                  <a:lnTo>
                    <a:pt x="9144" y="921"/>
                  </a:lnTo>
                  <a:lnTo>
                    <a:pt x="9102" y="984"/>
                  </a:lnTo>
                  <a:lnTo>
                    <a:pt x="9102" y="1088"/>
                  </a:lnTo>
                  <a:lnTo>
                    <a:pt x="9040" y="1130"/>
                  </a:lnTo>
                  <a:lnTo>
                    <a:pt x="8977" y="1109"/>
                  </a:lnTo>
                  <a:lnTo>
                    <a:pt x="8893" y="1109"/>
                  </a:lnTo>
                  <a:lnTo>
                    <a:pt x="8789" y="1151"/>
                  </a:lnTo>
                  <a:lnTo>
                    <a:pt x="8663" y="1172"/>
                  </a:lnTo>
                  <a:lnTo>
                    <a:pt x="8496" y="1256"/>
                  </a:lnTo>
                  <a:lnTo>
                    <a:pt x="8475" y="1319"/>
                  </a:lnTo>
                  <a:lnTo>
                    <a:pt x="8307" y="1340"/>
                  </a:lnTo>
                  <a:lnTo>
                    <a:pt x="8182" y="1402"/>
                  </a:lnTo>
                  <a:lnTo>
                    <a:pt x="8035" y="1423"/>
                  </a:lnTo>
                  <a:lnTo>
                    <a:pt x="7847" y="1465"/>
                  </a:lnTo>
                  <a:lnTo>
                    <a:pt x="7826" y="1549"/>
                  </a:lnTo>
                  <a:lnTo>
                    <a:pt x="7763" y="1632"/>
                  </a:lnTo>
                  <a:lnTo>
                    <a:pt x="7721" y="1528"/>
                  </a:lnTo>
                  <a:lnTo>
                    <a:pt x="7617" y="1528"/>
                  </a:lnTo>
                  <a:lnTo>
                    <a:pt x="7512" y="1570"/>
                  </a:lnTo>
                  <a:lnTo>
                    <a:pt x="7512" y="1653"/>
                  </a:lnTo>
                  <a:lnTo>
                    <a:pt x="7449" y="1695"/>
                  </a:lnTo>
                  <a:lnTo>
                    <a:pt x="7345" y="1653"/>
                  </a:lnTo>
                  <a:lnTo>
                    <a:pt x="7219" y="1653"/>
                  </a:lnTo>
                  <a:lnTo>
                    <a:pt x="7198" y="1612"/>
                  </a:lnTo>
                  <a:lnTo>
                    <a:pt x="7115" y="1612"/>
                  </a:lnTo>
                  <a:lnTo>
                    <a:pt x="7031" y="1653"/>
                  </a:lnTo>
                  <a:lnTo>
                    <a:pt x="6926" y="1674"/>
                  </a:lnTo>
                  <a:lnTo>
                    <a:pt x="6884" y="1695"/>
                  </a:lnTo>
                  <a:lnTo>
                    <a:pt x="6926" y="1842"/>
                  </a:lnTo>
                  <a:lnTo>
                    <a:pt x="6884" y="1925"/>
                  </a:lnTo>
                  <a:lnTo>
                    <a:pt x="6989" y="1946"/>
                  </a:lnTo>
                  <a:lnTo>
                    <a:pt x="7136" y="1925"/>
                  </a:lnTo>
                  <a:lnTo>
                    <a:pt x="7198" y="2051"/>
                  </a:lnTo>
                  <a:lnTo>
                    <a:pt x="7031" y="2051"/>
                  </a:lnTo>
                  <a:lnTo>
                    <a:pt x="6989" y="2093"/>
                  </a:lnTo>
                  <a:lnTo>
                    <a:pt x="6989" y="2156"/>
                  </a:lnTo>
                  <a:lnTo>
                    <a:pt x="7136" y="2176"/>
                  </a:lnTo>
                  <a:lnTo>
                    <a:pt x="7240" y="2197"/>
                  </a:lnTo>
                  <a:lnTo>
                    <a:pt x="7324" y="2156"/>
                  </a:lnTo>
                  <a:lnTo>
                    <a:pt x="7408" y="2156"/>
                  </a:lnTo>
                  <a:lnTo>
                    <a:pt x="7512" y="2260"/>
                  </a:lnTo>
                  <a:lnTo>
                    <a:pt x="7617" y="2281"/>
                  </a:lnTo>
                  <a:lnTo>
                    <a:pt x="7617" y="2386"/>
                  </a:lnTo>
                  <a:lnTo>
                    <a:pt x="7554" y="2449"/>
                  </a:lnTo>
                  <a:lnTo>
                    <a:pt x="7449" y="2407"/>
                  </a:lnTo>
                  <a:lnTo>
                    <a:pt x="7219" y="2449"/>
                  </a:lnTo>
                  <a:lnTo>
                    <a:pt x="7094" y="2553"/>
                  </a:lnTo>
                  <a:lnTo>
                    <a:pt x="6947" y="2741"/>
                  </a:lnTo>
                  <a:lnTo>
                    <a:pt x="6947" y="2867"/>
                  </a:lnTo>
                  <a:lnTo>
                    <a:pt x="7031" y="2888"/>
                  </a:lnTo>
                  <a:lnTo>
                    <a:pt x="7052" y="3013"/>
                  </a:lnTo>
                  <a:lnTo>
                    <a:pt x="6989" y="3118"/>
                  </a:lnTo>
                  <a:lnTo>
                    <a:pt x="6947" y="3244"/>
                  </a:lnTo>
                  <a:lnTo>
                    <a:pt x="6843" y="3244"/>
                  </a:lnTo>
                  <a:lnTo>
                    <a:pt x="6843" y="3306"/>
                  </a:lnTo>
                  <a:lnTo>
                    <a:pt x="6884" y="3390"/>
                  </a:lnTo>
                  <a:lnTo>
                    <a:pt x="6884" y="3453"/>
                  </a:lnTo>
                  <a:lnTo>
                    <a:pt x="7031" y="3453"/>
                  </a:lnTo>
                  <a:lnTo>
                    <a:pt x="7115" y="3537"/>
                  </a:lnTo>
                  <a:lnTo>
                    <a:pt x="7240" y="3557"/>
                  </a:lnTo>
                  <a:lnTo>
                    <a:pt x="7240" y="3620"/>
                  </a:lnTo>
                  <a:lnTo>
                    <a:pt x="7366" y="3704"/>
                  </a:lnTo>
                  <a:lnTo>
                    <a:pt x="7533" y="3725"/>
                  </a:lnTo>
                  <a:lnTo>
                    <a:pt x="7575" y="3746"/>
                  </a:lnTo>
                  <a:lnTo>
                    <a:pt x="7617" y="4227"/>
                  </a:lnTo>
                  <a:lnTo>
                    <a:pt x="7554" y="4290"/>
                  </a:lnTo>
                  <a:lnTo>
                    <a:pt x="7366" y="4373"/>
                  </a:lnTo>
                  <a:lnTo>
                    <a:pt x="7219" y="4353"/>
                  </a:lnTo>
                  <a:lnTo>
                    <a:pt x="7031" y="4248"/>
                  </a:lnTo>
                  <a:lnTo>
                    <a:pt x="6947" y="4290"/>
                  </a:lnTo>
                  <a:lnTo>
                    <a:pt x="6947" y="4394"/>
                  </a:lnTo>
                  <a:lnTo>
                    <a:pt x="6905" y="4541"/>
                  </a:lnTo>
                  <a:lnTo>
                    <a:pt x="6780" y="4562"/>
                  </a:lnTo>
                  <a:lnTo>
                    <a:pt x="6571" y="4457"/>
                  </a:lnTo>
                  <a:lnTo>
                    <a:pt x="6403" y="4457"/>
                  </a:lnTo>
                  <a:lnTo>
                    <a:pt x="6320" y="4394"/>
                  </a:lnTo>
                  <a:lnTo>
                    <a:pt x="6278" y="4436"/>
                  </a:lnTo>
                  <a:lnTo>
                    <a:pt x="6173" y="4394"/>
                  </a:lnTo>
                  <a:lnTo>
                    <a:pt x="6048" y="4269"/>
                  </a:lnTo>
                  <a:lnTo>
                    <a:pt x="6152" y="4227"/>
                  </a:lnTo>
                  <a:lnTo>
                    <a:pt x="6173" y="4143"/>
                  </a:lnTo>
                  <a:lnTo>
                    <a:pt x="6089" y="4122"/>
                  </a:lnTo>
                  <a:lnTo>
                    <a:pt x="5964" y="4039"/>
                  </a:lnTo>
                  <a:lnTo>
                    <a:pt x="5880" y="4122"/>
                  </a:lnTo>
                  <a:lnTo>
                    <a:pt x="5755" y="4081"/>
                  </a:lnTo>
                  <a:lnTo>
                    <a:pt x="5671" y="4122"/>
                  </a:lnTo>
                  <a:lnTo>
                    <a:pt x="5692" y="4269"/>
                  </a:lnTo>
                  <a:lnTo>
                    <a:pt x="5545" y="4290"/>
                  </a:lnTo>
                  <a:lnTo>
                    <a:pt x="5483" y="4227"/>
                  </a:lnTo>
                  <a:lnTo>
                    <a:pt x="5336" y="4060"/>
                  </a:lnTo>
                  <a:lnTo>
                    <a:pt x="5211" y="4081"/>
                  </a:lnTo>
                  <a:lnTo>
                    <a:pt x="5148" y="4185"/>
                  </a:lnTo>
                  <a:lnTo>
                    <a:pt x="5064" y="4081"/>
                  </a:lnTo>
                  <a:lnTo>
                    <a:pt x="5001" y="4122"/>
                  </a:lnTo>
                  <a:lnTo>
                    <a:pt x="5001" y="4248"/>
                  </a:lnTo>
                  <a:lnTo>
                    <a:pt x="4855" y="4248"/>
                  </a:lnTo>
                  <a:lnTo>
                    <a:pt x="4834" y="4457"/>
                  </a:lnTo>
                  <a:lnTo>
                    <a:pt x="4708" y="4562"/>
                  </a:lnTo>
                  <a:lnTo>
                    <a:pt x="4625" y="4541"/>
                  </a:lnTo>
                  <a:lnTo>
                    <a:pt x="4541" y="4436"/>
                  </a:lnTo>
                  <a:lnTo>
                    <a:pt x="4332" y="4394"/>
                  </a:lnTo>
                  <a:lnTo>
                    <a:pt x="4269" y="4269"/>
                  </a:lnTo>
                  <a:lnTo>
                    <a:pt x="4123" y="4353"/>
                  </a:lnTo>
                  <a:lnTo>
                    <a:pt x="4164" y="4478"/>
                  </a:lnTo>
                  <a:lnTo>
                    <a:pt x="4081" y="4604"/>
                  </a:lnTo>
                  <a:lnTo>
                    <a:pt x="3997" y="4583"/>
                  </a:lnTo>
                  <a:lnTo>
                    <a:pt x="3997" y="4457"/>
                  </a:lnTo>
                  <a:lnTo>
                    <a:pt x="3955" y="4373"/>
                  </a:lnTo>
                  <a:lnTo>
                    <a:pt x="3871" y="4373"/>
                  </a:lnTo>
                  <a:lnTo>
                    <a:pt x="3704" y="4248"/>
                  </a:lnTo>
                  <a:lnTo>
                    <a:pt x="3599" y="4122"/>
                  </a:lnTo>
                  <a:lnTo>
                    <a:pt x="3474" y="4122"/>
                  </a:lnTo>
                  <a:lnTo>
                    <a:pt x="3369" y="3976"/>
                  </a:lnTo>
                  <a:lnTo>
                    <a:pt x="3286" y="3955"/>
                  </a:lnTo>
                  <a:lnTo>
                    <a:pt x="3244" y="3871"/>
                  </a:lnTo>
                  <a:lnTo>
                    <a:pt x="3160" y="3871"/>
                  </a:lnTo>
                  <a:lnTo>
                    <a:pt x="2951" y="3955"/>
                  </a:lnTo>
                  <a:lnTo>
                    <a:pt x="2825" y="3850"/>
                  </a:lnTo>
                  <a:lnTo>
                    <a:pt x="2742" y="3704"/>
                  </a:lnTo>
                  <a:lnTo>
                    <a:pt x="2637" y="3704"/>
                  </a:lnTo>
                  <a:lnTo>
                    <a:pt x="2532" y="3809"/>
                  </a:lnTo>
                  <a:lnTo>
                    <a:pt x="2407" y="3809"/>
                  </a:lnTo>
                  <a:lnTo>
                    <a:pt x="2407" y="3871"/>
                  </a:lnTo>
                  <a:lnTo>
                    <a:pt x="2323" y="3955"/>
                  </a:lnTo>
                  <a:lnTo>
                    <a:pt x="2323" y="3850"/>
                  </a:lnTo>
                  <a:lnTo>
                    <a:pt x="2239" y="3913"/>
                  </a:lnTo>
                  <a:lnTo>
                    <a:pt x="2218" y="3976"/>
                  </a:lnTo>
                  <a:lnTo>
                    <a:pt x="2114" y="4060"/>
                  </a:lnTo>
                  <a:lnTo>
                    <a:pt x="2030" y="3976"/>
                  </a:lnTo>
                  <a:lnTo>
                    <a:pt x="2114" y="3913"/>
                  </a:lnTo>
                  <a:lnTo>
                    <a:pt x="2135" y="3829"/>
                  </a:lnTo>
                  <a:lnTo>
                    <a:pt x="2009" y="3767"/>
                  </a:lnTo>
                  <a:lnTo>
                    <a:pt x="1821" y="3662"/>
                  </a:lnTo>
                  <a:lnTo>
                    <a:pt x="1800" y="3746"/>
                  </a:lnTo>
                  <a:lnTo>
                    <a:pt x="1821" y="3850"/>
                  </a:lnTo>
                  <a:lnTo>
                    <a:pt x="1821" y="3955"/>
                  </a:lnTo>
                  <a:lnTo>
                    <a:pt x="1695" y="3913"/>
                  </a:lnTo>
                  <a:lnTo>
                    <a:pt x="1612" y="3976"/>
                  </a:lnTo>
                  <a:lnTo>
                    <a:pt x="1570" y="4143"/>
                  </a:lnTo>
                  <a:lnTo>
                    <a:pt x="1486" y="4143"/>
                  </a:lnTo>
                  <a:lnTo>
                    <a:pt x="1298" y="4248"/>
                  </a:lnTo>
                  <a:lnTo>
                    <a:pt x="1277" y="4373"/>
                  </a:lnTo>
                  <a:lnTo>
                    <a:pt x="1361" y="4478"/>
                  </a:lnTo>
                  <a:lnTo>
                    <a:pt x="1361" y="4604"/>
                  </a:lnTo>
                  <a:lnTo>
                    <a:pt x="1172" y="4604"/>
                  </a:lnTo>
                  <a:lnTo>
                    <a:pt x="984" y="4645"/>
                  </a:lnTo>
                  <a:lnTo>
                    <a:pt x="1130" y="5106"/>
                  </a:lnTo>
                  <a:lnTo>
                    <a:pt x="1047" y="5169"/>
                  </a:lnTo>
                  <a:lnTo>
                    <a:pt x="1068" y="5336"/>
                  </a:lnTo>
                  <a:lnTo>
                    <a:pt x="879" y="5336"/>
                  </a:lnTo>
                  <a:lnTo>
                    <a:pt x="733" y="5231"/>
                  </a:lnTo>
                  <a:lnTo>
                    <a:pt x="670" y="5127"/>
                  </a:lnTo>
                  <a:lnTo>
                    <a:pt x="356" y="4876"/>
                  </a:lnTo>
                  <a:lnTo>
                    <a:pt x="294" y="4980"/>
                  </a:lnTo>
                  <a:lnTo>
                    <a:pt x="294" y="5106"/>
                  </a:lnTo>
                  <a:lnTo>
                    <a:pt x="126" y="5315"/>
                  </a:lnTo>
                  <a:lnTo>
                    <a:pt x="22" y="5378"/>
                  </a:lnTo>
                  <a:lnTo>
                    <a:pt x="42" y="5629"/>
                  </a:lnTo>
                  <a:lnTo>
                    <a:pt x="126" y="5734"/>
                  </a:lnTo>
                  <a:lnTo>
                    <a:pt x="105" y="6068"/>
                  </a:lnTo>
                  <a:lnTo>
                    <a:pt x="1" y="6278"/>
                  </a:lnTo>
                  <a:lnTo>
                    <a:pt x="231" y="6382"/>
                  </a:lnTo>
                  <a:lnTo>
                    <a:pt x="335" y="6550"/>
                  </a:lnTo>
                  <a:lnTo>
                    <a:pt x="314" y="6633"/>
                  </a:lnTo>
                  <a:lnTo>
                    <a:pt x="503" y="6780"/>
                  </a:lnTo>
                  <a:lnTo>
                    <a:pt x="545" y="6696"/>
                  </a:lnTo>
                  <a:lnTo>
                    <a:pt x="921" y="6801"/>
                  </a:lnTo>
                  <a:lnTo>
                    <a:pt x="1172" y="7052"/>
                  </a:lnTo>
                  <a:lnTo>
                    <a:pt x="1402" y="7428"/>
                  </a:lnTo>
                  <a:lnTo>
                    <a:pt x="1172" y="7428"/>
                  </a:lnTo>
                  <a:lnTo>
                    <a:pt x="1172" y="7533"/>
                  </a:lnTo>
                  <a:lnTo>
                    <a:pt x="1382" y="7679"/>
                  </a:lnTo>
                  <a:lnTo>
                    <a:pt x="1549" y="7617"/>
                  </a:lnTo>
                  <a:lnTo>
                    <a:pt x="1674" y="7721"/>
                  </a:lnTo>
                  <a:lnTo>
                    <a:pt x="1716" y="7721"/>
                  </a:lnTo>
                  <a:lnTo>
                    <a:pt x="1758" y="7784"/>
                  </a:lnTo>
                  <a:lnTo>
                    <a:pt x="1821" y="7784"/>
                  </a:lnTo>
                  <a:lnTo>
                    <a:pt x="1863" y="7721"/>
                  </a:lnTo>
                  <a:lnTo>
                    <a:pt x="1905" y="7721"/>
                  </a:lnTo>
                  <a:lnTo>
                    <a:pt x="1967" y="7784"/>
                  </a:lnTo>
                  <a:lnTo>
                    <a:pt x="2009" y="7721"/>
                  </a:lnTo>
                  <a:lnTo>
                    <a:pt x="2009" y="7638"/>
                  </a:lnTo>
                  <a:lnTo>
                    <a:pt x="2072" y="7679"/>
                  </a:lnTo>
                  <a:lnTo>
                    <a:pt x="2177" y="7596"/>
                  </a:lnTo>
                  <a:lnTo>
                    <a:pt x="2218" y="7512"/>
                  </a:lnTo>
                  <a:lnTo>
                    <a:pt x="2281" y="7512"/>
                  </a:lnTo>
                  <a:lnTo>
                    <a:pt x="2344" y="7428"/>
                  </a:lnTo>
                  <a:lnTo>
                    <a:pt x="2407" y="7428"/>
                  </a:lnTo>
                  <a:lnTo>
                    <a:pt x="2428" y="7470"/>
                  </a:lnTo>
                  <a:lnTo>
                    <a:pt x="2491" y="7428"/>
                  </a:lnTo>
                  <a:lnTo>
                    <a:pt x="2511" y="7366"/>
                  </a:lnTo>
                  <a:lnTo>
                    <a:pt x="2595" y="7282"/>
                  </a:lnTo>
                  <a:lnTo>
                    <a:pt x="2721" y="7282"/>
                  </a:lnTo>
                  <a:lnTo>
                    <a:pt x="2763" y="7303"/>
                  </a:lnTo>
                  <a:lnTo>
                    <a:pt x="2846" y="7303"/>
                  </a:lnTo>
                  <a:lnTo>
                    <a:pt x="2909" y="7282"/>
                  </a:lnTo>
                  <a:lnTo>
                    <a:pt x="2930" y="7303"/>
                  </a:lnTo>
                  <a:lnTo>
                    <a:pt x="2930" y="7386"/>
                  </a:lnTo>
                  <a:lnTo>
                    <a:pt x="2972" y="7470"/>
                  </a:lnTo>
                  <a:lnTo>
                    <a:pt x="3014" y="7407"/>
                  </a:lnTo>
                  <a:lnTo>
                    <a:pt x="3076" y="7407"/>
                  </a:lnTo>
                  <a:lnTo>
                    <a:pt x="3076" y="7470"/>
                  </a:lnTo>
                  <a:lnTo>
                    <a:pt x="3160" y="7491"/>
                  </a:lnTo>
                  <a:lnTo>
                    <a:pt x="3223" y="7470"/>
                  </a:lnTo>
                  <a:lnTo>
                    <a:pt x="3244" y="7407"/>
                  </a:lnTo>
                  <a:lnTo>
                    <a:pt x="3286" y="7386"/>
                  </a:lnTo>
                  <a:lnTo>
                    <a:pt x="3286" y="7324"/>
                  </a:lnTo>
                  <a:lnTo>
                    <a:pt x="3369" y="7303"/>
                  </a:lnTo>
                  <a:lnTo>
                    <a:pt x="3453" y="7324"/>
                  </a:lnTo>
                  <a:lnTo>
                    <a:pt x="3662" y="7324"/>
                  </a:lnTo>
                  <a:lnTo>
                    <a:pt x="3662" y="7386"/>
                  </a:lnTo>
                  <a:lnTo>
                    <a:pt x="3704" y="7470"/>
                  </a:lnTo>
                  <a:lnTo>
                    <a:pt x="3788" y="7491"/>
                  </a:lnTo>
                  <a:lnTo>
                    <a:pt x="3788" y="7512"/>
                  </a:lnTo>
                  <a:lnTo>
                    <a:pt x="3746" y="7596"/>
                  </a:lnTo>
                  <a:lnTo>
                    <a:pt x="3767" y="7638"/>
                  </a:lnTo>
                  <a:lnTo>
                    <a:pt x="3871" y="7742"/>
                  </a:lnTo>
                  <a:lnTo>
                    <a:pt x="3851" y="7826"/>
                  </a:lnTo>
                  <a:lnTo>
                    <a:pt x="3788" y="7951"/>
                  </a:lnTo>
                  <a:lnTo>
                    <a:pt x="3809" y="8014"/>
                  </a:lnTo>
                  <a:lnTo>
                    <a:pt x="3851" y="8056"/>
                  </a:lnTo>
                  <a:lnTo>
                    <a:pt x="3871" y="8098"/>
                  </a:lnTo>
                  <a:lnTo>
                    <a:pt x="3851" y="8140"/>
                  </a:lnTo>
                  <a:lnTo>
                    <a:pt x="3767" y="8161"/>
                  </a:lnTo>
                  <a:lnTo>
                    <a:pt x="3746" y="8307"/>
                  </a:lnTo>
                  <a:lnTo>
                    <a:pt x="3809" y="8454"/>
                  </a:lnTo>
                  <a:lnTo>
                    <a:pt x="3913" y="8475"/>
                  </a:lnTo>
                  <a:lnTo>
                    <a:pt x="3997" y="8516"/>
                  </a:lnTo>
                  <a:lnTo>
                    <a:pt x="3997" y="8558"/>
                  </a:lnTo>
                  <a:lnTo>
                    <a:pt x="3871" y="8621"/>
                  </a:lnTo>
                  <a:lnTo>
                    <a:pt x="3788" y="8621"/>
                  </a:lnTo>
                  <a:lnTo>
                    <a:pt x="3683" y="8516"/>
                  </a:lnTo>
                  <a:lnTo>
                    <a:pt x="3599" y="8516"/>
                  </a:lnTo>
                  <a:lnTo>
                    <a:pt x="3558" y="8558"/>
                  </a:lnTo>
                  <a:lnTo>
                    <a:pt x="3495" y="8516"/>
                  </a:lnTo>
                  <a:lnTo>
                    <a:pt x="3432" y="8516"/>
                  </a:lnTo>
                  <a:lnTo>
                    <a:pt x="3286" y="8558"/>
                  </a:lnTo>
                  <a:lnTo>
                    <a:pt x="3223" y="8516"/>
                  </a:lnTo>
                  <a:lnTo>
                    <a:pt x="3118" y="8537"/>
                  </a:lnTo>
                  <a:lnTo>
                    <a:pt x="2972" y="8579"/>
                  </a:lnTo>
                  <a:lnTo>
                    <a:pt x="2930" y="8663"/>
                  </a:lnTo>
                  <a:lnTo>
                    <a:pt x="2930" y="8726"/>
                  </a:lnTo>
                  <a:lnTo>
                    <a:pt x="2930" y="8788"/>
                  </a:lnTo>
                  <a:lnTo>
                    <a:pt x="2867" y="8830"/>
                  </a:lnTo>
                  <a:lnTo>
                    <a:pt x="2867" y="8893"/>
                  </a:lnTo>
                  <a:lnTo>
                    <a:pt x="3014" y="9039"/>
                  </a:lnTo>
                  <a:lnTo>
                    <a:pt x="3014" y="9102"/>
                  </a:lnTo>
                  <a:lnTo>
                    <a:pt x="3035" y="9144"/>
                  </a:lnTo>
                  <a:lnTo>
                    <a:pt x="3139" y="9102"/>
                  </a:lnTo>
                  <a:lnTo>
                    <a:pt x="3160" y="9186"/>
                  </a:lnTo>
                  <a:lnTo>
                    <a:pt x="3139" y="9207"/>
                  </a:lnTo>
                  <a:lnTo>
                    <a:pt x="3055" y="9165"/>
                  </a:lnTo>
                  <a:lnTo>
                    <a:pt x="3014" y="9186"/>
                  </a:lnTo>
                  <a:lnTo>
                    <a:pt x="2930" y="9249"/>
                  </a:lnTo>
                  <a:lnTo>
                    <a:pt x="2867" y="9207"/>
                  </a:lnTo>
                  <a:lnTo>
                    <a:pt x="2825" y="9207"/>
                  </a:lnTo>
                  <a:lnTo>
                    <a:pt x="2763" y="9186"/>
                  </a:lnTo>
                  <a:lnTo>
                    <a:pt x="2616" y="9207"/>
                  </a:lnTo>
                  <a:lnTo>
                    <a:pt x="2532" y="9186"/>
                  </a:lnTo>
                  <a:lnTo>
                    <a:pt x="2491" y="9249"/>
                  </a:lnTo>
                  <a:lnTo>
                    <a:pt x="2491" y="9291"/>
                  </a:lnTo>
                  <a:lnTo>
                    <a:pt x="2553" y="9395"/>
                  </a:lnTo>
                  <a:lnTo>
                    <a:pt x="2637" y="9395"/>
                  </a:lnTo>
                  <a:lnTo>
                    <a:pt x="2742" y="9416"/>
                  </a:lnTo>
                  <a:lnTo>
                    <a:pt x="2804" y="9521"/>
                  </a:lnTo>
                  <a:lnTo>
                    <a:pt x="2846" y="9563"/>
                  </a:lnTo>
                  <a:lnTo>
                    <a:pt x="2909" y="9688"/>
                  </a:lnTo>
                  <a:lnTo>
                    <a:pt x="2951" y="9709"/>
                  </a:lnTo>
                  <a:lnTo>
                    <a:pt x="2972" y="9772"/>
                  </a:lnTo>
                  <a:lnTo>
                    <a:pt x="3139" y="9939"/>
                  </a:lnTo>
                  <a:lnTo>
                    <a:pt x="3139" y="10086"/>
                  </a:lnTo>
                  <a:lnTo>
                    <a:pt x="3139" y="10211"/>
                  </a:lnTo>
                  <a:lnTo>
                    <a:pt x="3181" y="10211"/>
                  </a:lnTo>
                  <a:lnTo>
                    <a:pt x="3286" y="10190"/>
                  </a:lnTo>
                  <a:lnTo>
                    <a:pt x="3327" y="10190"/>
                  </a:lnTo>
                  <a:lnTo>
                    <a:pt x="3369" y="10211"/>
                  </a:lnTo>
                  <a:lnTo>
                    <a:pt x="3432" y="10295"/>
                  </a:lnTo>
                  <a:lnTo>
                    <a:pt x="3474" y="10337"/>
                  </a:lnTo>
                  <a:lnTo>
                    <a:pt x="3537" y="10441"/>
                  </a:lnTo>
                  <a:lnTo>
                    <a:pt x="3579" y="10441"/>
                  </a:lnTo>
                  <a:lnTo>
                    <a:pt x="3662" y="10420"/>
                  </a:lnTo>
                  <a:lnTo>
                    <a:pt x="3767" y="10441"/>
                  </a:lnTo>
                  <a:lnTo>
                    <a:pt x="3871" y="10462"/>
                  </a:lnTo>
                  <a:lnTo>
                    <a:pt x="3976" y="10462"/>
                  </a:lnTo>
                  <a:lnTo>
                    <a:pt x="4018" y="10504"/>
                  </a:lnTo>
                  <a:lnTo>
                    <a:pt x="3997" y="10546"/>
                  </a:lnTo>
                  <a:lnTo>
                    <a:pt x="3997" y="10609"/>
                  </a:lnTo>
                  <a:lnTo>
                    <a:pt x="3997" y="10755"/>
                  </a:lnTo>
                  <a:lnTo>
                    <a:pt x="3913" y="10923"/>
                  </a:lnTo>
                  <a:lnTo>
                    <a:pt x="3955" y="11048"/>
                  </a:lnTo>
                  <a:lnTo>
                    <a:pt x="3976" y="11195"/>
                  </a:lnTo>
                  <a:lnTo>
                    <a:pt x="4311" y="10881"/>
                  </a:lnTo>
                  <a:lnTo>
                    <a:pt x="4604" y="10776"/>
                  </a:lnTo>
                  <a:lnTo>
                    <a:pt x="4959" y="10839"/>
                  </a:lnTo>
                  <a:lnTo>
                    <a:pt x="5378" y="11069"/>
                  </a:lnTo>
                  <a:lnTo>
                    <a:pt x="5755" y="11508"/>
                  </a:lnTo>
                  <a:lnTo>
                    <a:pt x="5985" y="11467"/>
                  </a:lnTo>
                  <a:lnTo>
                    <a:pt x="6068" y="11446"/>
                  </a:lnTo>
                  <a:lnTo>
                    <a:pt x="5629" y="8726"/>
                  </a:lnTo>
                  <a:lnTo>
                    <a:pt x="7136" y="8433"/>
                  </a:lnTo>
                  <a:lnTo>
                    <a:pt x="8056" y="9060"/>
                  </a:lnTo>
                  <a:lnTo>
                    <a:pt x="8391" y="9186"/>
                  </a:lnTo>
                  <a:lnTo>
                    <a:pt x="8893" y="9479"/>
                  </a:lnTo>
                  <a:lnTo>
                    <a:pt x="9751" y="9395"/>
                  </a:lnTo>
                  <a:lnTo>
                    <a:pt x="10693" y="9395"/>
                  </a:lnTo>
                  <a:lnTo>
                    <a:pt x="10985" y="9604"/>
                  </a:lnTo>
                  <a:lnTo>
                    <a:pt x="11132" y="9981"/>
                  </a:lnTo>
                  <a:lnTo>
                    <a:pt x="11320" y="9897"/>
                  </a:lnTo>
                  <a:lnTo>
                    <a:pt x="11341" y="10713"/>
                  </a:lnTo>
                  <a:lnTo>
                    <a:pt x="11760" y="10755"/>
                  </a:lnTo>
                  <a:lnTo>
                    <a:pt x="11990" y="11446"/>
                  </a:lnTo>
                  <a:lnTo>
                    <a:pt x="12115" y="11446"/>
                  </a:lnTo>
                  <a:lnTo>
                    <a:pt x="12366" y="11299"/>
                  </a:lnTo>
                  <a:lnTo>
                    <a:pt x="12555" y="11278"/>
                  </a:lnTo>
                  <a:lnTo>
                    <a:pt x="12743" y="11299"/>
                  </a:lnTo>
                  <a:lnTo>
                    <a:pt x="12994" y="11446"/>
                  </a:lnTo>
                  <a:lnTo>
                    <a:pt x="13078" y="11467"/>
                  </a:lnTo>
                  <a:lnTo>
                    <a:pt x="13287" y="11257"/>
                  </a:lnTo>
                  <a:lnTo>
                    <a:pt x="13413" y="11048"/>
                  </a:lnTo>
                  <a:lnTo>
                    <a:pt x="13475" y="10964"/>
                  </a:lnTo>
                  <a:lnTo>
                    <a:pt x="13538" y="10818"/>
                  </a:lnTo>
                  <a:lnTo>
                    <a:pt x="13789" y="10525"/>
                  </a:lnTo>
                  <a:lnTo>
                    <a:pt x="13894" y="10504"/>
                  </a:lnTo>
                  <a:lnTo>
                    <a:pt x="13998" y="10337"/>
                  </a:lnTo>
                  <a:lnTo>
                    <a:pt x="14040" y="10337"/>
                  </a:lnTo>
                  <a:lnTo>
                    <a:pt x="14040" y="10295"/>
                  </a:lnTo>
                  <a:lnTo>
                    <a:pt x="14166" y="10211"/>
                  </a:lnTo>
                  <a:lnTo>
                    <a:pt x="14145" y="10148"/>
                  </a:lnTo>
                  <a:lnTo>
                    <a:pt x="14250" y="10023"/>
                  </a:lnTo>
                  <a:lnTo>
                    <a:pt x="14438" y="10044"/>
                  </a:lnTo>
                  <a:lnTo>
                    <a:pt x="14543" y="10107"/>
                  </a:lnTo>
                  <a:lnTo>
                    <a:pt x="14961" y="10148"/>
                  </a:lnTo>
                  <a:lnTo>
                    <a:pt x="15317" y="10148"/>
                  </a:lnTo>
                  <a:lnTo>
                    <a:pt x="15505" y="10107"/>
                  </a:lnTo>
                  <a:lnTo>
                    <a:pt x="15484" y="9981"/>
                  </a:lnTo>
                  <a:lnTo>
                    <a:pt x="15463" y="9835"/>
                  </a:lnTo>
                  <a:lnTo>
                    <a:pt x="15463" y="9709"/>
                  </a:lnTo>
                  <a:lnTo>
                    <a:pt x="15505" y="9667"/>
                  </a:lnTo>
                  <a:lnTo>
                    <a:pt x="15610" y="9688"/>
                  </a:lnTo>
                  <a:lnTo>
                    <a:pt x="15777" y="9709"/>
                  </a:lnTo>
                  <a:lnTo>
                    <a:pt x="15819" y="9667"/>
                  </a:lnTo>
                  <a:lnTo>
                    <a:pt x="16007" y="9667"/>
                  </a:lnTo>
                  <a:lnTo>
                    <a:pt x="16133" y="9730"/>
                  </a:lnTo>
                  <a:lnTo>
                    <a:pt x="16342" y="9793"/>
                  </a:lnTo>
                  <a:lnTo>
                    <a:pt x="16677" y="9835"/>
                  </a:lnTo>
                  <a:lnTo>
                    <a:pt x="16781" y="9793"/>
                  </a:lnTo>
                  <a:lnTo>
                    <a:pt x="16886" y="9709"/>
                  </a:lnTo>
                  <a:lnTo>
                    <a:pt x="17032" y="9730"/>
                  </a:lnTo>
                  <a:lnTo>
                    <a:pt x="17158" y="9730"/>
                  </a:lnTo>
                  <a:lnTo>
                    <a:pt x="17451" y="9667"/>
                  </a:lnTo>
                  <a:lnTo>
                    <a:pt x="17723" y="9730"/>
                  </a:lnTo>
                  <a:lnTo>
                    <a:pt x="17911" y="9688"/>
                  </a:lnTo>
                  <a:lnTo>
                    <a:pt x="18246" y="9688"/>
                  </a:lnTo>
                  <a:lnTo>
                    <a:pt x="18497" y="9793"/>
                  </a:lnTo>
                  <a:lnTo>
                    <a:pt x="18602" y="9772"/>
                  </a:lnTo>
                  <a:lnTo>
                    <a:pt x="18853" y="10044"/>
                  </a:lnTo>
                  <a:lnTo>
                    <a:pt x="19083" y="10107"/>
                  </a:lnTo>
                  <a:lnTo>
                    <a:pt x="19229" y="10044"/>
                  </a:lnTo>
                  <a:lnTo>
                    <a:pt x="19188" y="9897"/>
                  </a:lnTo>
                  <a:lnTo>
                    <a:pt x="19313" y="9814"/>
                  </a:lnTo>
                  <a:lnTo>
                    <a:pt x="19313" y="9772"/>
                  </a:lnTo>
                  <a:lnTo>
                    <a:pt x="19376" y="9730"/>
                  </a:lnTo>
                  <a:lnTo>
                    <a:pt x="19271" y="9625"/>
                  </a:lnTo>
                  <a:lnTo>
                    <a:pt x="19313" y="9521"/>
                  </a:lnTo>
                  <a:lnTo>
                    <a:pt x="19397" y="9458"/>
                  </a:lnTo>
                  <a:lnTo>
                    <a:pt x="19355" y="9207"/>
                  </a:lnTo>
                  <a:lnTo>
                    <a:pt x="19229" y="9144"/>
                  </a:lnTo>
                  <a:lnTo>
                    <a:pt x="19188" y="9039"/>
                  </a:lnTo>
                  <a:lnTo>
                    <a:pt x="19083" y="8851"/>
                  </a:lnTo>
                  <a:lnTo>
                    <a:pt x="19062" y="8747"/>
                  </a:lnTo>
                  <a:lnTo>
                    <a:pt x="19020" y="8663"/>
                  </a:lnTo>
                  <a:lnTo>
                    <a:pt x="19020" y="8579"/>
                  </a:lnTo>
                  <a:lnTo>
                    <a:pt x="18957" y="8412"/>
                  </a:lnTo>
                  <a:lnTo>
                    <a:pt x="19041" y="8328"/>
                  </a:lnTo>
                  <a:lnTo>
                    <a:pt x="19041" y="8265"/>
                  </a:lnTo>
                  <a:lnTo>
                    <a:pt x="18916" y="8244"/>
                  </a:lnTo>
                  <a:lnTo>
                    <a:pt x="18748" y="8265"/>
                  </a:lnTo>
                  <a:lnTo>
                    <a:pt x="18644" y="8202"/>
                  </a:lnTo>
                  <a:lnTo>
                    <a:pt x="18644" y="8119"/>
                  </a:lnTo>
                  <a:lnTo>
                    <a:pt x="18748" y="8014"/>
                  </a:lnTo>
                  <a:lnTo>
                    <a:pt x="18853" y="7951"/>
                  </a:lnTo>
                  <a:lnTo>
                    <a:pt x="18916" y="8014"/>
                  </a:lnTo>
                  <a:lnTo>
                    <a:pt x="19020" y="8014"/>
                  </a:lnTo>
                  <a:lnTo>
                    <a:pt x="19167" y="7930"/>
                  </a:lnTo>
                  <a:lnTo>
                    <a:pt x="19439" y="7889"/>
                  </a:lnTo>
                  <a:lnTo>
                    <a:pt x="19564" y="7847"/>
                  </a:lnTo>
                  <a:lnTo>
                    <a:pt x="19648" y="7826"/>
                  </a:lnTo>
                  <a:lnTo>
                    <a:pt x="19711" y="7889"/>
                  </a:lnTo>
                  <a:lnTo>
                    <a:pt x="19794" y="7889"/>
                  </a:lnTo>
                  <a:lnTo>
                    <a:pt x="19878" y="7826"/>
                  </a:lnTo>
                  <a:lnTo>
                    <a:pt x="19962" y="7826"/>
                  </a:lnTo>
                  <a:lnTo>
                    <a:pt x="19962" y="7742"/>
                  </a:lnTo>
                  <a:lnTo>
                    <a:pt x="20004" y="7617"/>
                  </a:lnTo>
                  <a:lnTo>
                    <a:pt x="19878" y="7575"/>
                  </a:lnTo>
                  <a:lnTo>
                    <a:pt x="19815" y="7512"/>
                  </a:lnTo>
                  <a:lnTo>
                    <a:pt x="19836" y="7428"/>
                  </a:lnTo>
                  <a:lnTo>
                    <a:pt x="19836" y="7177"/>
                  </a:lnTo>
                  <a:lnTo>
                    <a:pt x="19899" y="6842"/>
                  </a:lnTo>
                  <a:lnTo>
                    <a:pt x="19899" y="6696"/>
                  </a:lnTo>
                  <a:lnTo>
                    <a:pt x="19962" y="6550"/>
                  </a:lnTo>
                  <a:lnTo>
                    <a:pt x="20004" y="6278"/>
                  </a:lnTo>
                  <a:lnTo>
                    <a:pt x="20213" y="6278"/>
                  </a:lnTo>
                  <a:lnTo>
                    <a:pt x="20422" y="6361"/>
                  </a:lnTo>
                  <a:lnTo>
                    <a:pt x="20589" y="6382"/>
                  </a:lnTo>
                  <a:lnTo>
                    <a:pt x="20820" y="6340"/>
                  </a:lnTo>
                  <a:lnTo>
                    <a:pt x="20882" y="6340"/>
                  </a:lnTo>
                  <a:lnTo>
                    <a:pt x="20924" y="6424"/>
                  </a:lnTo>
                  <a:lnTo>
                    <a:pt x="21008" y="6424"/>
                  </a:lnTo>
                  <a:lnTo>
                    <a:pt x="21071" y="6382"/>
                  </a:lnTo>
                  <a:lnTo>
                    <a:pt x="21154" y="6278"/>
                  </a:lnTo>
                  <a:lnTo>
                    <a:pt x="21280" y="6236"/>
                  </a:lnTo>
                  <a:lnTo>
                    <a:pt x="21447" y="6068"/>
                  </a:lnTo>
                  <a:lnTo>
                    <a:pt x="21447" y="6006"/>
                  </a:lnTo>
                  <a:lnTo>
                    <a:pt x="21343" y="5838"/>
                  </a:lnTo>
                  <a:lnTo>
                    <a:pt x="21238" y="5608"/>
                  </a:lnTo>
                  <a:lnTo>
                    <a:pt x="21238" y="5378"/>
                  </a:lnTo>
                  <a:lnTo>
                    <a:pt x="21259" y="5231"/>
                  </a:lnTo>
                  <a:lnTo>
                    <a:pt x="21343" y="5169"/>
                  </a:lnTo>
                  <a:lnTo>
                    <a:pt x="21531" y="5106"/>
                  </a:lnTo>
                  <a:lnTo>
                    <a:pt x="21594" y="4980"/>
                  </a:lnTo>
                  <a:lnTo>
                    <a:pt x="21552" y="4917"/>
                  </a:lnTo>
                  <a:lnTo>
                    <a:pt x="21573" y="4813"/>
                  </a:lnTo>
                  <a:lnTo>
                    <a:pt x="21698" y="4666"/>
                  </a:lnTo>
                  <a:lnTo>
                    <a:pt x="21803" y="4604"/>
                  </a:lnTo>
                  <a:lnTo>
                    <a:pt x="21908" y="4499"/>
                  </a:lnTo>
                  <a:lnTo>
                    <a:pt x="21887" y="4478"/>
                  </a:lnTo>
                  <a:lnTo>
                    <a:pt x="21866" y="4457"/>
                  </a:lnTo>
                  <a:lnTo>
                    <a:pt x="21698" y="4394"/>
                  </a:lnTo>
                  <a:lnTo>
                    <a:pt x="21573" y="4269"/>
                  </a:lnTo>
                  <a:lnTo>
                    <a:pt x="21489" y="4269"/>
                  </a:lnTo>
                  <a:lnTo>
                    <a:pt x="21447" y="4164"/>
                  </a:lnTo>
                  <a:lnTo>
                    <a:pt x="21489" y="4039"/>
                  </a:lnTo>
                  <a:lnTo>
                    <a:pt x="21447" y="3976"/>
                  </a:lnTo>
                  <a:lnTo>
                    <a:pt x="21343" y="4060"/>
                  </a:lnTo>
                  <a:lnTo>
                    <a:pt x="21259" y="4164"/>
                  </a:lnTo>
                  <a:lnTo>
                    <a:pt x="21154" y="4185"/>
                  </a:lnTo>
                  <a:lnTo>
                    <a:pt x="20861" y="4227"/>
                  </a:lnTo>
                  <a:lnTo>
                    <a:pt x="20799" y="4269"/>
                  </a:lnTo>
                  <a:lnTo>
                    <a:pt x="20757" y="4332"/>
                  </a:lnTo>
                  <a:lnTo>
                    <a:pt x="20652" y="4269"/>
                  </a:lnTo>
                  <a:lnTo>
                    <a:pt x="20548" y="4227"/>
                  </a:lnTo>
                  <a:lnTo>
                    <a:pt x="20506" y="4227"/>
                  </a:lnTo>
                  <a:lnTo>
                    <a:pt x="20485" y="4185"/>
                  </a:lnTo>
                  <a:lnTo>
                    <a:pt x="20422" y="4143"/>
                  </a:lnTo>
                  <a:lnTo>
                    <a:pt x="20401" y="4060"/>
                  </a:lnTo>
                  <a:lnTo>
                    <a:pt x="20359" y="3976"/>
                  </a:lnTo>
                  <a:lnTo>
                    <a:pt x="20401" y="3934"/>
                  </a:lnTo>
                  <a:lnTo>
                    <a:pt x="20401" y="3850"/>
                  </a:lnTo>
                  <a:lnTo>
                    <a:pt x="20317" y="3809"/>
                  </a:lnTo>
                  <a:lnTo>
                    <a:pt x="20276" y="3809"/>
                  </a:lnTo>
                  <a:lnTo>
                    <a:pt x="20129" y="3725"/>
                  </a:lnTo>
                  <a:lnTo>
                    <a:pt x="20004" y="3704"/>
                  </a:lnTo>
                  <a:lnTo>
                    <a:pt x="19962" y="3704"/>
                  </a:lnTo>
                  <a:lnTo>
                    <a:pt x="19899" y="3557"/>
                  </a:lnTo>
                  <a:lnTo>
                    <a:pt x="19794" y="3390"/>
                  </a:lnTo>
                  <a:lnTo>
                    <a:pt x="19648" y="3244"/>
                  </a:lnTo>
                  <a:lnTo>
                    <a:pt x="19460" y="3223"/>
                  </a:lnTo>
                  <a:lnTo>
                    <a:pt x="19250" y="3223"/>
                  </a:lnTo>
                  <a:lnTo>
                    <a:pt x="19062" y="3244"/>
                  </a:lnTo>
                  <a:lnTo>
                    <a:pt x="19041" y="3306"/>
                  </a:lnTo>
                  <a:lnTo>
                    <a:pt x="19083" y="3348"/>
                  </a:lnTo>
                  <a:lnTo>
                    <a:pt x="19062" y="3411"/>
                  </a:lnTo>
                  <a:lnTo>
                    <a:pt x="18936" y="3453"/>
                  </a:lnTo>
                  <a:lnTo>
                    <a:pt x="18853" y="3432"/>
                  </a:lnTo>
                  <a:lnTo>
                    <a:pt x="18727" y="3495"/>
                  </a:lnTo>
                  <a:lnTo>
                    <a:pt x="18560" y="3411"/>
                  </a:lnTo>
                  <a:lnTo>
                    <a:pt x="18497" y="3432"/>
                  </a:lnTo>
                  <a:lnTo>
                    <a:pt x="18413" y="3495"/>
                  </a:lnTo>
                  <a:lnTo>
                    <a:pt x="18309" y="3495"/>
                  </a:lnTo>
                  <a:lnTo>
                    <a:pt x="18204" y="3411"/>
                  </a:lnTo>
                  <a:lnTo>
                    <a:pt x="18079" y="3348"/>
                  </a:lnTo>
                  <a:lnTo>
                    <a:pt x="18079" y="3285"/>
                  </a:lnTo>
                  <a:lnTo>
                    <a:pt x="18100" y="3202"/>
                  </a:lnTo>
                  <a:lnTo>
                    <a:pt x="17911" y="3118"/>
                  </a:lnTo>
                  <a:lnTo>
                    <a:pt x="17828" y="3181"/>
                  </a:lnTo>
                  <a:lnTo>
                    <a:pt x="17828" y="3306"/>
                  </a:lnTo>
                  <a:lnTo>
                    <a:pt x="17869" y="3327"/>
                  </a:lnTo>
                  <a:lnTo>
                    <a:pt x="17828" y="3390"/>
                  </a:lnTo>
                  <a:lnTo>
                    <a:pt x="17744" y="3453"/>
                  </a:lnTo>
                  <a:lnTo>
                    <a:pt x="17597" y="3453"/>
                  </a:lnTo>
                  <a:lnTo>
                    <a:pt x="16175" y="1695"/>
                  </a:lnTo>
                  <a:lnTo>
                    <a:pt x="15170" y="921"/>
                  </a:lnTo>
                  <a:lnTo>
                    <a:pt x="15107" y="837"/>
                  </a:lnTo>
                  <a:lnTo>
                    <a:pt x="15191" y="816"/>
                  </a:lnTo>
                  <a:lnTo>
                    <a:pt x="15296" y="712"/>
                  </a:lnTo>
                  <a:lnTo>
                    <a:pt x="15296" y="607"/>
                  </a:lnTo>
                  <a:lnTo>
                    <a:pt x="15254" y="565"/>
                  </a:lnTo>
                  <a:lnTo>
                    <a:pt x="15087" y="607"/>
                  </a:lnTo>
                  <a:lnTo>
                    <a:pt x="14961" y="628"/>
                  </a:lnTo>
                  <a:lnTo>
                    <a:pt x="14877" y="733"/>
                  </a:lnTo>
                  <a:lnTo>
                    <a:pt x="14773" y="775"/>
                  </a:lnTo>
                  <a:lnTo>
                    <a:pt x="14647" y="900"/>
                  </a:lnTo>
                  <a:lnTo>
                    <a:pt x="14647" y="984"/>
                  </a:lnTo>
                  <a:lnTo>
                    <a:pt x="14563" y="1047"/>
                  </a:lnTo>
                  <a:lnTo>
                    <a:pt x="14522" y="1151"/>
                  </a:lnTo>
                  <a:lnTo>
                    <a:pt x="14417" y="1235"/>
                  </a:lnTo>
                  <a:lnTo>
                    <a:pt x="14229" y="1235"/>
                  </a:lnTo>
                  <a:lnTo>
                    <a:pt x="14124" y="1298"/>
                  </a:lnTo>
                  <a:lnTo>
                    <a:pt x="14145" y="1423"/>
                  </a:lnTo>
                  <a:lnTo>
                    <a:pt x="14061" y="1465"/>
                  </a:lnTo>
                  <a:lnTo>
                    <a:pt x="14019" y="1423"/>
                  </a:lnTo>
                  <a:lnTo>
                    <a:pt x="13789" y="1360"/>
                  </a:lnTo>
                  <a:lnTo>
                    <a:pt x="13643" y="1423"/>
                  </a:lnTo>
                  <a:lnTo>
                    <a:pt x="13601" y="1507"/>
                  </a:lnTo>
                  <a:lnTo>
                    <a:pt x="13517" y="1507"/>
                  </a:lnTo>
                  <a:lnTo>
                    <a:pt x="13434" y="1402"/>
                  </a:lnTo>
                  <a:lnTo>
                    <a:pt x="13434" y="1235"/>
                  </a:lnTo>
                  <a:lnTo>
                    <a:pt x="13517" y="1172"/>
                  </a:lnTo>
                  <a:lnTo>
                    <a:pt x="13538" y="1088"/>
                  </a:lnTo>
                  <a:lnTo>
                    <a:pt x="13496" y="1026"/>
                  </a:lnTo>
                  <a:lnTo>
                    <a:pt x="13413" y="1109"/>
                  </a:lnTo>
                  <a:lnTo>
                    <a:pt x="13329" y="1109"/>
                  </a:lnTo>
                  <a:lnTo>
                    <a:pt x="13120" y="1005"/>
                  </a:lnTo>
                  <a:lnTo>
                    <a:pt x="12994" y="1026"/>
                  </a:lnTo>
                  <a:lnTo>
                    <a:pt x="13015" y="1109"/>
                  </a:lnTo>
                  <a:lnTo>
                    <a:pt x="13078" y="1130"/>
                  </a:lnTo>
                  <a:lnTo>
                    <a:pt x="12994" y="1214"/>
                  </a:lnTo>
                  <a:lnTo>
                    <a:pt x="12952" y="1214"/>
                  </a:lnTo>
                  <a:lnTo>
                    <a:pt x="12869" y="1088"/>
                  </a:lnTo>
                  <a:lnTo>
                    <a:pt x="12848" y="900"/>
                  </a:lnTo>
                  <a:lnTo>
                    <a:pt x="12638" y="733"/>
                  </a:lnTo>
                  <a:lnTo>
                    <a:pt x="12597" y="775"/>
                  </a:lnTo>
                  <a:lnTo>
                    <a:pt x="12638" y="900"/>
                  </a:lnTo>
                  <a:lnTo>
                    <a:pt x="12638" y="984"/>
                  </a:lnTo>
                  <a:lnTo>
                    <a:pt x="12555" y="984"/>
                  </a:lnTo>
                  <a:lnTo>
                    <a:pt x="12513" y="879"/>
                  </a:lnTo>
                  <a:lnTo>
                    <a:pt x="12450" y="900"/>
                  </a:lnTo>
                  <a:lnTo>
                    <a:pt x="12429" y="1005"/>
                  </a:lnTo>
                  <a:lnTo>
                    <a:pt x="12366" y="1026"/>
                  </a:lnTo>
                  <a:lnTo>
                    <a:pt x="12262" y="942"/>
                  </a:lnTo>
                  <a:lnTo>
                    <a:pt x="12136" y="1026"/>
                  </a:lnTo>
                  <a:lnTo>
                    <a:pt x="12074" y="984"/>
                  </a:lnTo>
                  <a:lnTo>
                    <a:pt x="12032" y="879"/>
                  </a:lnTo>
                  <a:lnTo>
                    <a:pt x="12115" y="837"/>
                  </a:lnTo>
                  <a:lnTo>
                    <a:pt x="12136" y="796"/>
                  </a:lnTo>
                  <a:lnTo>
                    <a:pt x="12115" y="691"/>
                  </a:lnTo>
                  <a:lnTo>
                    <a:pt x="12136" y="586"/>
                  </a:lnTo>
                  <a:lnTo>
                    <a:pt x="12115" y="524"/>
                  </a:lnTo>
                  <a:lnTo>
                    <a:pt x="12032" y="482"/>
                  </a:lnTo>
                  <a:lnTo>
                    <a:pt x="11948" y="398"/>
                  </a:lnTo>
                  <a:lnTo>
                    <a:pt x="11927" y="272"/>
                  </a:lnTo>
                  <a:lnTo>
                    <a:pt x="11864" y="252"/>
                  </a:lnTo>
                  <a:lnTo>
                    <a:pt x="11822" y="84"/>
                  </a:lnTo>
                  <a:lnTo>
                    <a:pt x="11718" y="84"/>
                  </a:lnTo>
                  <a:lnTo>
                    <a:pt x="11592" y="126"/>
                  </a:lnTo>
                  <a:lnTo>
                    <a:pt x="11446" y="126"/>
                  </a:lnTo>
                  <a:lnTo>
                    <a:pt x="11299" y="42"/>
                  </a:lnTo>
                  <a:lnTo>
                    <a:pt x="11132" y="63"/>
                  </a:lnTo>
                  <a:lnTo>
                    <a:pt x="11006" y="0"/>
                  </a:lnTo>
                  <a:lnTo>
                    <a:pt x="10902" y="42"/>
                  </a:lnTo>
                  <a:lnTo>
                    <a:pt x="108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36"/>
            <p:cNvSpPr/>
            <p:nvPr/>
          </p:nvSpPr>
          <p:spPr>
            <a:xfrm>
              <a:off x="4443200" y="2520875"/>
              <a:ext cx="231750" cy="144400"/>
            </a:xfrm>
            <a:custGeom>
              <a:rect b="b" l="l" r="r" t="t"/>
              <a:pathLst>
                <a:path extrusionOk="0" h="5776" w="9270">
                  <a:moveTo>
                    <a:pt x="1507" y="1"/>
                  </a:moveTo>
                  <a:lnTo>
                    <a:pt x="0" y="294"/>
                  </a:lnTo>
                  <a:lnTo>
                    <a:pt x="439" y="3014"/>
                  </a:lnTo>
                  <a:lnTo>
                    <a:pt x="732" y="3014"/>
                  </a:lnTo>
                  <a:lnTo>
                    <a:pt x="963" y="3035"/>
                  </a:lnTo>
                  <a:lnTo>
                    <a:pt x="1004" y="2909"/>
                  </a:lnTo>
                  <a:lnTo>
                    <a:pt x="900" y="2804"/>
                  </a:lnTo>
                  <a:lnTo>
                    <a:pt x="879" y="2595"/>
                  </a:lnTo>
                  <a:lnTo>
                    <a:pt x="983" y="2344"/>
                  </a:lnTo>
                  <a:lnTo>
                    <a:pt x="1172" y="2323"/>
                  </a:lnTo>
                  <a:lnTo>
                    <a:pt x="1276" y="2198"/>
                  </a:lnTo>
                  <a:lnTo>
                    <a:pt x="1402" y="2114"/>
                  </a:lnTo>
                  <a:lnTo>
                    <a:pt x="1527" y="2198"/>
                  </a:lnTo>
                  <a:lnTo>
                    <a:pt x="1611" y="2135"/>
                  </a:lnTo>
                  <a:lnTo>
                    <a:pt x="1507" y="2009"/>
                  </a:lnTo>
                  <a:lnTo>
                    <a:pt x="1779" y="2030"/>
                  </a:lnTo>
                  <a:lnTo>
                    <a:pt x="2155" y="2219"/>
                  </a:lnTo>
                  <a:lnTo>
                    <a:pt x="2511" y="2428"/>
                  </a:lnTo>
                  <a:lnTo>
                    <a:pt x="2532" y="2553"/>
                  </a:lnTo>
                  <a:lnTo>
                    <a:pt x="2971" y="2804"/>
                  </a:lnTo>
                  <a:lnTo>
                    <a:pt x="3306" y="2951"/>
                  </a:lnTo>
                  <a:lnTo>
                    <a:pt x="3390" y="2909"/>
                  </a:lnTo>
                  <a:lnTo>
                    <a:pt x="3515" y="2930"/>
                  </a:lnTo>
                  <a:lnTo>
                    <a:pt x="3766" y="3076"/>
                  </a:lnTo>
                  <a:lnTo>
                    <a:pt x="3871" y="3432"/>
                  </a:lnTo>
                  <a:lnTo>
                    <a:pt x="3976" y="3537"/>
                  </a:lnTo>
                  <a:lnTo>
                    <a:pt x="4017" y="3662"/>
                  </a:lnTo>
                  <a:lnTo>
                    <a:pt x="4143" y="3913"/>
                  </a:lnTo>
                  <a:lnTo>
                    <a:pt x="4352" y="3997"/>
                  </a:lnTo>
                  <a:lnTo>
                    <a:pt x="4729" y="4227"/>
                  </a:lnTo>
                  <a:lnTo>
                    <a:pt x="5126" y="4520"/>
                  </a:lnTo>
                  <a:lnTo>
                    <a:pt x="5545" y="4708"/>
                  </a:lnTo>
                  <a:lnTo>
                    <a:pt x="5921" y="5001"/>
                  </a:lnTo>
                  <a:lnTo>
                    <a:pt x="6235" y="5022"/>
                  </a:lnTo>
                  <a:lnTo>
                    <a:pt x="6319" y="5106"/>
                  </a:lnTo>
                  <a:lnTo>
                    <a:pt x="6403" y="5106"/>
                  </a:lnTo>
                  <a:lnTo>
                    <a:pt x="6612" y="5232"/>
                  </a:lnTo>
                  <a:lnTo>
                    <a:pt x="6612" y="5378"/>
                  </a:lnTo>
                  <a:lnTo>
                    <a:pt x="6633" y="5650"/>
                  </a:lnTo>
                  <a:lnTo>
                    <a:pt x="6821" y="5587"/>
                  </a:lnTo>
                  <a:lnTo>
                    <a:pt x="6926" y="5671"/>
                  </a:lnTo>
                  <a:lnTo>
                    <a:pt x="7009" y="5776"/>
                  </a:lnTo>
                  <a:lnTo>
                    <a:pt x="7072" y="5776"/>
                  </a:lnTo>
                  <a:lnTo>
                    <a:pt x="7177" y="5671"/>
                  </a:lnTo>
                  <a:lnTo>
                    <a:pt x="7281" y="5692"/>
                  </a:lnTo>
                  <a:lnTo>
                    <a:pt x="7323" y="5755"/>
                  </a:lnTo>
                  <a:lnTo>
                    <a:pt x="7365" y="5378"/>
                  </a:lnTo>
                  <a:lnTo>
                    <a:pt x="7491" y="5106"/>
                  </a:lnTo>
                  <a:lnTo>
                    <a:pt x="7553" y="5043"/>
                  </a:lnTo>
                  <a:lnTo>
                    <a:pt x="7533" y="4897"/>
                  </a:lnTo>
                  <a:lnTo>
                    <a:pt x="7407" y="4834"/>
                  </a:lnTo>
                  <a:lnTo>
                    <a:pt x="7344" y="4688"/>
                  </a:lnTo>
                  <a:lnTo>
                    <a:pt x="7386" y="4541"/>
                  </a:lnTo>
                  <a:lnTo>
                    <a:pt x="7365" y="4416"/>
                  </a:lnTo>
                  <a:lnTo>
                    <a:pt x="7219" y="4436"/>
                  </a:lnTo>
                  <a:lnTo>
                    <a:pt x="7114" y="4499"/>
                  </a:lnTo>
                  <a:lnTo>
                    <a:pt x="6947" y="4269"/>
                  </a:lnTo>
                  <a:lnTo>
                    <a:pt x="6947" y="4102"/>
                  </a:lnTo>
                  <a:lnTo>
                    <a:pt x="7072" y="3997"/>
                  </a:lnTo>
                  <a:lnTo>
                    <a:pt x="7344" y="4018"/>
                  </a:lnTo>
                  <a:lnTo>
                    <a:pt x="7449" y="3997"/>
                  </a:lnTo>
                  <a:lnTo>
                    <a:pt x="7449" y="3872"/>
                  </a:lnTo>
                  <a:lnTo>
                    <a:pt x="7679" y="3788"/>
                  </a:lnTo>
                  <a:lnTo>
                    <a:pt x="7637" y="3704"/>
                  </a:lnTo>
                  <a:lnTo>
                    <a:pt x="7574" y="3662"/>
                  </a:lnTo>
                  <a:lnTo>
                    <a:pt x="7846" y="3600"/>
                  </a:lnTo>
                  <a:lnTo>
                    <a:pt x="8014" y="3537"/>
                  </a:lnTo>
                  <a:lnTo>
                    <a:pt x="8056" y="3390"/>
                  </a:lnTo>
                  <a:lnTo>
                    <a:pt x="7867" y="3328"/>
                  </a:lnTo>
                  <a:lnTo>
                    <a:pt x="7867" y="3181"/>
                  </a:lnTo>
                  <a:lnTo>
                    <a:pt x="8014" y="3139"/>
                  </a:lnTo>
                  <a:lnTo>
                    <a:pt x="8181" y="3014"/>
                  </a:lnTo>
                  <a:lnTo>
                    <a:pt x="8286" y="3035"/>
                  </a:lnTo>
                  <a:lnTo>
                    <a:pt x="8453" y="2825"/>
                  </a:lnTo>
                  <a:lnTo>
                    <a:pt x="8600" y="2951"/>
                  </a:lnTo>
                  <a:lnTo>
                    <a:pt x="8621" y="3056"/>
                  </a:lnTo>
                  <a:lnTo>
                    <a:pt x="8914" y="3014"/>
                  </a:lnTo>
                  <a:lnTo>
                    <a:pt x="9123" y="3014"/>
                  </a:lnTo>
                  <a:lnTo>
                    <a:pt x="9269" y="2825"/>
                  </a:lnTo>
                  <a:lnTo>
                    <a:pt x="9248" y="2721"/>
                  </a:lnTo>
                  <a:lnTo>
                    <a:pt x="8955" y="2491"/>
                  </a:lnTo>
                  <a:lnTo>
                    <a:pt x="8893" y="2491"/>
                  </a:lnTo>
                  <a:lnTo>
                    <a:pt x="8893" y="2637"/>
                  </a:lnTo>
                  <a:lnTo>
                    <a:pt x="8788" y="2742"/>
                  </a:lnTo>
                  <a:lnTo>
                    <a:pt x="8683" y="2721"/>
                  </a:lnTo>
                  <a:lnTo>
                    <a:pt x="8579" y="2616"/>
                  </a:lnTo>
                  <a:lnTo>
                    <a:pt x="8307" y="2532"/>
                  </a:lnTo>
                  <a:lnTo>
                    <a:pt x="8202" y="2449"/>
                  </a:lnTo>
                  <a:lnTo>
                    <a:pt x="8286" y="2323"/>
                  </a:lnTo>
                  <a:lnTo>
                    <a:pt x="8453" y="2030"/>
                  </a:lnTo>
                  <a:lnTo>
                    <a:pt x="8453" y="1905"/>
                  </a:lnTo>
                  <a:lnTo>
                    <a:pt x="8369" y="1905"/>
                  </a:lnTo>
                  <a:lnTo>
                    <a:pt x="8265" y="2072"/>
                  </a:lnTo>
                  <a:lnTo>
                    <a:pt x="8160" y="2093"/>
                  </a:lnTo>
                  <a:lnTo>
                    <a:pt x="7909" y="2386"/>
                  </a:lnTo>
                  <a:lnTo>
                    <a:pt x="7846" y="2532"/>
                  </a:lnTo>
                  <a:lnTo>
                    <a:pt x="7784" y="2616"/>
                  </a:lnTo>
                  <a:lnTo>
                    <a:pt x="7658" y="2825"/>
                  </a:lnTo>
                  <a:lnTo>
                    <a:pt x="7449" y="3035"/>
                  </a:lnTo>
                  <a:lnTo>
                    <a:pt x="7365" y="3014"/>
                  </a:lnTo>
                  <a:lnTo>
                    <a:pt x="7114" y="2867"/>
                  </a:lnTo>
                  <a:lnTo>
                    <a:pt x="6926" y="2846"/>
                  </a:lnTo>
                  <a:lnTo>
                    <a:pt x="6737" y="2867"/>
                  </a:lnTo>
                  <a:lnTo>
                    <a:pt x="6486" y="3014"/>
                  </a:lnTo>
                  <a:lnTo>
                    <a:pt x="6361" y="3014"/>
                  </a:lnTo>
                  <a:lnTo>
                    <a:pt x="6131" y="2323"/>
                  </a:lnTo>
                  <a:lnTo>
                    <a:pt x="5712" y="2281"/>
                  </a:lnTo>
                  <a:lnTo>
                    <a:pt x="5691" y="1465"/>
                  </a:lnTo>
                  <a:lnTo>
                    <a:pt x="5503" y="1549"/>
                  </a:lnTo>
                  <a:lnTo>
                    <a:pt x="5356" y="1172"/>
                  </a:lnTo>
                  <a:lnTo>
                    <a:pt x="5064" y="963"/>
                  </a:lnTo>
                  <a:lnTo>
                    <a:pt x="4122" y="963"/>
                  </a:lnTo>
                  <a:lnTo>
                    <a:pt x="3264" y="1047"/>
                  </a:lnTo>
                  <a:lnTo>
                    <a:pt x="2762" y="754"/>
                  </a:lnTo>
                  <a:lnTo>
                    <a:pt x="2427" y="628"/>
                  </a:lnTo>
                  <a:lnTo>
                    <a:pt x="15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36"/>
            <p:cNvSpPr/>
            <p:nvPr/>
          </p:nvSpPr>
          <p:spPr>
            <a:xfrm>
              <a:off x="4401875" y="2571100"/>
              <a:ext cx="207150" cy="130275"/>
            </a:xfrm>
            <a:custGeom>
              <a:rect b="b" l="l" r="r" t="t"/>
              <a:pathLst>
                <a:path extrusionOk="0" h="5211" w="8286">
                  <a:moveTo>
                    <a:pt x="3160" y="0"/>
                  </a:moveTo>
                  <a:lnTo>
                    <a:pt x="3264" y="126"/>
                  </a:lnTo>
                  <a:lnTo>
                    <a:pt x="3180" y="189"/>
                  </a:lnTo>
                  <a:lnTo>
                    <a:pt x="3055" y="105"/>
                  </a:lnTo>
                  <a:lnTo>
                    <a:pt x="2929" y="189"/>
                  </a:lnTo>
                  <a:lnTo>
                    <a:pt x="2825" y="314"/>
                  </a:lnTo>
                  <a:lnTo>
                    <a:pt x="2636" y="335"/>
                  </a:lnTo>
                  <a:lnTo>
                    <a:pt x="2532" y="586"/>
                  </a:lnTo>
                  <a:lnTo>
                    <a:pt x="2553" y="795"/>
                  </a:lnTo>
                  <a:lnTo>
                    <a:pt x="2657" y="900"/>
                  </a:lnTo>
                  <a:lnTo>
                    <a:pt x="2616" y="1026"/>
                  </a:lnTo>
                  <a:lnTo>
                    <a:pt x="2385" y="1005"/>
                  </a:lnTo>
                  <a:lnTo>
                    <a:pt x="2092" y="1005"/>
                  </a:lnTo>
                  <a:lnTo>
                    <a:pt x="2009" y="1026"/>
                  </a:lnTo>
                  <a:lnTo>
                    <a:pt x="1779" y="1067"/>
                  </a:lnTo>
                  <a:lnTo>
                    <a:pt x="1402" y="628"/>
                  </a:lnTo>
                  <a:lnTo>
                    <a:pt x="983" y="398"/>
                  </a:lnTo>
                  <a:lnTo>
                    <a:pt x="628" y="335"/>
                  </a:lnTo>
                  <a:lnTo>
                    <a:pt x="335" y="440"/>
                  </a:lnTo>
                  <a:lnTo>
                    <a:pt x="0" y="754"/>
                  </a:lnTo>
                  <a:lnTo>
                    <a:pt x="0" y="816"/>
                  </a:lnTo>
                  <a:lnTo>
                    <a:pt x="84" y="900"/>
                  </a:lnTo>
                  <a:lnTo>
                    <a:pt x="126" y="963"/>
                  </a:lnTo>
                  <a:lnTo>
                    <a:pt x="209" y="1047"/>
                  </a:lnTo>
                  <a:lnTo>
                    <a:pt x="251" y="1151"/>
                  </a:lnTo>
                  <a:lnTo>
                    <a:pt x="356" y="1360"/>
                  </a:lnTo>
                  <a:lnTo>
                    <a:pt x="335" y="1528"/>
                  </a:lnTo>
                  <a:lnTo>
                    <a:pt x="293" y="1653"/>
                  </a:lnTo>
                  <a:lnTo>
                    <a:pt x="314" y="1946"/>
                  </a:lnTo>
                  <a:lnTo>
                    <a:pt x="356" y="2009"/>
                  </a:lnTo>
                  <a:lnTo>
                    <a:pt x="398" y="2093"/>
                  </a:lnTo>
                  <a:lnTo>
                    <a:pt x="607" y="2302"/>
                  </a:lnTo>
                  <a:lnTo>
                    <a:pt x="565" y="2218"/>
                  </a:lnTo>
                  <a:lnTo>
                    <a:pt x="523" y="2155"/>
                  </a:lnTo>
                  <a:lnTo>
                    <a:pt x="544" y="2114"/>
                  </a:lnTo>
                  <a:lnTo>
                    <a:pt x="732" y="2155"/>
                  </a:lnTo>
                  <a:lnTo>
                    <a:pt x="816" y="2093"/>
                  </a:lnTo>
                  <a:lnTo>
                    <a:pt x="858" y="2114"/>
                  </a:lnTo>
                  <a:lnTo>
                    <a:pt x="837" y="2260"/>
                  </a:lnTo>
                  <a:lnTo>
                    <a:pt x="858" y="2365"/>
                  </a:lnTo>
                  <a:lnTo>
                    <a:pt x="942" y="2323"/>
                  </a:lnTo>
                  <a:lnTo>
                    <a:pt x="983" y="2427"/>
                  </a:lnTo>
                  <a:lnTo>
                    <a:pt x="963" y="2490"/>
                  </a:lnTo>
                  <a:lnTo>
                    <a:pt x="858" y="2469"/>
                  </a:lnTo>
                  <a:lnTo>
                    <a:pt x="816" y="2469"/>
                  </a:lnTo>
                  <a:lnTo>
                    <a:pt x="753" y="2427"/>
                  </a:lnTo>
                  <a:lnTo>
                    <a:pt x="649" y="2511"/>
                  </a:lnTo>
                  <a:lnTo>
                    <a:pt x="649" y="2616"/>
                  </a:lnTo>
                  <a:lnTo>
                    <a:pt x="732" y="2699"/>
                  </a:lnTo>
                  <a:lnTo>
                    <a:pt x="711" y="2574"/>
                  </a:lnTo>
                  <a:lnTo>
                    <a:pt x="774" y="2574"/>
                  </a:lnTo>
                  <a:lnTo>
                    <a:pt x="837" y="2595"/>
                  </a:lnTo>
                  <a:lnTo>
                    <a:pt x="921" y="2616"/>
                  </a:lnTo>
                  <a:lnTo>
                    <a:pt x="963" y="2720"/>
                  </a:lnTo>
                  <a:lnTo>
                    <a:pt x="1130" y="2804"/>
                  </a:lnTo>
                  <a:lnTo>
                    <a:pt x="1172" y="2909"/>
                  </a:lnTo>
                  <a:lnTo>
                    <a:pt x="1151" y="3097"/>
                  </a:lnTo>
                  <a:lnTo>
                    <a:pt x="1172" y="3160"/>
                  </a:lnTo>
                  <a:lnTo>
                    <a:pt x="1172" y="3453"/>
                  </a:lnTo>
                  <a:lnTo>
                    <a:pt x="1235" y="3662"/>
                  </a:lnTo>
                  <a:lnTo>
                    <a:pt x="1339" y="3955"/>
                  </a:lnTo>
                  <a:lnTo>
                    <a:pt x="1444" y="3871"/>
                  </a:lnTo>
                  <a:lnTo>
                    <a:pt x="1716" y="3871"/>
                  </a:lnTo>
                  <a:lnTo>
                    <a:pt x="1779" y="3725"/>
                  </a:lnTo>
                  <a:lnTo>
                    <a:pt x="1862" y="3620"/>
                  </a:lnTo>
                  <a:lnTo>
                    <a:pt x="1967" y="3620"/>
                  </a:lnTo>
                  <a:lnTo>
                    <a:pt x="2197" y="3411"/>
                  </a:lnTo>
                  <a:lnTo>
                    <a:pt x="2427" y="3348"/>
                  </a:lnTo>
                  <a:lnTo>
                    <a:pt x="2636" y="3411"/>
                  </a:lnTo>
                  <a:lnTo>
                    <a:pt x="2699" y="3264"/>
                  </a:lnTo>
                  <a:lnTo>
                    <a:pt x="2804" y="3243"/>
                  </a:lnTo>
                  <a:lnTo>
                    <a:pt x="2929" y="3306"/>
                  </a:lnTo>
                  <a:lnTo>
                    <a:pt x="3055" y="3264"/>
                  </a:lnTo>
                  <a:lnTo>
                    <a:pt x="3264" y="3453"/>
                  </a:lnTo>
                  <a:lnTo>
                    <a:pt x="3432" y="3515"/>
                  </a:lnTo>
                  <a:lnTo>
                    <a:pt x="3766" y="3725"/>
                  </a:lnTo>
                  <a:lnTo>
                    <a:pt x="3871" y="3725"/>
                  </a:lnTo>
                  <a:lnTo>
                    <a:pt x="3955" y="3641"/>
                  </a:lnTo>
                  <a:lnTo>
                    <a:pt x="4185" y="3746"/>
                  </a:lnTo>
                  <a:lnTo>
                    <a:pt x="4310" y="3767"/>
                  </a:lnTo>
                  <a:lnTo>
                    <a:pt x="4331" y="3934"/>
                  </a:lnTo>
                  <a:lnTo>
                    <a:pt x="4394" y="3976"/>
                  </a:lnTo>
                  <a:lnTo>
                    <a:pt x="4520" y="3955"/>
                  </a:lnTo>
                  <a:lnTo>
                    <a:pt x="4729" y="3997"/>
                  </a:lnTo>
                  <a:lnTo>
                    <a:pt x="4959" y="4311"/>
                  </a:lnTo>
                  <a:lnTo>
                    <a:pt x="5231" y="4352"/>
                  </a:lnTo>
                  <a:lnTo>
                    <a:pt x="5357" y="4394"/>
                  </a:lnTo>
                  <a:lnTo>
                    <a:pt x="5461" y="4562"/>
                  </a:lnTo>
                  <a:lnTo>
                    <a:pt x="5419" y="4666"/>
                  </a:lnTo>
                  <a:lnTo>
                    <a:pt x="5461" y="4792"/>
                  </a:lnTo>
                  <a:lnTo>
                    <a:pt x="5461" y="4876"/>
                  </a:lnTo>
                  <a:lnTo>
                    <a:pt x="5524" y="4980"/>
                  </a:lnTo>
                  <a:lnTo>
                    <a:pt x="5566" y="4938"/>
                  </a:lnTo>
                  <a:lnTo>
                    <a:pt x="5691" y="4980"/>
                  </a:lnTo>
                  <a:lnTo>
                    <a:pt x="5775" y="5043"/>
                  </a:lnTo>
                  <a:lnTo>
                    <a:pt x="5880" y="5043"/>
                  </a:lnTo>
                  <a:lnTo>
                    <a:pt x="5963" y="4980"/>
                  </a:lnTo>
                  <a:lnTo>
                    <a:pt x="6047" y="4980"/>
                  </a:lnTo>
                  <a:lnTo>
                    <a:pt x="6173" y="5085"/>
                  </a:lnTo>
                  <a:lnTo>
                    <a:pt x="6214" y="5148"/>
                  </a:lnTo>
                  <a:lnTo>
                    <a:pt x="6277" y="5210"/>
                  </a:lnTo>
                  <a:lnTo>
                    <a:pt x="6319" y="5148"/>
                  </a:lnTo>
                  <a:lnTo>
                    <a:pt x="6486" y="5127"/>
                  </a:lnTo>
                  <a:lnTo>
                    <a:pt x="6570" y="5022"/>
                  </a:lnTo>
                  <a:lnTo>
                    <a:pt x="6591" y="4938"/>
                  </a:lnTo>
                  <a:lnTo>
                    <a:pt x="6675" y="4896"/>
                  </a:lnTo>
                  <a:lnTo>
                    <a:pt x="6633" y="4813"/>
                  </a:lnTo>
                  <a:lnTo>
                    <a:pt x="6821" y="4708"/>
                  </a:lnTo>
                  <a:lnTo>
                    <a:pt x="7030" y="4666"/>
                  </a:lnTo>
                  <a:lnTo>
                    <a:pt x="7051" y="4604"/>
                  </a:lnTo>
                  <a:lnTo>
                    <a:pt x="7135" y="4520"/>
                  </a:lnTo>
                  <a:lnTo>
                    <a:pt x="7240" y="4499"/>
                  </a:lnTo>
                  <a:lnTo>
                    <a:pt x="7261" y="4373"/>
                  </a:lnTo>
                  <a:lnTo>
                    <a:pt x="7261" y="4206"/>
                  </a:lnTo>
                  <a:lnTo>
                    <a:pt x="7407" y="4080"/>
                  </a:lnTo>
                  <a:lnTo>
                    <a:pt x="7407" y="3955"/>
                  </a:lnTo>
                  <a:lnTo>
                    <a:pt x="7344" y="3892"/>
                  </a:lnTo>
                  <a:lnTo>
                    <a:pt x="7365" y="3850"/>
                  </a:lnTo>
                  <a:lnTo>
                    <a:pt x="7428" y="3829"/>
                  </a:lnTo>
                  <a:lnTo>
                    <a:pt x="7470" y="3767"/>
                  </a:lnTo>
                  <a:lnTo>
                    <a:pt x="7637" y="3725"/>
                  </a:lnTo>
                  <a:lnTo>
                    <a:pt x="7679" y="3725"/>
                  </a:lnTo>
                  <a:lnTo>
                    <a:pt x="7846" y="3620"/>
                  </a:lnTo>
                  <a:lnTo>
                    <a:pt x="7993" y="3557"/>
                  </a:lnTo>
                  <a:lnTo>
                    <a:pt x="8098" y="3641"/>
                  </a:lnTo>
                  <a:lnTo>
                    <a:pt x="8244" y="3620"/>
                  </a:lnTo>
                  <a:lnTo>
                    <a:pt x="8265" y="3641"/>
                  </a:lnTo>
                  <a:lnTo>
                    <a:pt x="8286" y="3641"/>
                  </a:lnTo>
                  <a:lnTo>
                    <a:pt x="8265" y="3369"/>
                  </a:lnTo>
                  <a:lnTo>
                    <a:pt x="8265" y="3223"/>
                  </a:lnTo>
                  <a:lnTo>
                    <a:pt x="8056" y="3097"/>
                  </a:lnTo>
                  <a:lnTo>
                    <a:pt x="7972" y="3097"/>
                  </a:lnTo>
                  <a:lnTo>
                    <a:pt x="7888" y="3013"/>
                  </a:lnTo>
                  <a:lnTo>
                    <a:pt x="7574" y="2992"/>
                  </a:lnTo>
                  <a:lnTo>
                    <a:pt x="7198" y="2699"/>
                  </a:lnTo>
                  <a:lnTo>
                    <a:pt x="6779" y="2511"/>
                  </a:lnTo>
                  <a:lnTo>
                    <a:pt x="6382" y="2218"/>
                  </a:lnTo>
                  <a:lnTo>
                    <a:pt x="6005" y="1988"/>
                  </a:lnTo>
                  <a:lnTo>
                    <a:pt x="5796" y="1904"/>
                  </a:lnTo>
                  <a:lnTo>
                    <a:pt x="5670" y="1653"/>
                  </a:lnTo>
                  <a:lnTo>
                    <a:pt x="5629" y="1528"/>
                  </a:lnTo>
                  <a:lnTo>
                    <a:pt x="5524" y="1423"/>
                  </a:lnTo>
                  <a:lnTo>
                    <a:pt x="5419" y="1067"/>
                  </a:lnTo>
                  <a:lnTo>
                    <a:pt x="5168" y="921"/>
                  </a:lnTo>
                  <a:lnTo>
                    <a:pt x="5043" y="900"/>
                  </a:lnTo>
                  <a:lnTo>
                    <a:pt x="4959" y="942"/>
                  </a:lnTo>
                  <a:lnTo>
                    <a:pt x="4624" y="795"/>
                  </a:lnTo>
                  <a:lnTo>
                    <a:pt x="4185" y="544"/>
                  </a:lnTo>
                  <a:lnTo>
                    <a:pt x="4164" y="419"/>
                  </a:lnTo>
                  <a:lnTo>
                    <a:pt x="3808" y="210"/>
                  </a:lnTo>
                  <a:lnTo>
                    <a:pt x="3432" y="21"/>
                  </a:lnTo>
                  <a:lnTo>
                    <a:pt x="31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02" name="Google Shape;2302;p36"/>
            <p:cNvGrpSpPr/>
            <p:nvPr/>
          </p:nvGrpSpPr>
          <p:grpSpPr>
            <a:xfrm>
              <a:off x="4842300" y="3099950"/>
              <a:ext cx="31425" cy="59650"/>
              <a:chOff x="4842300" y="3099950"/>
              <a:chExt cx="31425" cy="59650"/>
            </a:xfrm>
          </p:grpSpPr>
          <p:sp>
            <p:nvSpPr>
              <p:cNvPr id="2303" name="Google Shape;2303;p36"/>
              <p:cNvSpPr/>
              <p:nvPr/>
            </p:nvSpPr>
            <p:spPr>
              <a:xfrm>
                <a:off x="4842300" y="3122950"/>
                <a:ext cx="2125" cy="6825"/>
              </a:xfrm>
              <a:custGeom>
                <a:rect b="b" l="l" r="r" t="t"/>
                <a:pathLst>
                  <a:path extrusionOk="0" h="273" w="85">
                    <a:moveTo>
                      <a:pt x="84" y="1"/>
                    </a:moveTo>
                    <a:lnTo>
                      <a:pt x="1" y="22"/>
                    </a:lnTo>
                    <a:lnTo>
                      <a:pt x="43" y="126"/>
                    </a:lnTo>
                    <a:lnTo>
                      <a:pt x="1" y="273"/>
                    </a:lnTo>
                    <a:lnTo>
                      <a:pt x="64" y="126"/>
                    </a:lnTo>
                    <a:lnTo>
                      <a:pt x="43" y="22"/>
                    </a:lnTo>
                    <a:lnTo>
                      <a:pt x="84" y="22"/>
                    </a:lnTo>
                    <a:lnTo>
                      <a:pt x="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36"/>
              <p:cNvSpPr/>
              <p:nvPr/>
            </p:nvSpPr>
            <p:spPr>
              <a:xfrm>
                <a:off x="4842300" y="3106225"/>
                <a:ext cx="31425" cy="53375"/>
              </a:xfrm>
              <a:custGeom>
                <a:rect b="b" l="l" r="r" t="t"/>
                <a:pathLst>
                  <a:path extrusionOk="0" h="2135" w="1257">
                    <a:moveTo>
                      <a:pt x="273" y="0"/>
                    </a:moveTo>
                    <a:lnTo>
                      <a:pt x="273" y="21"/>
                    </a:lnTo>
                    <a:lnTo>
                      <a:pt x="294" y="42"/>
                    </a:lnTo>
                    <a:lnTo>
                      <a:pt x="273" y="63"/>
                    </a:lnTo>
                    <a:lnTo>
                      <a:pt x="252" y="105"/>
                    </a:lnTo>
                    <a:lnTo>
                      <a:pt x="252" y="126"/>
                    </a:lnTo>
                    <a:lnTo>
                      <a:pt x="252" y="209"/>
                    </a:lnTo>
                    <a:lnTo>
                      <a:pt x="189" y="314"/>
                    </a:lnTo>
                    <a:lnTo>
                      <a:pt x="147" y="272"/>
                    </a:lnTo>
                    <a:lnTo>
                      <a:pt x="84" y="230"/>
                    </a:lnTo>
                    <a:lnTo>
                      <a:pt x="1" y="230"/>
                    </a:lnTo>
                    <a:lnTo>
                      <a:pt x="1" y="251"/>
                    </a:lnTo>
                    <a:lnTo>
                      <a:pt x="84" y="272"/>
                    </a:lnTo>
                    <a:lnTo>
                      <a:pt x="105" y="335"/>
                    </a:lnTo>
                    <a:lnTo>
                      <a:pt x="84" y="356"/>
                    </a:lnTo>
                    <a:lnTo>
                      <a:pt x="147" y="461"/>
                    </a:lnTo>
                    <a:lnTo>
                      <a:pt x="147" y="628"/>
                    </a:lnTo>
                    <a:lnTo>
                      <a:pt x="84" y="691"/>
                    </a:lnTo>
                    <a:lnTo>
                      <a:pt x="64" y="942"/>
                    </a:lnTo>
                    <a:lnTo>
                      <a:pt x="84" y="1005"/>
                    </a:lnTo>
                    <a:lnTo>
                      <a:pt x="43" y="1046"/>
                    </a:lnTo>
                    <a:lnTo>
                      <a:pt x="84" y="1277"/>
                    </a:lnTo>
                    <a:lnTo>
                      <a:pt x="84" y="1360"/>
                    </a:lnTo>
                    <a:lnTo>
                      <a:pt x="168" y="1611"/>
                    </a:lnTo>
                    <a:lnTo>
                      <a:pt x="252" y="1925"/>
                    </a:lnTo>
                    <a:lnTo>
                      <a:pt x="315" y="2051"/>
                    </a:lnTo>
                    <a:lnTo>
                      <a:pt x="461" y="2134"/>
                    </a:lnTo>
                    <a:lnTo>
                      <a:pt x="587" y="2113"/>
                    </a:lnTo>
                    <a:lnTo>
                      <a:pt x="775" y="2093"/>
                    </a:lnTo>
                    <a:lnTo>
                      <a:pt x="942" y="2030"/>
                    </a:lnTo>
                    <a:lnTo>
                      <a:pt x="1131" y="1821"/>
                    </a:lnTo>
                    <a:lnTo>
                      <a:pt x="1214" y="1674"/>
                    </a:lnTo>
                    <a:lnTo>
                      <a:pt x="1256" y="1569"/>
                    </a:lnTo>
                    <a:lnTo>
                      <a:pt x="1235" y="1486"/>
                    </a:lnTo>
                    <a:lnTo>
                      <a:pt x="1256" y="1423"/>
                    </a:lnTo>
                    <a:lnTo>
                      <a:pt x="1256" y="1277"/>
                    </a:lnTo>
                    <a:lnTo>
                      <a:pt x="1235" y="1214"/>
                    </a:lnTo>
                    <a:lnTo>
                      <a:pt x="1256" y="1109"/>
                    </a:lnTo>
                    <a:lnTo>
                      <a:pt x="1152" y="1046"/>
                    </a:lnTo>
                    <a:lnTo>
                      <a:pt x="1089" y="795"/>
                    </a:lnTo>
                    <a:lnTo>
                      <a:pt x="1005" y="628"/>
                    </a:lnTo>
                    <a:lnTo>
                      <a:pt x="900" y="628"/>
                    </a:lnTo>
                    <a:lnTo>
                      <a:pt x="900" y="586"/>
                    </a:lnTo>
                    <a:lnTo>
                      <a:pt x="796" y="586"/>
                    </a:lnTo>
                    <a:lnTo>
                      <a:pt x="921" y="544"/>
                    </a:lnTo>
                    <a:lnTo>
                      <a:pt x="900" y="481"/>
                    </a:lnTo>
                    <a:lnTo>
                      <a:pt x="838" y="461"/>
                    </a:lnTo>
                    <a:lnTo>
                      <a:pt x="775" y="335"/>
                    </a:lnTo>
                    <a:lnTo>
                      <a:pt x="712" y="335"/>
                    </a:lnTo>
                    <a:lnTo>
                      <a:pt x="691" y="230"/>
                    </a:lnTo>
                    <a:lnTo>
                      <a:pt x="670" y="168"/>
                    </a:lnTo>
                    <a:lnTo>
                      <a:pt x="670" y="126"/>
                    </a:lnTo>
                    <a:lnTo>
                      <a:pt x="482" y="42"/>
                    </a:lnTo>
                    <a:lnTo>
                      <a:pt x="461" y="105"/>
                    </a:lnTo>
                    <a:lnTo>
                      <a:pt x="377" y="63"/>
                    </a:lnTo>
                    <a:lnTo>
                      <a:pt x="398" y="21"/>
                    </a:lnTo>
                    <a:lnTo>
                      <a:pt x="2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36"/>
              <p:cNvSpPr/>
              <p:nvPr/>
            </p:nvSpPr>
            <p:spPr>
              <a:xfrm>
                <a:off x="4844400" y="3099950"/>
                <a:ext cx="5250" cy="4725"/>
              </a:xfrm>
              <a:custGeom>
                <a:rect b="b" l="l" r="r" t="t"/>
                <a:pathLst>
                  <a:path extrusionOk="0" h="189" w="210">
                    <a:moveTo>
                      <a:pt x="189" y="0"/>
                    </a:moveTo>
                    <a:lnTo>
                      <a:pt x="0" y="42"/>
                    </a:lnTo>
                    <a:lnTo>
                      <a:pt x="0" y="105"/>
                    </a:lnTo>
                    <a:lnTo>
                      <a:pt x="126" y="188"/>
                    </a:lnTo>
                    <a:lnTo>
                      <a:pt x="126" y="147"/>
                    </a:lnTo>
                    <a:lnTo>
                      <a:pt x="168" y="147"/>
                    </a:lnTo>
                    <a:lnTo>
                      <a:pt x="210" y="42"/>
                    </a:lnTo>
                    <a:lnTo>
                      <a:pt x="1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36"/>
              <p:cNvSpPr/>
              <p:nvPr/>
            </p:nvSpPr>
            <p:spPr>
              <a:xfrm>
                <a:off x="4849625" y="3101500"/>
                <a:ext cx="7875" cy="6300"/>
              </a:xfrm>
              <a:custGeom>
                <a:rect b="b" l="l" r="r" t="t"/>
                <a:pathLst>
                  <a:path extrusionOk="0" h="252" w="315">
                    <a:moveTo>
                      <a:pt x="43" y="1"/>
                    </a:moveTo>
                    <a:lnTo>
                      <a:pt x="43" y="43"/>
                    </a:lnTo>
                    <a:lnTo>
                      <a:pt x="84" y="85"/>
                    </a:lnTo>
                    <a:lnTo>
                      <a:pt x="1" y="85"/>
                    </a:lnTo>
                    <a:lnTo>
                      <a:pt x="1" y="105"/>
                    </a:lnTo>
                    <a:lnTo>
                      <a:pt x="126" y="147"/>
                    </a:lnTo>
                    <a:lnTo>
                      <a:pt x="189" y="210"/>
                    </a:lnTo>
                    <a:lnTo>
                      <a:pt x="273" y="210"/>
                    </a:lnTo>
                    <a:lnTo>
                      <a:pt x="315" y="252"/>
                    </a:lnTo>
                    <a:lnTo>
                      <a:pt x="294" y="210"/>
                    </a:lnTo>
                    <a:lnTo>
                      <a:pt x="168" y="105"/>
                    </a:lnTo>
                    <a:lnTo>
                      <a:pt x="168" y="22"/>
                    </a:lnTo>
                    <a:lnTo>
                      <a:pt x="4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07" name="Google Shape;2307;p36"/>
            <p:cNvSpPr/>
            <p:nvPr/>
          </p:nvSpPr>
          <p:spPr>
            <a:xfrm>
              <a:off x="4663400" y="2731150"/>
              <a:ext cx="405425" cy="396025"/>
            </a:xfrm>
            <a:custGeom>
              <a:rect b="b" l="l" r="r" t="t"/>
              <a:pathLst>
                <a:path extrusionOk="0" h="15841" w="16217">
                  <a:moveTo>
                    <a:pt x="6906" y="15150"/>
                  </a:moveTo>
                  <a:lnTo>
                    <a:pt x="6927" y="15212"/>
                  </a:lnTo>
                  <a:lnTo>
                    <a:pt x="6927" y="15171"/>
                  </a:lnTo>
                  <a:lnTo>
                    <a:pt x="6906" y="15150"/>
                  </a:lnTo>
                  <a:close/>
                  <a:moveTo>
                    <a:pt x="3997" y="1"/>
                  </a:moveTo>
                  <a:lnTo>
                    <a:pt x="3914" y="147"/>
                  </a:lnTo>
                  <a:lnTo>
                    <a:pt x="3788" y="147"/>
                  </a:lnTo>
                  <a:lnTo>
                    <a:pt x="3600" y="294"/>
                  </a:lnTo>
                  <a:lnTo>
                    <a:pt x="3453" y="587"/>
                  </a:lnTo>
                  <a:lnTo>
                    <a:pt x="3391" y="629"/>
                  </a:lnTo>
                  <a:lnTo>
                    <a:pt x="3286" y="733"/>
                  </a:lnTo>
                  <a:lnTo>
                    <a:pt x="3223" y="733"/>
                  </a:lnTo>
                  <a:lnTo>
                    <a:pt x="3119" y="817"/>
                  </a:lnTo>
                  <a:lnTo>
                    <a:pt x="3014" y="838"/>
                  </a:lnTo>
                  <a:lnTo>
                    <a:pt x="2826" y="1026"/>
                  </a:lnTo>
                  <a:lnTo>
                    <a:pt x="2846" y="1089"/>
                  </a:lnTo>
                  <a:lnTo>
                    <a:pt x="2930" y="1298"/>
                  </a:lnTo>
                  <a:lnTo>
                    <a:pt x="2867" y="1570"/>
                  </a:lnTo>
                  <a:lnTo>
                    <a:pt x="2867" y="1717"/>
                  </a:lnTo>
                  <a:lnTo>
                    <a:pt x="2763" y="1779"/>
                  </a:lnTo>
                  <a:lnTo>
                    <a:pt x="2616" y="1968"/>
                  </a:lnTo>
                  <a:lnTo>
                    <a:pt x="2700" y="2031"/>
                  </a:lnTo>
                  <a:lnTo>
                    <a:pt x="2700" y="2135"/>
                  </a:lnTo>
                  <a:lnTo>
                    <a:pt x="2637" y="2261"/>
                  </a:lnTo>
                  <a:lnTo>
                    <a:pt x="2428" y="2365"/>
                  </a:lnTo>
                  <a:lnTo>
                    <a:pt x="2323" y="2554"/>
                  </a:lnTo>
                  <a:lnTo>
                    <a:pt x="2302" y="2721"/>
                  </a:lnTo>
                  <a:lnTo>
                    <a:pt x="2219" y="2867"/>
                  </a:lnTo>
                  <a:lnTo>
                    <a:pt x="1968" y="3035"/>
                  </a:lnTo>
                  <a:lnTo>
                    <a:pt x="1863" y="3391"/>
                  </a:lnTo>
                  <a:lnTo>
                    <a:pt x="1675" y="3600"/>
                  </a:lnTo>
                  <a:lnTo>
                    <a:pt x="1361" y="3600"/>
                  </a:lnTo>
                  <a:lnTo>
                    <a:pt x="1152" y="3725"/>
                  </a:lnTo>
                  <a:lnTo>
                    <a:pt x="1068" y="3704"/>
                  </a:lnTo>
                  <a:lnTo>
                    <a:pt x="1047" y="3600"/>
                  </a:lnTo>
                  <a:lnTo>
                    <a:pt x="922" y="3537"/>
                  </a:lnTo>
                  <a:lnTo>
                    <a:pt x="838" y="3600"/>
                  </a:lnTo>
                  <a:lnTo>
                    <a:pt x="733" y="3642"/>
                  </a:lnTo>
                  <a:lnTo>
                    <a:pt x="691" y="3746"/>
                  </a:lnTo>
                  <a:lnTo>
                    <a:pt x="545" y="3956"/>
                  </a:lnTo>
                  <a:lnTo>
                    <a:pt x="461" y="3976"/>
                  </a:lnTo>
                  <a:lnTo>
                    <a:pt x="357" y="4228"/>
                  </a:lnTo>
                  <a:lnTo>
                    <a:pt x="357" y="4374"/>
                  </a:lnTo>
                  <a:lnTo>
                    <a:pt x="461" y="4353"/>
                  </a:lnTo>
                  <a:lnTo>
                    <a:pt x="608" y="4395"/>
                  </a:lnTo>
                  <a:lnTo>
                    <a:pt x="670" y="4374"/>
                  </a:lnTo>
                  <a:lnTo>
                    <a:pt x="775" y="4374"/>
                  </a:lnTo>
                  <a:lnTo>
                    <a:pt x="859" y="4562"/>
                  </a:lnTo>
                  <a:lnTo>
                    <a:pt x="838" y="4688"/>
                  </a:lnTo>
                  <a:lnTo>
                    <a:pt x="859" y="4897"/>
                  </a:lnTo>
                  <a:lnTo>
                    <a:pt x="1068" y="5023"/>
                  </a:lnTo>
                  <a:lnTo>
                    <a:pt x="1173" y="5023"/>
                  </a:lnTo>
                  <a:lnTo>
                    <a:pt x="1256" y="5085"/>
                  </a:lnTo>
                  <a:lnTo>
                    <a:pt x="1214" y="5169"/>
                  </a:lnTo>
                  <a:lnTo>
                    <a:pt x="1340" y="5316"/>
                  </a:lnTo>
                  <a:lnTo>
                    <a:pt x="1466" y="5692"/>
                  </a:lnTo>
                  <a:lnTo>
                    <a:pt x="1445" y="5755"/>
                  </a:lnTo>
                  <a:lnTo>
                    <a:pt x="1486" y="5818"/>
                  </a:lnTo>
                  <a:lnTo>
                    <a:pt x="1382" y="5860"/>
                  </a:lnTo>
                  <a:lnTo>
                    <a:pt x="1256" y="5943"/>
                  </a:lnTo>
                  <a:lnTo>
                    <a:pt x="1194" y="5860"/>
                  </a:lnTo>
                  <a:lnTo>
                    <a:pt x="1256" y="5797"/>
                  </a:lnTo>
                  <a:lnTo>
                    <a:pt x="1256" y="5797"/>
                  </a:lnTo>
                  <a:lnTo>
                    <a:pt x="1131" y="5818"/>
                  </a:lnTo>
                  <a:lnTo>
                    <a:pt x="1068" y="5860"/>
                  </a:lnTo>
                  <a:lnTo>
                    <a:pt x="838" y="5964"/>
                  </a:lnTo>
                  <a:lnTo>
                    <a:pt x="440" y="5943"/>
                  </a:lnTo>
                  <a:lnTo>
                    <a:pt x="336" y="6006"/>
                  </a:lnTo>
                  <a:lnTo>
                    <a:pt x="252" y="5964"/>
                  </a:lnTo>
                  <a:lnTo>
                    <a:pt x="210" y="6111"/>
                  </a:lnTo>
                  <a:lnTo>
                    <a:pt x="126" y="6132"/>
                  </a:lnTo>
                  <a:lnTo>
                    <a:pt x="22" y="6215"/>
                  </a:lnTo>
                  <a:lnTo>
                    <a:pt x="1" y="6362"/>
                  </a:lnTo>
                  <a:lnTo>
                    <a:pt x="168" y="6257"/>
                  </a:lnTo>
                  <a:lnTo>
                    <a:pt x="336" y="6236"/>
                  </a:lnTo>
                  <a:lnTo>
                    <a:pt x="210" y="6320"/>
                  </a:lnTo>
                  <a:lnTo>
                    <a:pt x="106" y="6445"/>
                  </a:lnTo>
                  <a:lnTo>
                    <a:pt x="85" y="6571"/>
                  </a:lnTo>
                  <a:lnTo>
                    <a:pt x="147" y="6592"/>
                  </a:lnTo>
                  <a:lnTo>
                    <a:pt x="336" y="6780"/>
                  </a:lnTo>
                  <a:lnTo>
                    <a:pt x="691" y="6906"/>
                  </a:lnTo>
                  <a:lnTo>
                    <a:pt x="817" y="6885"/>
                  </a:lnTo>
                  <a:lnTo>
                    <a:pt x="963" y="6885"/>
                  </a:lnTo>
                  <a:lnTo>
                    <a:pt x="1194" y="6780"/>
                  </a:lnTo>
                  <a:lnTo>
                    <a:pt x="1194" y="6738"/>
                  </a:lnTo>
                  <a:lnTo>
                    <a:pt x="1194" y="6697"/>
                  </a:lnTo>
                  <a:lnTo>
                    <a:pt x="1214" y="6697"/>
                  </a:lnTo>
                  <a:lnTo>
                    <a:pt x="1340" y="6738"/>
                  </a:lnTo>
                  <a:lnTo>
                    <a:pt x="1298" y="6843"/>
                  </a:lnTo>
                  <a:lnTo>
                    <a:pt x="1256" y="6843"/>
                  </a:lnTo>
                  <a:lnTo>
                    <a:pt x="1152" y="6989"/>
                  </a:lnTo>
                  <a:lnTo>
                    <a:pt x="1068" y="6989"/>
                  </a:lnTo>
                  <a:lnTo>
                    <a:pt x="838" y="7178"/>
                  </a:lnTo>
                  <a:lnTo>
                    <a:pt x="838" y="7220"/>
                  </a:lnTo>
                  <a:lnTo>
                    <a:pt x="754" y="7199"/>
                  </a:lnTo>
                  <a:lnTo>
                    <a:pt x="733" y="7199"/>
                  </a:lnTo>
                  <a:lnTo>
                    <a:pt x="650" y="7261"/>
                  </a:lnTo>
                  <a:lnTo>
                    <a:pt x="566" y="7220"/>
                  </a:lnTo>
                  <a:lnTo>
                    <a:pt x="566" y="7115"/>
                  </a:lnTo>
                  <a:lnTo>
                    <a:pt x="503" y="7115"/>
                  </a:lnTo>
                  <a:lnTo>
                    <a:pt x="461" y="7094"/>
                  </a:lnTo>
                  <a:lnTo>
                    <a:pt x="419" y="7094"/>
                  </a:lnTo>
                  <a:lnTo>
                    <a:pt x="398" y="7178"/>
                  </a:lnTo>
                  <a:lnTo>
                    <a:pt x="419" y="7261"/>
                  </a:lnTo>
                  <a:lnTo>
                    <a:pt x="650" y="7492"/>
                  </a:lnTo>
                  <a:lnTo>
                    <a:pt x="733" y="7533"/>
                  </a:lnTo>
                  <a:lnTo>
                    <a:pt x="775" y="7533"/>
                  </a:lnTo>
                  <a:lnTo>
                    <a:pt x="817" y="7575"/>
                  </a:lnTo>
                  <a:lnTo>
                    <a:pt x="984" y="7826"/>
                  </a:lnTo>
                  <a:lnTo>
                    <a:pt x="1403" y="8161"/>
                  </a:lnTo>
                  <a:lnTo>
                    <a:pt x="1612" y="8224"/>
                  </a:lnTo>
                  <a:lnTo>
                    <a:pt x="1779" y="8161"/>
                  </a:lnTo>
                  <a:lnTo>
                    <a:pt x="2072" y="7994"/>
                  </a:lnTo>
                  <a:lnTo>
                    <a:pt x="2261" y="7889"/>
                  </a:lnTo>
                  <a:lnTo>
                    <a:pt x="2261" y="7826"/>
                  </a:lnTo>
                  <a:lnTo>
                    <a:pt x="2344" y="7722"/>
                  </a:lnTo>
                  <a:lnTo>
                    <a:pt x="2386" y="7513"/>
                  </a:lnTo>
                  <a:lnTo>
                    <a:pt x="2302" y="7408"/>
                  </a:lnTo>
                  <a:lnTo>
                    <a:pt x="2386" y="7199"/>
                  </a:lnTo>
                  <a:lnTo>
                    <a:pt x="2386" y="7094"/>
                  </a:lnTo>
                  <a:lnTo>
                    <a:pt x="2407" y="7010"/>
                  </a:lnTo>
                  <a:lnTo>
                    <a:pt x="2428" y="7094"/>
                  </a:lnTo>
                  <a:lnTo>
                    <a:pt x="2595" y="7094"/>
                  </a:lnTo>
                  <a:lnTo>
                    <a:pt x="2637" y="7115"/>
                  </a:lnTo>
                  <a:lnTo>
                    <a:pt x="2742" y="7073"/>
                  </a:lnTo>
                  <a:lnTo>
                    <a:pt x="2721" y="7115"/>
                  </a:lnTo>
                  <a:lnTo>
                    <a:pt x="2616" y="7220"/>
                  </a:lnTo>
                  <a:lnTo>
                    <a:pt x="2533" y="7199"/>
                  </a:lnTo>
                  <a:lnTo>
                    <a:pt x="2512" y="7220"/>
                  </a:lnTo>
                  <a:lnTo>
                    <a:pt x="2491" y="7366"/>
                  </a:lnTo>
                  <a:lnTo>
                    <a:pt x="2533" y="7429"/>
                  </a:lnTo>
                  <a:lnTo>
                    <a:pt x="2533" y="7533"/>
                  </a:lnTo>
                  <a:lnTo>
                    <a:pt x="2595" y="7575"/>
                  </a:lnTo>
                  <a:lnTo>
                    <a:pt x="2742" y="7533"/>
                  </a:lnTo>
                  <a:lnTo>
                    <a:pt x="2826" y="7575"/>
                  </a:lnTo>
                  <a:lnTo>
                    <a:pt x="2742" y="7575"/>
                  </a:lnTo>
                  <a:lnTo>
                    <a:pt x="2700" y="7617"/>
                  </a:lnTo>
                  <a:lnTo>
                    <a:pt x="2554" y="7701"/>
                  </a:lnTo>
                  <a:lnTo>
                    <a:pt x="2616" y="7952"/>
                  </a:lnTo>
                  <a:lnTo>
                    <a:pt x="2700" y="8015"/>
                  </a:lnTo>
                  <a:lnTo>
                    <a:pt x="2742" y="8203"/>
                  </a:lnTo>
                  <a:lnTo>
                    <a:pt x="2742" y="8349"/>
                  </a:lnTo>
                  <a:lnTo>
                    <a:pt x="2700" y="8475"/>
                  </a:lnTo>
                  <a:lnTo>
                    <a:pt x="2700" y="8580"/>
                  </a:lnTo>
                  <a:lnTo>
                    <a:pt x="2784" y="8642"/>
                  </a:lnTo>
                  <a:lnTo>
                    <a:pt x="2700" y="8684"/>
                  </a:lnTo>
                  <a:lnTo>
                    <a:pt x="2721" y="8873"/>
                  </a:lnTo>
                  <a:lnTo>
                    <a:pt x="2867" y="9186"/>
                  </a:lnTo>
                  <a:lnTo>
                    <a:pt x="2909" y="9291"/>
                  </a:lnTo>
                  <a:lnTo>
                    <a:pt x="2951" y="9375"/>
                  </a:lnTo>
                  <a:lnTo>
                    <a:pt x="2867" y="9396"/>
                  </a:lnTo>
                  <a:lnTo>
                    <a:pt x="2867" y="9521"/>
                  </a:lnTo>
                  <a:lnTo>
                    <a:pt x="3035" y="9730"/>
                  </a:lnTo>
                  <a:lnTo>
                    <a:pt x="2909" y="9730"/>
                  </a:lnTo>
                  <a:lnTo>
                    <a:pt x="3035" y="9919"/>
                  </a:lnTo>
                  <a:lnTo>
                    <a:pt x="3035" y="10086"/>
                  </a:lnTo>
                  <a:lnTo>
                    <a:pt x="3265" y="10546"/>
                  </a:lnTo>
                  <a:lnTo>
                    <a:pt x="3265" y="10860"/>
                  </a:lnTo>
                  <a:lnTo>
                    <a:pt x="3370" y="11132"/>
                  </a:lnTo>
                  <a:lnTo>
                    <a:pt x="3453" y="11174"/>
                  </a:lnTo>
                  <a:lnTo>
                    <a:pt x="3495" y="11342"/>
                  </a:lnTo>
                  <a:lnTo>
                    <a:pt x="3579" y="11383"/>
                  </a:lnTo>
                  <a:lnTo>
                    <a:pt x="3579" y="11467"/>
                  </a:lnTo>
                  <a:lnTo>
                    <a:pt x="3704" y="11697"/>
                  </a:lnTo>
                  <a:lnTo>
                    <a:pt x="3767" y="11718"/>
                  </a:lnTo>
                  <a:lnTo>
                    <a:pt x="3767" y="11781"/>
                  </a:lnTo>
                  <a:lnTo>
                    <a:pt x="3893" y="11969"/>
                  </a:lnTo>
                  <a:lnTo>
                    <a:pt x="3955" y="11969"/>
                  </a:lnTo>
                  <a:lnTo>
                    <a:pt x="3955" y="12178"/>
                  </a:lnTo>
                  <a:lnTo>
                    <a:pt x="3997" y="12241"/>
                  </a:lnTo>
                  <a:lnTo>
                    <a:pt x="4081" y="12388"/>
                  </a:lnTo>
                  <a:lnTo>
                    <a:pt x="4102" y="12555"/>
                  </a:lnTo>
                  <a:lnTo>
                    <a:pt x="4207" y="12827"/>
                  </a:lnTo>
                  <a:lnTo>
                    <a:pt x="4269" y="12932"/>
                  </a:lnTo>
                  <a:lnTo>
                    <a:pt x="4290" y="13162"/>
                  </a:lnTo>
                  <a:lnTo>
                    <a:pt x="4332" y="13225"/>
                  </a:lnTo>
                  <a:lnTo>
                    <a:pt x="4416" y="13371"/>
                  </a:lnTo>
                  <a:lnTo>
                    <a:pt x="4583" y="13539"/>
                  </a:lnTo>
                  <a:lnTo>
                    <a:pt x="4604" y="13539"/>
                  </a:lnTo>
                  <a:lnTo>
                    <a:pt x="4709" y="13685"/>
                  </a:lnTo>
                  <a:lnTo>
                    <a:pt x="4876" y="13894"/>
                  </a:lnTo>
                  <a:lnTo>
                    <a:pt x="4939" y="14083"/>
                  </a:lnTo>
                  <a:lnTo>
                    <a:pt x="5002" y="14229"/>
                  </a:lnTo>
                  <a:lnTo>
                    <a:pt x="5043" y="14271"/>
                  </a:lnTo>
                  <a:lnTo>
                    <a:pt x="5043" y="14375"/>
                  </a:lnTo>
                  <a:lnTo>
                    <a:pt x="5169" y="14606"/>
                  </a:lnTo>
                  <a:lnTo>
                    <a:pt x="5232" y="14815"/>
                  </a:lnTo>
                  <a:lnTo>
                    <a:pt x="5232" y="15045"/>
                  </a:lnTo>
                  <a:lnTo>
                    <a:pt x="5441" y="15484"/>
                  </a:lnTo>
                  <a:lnTo>
                    <a:pt x="5629" y="15673"/>
                  </a:lnTo>
                  <a:lnTo>
                    <a:pt x="5776" y="15798"/>
                  </a:lnTo>
                  <a:lnTo>
                    <a:pt x="5985" y="15840"/>
                  </a:lnTo>
                  <a:lnTo>
                    <a:pt x="6194" y="15673"/>
                  </a:lnTo>
                  <a:lnTo>
                    <a:pt x="6257" y="15547"/>
                  </a:lnTo>
                  <a:lnTo>
                    <a:pt x="6215" y="15484"/>
                  </a:lnTo>
                  <a:lnTo>
                    <a:pt x="6257" y="15464"/>
                  </a:lnTo>
                  <a:lnTo>
                    <a:pt x="6278" y="15422"/>
                  </a:lnTo>
                  <a:lnTo>
                    <a:pt x="6320" y="15317"/>
                  </a:lnTo>
                  <a:lnTo>
                    <a:pt x="6529" y="15212"/>
                  </a:lnTo>
                  <a:lnTo>
                    <a:pt x="6571" y="15212"/>
                  </a:lnTo>
                  <a:lnTo>
                    <a:pt x="6822" y="15129"/>
                  </a:lnTo>
                  <a:lnTo>
                    <a:pt x="6906" y="15150"/>
                  </a:lnTo>
                  <a:lnTo>
                    <a:pt x="6717" y="15045"/>
                  </a:lnTo>
                  <a:lnTo>
                    <a:pt x="6696" y="14961"/>
                  </a:lnTo>
                  <a:lnTo>
                    <a:pt x="6738" y="14919"/>
                  </a:lnTo>
                  <a:lnTo>
                    <a:pt x="6906" y="14710"/>
                  </a:lnTo>
                  <a:lnTo>
                    <a:pt x="6885" y="14647"/>
                  </a:lnTo>
                  <a:lnTo>
                    <a:pt x="6927" y="14543"/>
                  </a:lnTo>
                  <a:lnTo>
                    <a:pt x="7094" y="14522"/>
                  </a:lnTo>
                  <a:lnTo>
                    <a:pt x="7136" y="14543"/>
                  </a:lnTo>
                  <a:lnTo>
                    <a:pt x="7261" y="14522"/>
                  </a:lnTo>
                  <a:lnTo>
                    <a:pt x="7261" y="14375"/>
                  </a:lnTo>
                  <a:lnTo>
                    <a:pt x="7220" y="13894"/>
                  </a:lnTo>
                  <a:lnTo>
                    <a:pt x="7157" y="13811"/>
                  </a:lnTo>
                  <a:lnTo>
                    <a:pt x="7157" y="13580"/>
                  </a:lnTo>
                  <a:lnTo>
                    <a:pt x="7303" y="13329"/>
                  </a:lnTo>
                  <a:lnTo>
                    <a:pt x="7429" y="12953"/>
                  </a:lnTo>
                  <a:lnTo>
                    <a:pt x="7429" y="12660"/>
                  </a:lnTo>
                  <a:lnTo>
                    <a:pt x="7261" y="12618"/>
                  </a:lnTo>
                  <a:lnTo>
                    <a:pt x="7261" y="12178"/>
                  </a:lnTo>
                  <a:lnTo>
                    <a:pt x="7240" y="12011"/>
                  </a:lnTo>
                  <a:lnTo>
                    <a:pt x="7345" y="11906"/>
                  </a:lnTo>
                  <a:lnTo>
                    <a:pt x="7240" y="11614"/>
                  </a:lnTo>
                  <a:lnTo>
                    <a:pt x="7240" y="11404"/>
                  </a:lnTo>
                  <a:lnTo>
                    <a:pt x="7303" y="11300"/>
                  </a:lnTo>
                  <a:lnTo>
                    <a:pt x="7492" y="11132"/>
                  </a:lnTo>
                  <a:lnTo>
                    <a:pt x="7533" y="11132"/>
                  </a:lnTo>
                  <a:lnTo>
                    <a:pt x="7617" y="11195"/>
                  </a:lnTo>
                  <a:lnTo>
                    <a:pt x="7680" y="11237"/>
                  </a:lnTo>
                  <a:lnTo>
                    <a:pt x="7847" y="11028"/>
                  </a:lnTo>
                  <a:lnTo>
                    <a:pt x="7847" y="10881"/>
                  </a:lnTo>
                  <a:lnTo>
                    <a:pt x="7952" y="10818"/>
                  </a:lnTo>
                  <a:lnTo>
                    <a:pt x="8203" y="10839"/>
                  </a:lnTo>
                  <a:lnTo>
                    <a:pt x="8349" y="10756"/>
                  </a:lnTo>
                  <a:lnTo>
                    <a:pt x="8454" y="10609"/>
                  </a:lnTo>
                  <a:lnTo>
                    <a:pt x="8412" y="10463"/>
                  </a:lnTo>
                  <a:lnTo>
                    <a:pt x="8454" y="10358"/>
                  </a:lnTo>
                  <a:lnTo>
                    <a:pt x="8600" y="10212"/>
                  </a:lnTo>
                  <a:lnTo>
                    <a:pt x="8810" y="10149"/>
                  </a:lnTo>
                  <a:lnTo>
                    <a:pt x="8935" y="10023"/>
                  </a:lnTo>
                  <a:lnTo>
                    <a:pt x="9019" y="9877"/>
                  </a:lnTo>
                  <a:lnTo>
                    <a:pt x="9542" y="9479"/>
                  </a:lnTo>
                  <a:lnTo>
                    <a:pt x="9626" y="9186"/>
                  </a:lnTo>
                  <a:lnTo>
                    <a:pt x="10023" y="8852"/>
                  </a:lnTo>
                  <a:lnTo>
                    <a:pt x="9961" y="8831"/>
                  </a:lnTo>
                  <a:lnTo>
                    <a:pt x="9940" y="8852"/>
                  </a:lnTo>
                  <a:lnTo>
                    <a:pt x="9856" y="8893"/>
                  </a:lnTo>
                  <a:lnTo>
                    <a:pt x="9877" y="8747"/>
                  </a:lnTo>
                  <a:lnTo>
                    <a:pt x="9940" y="8747"/>
                  </a:lnTo>
                  <a:lnTo>
                    <a:pt x="10044" y="8663"/>
                  </a:lnTo>
                  <a:lnTo>
                    <a:pt x="10065" y="8663"/>
                  </a:lnTo>
                  <a:lnTo>
                    <a:pt x="10086" y="8684"/>
                  </a:lnTo>
                  <a:lnTo>
                    <a:pt x="10086" y="8747"/>
                  </a:lnTo>
                  <a:lnTo>
                    <a:pt x="10149" y="8789"/>
                  </a:lnTo>
                  <a:lnTo>
                    <a:pt x="10463" y="8621"/>
                  </a:lnTo>
                  <a:lnTo>
                    <a:pt x="10463" y="8559"/>
                  </a:lnTo>
                  <a:lnTo>
                    <a:pt x="10672" y="8412"/>
                  </a:lnTo>
                  <a:lnTo>
                    <a:pt x="10630" y="8329"/>
                  </a:lnTo>
                  <a:lnTo>
                    <a:pt x="10714" y="8329"/>
                  </a:lnTo>
                  <a:lnTo>
                    <a:pt x="10756" y="8224"/>
                  </a:lnTo>
                  <a:lnTo>
                    <a:pt x="10881" y="8119"/>
                  </a:lnTo>
                  <a:lnTo>
                    <a:pt x="10818" y="8098"/>
                  </a:lnTo>
                  <a:lnTo>
                    <a:pt x="10860" y="8057"/>
                  </a:lnTo>
                  <a:lnTo>
                    <a:pt x="10777" y="7931"/>
                  </a:lnTo>
                  <a:lnTo>
                    <a:pt x="10777" y="7847"/>
                  </a:lnTo>
                  <a:lnTo>
                    <a:pt x="10818" y="7743"/>
                  </a:lnTo>
                  <a:lnTo>
                    <a:pt x="10860" y="7680"/>
                  </a:lnTo>
                  <a:lnTo>
                    <a:pt x="10902" y="7617"/>
                  </a:lnTo>
                  <a:lnTo>
                    <a:pt x="11279" y="7492"/>
                  </a:lnTo>
                  <a:lnTo>
                    <a:pt x="11341" y="7387"/>
                  </a:lnTo>
                  <a:lnTo>
                    <a:pt x="11341" y="7303"/>
                  </a:lnTo>
                  <a:lnTo>
                    <a:pt x="11404" y="7220"/>
                  </a:lnTo>
                  <a:lnTo>
                    <a:pt x="11425" y="7178"/>
                  </a:lnTo>
                  <a:lnTo>
                    <a:pt x="11383" y="7115"/>
                  </a:lnTo>
                  <a:lnTo>
                    <a:pt x="11321" y="7115"/>
                  </a:lnTo>
                  <a:lnTo>
                    <a:pt x="11300" y="7073"/>
                  </a:lnTo>
                  <a:lnTo>
                    <a:pt x="11404" y="7073"/>
                  </a:lnTo>
                  <a:lnTo>
                    <a:pt x="11488" y="7157"/>
                  </a:lnTo>
                  <a:lnTo>
                    <a:pt x="11488" y="7261"/>
                  </a:lnTo>
                  <a:lnTo>
                    <a:pt x="11509" y="7387"/>
                  </a:lnTo>
                  <a:lnTo>
                    <a:pt x="11593" y="7408"/>
                  </a:lnTo>
                  <a:lnTo>
                    <a:pt x="11676" y="7408"/>
                  </a:lnTo>
                  <a:lnTo>
                    <a:pt x="11718" y="7366"/>
                  </a:lnTo>
                  <a:lnTo>
                    <a:pt x="11739" y="7387"/>
                  </a:lnTo>
                  <a:lnTo>
                    <a:pt x="11739" y="7324"/>
                  </a:lnTo>
                  <a:lnTo>
                    <a:pt x="11760" y="7282"/>
                  </a:lnTo>
                  <a:lnTo>
                    <a:pt x="11802" y="7324"/>
                  </a:lnTo>
                  <a:lnTo>
                    <a:pt x="11823" y="7492"/>
                  </a:lnTo>
                  <a:lnTo>
                    <a:pt x="11906" y="7513"/>
                  </a:lnTo>
                  <a:lnTo>
                    <a:pt x="11906" y="7429"/>
                  </a:lnTo>
                  <a:lnTo>
                    <a:pt x="11969" y="7533"/>
                  </a:lnTo>
                  <a:lnTo>
                    <a:pt x="12032" y="7429"/>
                  </a:lnTo>
                  <a:lnTo>
                    <a:pt x="11969" y="7303"/>
                  </a:lnTo>
                  <a:lnTo>
                    <a:pt x="12011" y="7303"/>
                  </a:lnTo>
                  <a:lnTo>
                    <a:pt x="11969" y="7115"/>
                  </a:lnTo>
                  <a:lnTo>
                    <a:pt x="11948" y="7010"/>
                  </a:lnTo>
                  <a:lnTo>
                    <a:pt x="11948" y="6864"/>
                  </a:lnTo>
                  <a:lnTo>
                    <a:pt x="11760" y="6634"/>
                  </a:lnTo>
                  <a:lnTo>
                    <a:pt x="11739" y="6445"/>
                  </a:lnTo>
                  <a:lnTo>
                    <a:pt x="11760" y="6341"/>
                  </a:lnTo>
                  <a:lnTo>
                    <a:pt x="11718" y="6215"/>
                  </a:lnTo>
                  <a:lnTo>
                    <a:pt x="11718" y="6027"/>
                  </a:lnTo>
                  <a:lnTo>
                    <a:pt x="11551" y="5839"/>
                  </a:lnTo>
                  <a:lnTo>
                    <a:pt x="11425" y="5797"/>
                  </a:lnTo>
                  <a:lnTo>
                    <a:pt x="11300" y="5629"/>
                  </a:lnTo>
                  <a:lnTo>
                    <a:pt x="11300" y="5399"/>
                  </a:lnTo>
                  <a:lnTo>
                    <a:pt x="11404" y="5378"/>
                  </a:lnTo>
                  <a:lnTo>
                    <a:pt x="11446" y="5211"/>
                  </a:lnTo>
                  <a:lnTo>
                    <a:pt x="11530" y="5169"/>
                  </a:lnTo>
                  <a:lnTo>
                    <a:pt x="11613" y="5190"/>
                  </a:lnTo>
                  <a:lnTo>
                    <a:pt x="11676" y="5127"/>
                  </a:lnTo>
                  <a:lnTo>
                    <a:pt x="11634" y="4981"/>
                  </a:lnTo>
                  <a:lnTo>
                    <a:pt x="11655" y="4918"/>
                  </a:lnTo>
                  <a:lnTo>
                    <a:pt x="11530" y="4897"/>
                  </a:lnTo>
                  <a:lnTo>
                    <a:pt x="11425" y="4960"/>
                  </a:lnTo>
                  <a:lnTo>
                    <a:pt x="11132" y="4855"/>
                  </a:lnTo>
                  <a:lnTo>
                    <a:pt x="11153" y="4709"/>
                  </a:lnTo>
                  <a:lnTo>
                    <a:pt x="11279" y="4583"/>
                  </a:lnTo>
                  <a:lnTo>
                    <a:pt x="11321" y="4437"/>
                  </a:lnTo>
                  <a:lnTo>
                    <a:pt x="11279" y="4374"/>
                  </a:lnTo>
                  <a:lnTo>
                    <a:pt x="11279" y="4290"/>
                  </a:lnTo>
                  <a:lnTo>
                    <a:pt x="11321" y="4290"/>
                  </a:lnTo>
                  <a:lnTo>
                    <a:pt x="11341" y="4228"/>
                  </a:lnTo>
                  <a:lnTo>
                    <a:pt x="11404" y="4269"/>
                  </a:lnTo>
                  <a:lnTo>
                    <a:pt x="11488" y="4374"/>
                  </a:lnTo>
                  <a:lnTo>
                    <a:pt x="11488" y="4437"/>
                  </a:lnTo>
                  <a:lnTo>
                    <a:pt x="11551" y="4541"/>
                  </a:lnTo>
                  <a:lnTo>
                    <a:pt x="11676" y="4562"/>
                  </a:lnTo>
                  <a:lnTo>
                    <a:pt x="11739" y="4541"/>
                  </a:lnTo>
                  <a:lnTo>
                    <a:pt x="11655" y="4479"/>
                  </a:lnTo>
                  <a:lnTo>
                    <a:pt x="11676" y="4395"/>
                  </a:lnTo>
                  <a:lnTo>
                    <a:pt x="11739" y="4395"/>
                  </a:lnTo>
                  <a:lnTo>
                    <a:pt x="11823" y="4479"/>
                  </a:lnTo>
                  <a:lnTo>
                    <a:pt x="11865" y="4541"/>
                  </a:lnTo>
                  <a:lnTo>
                    <a:pt x="11969" y="4583"/>
                  </a:lnTo>
                  <a:lnTo>
                    <a:pt x="12011" y="4541"/>
                  </a:lnTo>
                  <a:lnTo>
                    <a:pt x="12053" y="4541"/>
                  </a:lnTo>
                  <a:lnTo>
                    <a:pt x="12137" y="4667"/>
                  </a:lnTo>
                  <a:lnTo>
                    <a:pt x="12158" y="4792"/>
                  </a:lnTo>
                  <a:lnTo>
                    <a:pt x="12158" y="4876"/>
                  </a:lnTo>
                  <a:lnTo>
                    <a:pt x="12199" y="5002"/>
                  </a:lnTo>
                  <a:lnTo>
                    <a:pt x="12199" y="5085"/>
                  </a:lnTo>
                  <a:lnTo>
                    <a:pt x="12325" y="5127"/>
                  </a:lnTo>
                  <a:lnTo>
                    <a:pt x="12430" y="5106"/>
                  </a:lnTo>
                  <a:lnTo>
                    <a:pt x="12555" y="5169"/>
                  </a:lnTo>
                  <a:lnTo>
                    <a:pt x="12911" y="5169"/>
                  </a:lnTo>
                  <a:lnTo>
                    <a:pt x="13099" y="5190"/>
                  </a:lnTo>
                  <a:lnTo>
                    <a:pt x="13308" y="5169"/>
                  </a:lnTo>
                  <a:lnTo>
                    <a:pt x="13392" y="5169"/>
                  </a:lnTo>
                  <a:lnTo>
                    <a:pt x="13434" y="5190"/>
                  </a:lnTo>
                  <a:lnTo>
                    <a:pt x="13497" y="5169"/>
                  </a:lnTo>
                  <a:lnTo>
                    <a:pt x="13601" y="5274"/>
                  </a:lnTo>
                  <a:lnTo>
                    <a:pt x="13643" y="5295"/>
                  </a:lnTo>
                  <a:lnTo>
                    <a:pt x="13601" y="5420"/>
                  </a:lnTo>
                  <a:lnTo>
                    <a:pt x="13580" y="5546"/>
                  </a:lnTo>
                  <a:lnTo>
                    <a:pt x="13497" y="5755"/>
                  </a:lnTo>
                  <a:lnTo>
                    <a:pt x="13434" y="5797"/>
                  </a:lnTo>
                  <a:lnTo>
                    <a:pt x="13434" y="5860"/>
                  </a:lnTo>
                  <a:lnTo>
                    <a:pt x="13392" y="5922"/>
                  </a:lnTo>
                  <a:lnTo>
                    <a:pt x="13308" y="5922"/>
                  </a:lnTo>
                  <a:lnTo>
                    <a:pt x="13287" y="5860"/>
                  </a:lnTo>
                  <a:lnTo>
                    <a:pt x="13183" y="5943"/>
                  </a:lnTo>
                  <a:lnTo>
                    <a:pt x="13162" y="6027"/>
                  </a:lnTo>
                  <a:lnTo>
                    <a:pt x="13099" y="6048"/>
                  </a:lnTo>
                  <a:lnTo>
                    <a:pt x="13099" y="6132"/>
                  </a:lnTo>
                  <a:lnTo>
                    <a:pt x="13162" y="6278"/>
                  </a:lnTo>
                  <a:lnTo>
                    <a:pt x="13225" y="6341"/>
                  </a:lnTo>
                  <a:lnTo>
                    <a:pt x="13225" y="6383"/>
                  </a:lnTo>
                  <a:lnTo>
                    <a:pt x="13329" y="6487"/>
                  </a:lnTo>
                  <a:lnTo>
                    <a:pt x="13413" y="6592"/>
                  </a:lnTo>
                  <a:lnTo>
                    <a:pt x="13497" y="6592"/>
                  </a:lnTo>
                  <a:lnTo>
                    <a:pt x="13497" y="6529"/>
                  </a:lnTo>
                  <a:lnTo>
                    <a:pt x="13476" y="6466"/>
                  </a:lnTo>
                  <a:lnTo>
                    <a:pt x="13518" y="6383"/>
                  </a:lnTo>
                  <a:lnTo>
                    <a:pt x="13518" y="6341"/>
                  </a:lnTo>
                  <a:lnTo>
                    <a:pt x="13538" y="6278"/>
                  </a:lnTo>
                  <a:lnTo>
                    <a:pt x="13518" y="6236"/>
                  </a:lnTo>
                  <a:lnTo>
                    <a:pt x="13580" y="6173"/>
                  </a:lnTo>
                  <a:lnTo>
                    <a:pt x="13643" y="6236"/>
                  </a:lnTo>
                  <a:lnTo>
                    <a:pt x="13727" y="6236"/>
                  </a:lnTo>
                  <a:lnTo>
                    <a:pt x="13769" y="6278"/>
                  </a:lnTo>
                  <a:lnTo>
                    <a:pt x="13831" y="6362"/>
                  </a:lnTo>
                  <a:lnTo>
                    <a:pt x="13852" y="6529"/>
                  </a:lnTo>
                  <a:lnTo>
                    <a:pt x="13852" y="6655"/>
                  </a:lnTo>
                  <a:lnTo>
                    <a:pt x="13915" y="6738"/>
                  </a:lnTo>
                  <a:lnTo>
                    <a:pt x="13936" y="6969"/>
                  </a:lnTo>
                  <a:lnTo>
                    <a:pt x="13999" y="7115"/>
                  </a:lnTo>
                  <a:lnTo>
                    <a:pt x="14020" y="7199"/>
                  </a:lnTo>
                  <a:lnTo>
                    <a:pt x="14041" y="7261"/>
                  </a:lnTo>
                  <a:lnTo>
                    <a:pt x="14041" y="7303"/>
                  </a:lnTo>
                  <a:lnTo>
                    <a:pt x="14062" y="7366"/>
                  </a:lnTo>
                  <a:lnTo>
                    <a:pt x="14103" y="7387"/>
                  </a:lnTo>
                  <a:lnTo>
                    <a:pt x="14103" y="7303"/>
                  </a:lnTo>
                  <a:lnTo>
                    <a:pt x="14124" y="7199"/>
                  </a:lnTo>
                  <a:lnTo>
                    <a:pt x="14166" y="7220"/>
                  </a:lnTo>
                  <a:lnTo>
                    <a:pt x="14250" y="7199"/>
                  </a:lnTo>
                  <a:lnTo>
                    <a:pt x="14292" y="6989"/>
                  </a:lnTo>
                  <a:lnTo>
                    <a:pt x="14271" y="6885"/>
                  </a:lnTo>
                  <a:lnTo>
                    <a:pt x="14292" y="6759"/>
                  </a:lnTo>
                  <a:lnTo>
                    <a:pt x="14271" y="6592"/>
                  </a:lnTo>
                  <a:lnTo>
                    <a:pt x="14417" y="6592"/>
                  </a:lnTo>
                  <a:lnTo>
                    <a:pt x="14417" y="6383"/>
                  </a:lnTo>
                  <a:lnTo>
                    <a:pt x="14417" y="6257"/>
                  </a:lnTo>
                  <a:lnTo>
                    <a:pt x="14354" y="5964"/>
                  </a:lnTo>
                  <a:lnTo>
                    <a:pt x="14459" y="5964"/>
                  </a:lnTo>
                  <a:lnTo>
                    <a:pt x="14564" y="6006"/>
                  </a:lnTo>
                  <a:lnTo>
                    <a:pt x="14731" y="6006"/>
                  </a:lnTo>
                  <a:lnTo>
                    <a:pt x="14794" y="5797"/>
                  </a:lnTo>
                  <a:lnTo>
                    <a:pt x="14857" y="5546"/>
                  </a:lnTo>
                  <a:lnTo>
                    <a:pt x="14982" y="5232"/>
                  </a:lnTo>
                  <a:lnTo>
                    <a:pt x="14857" y="5190"/>
                  </a:lnTo>
                  <a:lnTo>
                    <a:pt x="14857" y="5085"/>
                  </a:lnTo>
                  <a:lnTo>
                    <a:pt x="15003" y="4813"/>
                  </a:lnTo>
                  <a:lnTo>
                    <a:pt x="15087" y="4583"/>
                  </a:lnTo>
                  <a:lnTo>
                    <a:pt x="15045" y="4541"/>
                  </a:lnTo>
                  <a:lnTo>
                    <a:pt x="15066" y="4374"/>
                  </a:lnTo>
                  <a:lnTo>
                    <a:pt x="15254" y="4081"/>
                  </a:lnTo>
                  <a:lnTo>
                    <a:pt x="15380" y="4039"/>
                  </a:lnTo>
                  <a:lnTo>
                    <a:pt x="15505" y="3872"/>
                  </a:lnTo>
                  <a:lnTo>
                    <a:pt x="15568" y="3725"/>
                  </a:lnTo>
                  <a:lnTo>
                    <a:pt x="15777" y="3663"/>
                  </a:lnTo>
                  <a:lnTo>
                    <a:pt x="15924" y="3558"/>
                  </a:lnTo>
                  <a:lnTo>
                    <a:pt x="16007" y="3642"/>
                  </a:lnTo>
                  <a:lnTo>
                    <a:pt x="16133" y="3704"/>
                  </a:lnTo>
                  <a:lnTo>
                    <a:pt x="16112" y="3600"/>
                  </a:lnTo>
                  <a:lnTo>
                    <a:pt x="16112" y="3432"/>
                  </a:lnTo>
                  <a:lnTo>
                    <a:pt x="16217" y="3328"/>
                  </a:lnTo>
                  <a:lnTo>
                    <a:pt x="16196" y="3244"/>
                  </a:lnTo>
                  <a:lnTo>
                    <a:pt x="16154" y="3223"/>
                  </a:lnTo>
                  <a:lnTo>
                    <a:pt x="16091" y="3119"/>
                  </a:lnTo>
                  <a:lnTo>
                    <a:pt x="15987" y="3077"/>
                  </a:lnTo>
                  <a:lnTo>
                    <a:pt x="15903" y="3119"/>
                  </a:lnTo>
                  <a:lnTo>
                    <a:pt x="15777" y="3098"/>
                  </a:lnTo>
                  <a:lnTo>
                    <a:pt x="15735" y="2993"/>
                  </a:lnTo>
                  <a:lnTo>
                    <a:pt x="15840" y="2888"/>
                  </a:lnTo>
                  <a:lnTo>
                    <a:pt x="15840" y="2805"/>
                  </a:lnTo>
                  <a:lnTo>
                    <a:pt x="15777" y="2700"/>
                  </a:lnTo>
                  <a:lnTo>
                    <a:pt x="15735" y="2616"/>
                  </a:lnTo>
                  <a:lnTo>
                    <a:pt x="15673" y="2658"/>
                  </a:lnTo>
                  <a:lnTo>
                    <a:pt x="15589" y="2658"/>
                  </a:lnTo>
                  <a:lnTo>
                    <a:pt x="15526" y="2575"/>
                  </a:lnTo>
                  <a:lnTo>
                    <a:pt x="15610" y="2407"/>
                  </a:lnTo>
                  <a:lnTo>
                    <a:pt x="15589" y="2365"/>
                  </a:lnTo>
                  <a:lnTo>
                    <a:pt x="15505" y="2365"/>
                  </a:lnTo>
                  <a:lnTo>
                    <a:pt x="15463" y="2282"/>
                  </a:lnTo>
                  <a:lnTo>
                    <a:pt x="15380" y="2261"/>
                  </a:lnTo>
                  <a:lnTo>
                    <a:pt x="15108" y="2407"/>
                  </a:lnTo>
                  <a:lnTo>
                    <a:pt x="15150" y="2512"/>
                  </a:lnTo>
                  <a:lnTo>
                    <a:pt x="15066" y="2575"/>
                  </a:lnTo>
                  <a:lnTo>
                    <a:pt x="14857" y="2491"/>
                  </a:lnTo>
                  <a:lnTo>
                    <a:pt x="14689" y="2554"/>
                  </a:lnTo>
                  <a:lnTo>
                    <a:pt x="14585" y="2386"/>
                  </a:lnTo>
                  <a:lnTo>
                    <a:pt x="14459" y="2491"/>
                  </a:lnTo>
                  <a:lnTo>
                    <a:pt x="14375" y="2491"/>
                  </a:lnTo>
                  <a:lnTo>
                    <a:pt x="14375" y="2616"/>
                  </a:lnTo>
                  <a:lnTo>
                    <a:pt x="14271" y="2784"/>
                  </a:lnTo>
                  <a:lnTo>
                    <a:pt x="14041" y="2826"/>
                  </a:lnTo>
                  <a:lnTo>
                    <a:pt x="13936" y="2867"/>
                  </a:lnTo>
                  <a:lnTo>
                    <a:pt x="13831" y="2972"/>
                  </a:lnTo>
                  <a:lnTo>
                    <a:pt x="13769" y="3098"/>
                  </a:lnTo>
                  <a:lnTo>
                    <a:pt x="13685" y="3119"/>
                  </a:lnTo>
                  <a:lnTo>
                    <a:pt x="13685" y="3202"/>
                  </a:lnTo>
                  <a:lnTo>
                    <a:pt x="13580" y="3181"/>
                  </a:lnTo>
                  <a:lnTo>
                    <a:pt x="13497" y="3223"/>
                  </a:lnTo>
                  <a:lnTo>
                    <a:pt x="13434" y="3391"/>
                  </a:lnTo>
                  <a:lnTo>
                    <a:pt x="13329" y="3391"/>
                  </a:lnTo>
                  <a:lnTo>
                    <a:pt x="13120" y="3432"/>
                  </a:lnTo>
                  <a:lnTo>
                    <a:pt x="13057" y="3432"/>
                  </a:lnTo>
                  <a:lnTo>
                    <a:pt x="13015" y="3600"/>
                  </a:lnTo>
                  <a:lnTo>
                    <a:pt x="13015" y="3704"/>
                  </a:lnTo>
                  <a:lnTo>
                    <a:pt x="13204" y="3767"/>
                  </a:lnTo>
                  <a:lnTo>
                    <a:pt x="13204" y="3935"/>
                  </a:lnTo>
                  <a:lnTo>
                    <a:pt x="13204" y="4039"/>
                  </a:lnTo>
                  <a:lnTo>
                    <a:pt x="12974" y="4123"/>
                  </a:lnTo>
                  <a:lnTo>
                    <a:pt x="12806" y="4081"/>
                  </a:lnTo>
                  <a:lnTo>
                    <a:pt x="12597" y="4144"/>
                  </a:lnTo>
                  <a:lnTo>
                    <a:pt x="12492" y="4081"/>
                  </a:lnTo>
                  <a:lnTo>
                    <a:pt x="12367" y="4123"/>
                  </a:lnTo>
                  <a:lnTo>
                    <a:pt x="12262" y="4248"/>
                  </a:lnTo>
                  <a:lnTo>
                    <a:pt x="12116" y="4248"/>
                  </a:lnTo>
                  <a:lnTo>
                    <a:pt x="11823" y="4081"/>
                  </a:lnTo>
                  <a:lnTo>
                    <a:pt x="11739" y="4144"/>
                  </a:lnTo>
                  <a:lnTo>
                    <a:pt x="11530" y="4123"/>
                  </a:lnTo>
                  <a:lnTo>
                    <a:pt x="11425" y="3935"/>
                  </a:lnTo>
                  <a:lnTo>
                    <a:pt x="11488" y="3830"/>
                  </a:lnTo>
                  <a:lnTo>
                    <a:pt x="11488" y="3704"/>
                  </a:lnTo>
                  <a:lnTo>
                    <a:pt x="11383" y="3621"/>
                  </a:lnTo>
                  <a:lnTo>
                    <a:pt x="11341" y="3453"/>
                  </a:lnTo>
                  <a:lnTo>
                    <a:pt x="11300" y="3349"/>
                  </a:lnTo>
                  <a:lnTo>
                    <a:pt x="11153" y="3349"/>
                  </a:lnTo>
                  <a:lnTo>
                    <a:pt x="11069" y="3453"/>
                  </a:lnTo>
                  <a:lnTo>
                    <a:pt x="11028" y="3453"/>
                  </a:lnTo>
                  <a:lnTo>
                    <a:pt x="11090" y="3600"/>
                  </a:lnTo>
                  <a:lnTo>
                    <a:pt x="11028" y="3851"/>
                  </a:lnTo>
                  <a:lnTo>
                    <a:pt x="11132" y="4081"/>
                  </a:lnTo>
                  <a:lnTo>
                    <a:pt x="11090" y="4353"/>
                  </a:lnTo>
                  <a:lnTo>
                    <a:pt x="10756" y="4437"/>
                  </a:lnTo>
                  <a:lnTo>
                    <a:pt x="10505" y="4290"/>
                  </a:lnTo>
                  <a:lnTo>
                    <a:pt x="10400" y="4374"/>
                  </a:lnTo>
                  <a:lnTo>
                    <a:pt x="9919" y="4186"/>
                  </a:lnTo>
                  <a:lnTo>
                    <a:pt x="9709" y="4186"/>
                  </a:lnTo>
                  <a:lnTo>
                    <a:pt x="9584" y="4248"/>
                  </a:lnTo>
                  <a:lnTo>
                    <a:pt x="9291" y="4165"/>
                  </a:lnTo>
                  <a:lnTo>
                    <a:pt x="9124" y="4039"/>
                  </a:lnTo>
                  <a:lnTo>
                    <a:pt x="9103" y="3872"/>
                  </a:lnTo>
                  <a:lnTo>
                    <a:pt x="8810" y="3830"/>
                  </a:lnTo>
                  <a:lnTo>
                    <a:pt x="8517" y="3914"/>
                  </a:lnTo>
                  <a:lnTo>
                    <a:pt x="8412" y="3830"/>
                  </a:lnTo>
                  <a:lnTo>
                    <a:pt x="8140" y="3830"/>
                  </a:lnTo>
                  <a:lnTo>
                    <a:pt x="7952" y="3725"/>
                  </a:lnTo>
                  <a:lnTo>
                    <a:pt x="7784" y="3725"/>
                  </a:lnTo>
                  <a:lnTo>
                    <a:pt x="7680" y="3642"/>
                  </a:lnTo>
                  <a:lnTo>
                    <a:pt x="7450" y="3600"/>
                  </a:lnTo>
                  <a:lnTo>
                    <a:pt x="7261" y="3391"/>
                  </a:lnTo>
                  <a:lnTo>
                    <a:pt x="7010" y="3202"/>
                  </a:lnTo>
                  <a:lnTo>
                    <a:pt x="6801" y="3139"/>
                  </a:lnTo>
                  <a:lnTo>
                    <a:pt x="6717" y="3077"/>
                  </a:lnTo>
                  <a:lnTo>
                    <a:pt x="6613" y="3077"/>
                  </a:lnTo>
                  <a:lnTo>
                    <a:pt x="6508" y="2993"/>
                  </a:lnTo>
                  <a:lnTo>
                    <a:pt x="6383" y="2972"/>
                  </a:lnTo>
                  <a:lnTo>
                    <a:pt x="6362" y="2826"/>
                  </a:lnTo>
                  <a:lnTo>
                    <a:pt x="6487" y="2616"/>
                  </a:lnTo>
                  <a:lnTo>
                    <a:pt x="6487" y="2449"/>
                  </a:lnTo>
                  <a:lnTo>
                    <a:pt x="6571" y="2135"/>
                  </a:lnTo>
                  <a:lnTo>
                    <a:pt x="6571" y="1926"/>
                  </a:lnTo>
                  <a:lnTo>
                    <a:pt x="6529" y="1947"/>
                  </a:lnTo>
                  <a:lnTo>
                    <a:pt x="6508" y="1842"/>
                  </a:lnTo>
                  <a:lnTo>
                    <a:pt x="6404" y="1842"/>
                  </a:lnTo>
                  <a:lnTo>
                    <a:pt x="6320" y="1675"/>
                  </a:lnTo>
                  <a:lnTo>
                    <a:pt x="6257" y="1654"/>
                  </a:lnTo>
                  <a:lnTo>
                    <a:pt x="6152" y="1549"/>
                  </a:lnTo>
                  <a:lnTo>
                    <a:pt x="6006" y="1528"/>
                  </a:lnTo>
                  <a:lnTo>
                    <a:pt x="5964" y="1445"/>
                  </a:lnTo>
                  <a:lnTo>
                    <a:pt x="5839" y="1445"/>
                  </a:lnTo>
                  <a:lnTo>
                    <a:pt x="5755" y="1549"/>
                  </a:lnTo>
                  <a:lnTo>
                    <a:pt x="5629" y="1507"/>
                  </a:lnTo>
                  <a:lnTo>
                    <a:pt x="5587" y="1361"/>
                  </a:lnTo>
                  <a:lnTo>
                    <a:pt x="5546" y="1361"/>
                  </a:lnTo>
                  <a:lnTo>
                    <a:pt x="5546" y="1256"/>
                  </a:lnTo>
                  <a:lnTo>
                    <a:pt x="5462" y="1152"/>
                  </a:lnTo>
                  <a:lnTo>
                    <a:pt x="5399" y="1131"/>
                  </a:lnTo>
                  <a:lnTo>
                    <a:pt x="5441" y="1047"/>
                  </a:lnTo>
                  <a:lnTo>
                    <a:pt x="5378" y="943"/>
                  </a:lnTo>
                  <a:lnTo>
                    <a:pt x="5399" y="712"/>
                  </a:lnTo>
                  <a:lnTo>
                    <a:pt x="5253" y="629"/>
                  </a:lnTo>
                  <a:lnTo>
                    <a:pt x="5232" y="566"/>
                  </a:lnTo>
                  <a:lnTo>
                    <a:pt x="5211" y="482"/>
                  </a:lnTo>
                  <a:lnTo>
                    <a:pt x="4960" y="357"/>
                  </a:lnTo>
                  <a:lnTo>
                    <a:pt x="4813" y="357"/>
                  </a:lnTo>
                  <a:lnTo>
                    <a:pt x="4751" y="189"/>
                  </a:lnTo>
                  <a:lnTo>
                    <a:pt x="4604" y="106"/>
                  </a:lnTo>
                  <a:lnTo>
                    <a:pt x="4437" y="210"/>
                  </a:lnTo>
                  <a:lnTo>
                    <a:pt x="41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36"/>
            <p:cNvSpPr/>
            <p:nvPr/>
          </p:nvSpPr>
          <p:spPr>
            <a:xfrm>
              <a:off x="4822425" y="2778250"/>
              <a:ext cx="119300" cy="63825"/>
            </a:xfrm>
            <a:custGeom>
              <a:rect b="b" l="l" r="r" t="t"/>
              <a:pathLst>
                <a:path extrusionOk="0" h="2553" w="4772">
                  <a:moveTo>
                    <a:pt x="231" y="0"/>
                  </a:moveTo>
                  <a:lnTo>
                    <a:pt x="210" y="42"/>
                  </a:lnTo>
                  <a:lnTo>
                    <a:pt x="210" y="251"/>
                  </a:lnTo>
                  <a:lnTo>
                    <a:pt x="126" y="565"/>
                  </a:lnTo>
                  <a:lnTo>
                    <a:pt x="126" y="732"/>
                  </a:lnTo>
                  <a:lnTo>
                    <a:pt x="1" y="942"/>
                  </a:lnTo>
                  <a:lnTo>
                    <a:pt x="22" y="1088"/>
                  </a:lnTo>
                  <a:lnTo>
                    <a:pt x="147" y="1109"/>
                  </a:lnTo>
                  <a:lnTo>
                    <a:pt x="252" y="1193"/>
                  </a:lnTo>
                  <a:lnTo>
                    <a:pt x="356" y="1193"/>
                  </a:lnTo>
                  <a:lnTo>
                    <a:pt x="440" y="1255"/>
                  </a:lnTo>
                  <a:lnTo>
                    <a:pt x="649" y="1318"/>
                  </a:lnTo>
                  <a:lnTo>
                    <a:pt x="900" y="1507"/>
                  </a:lnTo>
                  <a:lnTo>
                    <a:pt x="1089" y="1716"/>
                  </a:lnTo>
                  <a:lnTo>
                    <a:pt x="1319" y="1758"/>
                  </a:lnTo>
                  <a:lnTo>
                    <a:pt x="1423" y="1841"/>
                  </a:lnTo>
                  <a:lnTo>
                    <a:pt x="1591" y="1841"/>
                  </a:lnTo>
                  <a:lnTo>
                    <a:pt x="1779" y="1946"/>
                  </a:lnTo>
                  <a:lnTo>
                    <a:pt x="2051" y="1946"/>
                  </a:lnTo>
                  <a:lnTo>
                    <a:pt x="2156" y="2030"/>
                  </a:lnTo>
                  <a:lnTo>
                    <a:pt x="2449" y="1946"/>
                  </a:lnTo>
                  <a:lnTo>
                    <a:pt x="2742" y="1988"/>
                  </a:lnTo>
                  <a:lnTo>
                    <a:pt x="2763" y="2155"/>
                  </a:lnTo>
                  <a:lnTo>
                    <a:pt x="2930" y="2281"/>
                  </a:lnTo>
                  <a:lnTo>
                    <a:pt x="3223" y="2364"/>
                  </a:lnTo>
                  <a:lnTo>
                    <a:pt x="3348" y="2302"/>
                  </a:lnTo>
                  <a:lnTo>
                    <a:pt x="3558" y="2302"/>
                  </a:lnTo>
                  <a:lnTo>
                    <a:pt x="4039" y="2490"/>
                  </a:lnTo>
                  <a:lnTo>
                    <a:pt x="4144" y="2406"/>
                  </a:lnTo>
                  <a:lnTo>
                    <a:pt x="4395" y="2553"/>
                  </a:lnTo>
                  <a:lnTo>
                    <a:pt x="4729" y="2469"/>
                  </a:lnTo>
                  <a:lnTo>
                    <a:pt x="4771" y="2197"/>
                  </a:lnTo>
                  <a:lnTo>
                    <a:pt x="4667" y="1967"/>
                  </a:lnTo>
                  <a:lnTo>
                    <a:pt x="4729" y="1716"/>
                  </a:lnTo>
                  <a:lnTo>
                    <a:pt x="4667" y="1569"/>
                  </a:lnTo>
                  <a:lnTo>
                    <a:pt x="4562" y="1569"/>
                  </a:lnTo>
                  <a:lnTo>
                    <a:pt x="4416" y="1632"/>
                  </a:lnTo>
                  <a:lnTo>
                    <a:pt x="4353" y="1611"/>
                  </a:lnTo>
                  <a:lnTo>
                    <a:pt x="4206" y="1653"/>
                  </a:lnTo>
                  <a:lnTo>
                    <a:pt x="4123" y="1632"/>
                  </a:lnTo>
                  <a:lnTo>
                    <a:pt x="3997" y="1465"/>
                  </a:lnTo>
                  <a:lnTo>
                    <a:pt x="3830" y="1402"/>
                  </a:lnTo>
                  <a:lnTo>
                    <a:pt x="3788" y="1255"/>
                  </a:lnTo>
                  <a:lnTo>
                    <a:pt x="3662" y="1193"/>
                  </a:lnTo>
                  <a:lnTo>
                    <a:pt x="3453" y="1193"/>
                  </a:lnTo>
                  <a:lnTo>
                    <a:pt x="3348" y="1297"/>
                  </a:lnTo>
                  <a:lnTo>
                    <a:pt x="3202" y="1318"/>
                  </a:lnTo>
                  <a:lnTo>
                    <a:pt x="3139" y="1402"/>
                  </a:lnTo>
                  <a:lnTo>
                    <a:pt x="2972" y="1318"/>
                  </a:lnTo>
                  <a:lnTo>
                    <a:pt x="2867" y="1339"/>
                  </a:lnTo>
                  <a:lnTo>
                    <a:pt x="2825" y="1193"/>
                  </a:lnTo>
                  <a:lnTo>
                    <a:pt x="2846" y="942"/>
                  </a:lnTo>
                  <a:lnTo>
                    <a:pt x="2700" y="942"/>
                  </a:lnTo>
                  <a:lnTo>
                    <a:pt x="2532" y="1004"/>
                  </a:lnTo>
                  <a:lnTo>
                    <a:pt x="2365" y="879"/>
                  </a:lnTo>
                  <a:lnTo>
                    <a:pt x="2365" y="711"/>
                  </a:lnTo>
                  <a:lnTo>
                    <a:pt x="2239" y="628"/>
                  </a:lnTo>
                  <a:lnTo>
                    <a:pt x="2114" y="628"/>
                  </a:lnTo>
                  <a:lnTo>
                    <a:pt x="2093" y="586"/>
                  </a:lnTo>
                  <a:lnTo>
                    <a:pt x="2009" y="628"/>
                  </a:lnTo>
                  <a:lnTo>
                    <a:pt x="2009" y="816"/>
                  </a:lnTo>
                  <a:lnTo>
                    <a:pt x="1947" y="837"/>
                  </a:lnTo>
                  <a:lnTo>
                    <a:pt x="1905" y="711"/>
                  </a:lnTo>
                  <a:lnTo>
                    <a:pt x="1800" y="586"/>
                  </a:lnTo>
                  <a:lnTo>
                    <a:pt x="1737" y="523"/>
                  </a:lnTo>
                  <a:lnTo>
                    <a:pt x="1612" y="460"/>
                  </a:lnTo>
                  <a:lnTo>
                    <a:pt x="1486" y="460"/>
                  </a:lnTo>
                  <a:lnTo>
                    <a:pt x="1319" y="272"/>
                  </a:lnTo>
                  <a:lnTo>
                    <a:pt x="1214" y="209"/>
                  </a:lnTo>
                  <a:lnTo>
                    <a:pt x="1089" y="209"/>
                  </a:lnTo>
                  <a:lnTo>
                    <a:pt x="1047" y="147"/>
                  </a:lnTo>
                  <a:lnTo>
                    <a:pt x="838" y="63"/>
                  </a:lnTo>
                  <a:lnTo>
                    <a:pt x="670" y="84"/>
                  </a:lnTo>
                  <a:lnTo>
                    <a:pt x="607" y="188"/>
                  </a:lnTo>
                  <a:lnTo>
                    <a:pt x="545" y="167"/>
                  </a:lnTo>
                  <a:lnTo>
                    <a:pt x="440" y="167"/>
                  </a:lnTo>
                  <a:lnTo>
                    <a:pt x="377" y="84"/>
                  </a:lnTo>
                  <a:lnTo>
                    <a:pt x="2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36"/>
            <p:cNvSpPr/>
            <p:nvPr/>
          </p:nvSpPr>
          <p:spPr>
            <a:xfrm>
              <a:off x="4547800" y="2671000"/>
              <a:ext cx="200375" cy="220775"/>
            </a:xfrm>
            <a:custGeom>
              <a:rect b="b" l="l" r="r" t="t"/>
              <a:pathLst>
                <a:path extrusionOk="0" h="8831" w="8015">
                  <a:moveTo>
                    <a:pt x="5901" y="1"/>
                  </a:moveTo>
                  <a:lnTo>
                    <a:pt x="5713" y="105"/>
                  </a:lnTo>
                  <a:lnTo>
                    <a:pt x="5587" y="252"/>
                  </a:lnTo>
                  <a:lnTo>
                    <a:pt x="5441" y="252"/>
                  </a:lnTo>
                  <a:lnTo>
                    <a:pt x="5315" y="377"/>
                  </a:lnTo>
                  <a:lnTo>
                    <a:pt x="5232" y="482"/>
                  </a:lnTo>
                  <a:lnTo>
                    <a:pt x="5462" y="838"/>
                  </a:lnTo>
                  <a:lnTo>
                    <a:pt x="5483" y="1110"/>
                  </a:lnTo>
                  <a:lnTo>
                    <a:pt x="5232" y="1444"/>
                  </a:lnTo>
                  <a:lnTo>
                    <a:pt x="5357" y="1570"/>
                  </a:lnTo>
                  <a:lnTo>
                    <a:pt x="5357" y="1737"/>
                  </a:lnTo>
                  <a:lnTo>
                    <a:pt x="5190" y="1968"/>
                  </a:lnTo>
                  <a:lnTo>
                    <a:pt x="4981" y="1968"/>
                  </a:lnTo>
                  <a:lnTo>
                    <a:pt x="4771" y="1884"/>
                  </a:lnTo>
                  <a:lnTo>
                    <a:pt x="4646" y="1968"/>
                  </a:lnTo>
                  <a:lnTo>
                    <a:pt x="4709" y="2135"/>
                  </a:lnTo>
                  <a:lnTo>
                    <a:pt x="4834" y="2198"/>
                  </a:lnTo>
                  <a:lnTo>
                    <a:pt x="4876" y="2365"/>
                  </a:lnTo>
                  <a:lnTo>
                    <a:pt x="4855" y="2449"/>
                  </a:lnTo>
                  <a:lnTo>
                    <a:pt x="4730" y="2512"/>
                  </a:lnTo>
                  <a:lnTo>
                    <a:pt x="4604" y="2553"/>
                  </a:lnTo>
                  <a:lnTo>
                    <a:pt x="4562" y="2616"/>
                  </a:lnTo>
                  <a:lnTo>
                    <a:pt x="4541" y="2825"/>
                  </a:lnTo>
                  <a:lnTo>
                    <a:pt x="4499" y="2972"/>
                  </a:lnTo>
                  <a:lnTo>
                    <a:pt x="4499" y="3035"/>
                  </a:lnTo>
                  <a:lnTo>
                    <a:pt x="4457" y="3097"/>
                  </a:lnTo>
                  <a:lnTo>
                    <a:pt x="4499" y="3328"/>
                  </a:lnTo>
                  <a:lnTo>
                    <a:pt x="4395" y="3537"/>
                  </a:lnTo>
                  <a:lnTo>
                    <a:pt x="4248" y="3390"/>
                  </a:lnTo>
                  <a:lnTo>
                    <a:pt x="4206" y="3390"/>
                  </a:lnTo>
                  <a:lnTo>
                    <a:pt x="4185" y="3453"/>
                  </a:lnTo>
                  <a:lnTo>
                    <a:pt x="4039" y="3453"/>
                  </a:lnTo>
                  <a:lnTo>
                    <a:pt x="3997" y="3411"/>
                  </a:lnTo>
                  <a:lnTo>
                    <a:pt x="3830" y="3432"/>
                  </a:lnTo>
                  <a:lnTo>
                    <a:pt x="3809" y="3495"/>
                  </a:lnTo>
                  <a:lnTo>
                    <a:pt x="3600" y="3662"/>
                  </a:lnTo>
                  <a:lnTo>
                    <a:pt x="3683" y="3704"/>
                  </a:lnTo>
                  <a:lnTo>
                    <a:pt x="3621" y="3767"/>
                  </a:lnTo>
                  <a:lnTo>
                    <a:pt x="3411" y="3872"/>
                  </a:lnTo>
                  <a:lnTo>
                    <a:pt x="3349" y="3830"/>
                  </a:lnTo>
                  <a:lnTo>
                    <a:pt x="3202" y="3851"/>
                  </a:lnTo>
                  <a:lnTo>
                    <a:pt x="3160" y="3934"/>
                  </a:lnTo>
                  <a:lnTo>
                    <a:pt x="3139" y="4039"/>
                  </a:lnTo>
                  <a:lnTo>
                    <a:pt x="3035" y="4060"/>
                  </a:lnTo>
                  <a:lnTo>
                    <a:pt x="2951" y="4165"/>
                  </a:lnTo>
                  <a:lnTo>
                    <a:pt x="2951" y="4332"/>
                  </a:lnTo>
                  <a:lnTo>
                    <a:pt x="2993" y="4499"/>
                  </a:lnTo>
                  <a:lnTo>
                    <a:pt x="2993" y="4646"/>
                  </a:lnTo>
                  <a:lnTo>
                    <a:pt x="3035" y="4750"/>
                  </a:lnTo>
                  <a:lnTo>
                    <a:pt x="3035" y="4855"/>
                  </a:lnTo>
                  <a:lnTo>
                    <a:pt x="2784" y="4960"/>
                  </a:lnTo>
                  <a:lnTo>
                    <a:pt x="2574" y="4960"/>
                  </a:lnTo>
                  <a:lnTo>
                    <a:pt x="2407" y="4981"/>
                  </a:lnTo>
                  <a:lnTo>
                    <a:pt x="2093" y="4981"/>
                  </a:lnTo>
                  <a:lnTo>
                    <a:pt x="1905" y="5022"/>
                  </a:lnTo>
                  <a:lnTo>
                    <a:pt x="1821" y="5106"/>
                  </a:lnTo>
                  <a:lnTo>
                    <a:pt x="1633" y="5085"/>
                  </a:lnTo>
                  <a:lnTo>
                    <a:pt x="1465" y="5127"/>
                  </a:lnTo>
                  <a:lnTo>
                    <a:pt x="775" y="5169"/>
                  </a:lnTo>
                  <a:lnTo>
                    <a:pt x="1" y="4918"/>
                  </a:lnTo>
                  <a:lnTo>
                    <a:pt x="273" y="5336"/>
                  </a:lnTo>
                  <a:lnTo>
                    <a:pt x="356" y="5483"/>
                  </a:lnTo>
                  <a:lnTo>
                    <a:pt x="524" y="5629"/>
                  </a:lnTo>
                  <a:lnTo>
                    <a:pt x="649" y="5713"/>
                  </a:lnTo>
                  <a:lnTo>
                    <a:pt x="691" y="5755"/>
                  </a:lnTo>
                  <a:lnTo>
                    <a:pt x="880" y="5797"/>
                  </a:lnTo>
                  <a:lnTo>
                    <a:pt x="984" y="5818"/>
                  </a:lnTo>
                  <a:lnTo>
                    <a:pt x="1005" y="5901"/>
                  </a:lnTo>
                  <a:lnTo>
                    <a:pt x="1172" y="5901"/>
                  </a:lnTo>
                  <a:lnTo>
                    <a:pt x="1172" y="6110"/>
                  </a:lnTo>
                  <a:lnTo>
                    <a:pt x="1214" y="6236"/>
                  </a:lnTo>
                  <a:lnTo>
                    <a:pt x="1214" y="6382"/>
                  </a:lnTo>
                  <a:lnTo>
                    <a:pt x="1256" y="6487"/>
                  </a:lnTo>
                  <a:lnTo>
                    <a:pt x="1403" y="6466"/>
                  </a:lnTo>
                  <a:lnTo>
                    <a:pt x="1528" y="6571"/>
                  </a:lnTo>
                  <a:lnTo>
                    <a:pt x="1570" y="6801"/>
                  </a:lnTo>
                  <a:lnTo>
                    <a:pt x="1486" y="6885"/>
                  </a:lnTo>
                  <a:lnTo>
                    <a:pt x="1319" y="6843"/>
                  </a:lnTo>
                  <a:lnTo>
                    <a:pt x="1068" y="6906"/>
                  </a:lnTo>
                  <a:lnTo>
                    <a:pt x="984" y="6968"/>
                  </a:lnTo>
                  <a:lnTo>
                    <a:pt x="838" y="7052"/>
                  </a:lnTo>
                  <a:lnTo>
                    <a:pt x="754" y="7157"/>
                  </a:lnTo>
                  <a:lnTo>
                    <a:pt x="796" y="7261"/>
                  </a:lnTo>
                  <a:lnTo>
                    <a:pt x="691" y="7387"/>
                  </a:lnTo>
                  <a:lnTo>
                    <a:pt x="754" y="7512"/>
                  </a:lnTo>
                  <a:lnTo>
                    <a:pt x="733" y="7722"/>
                  </a:lnTo>
                  <a:lnTo>
                    <a:pt x="733" y="7805"/>
                  </a:lnTo>
                  <a:lnTo>
                    <a:pt x="796" y="7805"/>
                  </a:lnTo>
                  <a:lnTo>
                    <a:pt x="796" y="7889"/>
                  </a:lnTo>
                  <a:lnTo>
                    <a:pt x="859" y="7910"/>
                  </a:lnTo>
                  <a:lnTo>
                    <a:pt x="1005" y="7805"/>
                  </a:lnTo>
                  <a:lnTo>
                    <a:pt x="1131" y="7805"/>
                  </a:lnTo>
                  <a:lnTo>
                    <a:pt x="1172" y="7847"/>
                  </a:lnTo>
                  <a:lnTo>
                    <a:pt x="1193" y="7826"/>
                  </a:lnTo>
                  <a:lnTo>
                    <a:pt x="1298" y="7784"/>
                  </a:lnTo>
                  <a:lnTo>
                    <a:pt x="1403" y="7784"/>
                  </a:lnTo>
                  <a:lnTo>
                    <a:pt x="1465" y="7805"/>
                  </a:lnTo>
                  <a:lnTo>
                    <a:pt x="1570" y="7784"/>
                  </a:lnTo>
                  <a:lnTo>
                    <a:pt x="1696" y="7784"/>
                  </a:lnTo>
                  <a:lnTo>
                    <a:pt x="1717" y="7722"/>
                  </a:lnTo>
                  <a:lnTo>
                    <a:pt x="1779" y="7638"/>
                  </a:lnTo>
                  <a:lnTo>
                    <a:pt x="1884" y="7722"/>
                  </a:lnTo>
                  <a:lnTo>
                    <a:pt x="1947" y="7722"/>
                  </a:lnTo>
                  <a:lnTo>
                    <a:pt x="1989" y="7701"/>
                  </a:lnTo>
                  <a:lnTo>
                    <a:pt x="2030" y="7701"/>
                  </a:lnTo>
                  <a:lnTo>
                    <a:pt x="2051" y="7784"/>
                  </a:lnTo>
                  <a:lnTo>
                    <a:pt x="2156" y="7784"/>
                  </a:lnTo>
                  <a:lnTo>
                    <a:pt x="2240" y="7826"/>
                  </a:lnTo>
                  <a:lnTo>
                    <a:pt x="2323" y="7826"/>
                  </a:lnTo>
                  <a:lnTo>
                    <a:pt x="2449" y="7701"/>
                  </a:lnTo>
                  <a:lnTo>
                    <a:pt x="2616" y="7701"/>
                  </a:lnTo>
                  <a:lnTo>
                    <a:pt x="2700" y="7722"/>
                  </a:lnTo>
                  <a:lnTo>
                    <a:pt x="2784" y="7680"/>
                  </a:lnTo>
                  <a:lnTo>
                    <a:pt x="2867" y="7680"/>
                  </a:lnTo>
                  <a:lnTo>
                    <a:pt x="2888" y="7617"/>
                  </a:lnTo>
                  <a:lnTo>
                    <a:pt x="2951" y="7638"/>
                  </a:lnTo>
                  <a:lnTo>
                    <a:pt x="3097" y="7680"/>
                  </a:lnTo>
                  <a:lnTo>
                    <a:pt x="3223" y="7617"/>
                  </a:lnTo>
                  <a:lnTo>
                    <a:pt x="3411" y="7617"/>
                  </a:lnTo>
                  <a:lnTo>
                    <a:pt x="3558" y="7722"/>
                  </a:lnTo>
                  <a:lnTo>
                    <a:pt x="3579" y="7847"/>
                  </a:lnTo>
                  <a:lnTo>
                    <a:pt x="3579" y="7931"/>
                  </a:lnTo>
                  <a:lnTo>
                    <a:pt x="3579" y="7952"/>
                  </a:lnTo>
                  <a:lnTo>
                    <a:pt x="3558" y="7952"/>
                  </a:lnTo>
                  <a:lnTo>
                    <a:pt x="3558" y="8014"/>
                  </a:lnTo>
                  <a:lnTo>
                    <a:pt x="3662" y="8014"/>
                  </a:lnTo>
                  <a:lnTo>
                    <a:pt x="3809" y="7931"/>
                  </a:lnTo>
                  <a:lnTo>
                    <a:pt x="3809" y="8056"/>
                  </a:lnTo>
                  <a:lnTo>
                    <a:pt x="3934" y="8203"/>
                  </a:lnTo>
                  <a:lnTo>
                    <a:pt x="3997" y="8412"/>
                  </a:lnTo>
                  <a:lnTo>
                    <a:pt x="3997" y="8433"/>
                  </a:lnTo>
                  <a:lnTo>
                    <a:pt x="3997" y="8517"/>
                  </a:lnTo>
                  <a:lnTo>
                    <a:pt x="3934" y="8538"/>
                  </a:lnTo>
                  <a:lnTo>
                    <a:pt x="4039" y="8538"/>
                  </a:lnTo>
                  <a:lnTo>
                    <a:pt x="4081" y="8663"/>
                  </a:lnTo>
                  <a:lnTo>
                    <a:pt x="4353" y="8663"/>
                  </a:lnTo>
                  <a:lnTo>
                    <a:pt x="4541" y="8747"/>
                  </a:lnTo>
                  <a:lnTo>
                    <a:pt x="4541" y="8831"/>
                  </a:lnTo>
                  <a:lnTo>
                    <a:pt x="4625" y="8768"/>
                  </a:lnTo>
                  <a:lnTo>
                    <a:pt x="4646" y="8621"/>
                  </a:lnTo>
                  <a:lnTo>
                    <a:pt x="4750" y="8538"/>
                  </a:lnTo>
                  <a:lnTo>
                    <a:pt x="4834" y="8517"/>
                  </a:lnTo>
                  <a:lnTo>
                    <a:pt x="4876" y="8370"/>
                  </a:lnTo>
                  <a:lnTo>
                    <a:pt x="4960" y="8412"/>
                  </a:lnTo>
                  <a:lnTo>
                    <a:pt x="5064" y="8349"/>
                  </a:lnTo>
                  <a:lnTo>
                    <a:pt x="5462" y="8370"/>
                  </a:lnTo>
                  <a:lnTo>
                    <a:pt x="5692" y="8266"/>
                  </a:lnTo>
                  <a:lnTo>
                    <a:pt x="5755" y="8224"/>
                  </a:lnTo>
                  <a:lnTo>
                    <a:pt x="5880" y="8203"/>
                  </a:lnTo>
                  <a:lnTo>
                    <a:pt x="5880" y="8203"/>
                  </a:lnTo>
                  <a:lnTo>
                    <a:pt x="5818" y="8266"/>
                  </a:lnTo>
                  <a:lnTo>
                    <a:pt x="5880" y="8349"/>
                  </a:lnTo>
                  <a:lnTo>
                    <a:pt x="6006" y="8266"/>
                  </a:lnTo>
                  <a:lnTo>
                    <a:pt x="6110" y="8224"/>
                  </a:lnTo>
                  <a:lnTo>
                    <a:pt x="6069" y="8161"/>
                  </a:lnTo>
                  <a:lnTo>
                    <a:pt x="6090" y="8098"/>
                  </a:lnTo>
                  <a:lnTo>
                    <a:pt x="5964" y="7722"/>
                  </a:lnTo>
                  <a:lnTo>
                    <a:pt x="5838" y="7575"/>
                  </a:lnTo>
                  <a:lnTo>
                    <a:pt x="5880" y="7491"/>
                  </a:lnTo>
                  <a:lnTo>
                    <a:pt x="5797" y="7429"/>
                  </a:lnTo>
                  <a:lnTo>
                    <a:pt x="5692" y="7429"/>
                  </a:lnTo>
                  <a:lnTo>
                    <a:pt x="5483" y="7303"/>
                  </a:lnTo>
                  <a:lnTo>
                    <a:pt x="5462" y="7094"/>
                  </a:lnTo>
                  <a:lnTo>
                    <a:pt x="5483" y="6968"/>
                  </a:lnTo>
                  <a:lnTo>
                    <a:pt x="5399" y="6780"/>
                  </a:lnTo>
                  <a:lnTo>
                    <a:pt x="5294" y="6780"/>
                  </a:lnTo>
                  <a:lnTo>
                    <a:pt x="5232" y="6801"/>
                  </a:lnTo>
                  <a:lnTo>
                    <a:pt x="5085" y="6759"/>
                  </a:lnTo>
                  <a:lnTo>
                    <a:pt x="4981" y="6780"/>
                  </a:lnTo>
                  <a:lnTo>
                    <a:pt x="4981" y="6634"/>
                  </a:lnTo>
                  <a:lnTo>
                    <a:pt x="5085" y="6382"/>
                  </a:lnTo>
                  <a:lnTo>
                    <a:pt x="5169" y="6362"/>
                  </a:lnTo>
                  <a:lnTo>
                    <a:pt x="5315" y="6152"/>
                  </a:lnTo>
                  <a:lnTo>
                    <a:pt x="5357" y="6048"/>
                  </a:lnTo>
                  <a:lnTo>
                    <a:pt x="5462" y="6006"/>
                  </a:lnTo>
                  <a:lnTo>
                    <a:pt x="5546" y="5943"/>
                  </a:lnTo>
                  <a:lnTo>
                    <a:pt x="5671" y="6006"/>
                  </a:lnTo>
                  <a:lnTo>
                    <a:pt x="5692" y="6110"/>
                  </a:lnTo>
                  <a:lnTo>
                    <a:pt x="5776" y="6131"/>
                  </a:lnTo>
                  <a:lnTo>
                    <a:pt x="5985" y="6006"/>
                  </a:lnTo>
                  <a:lnTo>
                    <a:pt x="6299" y="6006"/>
                  </a:lnTo>
                  <a:lnTo>
                    <a:pt x="6487" y="5797"/>
                  </a:lnTo>
                  <a:lnTo>
                    <a:pt x="6592" y="5441"/>
                  </a:lnTo>
                  <a:lnTo>
                    <a:pt x="6843" y="5273"/>
                  </a:lnTo>
                  <a:lnTo>
                    <a:pt x="6926" y="5127"/>
                  </a:lnTo>
                  <a:lnTo>
                    <a:pt x="6947" y="4960"/>
                  </a:lnTo>
                  <a:lnTo>
                    <a:pt x="7052" y="4771"/>
                  </a:lnTo>
                  <a:lnTo>
                    <a:pt x="7261" y="4667"/>
                  </a:lnTo>
                  <a:lnTo>
                    <a:pt x="7324" y="4541"/>
                  </a:lnTo>
                  <a:lnTo>
                    <a:pt x="7324" y="4437"/>
                  </a:lnTo>
                  <a:lnTo>
                    <a:pt x="7240" y="4374"/>
                  </a:lnTo>
                  <a:lnTo>
                    <a:pt x="7387" y="4185"/>
                  </a:lnTo>
                  <a:lnTo>
                    <a:pt x="7491" y="4123"/>
                  </a:lnTo>
                  <a:lnTo>
                    <a:pt x="7491" y="3976"/>
                  </a:lnTo>
                  <a:lnTo>
                    <a:pt x="7554" y="3704"/>
                  </a:lnTo>
                  <a:lnTo>
                    <a:pt x="7470" y="3495"/>
                  </a:lnTo>
                  <a:lnTo>
                    <a:pt x="7450" y="3432"/>
                  </a:lnTo>
                  <a:lnTo>
                    <a:pt x="7638" y="3244"/>
                  </a:lnTo>
                  <a:lnTo>
                    <a:pt x="7743" y="3223"/>
                  </a:lnTo>
                  <a:lnTo>
                    <a:pt x="7847" y="3139"/>
                  </a:lnTo>
                  <a:lnTo>
                    <a:pt x="7910" y="3139"/>
                  </a:lnTo>
                  <a:lnTo>
                    <a:pt x="8015" y="3035"/>
                  </a:lnTo>
                  <a:lnTo>
                    <a:pt x="8015" y="2909"/>
                  </a:lnTo>
                  <a:lnTo>
                    <a:pt x="7868" y="2867"/>
                  </a:lnTo>
                  <a:lnTo>
                    <a:pt x="7743" y="2909"/>
                  </a:lnTo>
                  <a:lnTo>
                    <a:pt x="7554" y="2888"/>
                  </a:lnTo>
                  <a:lnTo>
                    <a:pt x="7491" y="2721"/>
                  </a:lnTo>
                  <a:lnTo>
                    <a:pt x="7282" y="2658"/>
                  </a:lnTo>
                  <a:lnTo>
                    <a:pt x="7073" y="2595"/>
                  </a:lnTo>
                  <a:lnTo>
                    <a:pt x="6864" y="2407"/>
                  </a:lnTo>
                  <a:lnTo>
                    <a:pt x="6843" y="2240"/>
                  </a:lnTo>
                  <a:lnTo>
                    <a:pt x="6738" y="1863"/>
                  </a:lnTo>
                  <a:lnTo>
                    <a:pt x="6634" y="1675"/>
                  </a:lnTo>
                  <a:lnTo>
                    <a:pt x="6634" y="1507"/>
                  </a:lnTo>
                  <a:lnTo>
                    <a:pt x="6738" y="1465"/>
                  </a:lnTo>
                  <a:lnTo>
                    <a:pt x="6738" y="1340"/>
                  </a:lnTo>
                  <a:lnTo>
                    <a:pt x="6885" y="1235"/>
                  </a:lnTo>
                  <a:lnTo>
                    <a:pt x="6885" y="1110"/>
                  </a:lnTo>
                  <a:lnTo>
                    <a:pt x="6738" y="1047"/>
                  </a:lnTo>
                  <a:lnTo>
                    <a:pt x="6717" y="921"/>
                  </a:lnTo>
                  <a:lnTo>
                    <a:pt x="6550" y="838"/>
                  </a:lnTo>
                  <a:lnTo>
                    <a:pt x="6403" y="712"/>
                  </a:lnTo>
                  <a:lnTo>
                    <a:pt x="6278" y="566"/>
                  </a:lnTo>
                  <a:lnTo>
                    <a:pt x="6173" y="608"/>
                  </a:lnTo>
                  <a:lnTo>
                    <a:pt x="6090" y="628"/>
                  </a:lnTo>
                  <a:lnTo>
                    <a:pt x="6006" y="566"/>
                  </a:lnTo>
                  <a:lnTo>
                    <a:pt x="5985" y="315"/>
                  </a:lnTo>
                  <a:lnTo>
                    <a:pt x="6236" y="147"/>
                  </a:lnTo>
                  <a:lnTo>
                    <a:pt x="6215" y="64"/>
                  </a:lnTo>
                  <a:lnTo>
                    <a:pt x="6027" y="84"/>
                  </a:lnTo>
                  <a:lnTo>
                    <a:pt x="59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36"/>
            <p:cNvSpPr/>
            <p:nvPr/>
          </p:nvSpPr>
          <p:spPr>
            <a:xfrm>
              <a:off x="4533150" y="2640675"/>
              <a:ext cx="191475" cy="159550"/>
            </a:xfrm>
            <a:custGeom>
              <a:rect b="b" l="l" r="r" t="t"/>
              <a:pathLst>
                <a:path extrusionOk="0" h="6382" w="7659">
                  <a:moveTo>
                    <a:pt x="5295" y="0"/>
                  </a:moveTo>
                  <a:lnTo>
                    <a:pt x="5232" y="105"/>
                  </a:lnTo>
                  <a:lnTo>
                    <a:pt x="5211" y="272"/>
                  </a:lnTo>
                  <a:lnTo>
                    <a:pt x="5127" y="335"/>
                  </a:lnTo>
                  <a:lnTo>
                    <a:pt x="5106" y="419"/>
                  </a:lnTo>
                  <a:lnTo>
                    <a:pt x="5127" y="565"/>
                  </a:lnTo>
                  <a:lnTo>
                    <a:pt x="5043" y="691"/>
                  </a:lnTo>
                  <a:lnTo>
                    <a:pt x="4918" y="691"/>
                  </a:lnTo>
                  <a:lnTo>
                    <a:pt x="4897" y="649"/>
                  </a:lnTo>
                  <a:lnTo>
                    <a:pt x="4834" y="649"/>
                  </a:lnTo>
                  <a:lnTo>
                    <a:pt x="4792" y="691"/>
                  </a:lnTo>
                  <a:lnTo>
                    <a:pt x="4667" y="732"/>
                  </a:lnTo>
                  <a:lnTo>
                    <a:pt x="4667" y="837"/>
                  </a:lnTo>
                  <a:lnTo>
                    <a:pt x="4709" y="879"/>
                  </a:lnTo>
                  <a:lnTo>
                    <a:pt x="4709" y="963"/>
                  </a:lnTo>
                  <a:lnTo>
                    <a:pt x="4520" y="942"/>
                  </a:lnTo>
                  <a:lnTo>
                    <a:pt x="4458" y="858"/>
                  </a:lnTo>
                  <a:lnTo>
                    <a:pt x="4395" y="837"/>
                  </a:lnTo>
                  <a:lnTo>
                    <a:pt x="4332" y="879"/>
                  </a:lnTo>
                  <a:lnTo>
                    <a:pt x="4269" y="900"/>
                  </a:lnTo>
                  <a:lnTo>
                    <a:pt x="4207" y="984"/>
                  </a:lnTo>
                  <a:lnTo>
                    <a:pt x="4081" y="1067"/>
                  </a:lnTo>
                  <a:lnTo>
                    <a:pt x="3893" y="1088"/>
                  </a:lnTo>
                  <a:lnTo>
                    <a:pt x="3788" y="1067"/>
                  </a:lnTo>
                  <a:lnTo>
                    <a:pt x="3683" y="900"/>
                  </a:lnTo>
                  <a:lnTo>
                    <a:pt x="3579" y="879"/>
                  </a:lnTo>
                  <a:lnTo>
                    <a:pt x="3474" y="984"/>
                  </a:lnTo>
                  <a:lnTo>
                    <a:pt x="3411" y="984"/>
                  </a:lnTo>
                  <a:lnTo>
                    <a:pt x="3328" y="879"/>
                  </a:lnTo>
                  <a:lnTo>
                    <a:pt x="3223" y="795"/>
                  </a:lnTo>
                  <a:lnTo>
                    <a:pt x="3014" y="858"/>
                  </a:lnTo>
                  <a:lnTo>
                    <a:pt x="2993" y="837"/>
                  </a:lnTo>
                  <a:lnTo>
                    <a:pt x="2847" y="858"/>
                  </a:lnTo>
                  <a:lnTo>
                    <a:pt x="2742" y="774"/>
                  </a:lnTo>
                  <a:lnTo>
                    <a:pt x="2595" y="837"/>
                  </a:lnTo>
                  <a:lnTo>
                    <a:pt x="2428" y="942"/>
                  </a:lnTo>
                  <a:lnTo>
                    <a:pt x="2386" y="942"/>
                  </a:lnTo>
                  <a:lnTo>
                    <a:pt x="2219" y="984"/>
                  </a:lnTo>
                  <a:lnTo>
                    <a:pt x="2177" y="1046"/>
                  </a:lnTo>
                  <a:lnTo>
                    <a:pt x="2114" y="1067"/>
                  </a:lnTo>
                  <a:lnTo>
                    <a:pt x="2093" y="1109"/>
                  </a:lnTo>
                  <a:lnTo>
                    <a:pt x="2156" y="1172"/>
                  </a:lnTo>
                  <a:lnTo>
                    <a:pt x="2156" y="1297"/>
                  </a:lnTo>
                  <a:lnTo>
                    <a:pt x="2010" y="1423"/>
                  </a:lnTo>
                  <a:lnTo>
                    <a:pt x="2010" y="1590"/>
                  </a:lnTo>
                  <a:lnTo>
                    <a:pt x="1989" y="1716"/>
                  </a:lnTo>
                  <a:lnTo>
                    <a:pt x="1884" y="1737"/>
                  </a:lnTo>
                  <a:lnTo>
                    <a:pt x="1800" y="1821"/>
                  </a:lnTo>
                  <a:lnTo>
                    <a:pt x="1779" y="1883"/>
                  </a:lnTo>
                  <a:lnTo>
                    <a:pt x="1570" y="1925"/>
                  </a:lnTo>
                  <a:lnTo>
                    <a:pt x="1382" y="2030"/>
                  </a:lnTo>
                  <a:lnTo>
                    <a:pt x="1424" y="2113"/>
                  </a:lnTo>
                  <a:lnTo>
                    <a:pt x="1340" y="2155"/>
                  </a:lnTo>
                  <a:lnTo>
                    <a:pt x="1319" y="2239"/>
                  </a:lnTo>
                  <a:lnTo>
                    <a:pt x="1235" y="2344"/>
                  </a:lnTo>
                  <a:lnTo>
                    <a:pt x="1068" y="2365"/>
                  </a:lnTo>
                  <a:lnTo>
                    <a:pt x="1026" y="2427"/>
                  </a:lnTo>
                  <a:lnTo>
                    <a:pt x="963" y="2365"/>
                  </a:lnTo>
                  <a:lnTo>
                    <a:pt x="922" y="2302"/>
                  </a:lnTo>
                  <a:lnTo>
                    <a:pt x="796" y="2197"/>
                  </a:lnTo>
                  <a:lnTo>
                    <a:pt x="712" y="2197"/>
                  </a:lnTo>
                  <a:lnTo>
                    <a:pt x="629" y="2260"/>
                  </a:lnTo>
                  <a:lnTo>
                    <a:pt x="524" y="2260"/>
                  </a:lnTo>
                  <a:lnTo>
                    <a:pt x="440" y="2197"/>
                  </a:lnTo>
                  <a:lnTo>
                    <a:pt x="315" y="2155"/>
                  </a:lnTo>
                  <a:lnTo>
                    <a:pt x="273" y="2197"/>
                  </a:lnTo>
                  <a:lnTo>
                    <a:pt x="273" y="2365"/>
                  </a:lnTo>
                  <a:lnTo>
                    <a:pt x="273" y="2448"/>
                  </a:lnTo>
                  <a:lnTo>
                    <a:pt x="210" y="2532"/>
                  </a:lnTo>
                  <a:lnTo>
                    <a:pt x="294" y="2637"/>
                  </a:lnTo>
                  <a:lnTo>
                    <a:pt x="273" y="2657"/>
                  </a:lnTo>
                  <a:lnTo>
                    <a:pt x="273" y="2741"/>
                  </a:lnTo>
                  <a:lnTo>
                    <a:pt x="126" y="2846"/>
                  </a:lnTo>
                  <a:lnTo>
                    <a:pt x="1" y="2867"/>
                  </a:lnTo>
                  <a:lnTo>
                    <a:pt x="64" y="2950"/>
                  </a:lnTo>
                  <a:lnTo>
                    <a:pt x="168" y="3034"/>
                  </a:lnTo>
                  <a:lnTo>
                    <a:pt x="22" y="3181"/>
                  </a:lnTo>
                  <a:lnTo>
                    <a:pt x="85" y="3181"/>
                  </a:lnTo>
                  <a:lnTo>
                    <a:pt x="106" y="3390"/>
                  </a:lnTo>
                  <a:lnTo>
                    <a:pt x="106" y="3515"/>
                  </a:lnTo>
                  <a:lnTo>
                    <a:pt x="294" y="3557"/>
                  </a:lnTo>
                  <a:lnTo>
                    <a:pt x="336" y="3557"/>
                  </a:lnTo>
                  <a:lnTo>
                    <a:pt x="189" y="3787"/>
                  </a:lnTo>
                  <a:lnTo>
                    <a:pt x="126" y="3934"/>
                  </a:lnTo>
                  <a:lnTo>
                    <a:pt x="294" y="4227"/>
                  </a:lnTo>
                  <a:lnTo>
                    <a:pt x="378" y="4499"/>
                  </a:lnTo>
                  <a:lnTo>
                    <a:pt x="336" y="4562"/>
                  </a:lnTo>
                  <a:lnTo>
                    <a:pt x="398" y="4666"/>
                  </a:lnTo>
                  <a:lnTo>
                    <a:pt x="419" y="4875"/>
                  </a:lnTo>
                  <a:lnTo>
                    <a:pt x="922" y="4917"/>
                  </a:lnTo>
                  <a:lnTo>
                    <a:pt x="1005" y="5085"/>
                  </a:lnTo>
                  <a:lnTo>
                    <a:pt x="1005" y="5252"/>
                  </a:lnTo>
                  <a:lnTo>
                    <a:pt x="1047" y="5482"/>
                  </a:lnTo>
                  <a:lnTo>
                    <a:pt x="1005" y="5566"/>
                  </a:lnTo>
                  <a:lnTo>
                    <a:pt x="587" y="6131"/>
                  </a:lnTo>
                  <a:lnTo>
                    <a:pt x="1361" y="6382"/>
                  </a:lnTo>
                  <a:lnTo>
                    <a:pt x="2051" y="6340"/>
                  </a:lnTo>
                  <a:lnTo>
                    <a:pt x="2219" y="6298"/>
                  </a:lnTo>
                  <a:lnTo>
                    <a:pt x="2407" y="6319"/>
                  </a:lnTo>
                  <a:lnTo>
                    <a:pt x="2491" y="6235"/>
                  </a:lnTo>
                  <a:lnTo>
                    <a:pt x="2679" y="6194"/>
                  </a:lnTo>
                  <a:lnTo>
                    <a:pt x="2993" y="6194"/>
                  </a:lnTo>
                  <a:lnTo>
                    <a:pt x="3160" y="6173"/>
                  </a:lnTo>
                  <a:lnTo>
                    <a:pt x="3370" y="6173"/>
                  </a:lnTo>
                  <a:lnTo>
                    <a:pt x="3621" y="6068"/>
                  </a:lnTo>
                  <a:lnTo>
                    <a:pt x="3621" y="5963"/>
                  </a:lnTo>
                  <a:lnTo>
                    <a:pt x="3579" y="5859"/>
                  </a:lnTo>
                  <a:lnTo>
                    <a:pt x="3579" y="5712"/>
                  </a:lnTo>
                  <a:lnTo>
                    <a:pt x="3537" y="5545"/>
                  </a:lnTo>
                  <a:lnTo>
                    <a:pt x="3537" y="5378"/>
                  </a:lnTo>
                  <a:lnTo>
                    <a:pt x="3621" y="5273"/>
                  </a:lnTo>
                  <a:lnTo>
                    <a:pt x="3725" y="5252"/>
                  </a:lnTo>
                  <a:lnTo>
                    <a:pt x="3746" y="5147"/>
                  </a:lnTo>
                  <a:lnTo>
                    <a:pt x="3788" y="5064"/>
                  </a:lnTo>
                  <a:lnTo>
                    <a:pt x="3935" y="5043"/>
                  </a:lnTo>
                  <a:lnTo>
                    <a:pt x="3997" y="5085"/>
                  </a:lnTo>
                  <a:lnTo>
                    <a:pt x="4207" y="4980"/>
                  </a:lnTo>
                  <a:lnTo>
                    <a:pt x="4269" y="4917"/>
                  </a:lnTo>
                  <a:lnTo>
                    <a:pt x="4186" y="4875"/>
                  </a:lnTo>
                  <a:lnTo>
                    <a:pt x="4395" y="4708"/>
                  </a:lnTo>
                  <a:lnTo>
                    <a:pt x="4416" y="4645"/>
                  </a:lnTo>
                  <a:lnTo>
                    <a:pt x="4583" y="4624"/>
                  </a:lnTo>
                  <a:lnTo>
                    <a:pt x="4625" y="4666"/>
                  </a:lnTo>
                  <a:lnTo>
                    <a:pt x="4771" y="4666"/>
                  </a:lnTo>
                  <a:lnTo>
                    <a:pt x="4792" y="4603"/>
                  </a:lnTo>
                  <a:lnTo>
                    <a:pt x="4834" y="4603"/>
                  </a:lnTo>
                  <a:lnTo>
                    <a:pt x="4981" y="4750"/>
                  </a:lnTo>
                  <a:lnTo>
                    <a:pt x="5085" y="4541"/>
                  </a:lnTo>
                  <a:lnTo>
                    <a:pt x="5043" y="4310"/>
                  </a:lnTo>
                  <a:lnTo>
                    <a:pt x="5085" y="4248"/>
                  </a:lnTo>
                  <a:lnTo>
                    <a:pt x="5085" y="4185"/>
                  </a:lnTo>
                  <a:lnTo>
                    <a:pt x="5127" y="4038"/>
                  </a:lnTo>
                  <a:lnTo>
                    <a:pt x="5148" y="3829"/>
                  </a:lnTo>
                  <a:lnTo>
                    <a:pt x="5190" y="3766"/>
                  </a:lnTo>
                  <a:lnTo>
                    <a:pt x="5316" y="3725"/>
                  </a:lnTo>
                  <a:lnTo>
                    <a:pt x="5441" y="3662"/>
                  </a:lnTo>
                  <a:lnTo>
                    <a:pt x="5462" y="3578"/>
                  </a:lnTo>
                  <a:lnTo>
                    <a:pt x="5420" y="3411"/>
                  </a:lnTo>
                  <a:lnTo>
                    <a:pt x="5295" y="3348"/>
                  </a:lnTo>
                  <a:lnTo>
                    <a:pt x="5232" y="3181"/>
                  </a:lnTo>
                  <a:lnTo>
                    <a:pt x="5357" y="3097"/>
                  </a:lnTo>
                  <a:lnTo>
                    <a:pt x="5567" y="3181"/>
                  </a:lnTo>
                  <a:lnTo>
                    <a:pt x="5776" y="3181"/>
                  </a:lnTo>
                  <a:lnTo>
                    <a:pt x="5943" y="2950"/>
                  </a:lnTo>
                  <a:lnTo>
                    <a:pt x="5943" y="2783"/>
                  </a:lnTo>
                  <a:lnTo>
                    <a:pt x="5818" y="2657"/>
                  </a:lnTo>
                  <a:lnTo>
                    <a:pt x="6069" y="2323"/>
                  </a:lnTo>
                  <a:lnTo>
                    <a:pt x="6048" y="2051"/>
                  </a:lnTo>
                  <a:lnTo>
                    <a:pt x="5818" y="1695"/>
                  </a:lnTo>
                  <a:lnTo>
                    <a:pt x="5901" y="1590"/>
                  </a:lnTo>
                  <a:lnTo>
                    <a:pt x="6027" y="1465"/>
                  </a:lnTo>
                  <a:lnTo>
                    <a:pt x="6173" y="1465"/>
                  </a:lnTo>
                  <a:lnTo>
                    <a:pt x="6299" y="1318"/>
                  </a:lnTo>
                  <a:lnTo>
                    <a:pt x="6487" y="1214"/>
                  </a:lnTo>
                  <a:lnTo>
                    <a:pt x="6613" y="1297"/>
                  </a:lnTo>
                  <a:lnTo>
                    <a:pt x="6801" y="1277"/>
                  </a:lnTo>
                  <a:lnTo>
                    <a:pt x="7199" y="1172"/>
                  </a:lnTo>
                  <a:lnTo>
                    <a:pt x="7450" y="1067"/>
                  </a:lnTo>
                  <a:lnTo>
                    <a:pt x="7596" y="879"/>
                  </a:lnTo>
                  <a:lnTo>
                    <a:pt x="7471" y="858"/>
                  </a:lnTo>
                  <a:lnTo>
                    <a:pt x="7659" y="691"/>
                  </a:lnTo>
                  <a:lnTo>
                    <a:pt x="7638" y="586"/>
                  </a:lnTo>
                  <a:lnTo>
                    <a:pt x="7387" y="586"/>
                  </a:lnTo>
                  <a:lnTo>
                    <a:pt x="7324" y="691"/>
                  </a:lnTo>
                  <a:lnTo>
                    <a:pt x="7094" y="732"/>
                  </a:lnTo>
                  <a:lnTo>
                    <a:pt x="7073" y="586"/>
                  </a:lnTo>
                  <a:lnTo>
                    <a:pt x="6906" y="649"/>
                  </a:lnTo>
                  <a:lnTo>
                    <a:pt x="6655" y="795"/>
                  </a:lnTo>
                  <a:lnTo>
                    <a:pt x="6571" y="858"/>
                  </a:lnTo>
                  <a:lnTo>
                    <a:pt x="6550" y="984"/>
                  </a:lnTo>
                  <a:lnTo>
                    <a:pt x="6424" y="1067"/>
                  </a:lnTo>
                  <a:lnTo>
                    <a:pt x="6257" y="1151"/>
                  </a:lnTo>
                  <a:lnTo>
                    <a:pt x="6236" y="1193"/>
                  </a:lnTo>
                  <a:lnTo>
                    <a:pt x="6132" y="1277"/>
                  </a:lnTo>
                  <a:lnTo>
                    <a:pt x="5985" y="1277"/>
                  </a:lnTo>
                  <a:lnTo>
                    <a:pt x="5880" y="1256"/>
                  </a:lnTo>
                  <a:lnTo>
                    <a:pt x="5880" y="1172"/>
                  </a:lnTo>
                  <a:lnTo>
                    <a:pt x="5776" y="1046"/>
                  </a:lnTo>
                  <a:lnTo>
                    <a:pt x="5776" y="837"/>
                  </a:lnTo>
                  <a:lnTo>
                    <a:pt x="5755" y="691"/>
                  </a:lnTo>
                  <a:lnTo>
                    <a:pt x="5776" y="565"/>
                  </a:lnTo>
                  <a:lnTo>
                    <a:pt x="5734" y="460"/>
                  </a:lnTo>
                  <a:lnTo>
                    <a:pt x="5629" y="460"/>
                  </a:lnTo>
                  <a:lnTo>
                    <a:pt x="5608" y="356"/>
                  </a:lnTo>
                  <a:lnTo>
                    <a:pt x="5629" y="209"/>
                  </a:lnTo>
                  <a:lnTo>
                    <a:pt x="5629" y="126"/>
                  </a:lnTo>
                  <a:lnTo>
                    <a:pt x="5525" y="63"/>
                  </a:lnTo>
                  <a:lnTo>
                    <a:pt x="542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36"/>
            <p:cNvSpPr/>
            <p:nvPr/>
          </p:nvSpPr>
          <p:spPr>
            <a:xfrm>
              <a:off x="3978150" y="2401100"/>
              <a:ext cx="237525" cy="148050"/>
            </a:xfrm>
            <a:custGeom>
              <a:rect b="b" l="l" r="r" t="t"/>
              <a:pathLst>
                <a:path extrusionOk="0" h="5922" w="9501">
                  <a:moveTo>
                    <a:pt x="5064" y="0"/>
                  </a:moveTo>
                  <a:lnTo>
                    <a:pt x="4960" y="84"/>
                  </a:lnTo>
                  <a:lnTo>
                    <a:pt x="5002" y="209"/>
                  </a:lnTo>
                  <a:lnTo>
                    <a:pt x="4855" y="230"/>
                  </a:lnTo>
                  <a:lnTo>
                    <a:pt x="4751" y="209"/>
                  </a:lnTo>
                  <a:lnTo>
                    <a:pt x="4730" y="209"/>
                  </a:lnTo>
                  <a:lnTo>
                    <a:pt x="4500" y="272"/>
                  </a:lnTo>
                  <a:lnTo>
                    <a:pt x="4332" y="293"/>
                  </a:lnTo>
                  <a:lnTo>
                    <a:pt x="4228" y="502"/>
                  </a:lnTo>
                  <a:lnTo>
                    <a:pt x="4228" y="712"/>
                  </a:lnTo>
                  <a:lnTo>
                    <a:pt x="4102" y="712"/>
                  </a:lnTo>
                  <a:lnTo>
                    <a:pt x="3997" y="628"/>
                  </a:lnTo>
                  <a:lnTo>
                    <a:pt x="3851" y="691"/>
                  </a:lnTo>
                  <a:lnTo>
                    <a:pt x="3746" y="607"/>
                  </a:lnTo>
                  <a:lnTo>
                    <a:pt x="3642" y="628"/>
                  </a:lnTo>
                  <a:lnTo>
                    <a:pt x="3537" y="753"/>
                  </a:lnTo>
                  <a:lnTo>
                    <a:pt x="3432" y="732"/>
                  </a:lnTo>
                  <a:lnTo>
                    <a:pt x="3391" y="607"/>
                  </a:lnTo>
                  <a:lnTo>
                    <a:pt x="3244" y="607"/>
                  </a:lnTo>
                  <a:lnTo>
                    <a:pt x="3056" y="712"/>
                  </a:lnTo>
                  <a:lnTo>
                    <a:pt x="2972" y="649"/>
                  </a:lnTo>
                  <a:lnTo>
                    <a:pt x="2805" y="628"/>
                  </a:lnTo>
                  <a:lnTo>
                    <a:pt x="2763" y="691"/>
                  </a:lnTo>
                  <a:lnTo>
                    <a:pt x="2700" y="691"/>
                  </a:lnTo>
                  <a:lnTo>
                    <a:pt x="2595" y="607"/>
                  </a:lnTo>
                  <a:lnTo>
                    <a:pt x="2386" y="691"/>
                  </a:lnTo>
                  <a:lnTo>
                    <a:pt x="2344" y="628"/>
                  </a:lnTo>
                  <a:lnTo>
                    <a:pt x="2219" y="544"/>
                  </a:lnTo>
                  <a:lnTo>
                    <a:pt x="1884" y="502"/>
                  </a:lnTo>
                  <a:lnTo>
                    <a:pt x="1759" y="419"/>
                  </a:lnTo>
                  <a:lnTo>
                    <a:pt x="1675" y="419"/>
                  </a:lnTo>
                  <a:lnTo>
                    <a:pt x="1570" y="523"/>
                  </a:lnTo>
                  <a:lnTo>
                    <a:pt x="1382" y="523"/>
                  </a:lnTo>
                  <a:lnTo>
                    <a:pt x="963" y="586"/>
                  </a:lnTo>
                  <a:lnTo>
                    <a:pt x="859" y="628"/>
                  </a:lnTo>
                  <a:lnTo>
                    <a:pt x="671" y="544"/>
                  </a:lnTo>
                  <a:lnTo>
                    <a:pt x="608" y="544"/>
                  </a:lnTo>
                  <a:lnTo>
                    <a:pt x="566" y="649"/>
                  </a:lnTo>
                  <a:lnTo>
                    <a:pt x="608" y="921"/>
                  </a:lnTo>
                  <a:lnTo>
                    <a:pt x="650" y="1004"/>
                  </a:lnTo>
                  <a:lnTo>
                    <a:pt x="733" y="1151"/>
                  </a:lnTo>
                  <a:lnTo>
                    <a:pt x="859" y="1235"/>
                  </a:lnTo>
                  <a:lnTo>
                    <a:pt x="817" y="1318"/>
                  </a:lnTo>
                  <a:lnTo>
                    <a:pt x="838" y="1381"/>
                  </a:lnTo>
                  <a:lnTo>
                    <a:pt x="880" y="1465"/>
                  </a:lnTo>
                  <a:lnTo>
                    <a:pt x="838" y="1653"/>
                  </a:lnTo>
                  <a:lnTo>
                    <a:pt x="754" y="1653"/>
                  </a:lnTo>
                  <a:lnTo>
                    <a:pt x="650" y="1737"/>
                  </a:lnTo>
                  <a:lnTo>
                    <a:pt x="629" y="1904"/>
                  </a:lnTo>
                  <a:lnTo>
                    <a:pt x="252" y="2302"/>
                  </a:lnTo>
                  <a:lnTo>
                    <a:pt x="294" y="2469"/>
                  </a:lnTo>
                  <a:lnTo>
                    <a:pt x="294" y="2637"/>
                  </a:lnTo>
                  <a:lnTo>
                    <a:pt x="147" y="2616"/>
                  </a:lnTo>
                  <a:lnTo>
                    <a:pt x="43" y="2888"/>
                  </a:lnTo>
                  <a:lnTo>
                    <a:pt x="22" y="3097"/>
                  </a:lnTo>
                  <a:lnTo>
                    <a:pt x="1" y="3097"/>
                  </a:lnTo>
                  <a:lnTo>
                    <a:pt x="126" y="3222"/>
                  </a:lnTo>
                  <a:lnTo>
                    <a:pt x="294" y="3327"/>
                  </a:lnTo>
                  <a:lnTo>
                    <a:pt x="315" y="3432"/>
                  </a:lnTo>
                  <a:lnTo>
                    <a:pt x="440" y="3432"/>
                  </a:lnTo>
                  <a:lnTo>
                    <a:pt x="524" y="3348"/>
                  </a:lnTo>
                  <a:lnTo>
                    <a:pt x="629" y="3348"/>
                  </a:lnTo>
                  <a:lnTo>
                    <a:pt x="838" y="3453"/>
                  </a:lnTo>
                  <a:lnTo>
                    <a:pt x="984" y="3473"/>
                  </a:lnTo>
                  <a:lnTo>
                    <a:pt x="1152" y="3536"/>
                  </a:lnTo>
                  <a:lnTo>
                    <a:pt x="1194" y="3641"/>
                  </a:lnTo>
                  <a:lnTo>
                    <a:pt x="1340" y="3683"/>
                  </a:lnTo>
                  <a:lnTo>
                    <a:pt x="1487" y="3641"/>
                  </a:lnTo>
                  <a:lnTo>
                    <a:pt x="1612" y="3641"/>
                  </a:lnTo>
                  <a:lnTo>
                    <a:pt x="1717" y="3515"/>
                  </a:lnTo>
                  <a:lnTo>
                    <a:pt x="2114" y="3453"/>
                  </a:lnTo>
                  <a:lnTo>
                    <a:pt x="2240" y="3369"/>
                  </a:lnTo>
                  <a:lnTo>
                    <a:pt x="2386" y="3348"/>
                  </a:lnTo>
                  <a:lnTo>
                    <a:pt x="2344" y="3201"/>
                  </a:lnTo>
                  <a:lnTo>
                    <a:pt x="2386" y="3139"/>
                  </a:lnTo>
                  <a:lnTo>
                    <a:pt x="2344" y="2992"/>
                  </a:lnTo>
                  <a:lnTo>
                    <a:pt x="2428" y="3013"/>
                  </a:lnTo>
                  <a:lnTo>
                    <a:pt x="2449" y="2992"/>
                  </a:lnTo>
                  <a:lnTo>
                    <a:pt x="2554" y="3034"/>
                  </a:lnTo>
                  <a:lnTo>
                    <a:pt x="2616" y="2992"/>
                  </a:lnTo>
                  <a:lnTo>
                    <a:pt x="2742" y="2992"/>
                  </a:lnTo>
                  <a:lnTo>
                    <a:pt x="2763" y="2929"/>
                  </a:lnTo>
                  <a:lnTo>
                    <a:pt x="2867" y="3055"/>
                  </a:lnTo>
                  <a:lnTo>
                    <a:pt x="3014" y="3055"/>
                  </a:lnTo>
                  <a:lnTo>
                    <a:pt x="3181" y="3243"/>
                  </a:lnTo>
                  <a:lnTo>
                    <a:pt x="3370" y="3243"/>
                  </a:lnTo>
                  <a:lnTo>
                    <a:pt x="3391" y="3201"/>
                  </a:lnTo>
                  <a:lnTo>
                    <a:pt x="3453" y="3201"/>
                  </a:lnTo>
                  <a:lnTo>
                    <a:pt x="3642" y="3369"/>
                  </a:lnTo>
                  <a:lnTo>
                    <a:pt x="3788" y="3453"/>
                  </a:lnTo>
                  <a:lnTo>
                    <a:pt x="3809" y="3641"/>
                  </a:lnTo>
                  <a:lnTo>
                    <a:pt x="3809" y="3787"/>
                  </a:lnTo>
                  <a:lnTo>
                    <a:pt x="3956" y="3850"/>
                  </a:lnTo>
                  <a:lnTo>
                    <a:pt x="3956" y="3892"/>
                  </a:lnTo>
                  <a:lnTo>
                    <a:pt x="4102" y="4038"/>
                  </a:lnTo>
                  <a:lnTo>
                    <a:pt x="4269" y="4143"/>
                  </a:lnTo>
                  <a:lnTo>
                    <a:pt x="4290" y="4248"/>
                  </a:lnTo>
                  <a:lnTo>
                    <a:pt x="4269" y="4352"/>
                  </a:lnTo>
                  <a:lnTo>
                    <a:pt x="4332" y="4457"/>
                  </a:lnTo>
                  <a:lnTo>
                    <a:pt x="4311" y="4499"/>
                  </a:lnTo>
                  <a:lnTo>
                    <a:pt x="4123" y="4499"/>
                  </a:lnTo>
                  <a:lnTo>
                    <a:pt x="4060" y="4415"/>
                  </a:lnTo>
                  <a:lnTo>
                    <a:pt x="3893" y="4478"/>
                  </a:lnTo>
                  <a:lnTo>
                    <a:pt x="3788" y="4478"/>
                  </a:lnTo>
                  <a:lnTo>
                    <a:pt x="3767" y="4687"/>
                  </a:lnTo>
                  <a:lnTo>
                    <a:pt x="3767" y="4834"/>
                  </a:lnTo>
                  <a:lnTo>
                    <a:pt x="3704" y="4813"/>
                  </a:lnTo>
                  <a:lnTo>
                    <a:pt x="3600" y="5022"/>
                  </a:lnTo>
                  <a:lnTo>
                    <a:pt x="3600" y="5126"/>
                  </a:lnTo>
                  <a:lnTo>
                    <a:pt x="3495" y="5106"/>
                  </a:lnTo>
                  <a:lnTo>
                    <a:pt x="3432" y="5147"/>
                  </a:lnTo>
                  <a:lnTo>
                    <a:pt x="3537" y="5315"/>
                  </a:lnTo>
                  <a:lnTo>
                    <a:pt x="3684" y="5357"/>
                  </a:lnTo>
                  <a:lnTo>
                    <a:pt x="3893" y="5357"/>
                  </a:lnTo>
                  <a:lnTo>
                    <a:pt x="3976" y="5294"/>
                  </a:lnTo>
                  <a:lnTo>
                    <a:pt x="4165" y="5294"/>
                  </a:lnTo>
                  <a:lnTo>
                    <a:pt x="4269" y="5357"/>
                  </a:lnTo>
                  <a:lnTo>
                    <a:pt x="4290" y="5252"/>
                  </a:lnTo>
                  <a:lnTo>
                    <a:pt x="4228" y="5189"/>
                  </a:lnTo>
                  <a:lnTo>
                    <a:pt x="4228" y="5106"/>
                  </a:lnTo>
                  <a:lnTo>
                    <a:pt x="4228" y="5022"/>
                  </a:lnTo>
                  <a:lnTo>
                    <a:pt x="4290" y="5106"/>
                  </a:lnTo>
                  <a:lnTo>
                    <a:pt x="4374" y="5106"/>
                  </a:lnTo>
                  <a:lnTo>
                    <a:pt x="4583" y="4834"/>
                  </a:lnTo>
                  <a:lnTo>
                    <a:pt x="4541" y="4771"/>
                  </a:lnTo>
                  <a:lnTo>
                    <a:pt x="4604" y="4771"/>
                  </a:lnTo>
                  <a:lnTo>
                    <a:pt x="4730" y="4603"/>
                  </a:lnTo>
                  <a:lnTo>
                    <a:pt x="4730" y="4478"/>
                  </a:lnTo>
                  <a:lnTo>
                    <a:pt x="4813" y="4394"/>
                  </a:lnTo>
                  <a:lnTo>
                    <a:pt x="4939" y="4394"/>
                  </a:lnTo>
                  <a:lnTo>
                    <a:pt x="5064" y="4269"/>
                  </a:lnTo>
                  <a:lnTo>
                    <a:pt x="5127" y="4310"/>
                  </a:lnTo>
                  <a:lnTo>
                    <a:pt x="5127" y="4352"/>
                  </a:lnTo>
                  <a:lnTo>
                    <a:pt x="5232" y="4352"/>
                  </a:lnTo>
                  <a:lnTo>
                    <a:pt x="5274" y="4289"/>
                  </a:lnTo>
                  <a:lnTo>
                    <a:pt x="5336" y="4206"/>
                  </a:lnTo>
                  <a:lnTo>
                    <a:pt x="5357" y="4269"/>
                  </a:lnTo>
                  <a:lnTo>
                    <a:pt x="5441" y="4310"/>
                  </a:lnTo>
                  <a:lnTo>
                    <a:pt x="5525" y="4352"/>
                  </a:lnTo>
                  <a:lnTo>
                    <a:pt x="5692" y="4310"/>
                  </a:lnTo>
                  <a:lnTo>
                    <a:pt x="5567" y="4373"/>
                  </a:lnTo>
                  <a:lnTo>
                    <a:pt x="5483" y="4415"/>
                  </a:lnTo>
                  <a:lnTo>
                    <a:pt x="5378" y="4394"/>
                  </a:lnTo>
                  <a:lnTo>
                    <a:pt x="5211" y="4415"/>
                  </a:lnTo>
                  <a:lnTo>
                    <a:pt x="5064" y="4415"/>
                  </a:lnTo>
                  <a:lnTo>
                    <a:pt x="5127" y="4478"/>
                  </a:lnTo>
                  <a:lnTo>
                    <a:pt x="5336" y="4478"/>
                  </a:lnTo>
                  <a:lnTo>
                    <a:pt x="5483" y="4561"/>
                  </a:lnTo>
                  <a:lnTo>
                    <a:pt x="5462" y="4582"/>
                  </a:lnTo>
                  <a:lnTo>
                    <a:pt x="5420" y="4624"/>
                  </a:lnTo>
                  <a:lnTo>
                    <a:pt x="5483" y="4708"/>
                  </a:lnTo>
                  <a:lnTo>
                    <a:pt x="5567" y="4708"/>
                  </a:lnTo>
                  <a:lnTo>
                    <a:pt x="5671" y="4771"/>
                  </a:lnTo>
                  <a:lnTo>
                    <a:pt x="5797" y="4708"/>
                  </a:lnTo>
                  <a:lnTo>
                    <a:pt x="5943" y="4687"/>
                  </a:lnTo>
                  <a:lnTo>
                    <a:pt x="6069" y="4729"/>
                  </a:lnTo>
                  <a:lnTo>
                    <a:pt x="6173" y="4792"/>
                  </a:lnTo>
                  <a:lnTo>
                    <a:pt x="6194" y="4708"/>
                  </a:lnTo>
                  <a:lnTo>
                    <a:pt x="6257" y="4729"/>
                  </a:lnTo>
                  <a:lnTo>
                    <a:pt x="6278" y="4875"/>
                  </a:lnTo>
                  <a:lnTo>
                    <a:pt x="6362" y="4938"/>
                  </a:lnTo>
                  <a:lnTo>
                    <a:pt x="6299" y="4980"/>
                  </a:lnTo>
                  <a:lnTo>
                    <a:pt x="6111" y="5022"/>
                  </a:lnTo>
                  <a:lnTo>
                    <a:pt x="5943" y="5126"/>
                  </a:lnTo>
                  <a:lnTo>
                    <a:pt x="5797" y="5315"/>
                  </a:lnTo>
                  <a:lnTo>
                    <a:pt x="5901" y="5357"/>
                  </a:lnTo>
                  <a:lnTo>
                    <a:pt x="5985" y="5294"/>
                  </a:lnTo>
                  <a:lnTo>
                    <a:pt x="6111" y="5357"/>
                  </a:lnTo>
                  <a:lnTo>
                    <a:pt x="6173" y="5336"/>
                  </a:lnTo>
                  <a:lnTo>
                    <a:pt x="6362" y="5503"/>
                  </a:lnTo>
                  <a:lnTo>
                    <a:pt x="6383" y="5566"/>
                  </a:lnTo>
                  <a:lnTo>
                    <a:pt x="6299" y="5775"/>
                  </a:lnTo>
                  <a:lnTo>
                    <a:pt x="6278" y="5838"/>
                  </a:lnTo>
                  <a:lnTo>
                    <a:pt x="6383" y="5922"/>
                  </a:lnTo>
                  <a:lnTo>
                    <a:pt x="6592" y="5922"/>
                  </a:lnTo>
                  <a:lnTo>
                    <a:pt x="6780" y="5817"/>
                  </a:lnTo>
                  <a:lnTo>
                    <a:pt x="7031" y="5629"/>
                  </a:lnTo>
                  <a:lnTo>
                    <a:pt x="7220" y="5629"/>
                  </a:lnTo>
                  <a:lnTo>
                    <a:pt x="7324" y="5503"/>
                  </a:lnTo>
                  <a:lnTo>
                    <a:pt x="7450" y="5419"/>
                  </a:lnTo>
                  <a:lnTo>
                    <a:pt x="7680" y="5440"/>
                  </a:lnTo>
                  <a:lnTo>
                    <a:pt x="7889" y="5440"/>
                  </a:lnTo>
                  <a:lnTo>
                    <a:pt x="7952" y="5336"/>
                  </a:lnTo>
                  <a:lnTo>
                    <a:pt x="7889" y="5231"/>
                  </a:lnTo>
                  <a:lnTo>
                    <a:pt x="7952" y="5210"/>
                  </a:lnTo>
                  <a:lnTo>
                    <a:pt x="7994" y="5126"/>
                  </a:lnTo>
                  <a:lnTo>
                    <a:pt x="7847" y="5106"/>
                  </a:lnTo>
                  <a:lnTo>
                    <a:pt x="7659" y="5126"/>
                  </a:lnTo>
                  <a:lnTo>
                    <a:pt x="7638" y="5252"/>
                  </a:lnTo>
                  <a:lnTo>
                    <a:pt x="7513" y="5189"/>
                  </a:lnTo>
                  <a:lnTo>
                    <a:pt x="7450" y="5189"/>
                  </a:lnTo>
                  <a:lnTo>
                    <a:pt x="7345" y="5294"/>
                  </a:lnTo>
                  <a:lnTo>
                    <a:pt x="7303" y="5252"/>
                  </a:lnTo>
                  <a:lnTo>
                    <a:pt x="7010" y="4938"/>
                  </a:lnTo>
                  <a:lnTo>
                    <a:pt x="6948" y="4813"/>
                  </a:lnTo>
                  <a:lnTo>
                    <a:pt x="6885" y="4687"/>
                  </a:lnTo>
                  <a:lnTo>
                    <a:pt x="6822" y="4708"/>
                  </a:lnTo>
                  <a:lnTo>
                    <a:pt x="6885" y="4875"/>
                  </a:lnTo>
                  <a:lnTo>
                    <a:pt x="7094" y="5106"/>
                  </a:lnTo>
                  <a:lnTo>
                    <a:pt x="7261" y="5294"/>
                  </a:lnTo>
                  <a:lnTo>
                    <a:pt x="7220" y="5315"/>
                  </a:lnTo>
                  <a:lnTo>
                    <a:pt x="7094" y="5294"/>
                  </a:lnTo>
                  <a:lnTo>
                    <a:pt x="7031" y="5210"/>
                  </a:lnTo>
                  <a:lnTo>
                    <a:pt x="7010" y="5085"/>
                  </a:lnTo>
                  <a:lnTo>
                    <a:pt x="6927" y="5043"/>
                  </a:lnTo>
                  <a:lnTo>
                    <a:pt x="6885" y="5106"/>
                  </a:lnTo>
                  <a:lnTo>
                    <a:pt x="6885" y="5022"/>
                  </a:lnTo>
                  <a:lnTo>
                    <a:pt x="6822" y="5022"/>
                  </a:lnTo>
                  <a:lnTo>
                    <a:pt x="6780" y="5043"/>
                  </a:lnTo>
                  <a:lnTo>
                    <a:pt x="6780" y="5001"/>
                  </a:lnTo>
                  <a:lnTo>
                    <a:pt x="6822" y="4917"/>
                  </a:lnTo>
                  <a:lnTo>
                    <a:pt x="6801" y="4875"/>
                  </a:lnTo>
                  <a:lnTo>
                    <a:pt x="6717" y="4896"/>
                  </a:lnTo>
                  <a:lnTo>
                    <a:pt x="6676" y="4834"/>
                  </a:lnTo>
                  <a:lnTo>
                    <a:pt x="6592" y="4771"/>
                  </a:lnTo>
                  <a:lnTo>
                    <a:pt x="6404" y="4792"/>
                  </a:lnTo>
                  <a:lnTo>
                    <a:pt x="6320" y="4729"/>
                  </a:lnTo>
                  <a:lnTo>
                    <a:pt x="6362" y="4687"/>
                  </a:lnTo>
                  <a:lnTo>
                    <a:pt x="6487" y="4708"/>
                  </a:lnTo>
                  <a:lnTo>
                    <a:pt x="6529" y="4624"/>
                  </a:lnTo>
                  <a:lnTo>
                    <a:pt x="6634" y="4708"/>
                  </a:lnTo>
                  <a:lnTo>
                    <a:pt x="6738" y="4708"/>
                  </a:lnTo>
                  <a:lnTo>
                    <a:pt x="6780" y="4624"/>
                  </a:lnTo>
                  <a:lnTo>
                    <a:pt x="6885" y="4603"/>
                  </a:lnTo>
                  <a:lnTo>
                    <a:pt x="7052" y="4415"/>
                  </a:lnTo>
                  <a:lnTo>
                    <a:pt x="7052" y="4373"/>
                  </a:lnTo>
                  <a:lnTo>
                    <a:pt x="7136" y="4394"/>
                  </a:lnTo>
                  <a:lnTo>
                    <a:pt x="7136" y="4457"/>
                  </a:lnTo>
                  <a:lnTo>
                    <a:pt x="7031" y="4582"/>
                  </a:lnTo>
                  <a:lnTo>
                    <a:pt x="6989" y="4603"/>
                  </a:lnTo>
                  <a:lnTo>
                    <a:pt x="7010" y="4666"/>
                  </a:lnTo>
                  <a:lnTo>
                    <a:pt x="7094" y="4624"/>
                  </a:lnTo>
                  <a:lnTo>
                    <a:pt x="7220" y="4457"/>
                  </a:lnTo>
                  <a:lnTo>
                    <a:pt x="7241" y="4373"/>
                  </a:lnTo>
                  <a:lnTo>
                    <a:pt x="7157" y="4289"/>
                  </a:lnTo>
                  <a:lnTo>
                    <a:pt x="7136" y="4248"/>
                  </a:lnTo>
                  <a:lnTo>
                    <a:pt x="7199" y="4206"/>
                  </a:lnTo>
                  <a:lnTo>
                    <a:pt x="7261" y="4352"/>
                  </a:lnTo>
                  <a:lnTo>
                    <a:pt x="7345" y="4373"/>
                  </a:lnTo>
                  <a:lnTo>
                    <a:pt x="7450" y="4289"/>
                  </a:lnTo>
                  <a:lnTo>
                    <a:pt x="7617" y="4310"/>
                  </a:lnTo>
                  <a:lnTo>
                    <a:pt x="7722" y="4248"/>
                  </a:lnTo>
                  <a:lnTo>
                    <a:pt x="7868" y="4248"/>
                  </a:lnTo>
                  <a:lnTo>
                    <a:pt x="7973" y="4101"/>
                  </a:lnTo>
                  <a:lnTo>
                    <a:pt x="8057" y="4038"/>
                  </a:lnTo>
                  <a:lnTo>
                    <a:pt x="8182" y="4038"/>
                  </a:lnTo>
                  <a:lnTo>
                    <a:pt x="8203" y="3934"/>
                  </a:lnTo>
                  <a:lnTo>
                    <a:pt x="8287" y="3871"/>
                  </a:lnTo>
                  <a:lnTo>
                    <a:pt x="8454" y="3871"/>
                  </a:lnTo>
                  <a:lnTo>
                    <a:pt x="8580" y="3829"/>
                  </a:lnTo>
                  <a:lnTo>
                    <a:pt x="8663" y="3829"/>
                  </a:lnTo>
                  <a:lnTo>
                    <a:pt x="8663" y="3892"/>
                  </a:lnTo>
                  <a:lnTo>
                    <a:pt x="8768" y="3850"/>
                  </a:lnTo>
                  <a:lnTo>
                    <a:pt x="8789" y="3578"/>
                  </a:lnTo>
                  <a:lnTo>
                    <a:pt x="8873" y="3557"/>
                  </a:lnTo>
                  <a:lnTo>
                    <a:pt x="8998" y="3348"/>
                  </a:lnTo>
                  <a:lnTo>
                    <a:pt x="9291" y="3327"/>
                  </a:lnTo>
                  <a:lnTo>
                    <a:pt x="9396" y="3243"/>
                  </a:lnTo>
                  <a:lnTo>
                    <a:pt x="9354" y="3118"/>
                  </a:lnTo>
                  <a:lnTo>
                    <a:pt x="9438" y="2909"/>
                  </a:lnTo>
                  <a:lnTo>
                    <a:pt x="9417" y="2720"/>
                  </a:lnTo>
                  <a:lnTo>
                    <a:pt x="9228" y="2616"/>
                  </a:lnTo>
                  <a:lnTo>
                    <a:pt x="9291" y="2365"/>
                  </a:lnTo>
                  <a:lnTo>
                    <a:pt x="9396" y="2323"/>
                  </a:lnTo>
                  <a:lnTo>
                    <a:pt x="9500" y="2197"/>
                  </a:lnTo>
                  <a:lnTo>
                    <a:pt x="9500" y="2072"/>
                  </a:lnTo>
                  <a:lnTo>
                    <a:pt x="9417" y="2009"/>
                  </a:lnTo>
                  <a:lnTo>
                    <a:pt x="9354" y="1883"/>
                  </a:lnTo>
                  <a:lnTo>
                    <a:pt x="9291" y="1967"/>
                  </a:lnTo>
                  <a:lnTo>
                    <a:pt x="9103" y="1946"/>
                  </a:lnTo>
                  <a:lnTo>
                    <a:pt x="8935" y="1841"/>
                  </a:lnTo>
                  <a:lnTo>
                    <a:pt x="8810" y="1862"/>
                  </a:lnTo>
                  <a:lnTo>
                    <a:pt x="8705" y="1800"/>
                  </a:lnTo>
                  <a:lnTo>
                    <a:pt x="8559" y="1779"/>
                  </a:lnTo>
                  <a:lnTo>
                    <a:pt x="8349" y="1758"/>
                  </a:lnTo>
                  <a:lnTo>
                    <a:pt x="8266" y="1841"/>
                  </a:lnTo>
                  <a:lnTo>
                    <a:pt x="8203" y="1695"/>
                  </a:lnTo>
                  <a:lnTo>
                    <a:pt x="8057" y="1590"/>
                  </a:lnTo>
                  <a:lnTo>
                    <a:pt x="7931" y="1318"/>
                  </a:lnTo>
                  <a:lnTo>
                    <a:pt x="7826" y="1339"/>
                  </a:lnTo>
                  <a:lnTo>
                    <a:pt x="7638" y="1465"/>
                  </a:lnTo>
                  <a:lnTo>
                    <a:pt x="7513" y="1444"/>
                  </a:lnTo>
                  <a:lnTo>
                    <a:pt x="7366" y="1486"/>
                  </a:lnTo>
                  <a:lnTo>
                    <a:pt x="7220" y="1423"/>
                  </a:lnTo>
                  <a:lnTo>
                    <a:pt x="7115" y="1528"/>
                  </a:lnTo>
                  <a:lnTo>
                    <a:pt x="6843" y="1256"/>
                  </a:lnTo>
                  <a:lnTo>
                    <a:pt x="6780" y="1067"/>
                  </a:lnTo>
                  <a:lnTo>
                    <a:pt x="6780" y="921"/>
                  </a:lnTo>
                  <a:lnTo>
                    <a:pt x="6676" y="921"/>
                  </a:lnTo>
                  <a:lnTo>
                    <a:pt x="6676" y="795"/>
                  </a:lnTo>
                  <a:lnTo>
                    <a:pt x="6529" y="691"/>
                  </a:lnTo>
                  <a:lnTo>
                    <a:pt x="6215" y="732"/>
                  </a:lnTo>
                  <a:lnTo>
                    <a:pt x="6069" y="523"/>
                  </a:lnTo>
                  <a:lnTo>
                    <a:pt x="6111" y="398"/>
                  </a:lnTo>
                  <a:lnTo>
                    <a:pt x="6006" y="293"/>
                  </a:lnTo>
                  <a:lnTo>
                    <a:pt x="5901" y="21"/>
                  </a:lnTo>
                  <a:lnTo>
                    <a:pt x="5776" y="21"/>
                  </a:lnTo>
                  <a:lnTo>
                    <a:pt x="5650" y="105"/>
                  </a:lnTo>
                  <a:lnTo>
                    <a:pt x="5357" y="105"/>
                  </a:lnTo>
                  <a:lnTo>
                    <a:pt x="5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36"/>
            <p:cNvSpPr/>
            <p:nvPr/>
          </p:nvSpPr>
          <p:spPr>
            <a:xfrm>
              <a:off x="4036750" y="2474325"/>
              <a:ext cx="49725" cy="55475"/>
            </a:xfrm>
            <a:custGeom>
              <a:rect b="b" l="l" r="r" t="t"/>
              <a:pathLst>
                <a:path extrusionOk="0" h="2219" w="1989">
                  <a:moveTo>
                    <a:pt x="419" y="0"/>
                  </a:moveTo>
                  <a:lnTo>
                    <a:pt x="398" y="63"/>
                  </a:lnTo>
                  <a:lnTo>
                    <a:pt x="272" y="63"/>
                  </a:lnTo>
                  <a:lnTo>
                    <a:pt x="210" y="105"/>
                  </a:lnTo>
                  <a:lnTo>
                    <a:pt x="105" y="63"/>
                  </a:lnTo>
                  <a:lnTo>
                    <a:pt x="84" y="84"/>
                  </a:lnTo>
                  <a:lnTo>
                    <a:pt x="0" y="63"/>
                  </a:lnTo>
                  <a:lnTo>
                    <a:pt x="42" y="210"/>
                  </a:lnTo>
                  <a:lnTo>
                    <a:pt x="0" y="272"/>
                  </a:lnTo>
                  <a:lnTo>
                    <a:pt x="42" y="419"/>
                  </a:lnTo>
                  <a:lnTo>
                    <a:pt x="251" y="377"/>
                  </a:lnTo>
                  <a:lnTo>
                    <a:pt x="314" y="628"/>
                  </a:lnTo>
                  <a:lnTo>
                    <a:pt x="565" y="837"/>
                  </a:lnTo>
                  <a:lnTo>
                    <a:pt x="586" y="942"/>
                  </a:lnTo>
                  <a:lnTo>
                    <a:pt x="900" y="1214"/>
                  </a:lnTo>
                  <a:lnTo>
                    <a:pt x="921" y="1360"/>
                  </a:lnTo>
                  <a:lnTo>
                    <a:pt x="1026" y="1528"/>
                  </a:lnTo>
                  <a:lnTo>
                    <a:pt x="1005" y="2072"/>
                  </a:lnTo>
                  <a:lnTo>
                    <a:pt x="1088" y="2218"/>
                  </a:lnTo>
                  <a:lnTo>
                    <a:pt x="1151" y="2177"/>
                  </a:lnTo>
                  <a:lnTo>
                    <a:pt x="1256" y="2197"/>
                  </a:lnTo>
                  <a:lnTo>
                    <a:pt x="1256" y="2093"/>
                  </a:lnTo>
                  <a:lnTo>
                    <a:pt x="1360" y="1884"/>
                  </a:lnTo>
                  <a:lnTo>
                    <a:pt x="1423" y="1905"/>
                  </a:lnTo>
                  <a:lnTo>
                    <a:pt x="1423" y="1758"/>
                  </a:lnTo>
                  <a:lnTo>
                    <a:pt x="1444" y="1549"/>
                  </a:lnTo>
                  <a:lnTo>
                    <a:pt x="1549" y="1549"/>
                  </a:lnTo>
                  <a:lnTo>
                    <a:pt x="1716" y="1486"/>
                  </a:lnTo>
                  <a:lnTo>
                    <a:pt x="1779" y="1570"/>
                  </a:lnTo>
                  <a:lnTo>
                    <a:pt x="1967" y="1570"/>
                  </a:lnTo>
                  <a:lnTo>
                    <a:pt x="1988" y="1528"/>
                  </a:lnTo>
                  <a:lnTo>
                    <a:pt x="1925" y="1423"/>
                  </a:lnTo>
                  <a:lnTo>
                    <a:pt x="1946" y="1319"/>
                  </a:lnTo>
                  <a:lnTo>
                    <a:pt x="1925" y="1214"/>
                  </a:lnTo>
                  <a:lnTo>
                    <a:pt x="1758" y="1109"/>
                  </a:lnTo>
                  <a:lnTo>
                    <a:pt x="1612" y="963"/>
                  </a:lnTo>
                  <a:lnTo>
                    <a:pt x="1612" y="921"/>
                  </a:lnTo>
                  <a:lnTo>
                    <a:pt x="1465" y="858"/>
                  </a:lnTo>
                  <a:lnTo>
                    <a:pt x="1465" y="712"/>
                  </a:lnTo>
                  <a:lnTo>
                    <a:pt x="1444" y="524"/>
                  </a:lnTo>
                  <a:lnTo>
                    <a:pt x="1298" y="440"/>
                  </a:lnTo>
                  <a:lnTo>
                    <a:pt x="1109" y="272"/>
                  </a:lnTo>
                  <a:lnTo>
                    <a:pt x="1047" y="272"/>
                  </a:lnTo>
                  <a:lnTo>
                    <a:pt x="1026" y="314"/>
                  </a:lnTo>
                  <a:lnTo>
                    <a:pt x="837" y="314"/>
                  </a:lnTo>
                  <a:lnTo>
                    <a:pt x="670" y="126"/>
                  </a:lnTo>
                  <a:lnTo>
                    <a:pt x="523" y="126"/>
                  </a:lnTo>
                  <a:lnTo>
                    <a:pt x="4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36"/>
            <p:cNvSpPr/>
            <p:nvPr/>
          </p:nvSpPr>
          <p:spPr>
            <a:xfrm>
              <a:off x="3957250" y="2483750"/>
              <a:ext cx="127650" cy="81625"/>
            </a:xfrm>
            <a:custGeom>
              <a:rect b="b" l="l" r="r" t="t"/>
              <a:pathLst>
                <a:path extrusionOk="0" h="3265" w="5106">
                  <a:moveTo>
                    <a:pt x="3431" y="0"/>
                  </a:moveTo>
                  <a:lnTo>
                    <a:pt x="3076" y="63"/>
                  </a:lnTo>
                  <a:lnTo>
                    <a:pt x="2950" y="147"/>
                  </a:lnTo>
                  <a:lnTo>
                    <a:pt x="2553" y="209"/>
                  </a:lnTo>
                  <a:lnTo>
                    <a:pt x="2448" y="335"/>
                  </a:lnTo>
                  <a:lnTo>
                    <a:pt x="2323" y="335"/>
                  </a:lnTo>
                  <a:lnTo>
                    <a:pt x="2176" y="377"/>
                  </a:lnTo>
                  <a:lnTo>
                    <a:pt x="2030" y="335"/>
                  </a:lnTo>
                  <a:lnTo>
                    <a:pt x="1988" y="230"/>
                  </a:lnTo>
                  <a:lnTo>
                    <a:pt x="1820" y="167"/>
                  </a:lnTo>
                  <a:lnTo>
                    <a:pt x="1674" y="147"/>
                  </a:lnTo>
                  <a:lnTo>
                    <a:pt x="1465" y="42"/>
                  </a:lnTo>
                  <a:lnTo>
                    <a:pt x="1360" y="42"/>
                  </a:lnTo>
                  <a:lnTo>
                    <a:pt x="1276" y="126"/>
                  </a:lnTo>
                  <a:lnTo>
                    <a:pt x="1151" y="126"/>
                  </a:lnTo>
                  <a:lnTo>
                    <a:pt x="1172" y="147"/>
                  </a:lnTo>
                  <a:lnTo>
                    <a:pt x="1130" y="272"/>
                  </a:lnTo>
                  <a:lnTo>
                    <a:pt x="962" y="314"/>
                  </a:lnTo>
                  <a:lnTo>
                    <a:pt x="858" y="544"/>
                  </a:lnTo>
                  <a:lnTo>
                    <a:pt x="732" y="879"/>
                  </a:lnTo>
                  <a:lnTo>
                    <a:pt x="523" y="1193"/>
                  </a:lnTo>
                  <a:lnTo>
                    <a:pt x="544" y="1297"/>
                  </a:lnTo>
                  <a:lnTo>
                    <a:pt x="439" y="1402"/>
                  </a:lnTo>
                  <a:lnTo>
                    <a:pt x="293" y="1381"/>
                  </a:lnTo>
                  <a:lnTo>
                    <a:pt x="230" y="1486"/>
                  </a:lnTo>
                  <a:lnTo>
                    <a:pt x="126" y="1507"/>
                  </a:lnTo>
                  <a:lnTo>
                    <a:pt x="0" y="1632"/>
                  </a:lnTo>
                  <a:lnTo>
                    <a:pt x="126" y="1674"/>
                  </a:lnTo>
                  <a:lnTo>
                    <a:pt x="146" y="1737"/>
                  </a:lnTo>
                  <a:lnTo>
                    <a:pt x="335" y="1946"/>
                  </a:lnTo>
                  <a:lnTo>
                    <a:pt x="356" y="2051"/>
                  </a:lnTo>
                  <a:lnTo>
                    <a:pt x="523" y="2134"/>
                  </a:lnTo>
                  <a:lnTo>
                    <a:pt x="670" y="2260"/>
                  </a:lnTo>
                  <a:lnTo>
                    <a:pt x="607" y="2406"/>
                  </a:lnTo>
                  <a:lnTo>
                    <a:pt x="628" y="2448"/>
                  </a:lnTo>
                  <a:lnTo>
                    <a:pt x="837" y="2532"/>
                  </a:lnTo>
                  <a:lnTo>
                    <a:pt x="879" y="2616"/>
                  </a:lnTo>
                  <a:lnTo>
                    <a:pt x="983" y="2574"/>
                  </a:lnTo>
                  <a:lnTo>
                    <a:pt x="1088" y="2657"/>
                  </a:lnTo>
                  <a:lnTo>
                    <a:pt x="1172" y="2532"/>
                  </a:lnTo>
                  <a:lnTo>
                    <a:pt x="1381" y="2553"/>
                  </a:lnTo>
                  <a:lnTo>
                    <a:pt x="1276" y="2678"/>
                  </a:lnTo>
                  <a:lnTo>
                    <a:pt x="1297" y="2762"/>
                  </a:lnTo>
                  <a:lnTo>
                    <a:pt x="1339" y="2888"/>
                  </a:lnTo>
                  <a:lnTo>
                    <a:pt x="1486" y="2888"/>
                  </a:lnTo>
                  <a:lnTo>
                    <a:pt x="1569" y="2971"/>
                  </a:lnTo>
                  <a:lnTo>
                    <a:pt x="1569" y="3055"/>
                  </a:lnTo>
                  <a:lnTo>
                    <a:pt x="1507" y="3097"/>
                  </a:lnTo>
                  <a:lnTo>
                    <a:pt x="1590" y="3201"/>
                  </a:lnTo>
                  <a:lnTo>
                    <a:pt x="1716" y="3139"/>
                  </a:lnTo>
                  <a:lnTo>
                    <a:pt x="1883" y="3139"/>
                  </a:lnTo>
                  <a:lnTo>
                    <a:pt x="1925" y="3201"/>
                  </a:lnTo>
                  <a:lnTo>
                    <a:pt x="1988" y="3180"/>
                  </a:lnTo>
                  <a:lnTo>
                    <a:pt x="2197" y="3264"/>
                  </a:lnTo>
                  <a:lnTo>
                    <a:pt x="2343" y="3180"/>
                  </a:lnTo>
                  <a:lnTo>
                    <a:pt x="2490" y="3201"/>
                  </a:lnTo>
                  <a:lnTo>
                    <a:pt x="2553" y="3160"/>
                  </a:lnTo>
                  <a:lnTo>
                    <a:pt x="2699" y="3201"/>
                  </a:lnTo>
                  <a:lnTo>
                    <a:pt x="2804" y="3201"/>
                  </a:lnTo>
                  <a:lnTo>
                    <a:pt x="3013" y="3243"/>
                  </a:lnTo>
                  <a:lnTo>
                    <a:pt x="3076" y="3180"/>
                  </a:lnTo>
                  <a:lnTo>
                    <a:pt x="3222" y="3139"/>
                  </a:lnTo>
                  <a:lnTo>
                    <a:pt x="3264" y="3055"/>
                  </a:lnTo>
                  <a:lnTo>
                    <a:pt x="3599" y="2888"/>
                  </a:lnTo>
                  <a:lnTo>
                    <a:pt x="3766" y="2867"/>
                  </a:lnTo>
                  <a:lnTo>
                    <a:pt x="3955" y="2888"/>
                  </a:lnTo>
                  <a:lnTo>
                    <a:pt x="4122" y="2971"/>
                  </a:lnTo>
                  <a:lnTo>
                    <a:pt x="4185" y="3034"/>
                  </a:lnTo>
                  <a:lnTo>
                    <a:pt x="4289" y="2992"/>
                  </a:lnTo>
                  <a:lnTo>
                    <a:pt x="4436" y="3055"/>
                  </a:lnTo>
                  <a:lnTo>
                    <a:pt x="4478" y="3139"/>
                  </a:lnTo>
                  <a:lnTo>
                    <a:pt x="4603" y="3139"/>
                  </a:lnTo>
                  <a:lnTo>
                    <a:pt x="4582" y="2992"/>
                  </a:lnTo>
                  <a:lnTo>
                    <a:pt x="4624" y="2888"/>
                  </a:lnTo>
                  <a:lnTo>
                    <a:pt x="4624" y="2720"/>
                  </a:lnTo>
                  <a:lnTo>
                    <a:pt x="4603" y="2636"/>
                  </a:lnTo>
                  <a:lnTo>
                    <a:pt x="4645" y="2553"/>
                  </a:lnTo>
                  <a:lnTo>
                    <a:pt x="4708" y="2427"/>
                  </a:lnTo>
                  <a:lnTo>
                    <a:pt x="4896" y="2427"/>
                  </a:lnTo>
                  <a:lnTo>
                    <a:pt x="5022" y="2406"/>
                  </a:lnTo>
                  <a:lnTo>
                    <a:pt x="5105" y="2239"/>
                  </a:lnTo>
                  <a:lnTo>
                    <a:pt x="5105" y="2155"/>
                  </a:lnTo>
                  <a:lnTo>
                    <a:pt x="5043" y="2113"/>
                  </a:lnTo>
                  <a:lnTo>
                    <a:pt x="5105" y="2051"/>
                  </a:lnTo>
                  <a:lnTo>
                    <a:pt x="5001" y="1988"/>
                  </a:lnTo>
                  <a:lnTo>
                    <a:pt x="4812" y="1988"/>
                  </a:lnTo>
                  <a:lnTo>
                    <a:pt x="4729" y="2051"/>
                  </a:lnTo>
                  <a:lnTo>
                    <a:pt x="4520" y="2051"/>
                  </a:lnTo>
                  <a:lnTo>
                    <a:pt x="4373" y="2009"/>
                  </a:lnTo>
                  <a:lnTo>
                    <a:pt x="4268" y="1841"/>
                  </a:lnTo>
                  <a:lnTo>
                    <a:pt x="4185" y="1695"/>
                  </a:lnTo>
                  <a:lnTo>
                    <a:pt x="4206" y="1151"/>
                  </a:lnTo>
                  <a:lnTo>
                    <a:pt x="4101" y="983"/>
                  </a:lnTo>
                  <a:lnTo>
                    <a:pt x="4080" y="837"/>
                  </a:lnTo>
                  <a:lnTo>
                    <a:pt x="3766" y="565"/>
                  </a:lnTo>
                  <a:lnTo>
                    <a:pt x="3745" y="460"/>
                  </a:lnTo>
                  <a:lnTo>
                    <a:pt x="3494" y="251"/>
                  </a:lnTo>
                  <a:lnTo>
                    <a:pt x="34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36"/>
            <p:cNvSpPr/>
            <p:nvPr/>
          </p:nvSpPr>
          <p:spPr>
            <a:xfrm>
              <a:off x="3989150" y="2555400"/>
              <a:ext cx="83725" cy="52850"/>
            </a:xfrm>
            <a:custGeom>
              <a:rect b="b" l="l" r="r" t="t"/>
              <a:pathLst>
                <a:path extrusionOk="0" h="2114" w="3349">
                  <a:moveTo>
                    <a:pt x="2490" y="1"/>
                  </a:moveTo>
                  <a:lnTo>
                    <a:pt x="2323" y="22"/>
                  </a:lnTo>
                  <a:lnTo>
                    <a:pt x="1988" y="189"/>
                  </a:lnTo>
                  <a:lnTo>
                    <a:pt x="1946" y="273"/>
                  </a:lnTo>
                  <a:lnTo>
                    <a:pt x="1800" y="314"/>
                  </a:lnTo>
                  <a:lnTo>
                    <a:pt x="1737" y="377"/>
                  </a:lnTo>
                  <a:lnTo>
                    <a:pt x="1528" y="335"/>
                  </a:lnTo>
                  <a:lnTo>
                    <a:pt x="1423" y="335"/>
                  </a:lnTo>
                  <a:lnTo>
                    <a:pt x="1277" y="294"/>
                  </a:lnTo>
                  <a:lnTo>
                    <a:pt x="1214" y="335"/>
                  </a:lnTo>
                  <a:lnTo>
                    <a:pt x="1067" y="314"/>
                  </a:lnTo>
                  <a:lnTo>
                    <a:pt x="921" y="398"/>
                  </a:lnTo>
                  <a:lnTo>
                    <a:pt x="712" y="314"/>
                  </a:lnTo>
                  <a:lnTo>
                    <a:pt x="649" y="335"/>
                  </a:lnTo>
                  <a:lnTo>
                    <a:pt x="607" y="273"/>
                  </a:lnTo>
                  <a:lnTo>
                    <a:pt x="440" y="273"/>
                  </a:lnTo>
                  <a:lnTo>
                    <a:pt x="314" y="335"/>
                  </a:lnTo>
                  <a:lnTo>
                    <a:pt x="231" y="231"/>
                  </a:lnTo>
                  <a:lnTo>
                    <a:pt x="293" y="189"/>
                  </a:lnTo>
                  <a:lnTo>
                    <a:pt x="293" y="105"/>
                  </a:lnTo>
                  <a:lnTo>
                    <a:pt x="210" y="22"/>
                  </a:lnTo>
                  <a:lnTo>
                    <a:pt x="63" y="22"/>
                  </a:lnTo>
                  <a:lnTo>
                    <a:pt x="84" y="126"/>
                  </a:lnTo>
                  <a:lnTo>
                    <a:pt x="0" y="210"/>
                  </a:lnTo>
                  <a:lnTo>
                    <a:pt x="63" y="440"/>
                  </a:lnTo>
                  <a:lnTo>
                    <a:pt x="231" y="628"/>
                  </a:lnTo>
                  <a:lnTo>
                    <a:pt x="314" y="754"/>
                  </a:lnTo>
                  <a:lnTo>
                    <a:pt x="272" y="900"/>
                  </a:lnTo>
                  <a:lnTo>
                    <a:pt x="63" y="1068"/>
                  </a:lnTo>
                  <a:lnTo>
                    <a:pt x="84" y="1172"/>
                  </a:lnTo>
                  <a:lnTo>
                    <a:pt x="168" y="1277"/>
                  </a:lnTo>
                  <a:lnTo>
                    <a:pt x="105" y="1382"/>
                  </a:lnTo>
                  <a:lnTo>
                    <a:pt x="335" y="1570"/>
                  </a:lnTo>
                  <a:lnTo>
                    <a:pt x="503" y="1842"/>
                  </a:lnTo>
                  <a:lnTo>
                    <a:pt x="523" y="1988"/>
                  </a:lnTo>
                  <a:lnTo>
                    <a:pt x="523" y="2093"/>
                  </a:lnTo>
                  <a:lnTo>
                    <a:pt x="607" y="2114"/>
                  </a:lnTo>
                  <a:lnTo>
                    <a:pt x="795" y="2114"/>
                  </a:lnTo>
                  <a:lnTo>
                    <a:pt x="942" y="2093"/>
                  </a:lnTo>
                  <a:lnTo>
                    <a:pt x="1026" y="1988"/>
                  </a:lnTo>
                  <a:lnTo>
                    <a:pt x="1172" y="2009"/>
                  </a:lnTo>
                  <a:lnTo>
                    <a:pt x="1319" y="2009"/>
                  </a:lnTo>
                  <a:lnTo>
                    <a:pt x="1339" y="2114"/>
                  </a:lnTo>
                  <a:lnTo>
                    <a:pt x="1444" y="2114"/>
                  </a:lnTo>
                  <a:lnTo>
                    <a:pt x="1528" y="2051"/>
                  </a:lnTo>
                  <a:lnTo>
                    <a:pt x="1653" y="2051"/>
                  </a:lnTo>
                  <a:lnTo>
                    <a:pt x="1737" y="2114"/>
                  </a:lnTo>
                  <a:lnTo>
                    <a:pt x="1863" y="2072"/>
                  </a:lnTo>
                  <a:lnTo>
                    <a:pt x="2093" y="2072"/>
                  </a:lnTo>
                  <a:lnTo>
                    <a:pt x="2176" y="2009"/>
                  </a:lnTo>
                  <a:lnTo>
                    <a:pt x="2114" y="1905"/>
                  </a:lnTo>
                  <a:lnTo>
                    <a:pt x="2114" y="1779"/>
                  </a:lnTo>
                  <a:lnTo>
                    <a:pt x="2281" y="1675"/>
                  </a:lnTo>
                  <a:lnTo>
                    <a:pt x="2323" y="1675"/>
                  </a:lnTo>
                  <a:lnTo>
                    <a:pt x="2427" y="1570"/>
                  </a:lnTo>
                  <a:lnTo>
                    <a:pt x="2511" y="1570"/>
                  </a:lnTo>
                  <a:lnTo>
                    <a:pt x="2595" y="1486"/>
                  </a:lnTo>
                  <a:lnTo>
                    <a:pt x="2741" y="1486"/>
                  </a:lnTo>
                  <a:lnTo>
                    <a:pt x="2909" y="1633"/>
                  </a:lnTo>
                  <a:lnTo>
                    <a:pt x="3013" y="1549"/>
                  </a:lnTo>
                  <a:lnTo>
                    <a:pt x="3118" y="1570"/>
                  </a:lnTo>
                  <a:lnTo>
                    <a:pt x="3034" y="1444"/>
                  </a:lnTo>
                  <a:lnTo>
                    <a:pt x="2930" y="1256"/>
                  </a:lnTo>
                  <a:lnTo>
                    <a:pt x="2825" y="1256"/>
                  </a:lnTo>
                  <a:lnTo>
                    <a:pt x="2804" y="1172"/>
                  </a:lnTo>
                  <a:lnTo>
                    <a:pt x="2951" y="1068"/>
                  </a:lnTo>
                  <a:lnTo>
                    <a:pt x="3013" y="942"/>
                  </a:lnTo>
                  <a:lnTo>
                    <a:pt x="2992" y="712"/>
                  </a:lnTo>
                  <a:lnTo>
                    <a:pt x="3139" y="545"/>
                  </a:lnTo>
                  <a:lnTo>
                    <a:pt x="3244" y="586"/>
                  </a:lnTo>
                  <a:lnTo>
                    <a:pt x="3327" y="503"/>
                  </a:lnTo>
                  <a:lnTo>
                    <a:pt x="3348" y="294"/>
                  </a:lnTo>
                  <a:lnTo>
                    <a:pt x="3327" y="273"/>
                  </a:lnTo>
                  <a:lnTo>
                    <a:pt x="3202" y="273"/>
                  </a:lnTo>
                  <a:lnTo>
                    <a:pt x="3160" y="189"/>
                  </a:lnTo>
                  <a:lnTo>
                    <a:pt x="3013" y="126"/>
                  </a:lnTo>
                  <a:lnTo>
                    <a:pt x="2909" y="168"/>
                  </a:lnTo>
                  <a:lnTo>
                    <a:pt x="2846" y="105"/>
                  </a:lnTo>
                  <a:lnTo>
                    <a:pt x="2679" y="22"/>
                  </a:lnTo>
                  <a:lnTo>
                    <a:pt x="249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15" name="Google Shape;2315;p36"/>
            <p:cNvGrpSpPr/>
            <p:nvPr/>
          </p:nvGrpSpPr>
          <p:grpSpPr>
            <a:xfrm>
              <a:off x="3866750" y="2520350"/>
              <a:ext cx="78475" cy="60700"/>
              <a:chOff x="3866750" y="2520350"/>
              <a:chExt cx="78475" cy="60700"/>
            </a:xfrm>
          </p:grpSpPr>
          <p:sp>
            <p:nvSpPr>
              <p:cNvPr id="2316" name="Google Shape;2316;p36"/>
              <p:cNvSpPr/>
              <p:nvPr/>
            </p:nvSpPr>
            <p:spPr>
              <a:xfrm>
                <a:off x="3877200" y="2546500"/>
                <a:ext cx="4725" cy="6300"/>
              </a:xfrm>
              <a:custGeom>
                <a:rect b="b" l="l" r="r" t="t"/>
                <a:pathLst>
                  <a:path extrusionOk="0" h="252" w="189">
                    <a:moveTo>
                      <a:pt x="1" y="1"/>
                    </a:moveTo>
                    <a:lnTo>
                      <a:pt x="84" y="126"/>
                    </a:lnTo>
                    <a:lnTo>
                      <a:pt x="63" y="147"/>
                    </a:lnTo>
                    <a:lnTo>
                      <a:pt x="168" y="252"/>
                    </a:lnTo>
                    <a:lnTo>
                      <a:pt x="189" y="252"/>
                    </a:lnTo>
                    <a:lnTo>
                      <a:pt x="168" y="106"/>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36"/>
              <p:cNvSpPr/>
              <p:nvPr/>
            </p:nvSpPr>
            <p:spPr>
              <a:xfrm>
                <a:off x="3882425" y="2554350"/>
                <a:ext cx="2650" cy="3175"/>
              </a:xfrm>
              <a:custGeom>
                <a:rect b="b" l="l" r="r" t="t"/>
                <a:pathLst>
                  <a:path extrusionOk="0" h="127" w="106">
                    <a:moveTo>
                      <a:pt x="1" y="1"/>
                    </a:moveTo>
                    <a:lnTo>
                      <a:pt x="106" y="126"/>
                    </a:lnTo>
                    <a:lnTo>
                      <a:pt x="85" y="43"/>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36"/>
              <p:cNvSpPr/>
              <p:nvPr/>
            </p:nvSpPr>
            <p:spPr>
              <a:xfrm>
                <a:off x="3866750" y="2520350"/>
                <a:ext cx="78475" cy="60700"/>
              </a:xfrm>
              <a:custGeom>
                <a:rect b="b" l="l" r="r" t="t"/>
                <a:pathLst>
                  <a:path extrusionOk="0" h="2428" w="3139">
                    <a:moveTo>
                      <a:pt x="1653" y="1"/>
                    </a:moveTo>
                    <a:lnTo>
                      <a:pt x="1653" y="22"/>
                    </a:lnTo>
                    <a:lnTo>
                      <a:pt x="1402" y="22"/>
                    </a:lnTo>
                    <a:lnTo>
                      <a:pt x="1046" y="210"/>
                    </a:lnTo>
                    <a:lnTo>
                      <a:pt x="1025" y="356"/>
                    </a:lnTo>
                    <a:lnTo>
                      <a:pt x="837" y="440"/>
                    </a:lnTo>
                    <a:lnTo>
                      <a:pt x="816" y="649"/>
                    </a:lnTo>
                    <a:lnTo>
                      <a:pt x="691" y="649"/>
                    </a:lnTo>
                    <a:lnTo>
                      <a:pt x="481" y="545"/>
                    </a:lnTo>
                    <a:lnTo>
                      <a:pt x="356" y="587"/>
                    </a:lnTo>
                    <a:lnTo>
                      <a:pt x="209" y="691"/>
                    </a:lnTo>
                    <a:lnTo>
                      <a:pt x="0" y="691"/>
                    </a:lnTo>
                    <a:lnTo>
                      <a:pt x="0" y="733"/>
                    </a:lnTo>
                    <a:lnTo>
                      <a:pt x="42" y="942"/>
                    </a:lnTo>
                    <a:lnTo>
                      <a:pt x="168" y="1068"/>
                    </a:lnTo>
                    <a:lnTo>
                      <a:pt x="168" y="1110"/>
                    </a:lnTo>
                    <a:lnTo>
                      <a:pt x="209" y="1152"/>
                    </a:lnTo>
                    <a:lnTo>
                      <a:pt x="356" y="942"/>
                    </a:lnTo>
                    <a:lnTo>
                      <a:pt x="377" y="796"/>
                    </a:lnTo>
                    <a:lnTo>
                      <a:pt x="461" y="691"/>
                    </a:lnTo>
                    <a:lnTo>
                      <a:pt x="607" y="691"/>
                    </a:lnTo>
                    <a:lnTo>
                      <a:pt x="628" y="796"/>
                    </a:lnTo>
                    <a:lnTo>
                      <a:pt x="733" y="900"/>
                    </a:lnTo>
                    <a:lnTo>
                      <a:pt x="774" y="1068"/>
                    </a:lnTo>
                    <a:lnTo>
                      <a:pt x="879" y="1256"/>
                    </a:lnTo>
                    <a:lnTo>
                      <a:pt x="1025" y="1403"/>
                    </a:lnTo>
                    <a:lnTo>
                      <a:pt x="1088" y="1403"/>
                    </a:lnTo>
                    <a:lnTo>
                      <a:pt x="1193" y="1507"/>
                    </a:lnTo>
                    <a:lnTo>
                      <a:pt x="1088" y="1486"/>
                    </a:lnTo>
                    <a:lnTo>
                      <a:pt x="1005" y="1507"/>
                    </a:lnTo>
                    <a:lnTo>
                      <a:pt x="942" y="1591"/>
                    </a:lnTo>
                    <a:lnTo>
                      <a:pt x="1005" y="1696"/>
                    </a:lnTo>
                    <a:lnTo>
                      <a:pt x="1130" y="1696"/>
                    </a:lnTo>
                    <a:lnTo>
                      <a:pt x="1256" y="1821"/>
                    </a:lnTo>
                    <a:lnTo>
                      <a:pt x="1360" y="1842"/>
                    </a:lnTo>
                    <a:lnTo>
                      <a:pt x="1423" y="1947"/>
                    </a:lnTo>
                    <a:lnTo>
                      <a:pt x="1465" y="2030"/>
                    </a:lnTo>
                    <a:lnTo>
                      <a:pt x="1611" y="2009"/>
                    </a:lnTo>
                    <a:lnTo>
                      <a:pt x="1862" y="2030"/>
                    </a:lnTo>
                    <a:lnTo>
                      <a:pt x="1988" y="2093"/>
                    </a:lnTo>
                    <a:lnTo>
                      <a:pt x="2281" y="2365"/>
                    </a:lnTo>
                    <a:lnTo>
                      <a:pt x="2197" y="2407"/>
                    </a:lnTo>
                    <a:lnTo>
                      <a:pt x="2072" y="2323"/>
                    </a:lnTo>
                    <a:lnTo>
                      <a:pt x="2155" y="2407"/>
                    </a:lnTo>
                    <a:lnTo>
                      <a:pt x="2260" y="2428"/>
                    </a:lnTo>
                    <a:lnTo>
                      <a:pt x="2302" y="2344"/>
                    </a:lnTo>
                    <a:lnTo>
                      <a:pt x="1925" y="1884"/>
                    </a:lnTo>
                    <a:lnTo>
                      <a:pt x="1444" y="1486"/>
                    </a:lnTo>
                    <a:lnTo>
                      <a:pt x="1423" y="1403"/>
                    </a:lnTo>
                    <a:lnTo>
                      <a:pt x="1465" y="1382"/>
                    </a:lnTo>
                    <a:lnTo>
                      <a:pt x="1402" y="1277"/>
                    </a:lnTo>
                    <a:lnTo>
                      <a:pt x="1360" y="1172"/>
                    </a:lnTo>
                    <a:lnTo>
                      <a:pt x="1235" y="1047"/>
                    </a:lnTo>
                    <a:lnTo>
                      <a:pt x="1193" y="1047"/>
                    </a:lnTo>
                    <a:lnTo>
                      <a:pt x="1151" y="963"/>
                    </a:lnTo>
                    <a:lnTo>
                      <a:pt x="1214" y="900"/>
                    </a:lnTo>
                    <a:lnTo>
                      <a:pt x="1214" y="775"/>
                    </a:lnTo>
                    <a:lnTo>
                      <a:pt x="1256" y="733"/>
                    </a:lnTo>
                    <a:lnTo>
                      <a:pt x="1402" y="838"/>
                    </a:lnTo>
                    <a:lnTo>
                      <a:pt x="1444" y="900"/>
                    </a:lnTo>
                    <a:lnTo>
                      <a:pt x="1528" y="880"/>
                    </a:lnTo>
                    <a:lnTo>
                      <a:pt x="1528" y="796"/>
                    </a:lnTo>
                    <a:lnTo>
                      <a:pt x="1632" y="775"/>
                    </a:lnTo>
                    <a:lnTo>
                      <a:pt x="1716" y="796"/>
                    </a:lnTo>
                    <a:lnTo>
                      <a:pt x="1758" y="733"/>
                    </a:lnTo>
                    <a:lnTo>
                      <a:pt x="1841" y="775"/>
                    </a:lnTo>
                    <a:lnTo>
                      <a:pt x="1883" y="733"/>
                    </a:lnTo>
                    <a:lnTo>
                      <a:pt x="1988" y="754"/>
                    </a:lnTo>
                    <a:lnTo>
                      <a:pt x="2051" y="859"/>
                    </a:lnTo>
                    <a:lnTo>
                      <a:pt x="2093" y="796"/>
                    </a:lnTo>
                    <a:lnTo>
                      <a:pt x="2239" y="859"/>
                    </a:lnTo>
                    <a:lnTo>
                      <a:pt x="2344" y="796"/>
                    </a:lnTo>
                    <a:lnTo>
                      <a:pt x="2365" y="859"/>
                    </a:lnTo>
                    <a:lnTo>
                      <a:pt x="2490" y="838"/>
                    </a:lnTo>
                    <a:lnTo>
                      <a:pt x="2616" y="880"/>
                    </a:lnTo>
                    <a:lnTo>
                      <a:pt x="2699" y="859"/>
                    </a:lnTo>
                    <a:lnTo>
                      <a:pt x="2804" y="963"/>
                    </a:lnTo>
                    <a:lnTo>
                      <a:pt x="2971" y="963"/>
                    </a:lnTo>
                    <a:lnTo>
                      <a:pt x="2992" y="984"/>
                    </a:lnTo>
                    <a:lnTo>
                      <a:pt x="2971" y="880"/>
                    </a:lnTo>
                    <a:lnTo>
                      <a:pt x="3097" y="859"/>
                    </a:lnTo>
                    <a:lnTo>
                      <a:pt x="3139" y="859"/>
                    </a:lnTo>
                    <a:lnTo>
                      <a:pt x="3139" y="796"/>
                    </a:lnTo>
                    <a:lnTo>
                      <a:pt x="3034" y="775"/>
                    </a:lnTo>
                    <a:lnTo>
                      <a:pt x="2971" y="733"/>
                    </a:lnTo>
                    <a:lnTo>
                      <a:pt x="2930" y="566"/>
                    </a:lnTo>
                    <a:lnTo>
                      <a:pt x="2888" y="419"/>
                    </a:lnTo>
                    <a:lnTo>
                      <a:pt x="2804" y="356"/>
                    </a:lnTo>
                    <a:lnTo>
                      <a:pt x="2699" y="482"/>
                    </a:lnTo>
                    <a:lnTo>
                      <a:pt x="2490" y="419"/>
                    </a:lnTo>
                    <a:lnTo>
                      <a:pt x="2197" y="356"/>
                    </a:lnTo>
                    <a:lnTo>
                      <a:pt x="2093" y="273"/>
                    </a:lnTo>
                    <a:lnTo>
                      <a:pt x="1988" y="231"/>
                    </a:lnTo>
                    <a:lnTo>
                      <a:pt x="1737" y="22"/>
                    </a:lnTo>
                    <a:lnTo>
                      <a:pt x="165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36"/>
              <p:cNvSpPr/>
              <p:nvPr/>
            </p:nvSpPr>
            <p:spPr>
              <a:xfrm>
                <a:off x="3886100" y="2558550"/>
                <a:ext cx="3675" cy="5250"/>
              </a:xfrm>
              <a:custGeom>
                <a:rect b="b" l="l" r="r" t="t"/>
                <a:pathLst>
                  <a:path extrusionOk="0" h="210" w="147">
                    <a:moveTo>
                      <a:pt x="0" y="0"/>
                    </a:moveTo>
                    <a:lnTo>
                      <a:pt x="147" y="209"/>
                    </a:lnTo>
                    <a:lnTo>
                      <a:pt x="126" y="105"/>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0" name="Google Shape;2320;p36"/>
            <p:cNvSpPr/>
            <p:nvPr/>
          </p:nvSpPr>
          <p:spPr>
            <a:xfrm>
              <a:off x="3799775" y="2577900"/>
              <a:ext cx="14675" cy="29325"/>
            </a:xfrm>
            <a:custGeom>
              <a:rect b="b" l="l" r="r" t="t"/>
              <a:pathLst>
                <a:path extrusionOk="0" h="1173" w="587">
                  <a:moveTo>
                    <a:pt x="461" y="0"/>
                  </a:moveTo>
                  <a:lnTo>
                    <a:pt x="440" y="105"/>
                  </a:lnTo>
                  <a:lnTo>
                    <a:pt x="482" y="147"/>
                  </a:lnTo>
                  <a:lnTo>
                    <a:pt x="461" y="251"/>
                  </a:lnTo>
                  <a:lnTo>
                    <a:pt x="419" y="251"/>
                  </a:lnTo>
                  <a:lnTo>
                    <a:pt x="357" y="210"/>
                  </a:lnTo>
                  <a:lnTo>
                    <a:pt x="273" y="251"/>
                  </a:lnTo>
                  <a:lnTo>
                    <a:pt x="106" y="335"/>
                  </a:lnTo>
                  <a:lnTo>
                    <a:pt x="22" y="461"/>
                  </a:lnTo>
                  <a:lnTo>
                    <a:pt x="106" y="523"/>
                  </a:lnTo>
                  <a:lnTo>
                    <a:pt x="64" y="565"/>
                  </a:lnTo>
                  <a:lnTo>
                    <a:pt x="1" y="565"/>
                  </a:lnTo>
                  <a:lnTo>
                    <a:pt x="22" y="649"/>
                  </a:lnTo>
                  <a:lnTo>
                    <a:pt x="106" y="691"/>
                  </a:lnTo>
                  <a:lnTo>
                    <a:pt x="106" y="754"/>
                  </a:lnTo>
                  <a:lnTo>
                    <a:pt x="64" y="775"/>
                  </a:lnTo>
                  <a:lnTo>
                    <a:pt x="106" y="837"/>
                  </a:lnTo>
                  <a:lnTo>
                    <a:pt x="168" y="879"/>
                  </a:lnTo>
                  <a:lnTo>
                    <a:pt x="168" y="963"/>
                  </a:lnTo>
                  <a:lnTo>
                    <a:pt x="210" y="963"/>
                  </a:lnTo>
                  <a:lnTo>
                    <a:pt x="252" y="1005"/>
                  </a:lnTo>
                  <a:lnTo>
                    <a:pt x="210" y="984"/>
                  </a:lnTo>
                  <a:lnTo>
                    <a:pt x="147" y="1067"/>
                  </a:lnTo>
                  <a:lnTo>
                    <a:pt x="210" y="1109"/>
                  </a:lnTo>
                  <a:lnTo>
                    <a:pt x="357" y="1172"/>
                  </a:lnTo>
                  <a:lnTo>
                    <a:pt x="461" y="1109"/>
                  </a:lnTo>
                  <a:lnTo>
                    <a:pt x="545" y="942"/>
                  </a:lnTo>
                  <a:lnTo>
                    <a:pt x="545" y="795"/>
                  </a:lnTo>
                  <a:lnTo>
                    <a:pt x="587" y="544"/>
                  </a:lnTo>
                  <a:lnTo>
                    <a:pt x="545" y="314"/>
                  </a:lnTo>
                  <a:lnTo>
                    <a:pt x="545" y="147"/>
                  </a:lnTo>
                  <a:lnTo>
                    <a:pt x="5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36"/>
            <p:cNvSpPr/>
            <p:nvPr/>
          </p:nvSpPr>
          <p:spPr>
            <a:xfrm>
              <a:off x="3567525" y="2564825"/>
              <a:ext cx="160625" cy="134450"/>
            </a:xfrm>
            <a:custGeom>
              <a:rect b="b" l="l" r="r" t="t"/>
              <a:pathLst>
                <a:path extrusionOk="0" h="5378" w="6425">
                  <a:moveTo>
                    <a:pt x="817" y="0"/>
                  </a:moveTo>
                  <a:lnTo>
                    <a:pt x="733" y="42"/>
                  </a:lnTo>
                  <a:lnTo>
                    <a:pt x="712" y="21"/>
                  </a:lnTo>
                  <a:lnTo>
                    <a:pt x="503" y="126"/>
                  </a:lnTo>
                  <a:lnTo>
                    <a:pt x="524" y="209"/>
                  </a:lnTo>
                  <a:lnTo>
                    <a:pt x="608" y="251"/>
                  </a:lnTo>
                  <a:lnTo>
                    <a:pt x="524" y="335"/>
                  </a:lnTo>
                  <a:lnTo>
                    <a:pt x="336" y="356"/>
                  </a:lnTo>
                  <a:lnTo>
                    <a:pt x="252" y="335"/>
                  </a:lnTo>
                  <a:lnTo>
                    <a:pt x="43" y="419"/>
                  </a:lnTo>
                  <a:lnTo>
                    <a:pt x="1" y="544"/>
                  </a:lnTo>
                  <a:lnTo>
                    <a:pt x="43" y="670"/>
                  </a:lnTo>
                  <a:lnTo>
                    <a:pt x="126" y="649"/>
                  </a:lnTo>
                  <a:lnTo>
                    <a:pt x="126" y="691"/>
                  </a:lnTo>
                  <a:lnTo>
                    <a:pt x="189" y="733"/>
                  </a:lnTo>
                  <a:lnTo>
                    <a:pt x="147" y="879"/>
                  </a:lnTo>
                  <a:lnTo>
                    <a:pt x="210" y="900"/>
                  </a:lnTo>
                  <a:lnTo>
                    <a:pt x="294" y="837"/>
                  </a:lnTo>
                  <a:lnTo>
                    <a:pt x="252" y="963"/>
                  </a:lnTo>
                  <a:lnTo>
                    <a:pt x="315" y="1005"/>
                  </a:lnTo>
                  <a:lnTo>
                    <a:pt x="252" y="1088"/>
                  </a:lnTo>
                  <a:lnTo>
                    <a:pt x="357" y="1109"/>
                  </a:lnTo>
                  <a:lnTo>
                    <a:pt x="231" y="1256"/>
                  </a:lnTo>
                  <a:lnTo>
                    <a:pt x="231" y="1277"/>
                  </a:lnTo>
                  <a:lnTo>
                    <a:pt x="482" y="1214"/>
                  </a:lnTo>
                  <a:lnTo>
                    <a:pt x="587" y="1256"/>
                  </a:lnTo>
                  <a:lnTo>
                    <a:pt x="566" y="1381"/>
                  </a:lnTo>
                  <a:lnTo>
                    <a:pt x="629" y="1465"/>
                  </a:lnTo>
                  <a:lnTo>
                    <a:pt x="796" y="1360"/>
                  </a:lnTo>
                  <a:lnTo>
                    <a:pt x="1110" y="1423"/>
                  </a:lnTo>
                  <a:lnTo>
                    <a:pt x="1214" y="1318"/>
                  </a:lnTo>
                  <a:lnTo>
                    <a:pt x="1486" y="1360"/>
                  </a:lnTo>
                  <a:lnTo>
                    <a:pt x="1507" y="1486"/>
                  </a:lnTo>
                  <a:lnTo>
                    <a:pt x="1612" y="1632"/>
                  </a:lnTo>
                  <a:lnTo>
                    <a:pt x="1591" y="1737"/>
                  </a:lnTo>
                  <a:lnTo>
                    <a:pt x="1445" y="1737"/>
                  </a:lnTo>
                  <a:lnTo>
                    <a:pt x="1235" y="1946"/>
                  </a:lnTo>
                  <a:lnTo>
                    <a:pt x="1256" y="2114"/>
                  </a:lnTo>
                  <a:lnTo>
                    <a:pt x="1235" y="2469"/>
                  </a:lnTo>
                  <a:lnTo>
                    <a:pt x="1089" y="2616"/>
                  </a:lnTo>
                  <a:lnTo>
                    <a:pt x="1194" y="2720"/>
                  </a:lnTo>
                  <a:lnTo>
                    <a:pt x="1047" y="2930"/>
                  </a:lnTo>
                  <a:lnTo>
                    <a:pt x="942" y="2888"/>
                  </a:lnTo>
                  <a:lnTo>
                    <a:pt x="817" y="2930"/>
                  </a:lnTo>
                  <a:lnTo>
                    <a:pt x="963" y="3202"/>
                  </a:lnTo>
                  <a:lnTo>
                    <a:pt x="1089" y="3285"/>
                  </a:lnTo>
                  <a:lnTo>
                    <a:pt x="1089" y="3515"/>
                  </a:lnTo>
                  <a:lnTo>
                    <a:pt x="922" y="3704"/>
                  </a:lnTo>
                  <a:lnTo>
                    <a:pt x="984" y="3871"/>
                  </a:lnTo>
                  <a:lnTo>
                    <a:pt x="1131" y="3871"/>
                  </a:lnTo>
                  <a:lnTo>
                    <a:pt x="1089" y="3976"/>
                  </a:lnTo>
                  <a:lnTo>
                    <a:pt x="963" y="4080"/>
                  </a:lnTo>
                  <a:lnTo>
                    <a:pt x="838" y="4331"/>
                  </a:lnTo>
                  <a:lnTo>
                    <a:pt x="922" y="4457"/>
                  </a:lnTo>
                  <a:lnTo>
                    <a:pt x="922" y="4603"/>
                  </a:lnTo>
                  <a:lnTo>
                    <a:pt x="1026" y="4624"/>
                  </a:lnTo>
                  <a:lnTo>
                    <a:pt x="1173" y="4645"/>
                  </a:lnTo>
                  <a:lnTo>
                    <a:pt x="1403" y="4875"/>
                  </a:lnTo>
                  <a:lnTo>
                    <a:pt x="1382" y="4917"/>
                  </a:lnTo>
                  <a:lnTo>
                    <a:pt x="1486" y="5168"/>
                  </a:lnTo>
                  <a:lnTo>
                    <a:pt x="1675" y="5357"/>
                  </a:lnTo>
                  <a:lnTo>
                    <a:pt x="1842" y="5378"/>
                  </a:lnTo>
                  <a:lnTo>
                    <a:pt x="2010" y="5273"/>
                  </a:lnTo>
                  <a:lnTo>
                    <a:pt x="2010" y="5168"/>
                  </a:lnTo>
                  <a:lnTo>
                    <a:pt x="2093" y="5085"/>
                  </a:lnTo>
                  <a:lnTo>
                    <a:pt x="2303" y="5064"/>
                  </a:lnTo>
                  <a:lnTo>
                    <a:pt x="2470" y="4875"/>
                  </a:lnTo>
                  <a:lnTo>
                    <a:pt x="2679" y="4855"/>
                  </a:lnTo>
                  <a:lnTo>
                    <a:pt x="2784" y="4813"/>
                  </a:lnTo>
                  <a:lnTo>
                    <a:pt x="3035" y="4875"/>
                  </a:lnTo>
                  <a:lnTo>
                    <a:pt x="3181" y="4917"/>
                  </a:lnTo>
                  <a:lnTo>
                    <a:pt x="3202" y="4855"/>
                  </a:lnTo>
                  <a:lnTo>
                    <a:pt x="3307" y="4855"/>
                  </a:lnTo>
                  <a:lnTo>
                    <a:pt x="3411" y="4938"/>
                  </a:lnTo>
                  <a:lnTo>
                    <a:pt x="3495" y="4855"/>
                  </a:lnTo>
                  <a:lnTo>
                    <a:pt x="3558" y="4750"/>
                  </a:lnTo>
                  <a:lnTo>
                    <a:pt x="3663" y="4855"/>
                  </a:lnTo>
                  <a:lnTo>
                    <a:pt x="3788" y="4917"/>
                  </a:lnTo>
                  <a:lnTo>
                    <a:pt x="3914" y="4708"/>
                  </a:lnTo>
                  <a:lnTo>
                    <a:pt x="3914" y="4603"/>
                  </a:lnTo>
                  <a:lnTo>
                    <a:pt x="4248" y="4436"/>
                  </a:lnTo>
                  <a:lnTo>
                    <a:pt x="4458" y="4436"/>
                  </a:lnTo>
                  <a:lnTo>
                    <a:pt x="4520" y="4352"/>
                  </a:lnTo>
                  <a:lnTo>
                    <a:pt x="4458" y="4311"/>
                  </a:lnTo>
                  <a:lnTo>
                    <a:pt x="4499" y="4143"/>
                  </a:lnTo>
                  <a:lnTo>
                    <a:pt x="4667" y="3892"/>
                  </a:lnTo>
                  <a:lnTo>
                    <a:pt x="4667" y="3766"/>
                  </a:lnTo>
                  <a:lnTo>
                    <a:pt x="4855" y="3704"/>
                  </a:lnTo>
                  <a:lnTo>
                    <a:pt x="4981" y="3578"/>
                  </a:lnTo>
                  <a:lnTo>
                    <a:pt x="4855" y="3390"/>
                  </a:lnTo>
                  <a:lnTo>
                    <a:pt x="4771" y="3348"/>
                  </a:lnTo>
                  <a:lnTo>
                    <a:pt x="4751" y="3243"/>
                  </a:lnTo>
                  <a:lnTo>
                    <a:pt x="4646" y="3076"/>
                  </a:lnTo>
                  <a:lnTo>
                    <a:pt x="4730" y="2992"/>
                  </a:lnTo>
                  <a:lnTo>
                    <a:pt x="4960" y="2637"/>
                  </a:lnTo>
                  <a:lnTo>
                    <a:pt x="5064" y="2574"/>
                  </a:lnTo>
                  <a:lnTo>
                    <a:pt x="5232" y="2302"/>
                  </a:lnTo>
                  <a:lnTo>
                    <a:pt x="5274" y="2323"/>
                  </a:lnTo>
                  <a:lnTo>
                    <a:pt x="5253" y="2344"/>
                  </a:lnTo>
                  <a:lnTo>
                    <a:pt x="5253" y="2365"/>
                  </a:lnTo>
                  <a:lnTo>
                    <a:pt x="5336" y="2323"/>
                  </a:lnTo>
                  <a:lnTo>
                    <a:pt x="5357" y="2197"/>
                  </a:lnTo>
                  <a:lnTo>
                    <a:pt x="5295" y="2134"/>
                  </a:lnTo>
                  <a:lnTo>
                    <a:pt x="5441" y="2051"/>
                  </a:lnTo>
                  <a:lnTo>
                    <a:pt x="5567" y="1946"/>
                  </a:lnTo>
                  <a:lnTo>
                    <a:pt x="5776" y="1946"/>
                  </a:lnTo>
                  <a:lnTo>
                    <a:pt x="5964" y="1883"/>
                  </a:lnTo>
                  <a:lnTo>
                    <a:pt x="6069" y="1737"/>
                  </a:lnTo>
                  <a:lnTo>
                    <a:pt x="6278" y="1611"/>
                  </a:lnTo>
                  <a:lnTo>
                    <a:pt x="6320" y="1507"/>
                  </a:lnTo>
                  <a:lnTo>
                    <a:pt x="6341" y="1381"/>
                  </a:lnTo>
                  <a:lnTo>
                    <a:pt x="6320" y="1193"/>
                  </a:lnTo>
                  <a:lnTo>
                    <a:pt x="6424" y="1151"/>
                  </a:lnTo>
                  <a:lnTo>
                    <a:pt x="6424" y="1088"/>
                  </a:lnTo>
                  <a:lnTo>
                    <a:pt x="6341" y="1067"/>
                  </a:lnTo>
                  <a:lnTo>
                    <a:pt x="6215" y="879"/>
                  </a:lnTo>
                  <a:lnTo>
                    <a:pt x="5964" y="900"/>
                  </a:lnTo>
                  <a:lnTo>
                    <a:pt x="5797" y="837"/>
                  </a:lnTo>
                  <a:lnTo>
                    <a:pt x="5629" y="837"/>
                  </a:lnTo>
                  <a:lnTo>
                    <a:pt x="5525" y="774"/>
                  </a:lnTo>
                  <a:lnTo>
                    <a:pt x="5253" y="774"/>
                  </a:lnTo>
                  <a:lnTo>
                    <a:pt x="5148" y="879"/>
                  </a:lnTo>
                  <a:lnTo>
                    <a:pt x="5064" y="837"/>
                  </a:lnTo>
                  <a:lnTo>
                    <a:pt x="4918" y="837"/>
                  </a:lnTo>
                  <a:lnTo>
                    <a:pt x="4792" y="691"/>
                  </a:lnTo>
                  <a:lnTo>
                    <a:pt x="4688" y="753"/>
                  </a:lnTo>
                  <a:lnTo>
                    <a:pt x="4583" y="649"/>
                  </a:lnTo>
                  <a:lnTo>
                    <a:pt x="4332" y="565"/>
                  </a:lnTo>
                  <a:lnTo>
                    <a:pt x="4186" y="586"/>
                  </a:lnTo>
                  <a:lnTo>
                    <a:pt x="4207" y="523"/>
                  </a:lnTo>
                  <a:lnTo>
                    <a:pt x="4186" y="377"/>
                  </a:lnTo>
                  <a:lnTo>
                    <a:pt x="4102" y="377"/>
                  </a:lnTo>
                  <a:lnTo>
                    <a:pt x="4102" y="356"/>
                  </a:lnTo>
                  <a:lnTo>
                    <a:pt x="3997" y="314"/>
                  </a:lnTo>
                  <a:lnTo>
                    <a:pt x="3955" y="335"/>
                  </a:lnTo>
                  <a:lnTo>
                    <a:pt x="3872" y="335"/>
                  </a:lnTo>
                  <a:lnTo>
                    <a:pt x="3809" y="419"/>
                  </a:lnTo>
                  <a:lnTo>
                    <a:pt x="3495" y="230"/>
                  </a:lnTo>
                  <a:lnTo>
                    <a:pt x="3391" y="230"/>
                  </a:lnTo>
                  <a:lnTo>
                    <a:pt x="3286" y="335"/>
                  </a:lnTo>
                  <a:lnTo>
                    <a:pt x="3077" y="272"/>
                  </a:lnTo>
                  <a:lnTo>
                    <a:pt x="3035" y="168"/>
                  </a:lnTo>
                  <a:lnTo>
                    <a:pt x="2826" y="147"/>
                  </a:lnTo>
                  <a:lnTo>
                    <a:pt x="2533" y="272"/>
                  </a:lnTo>
                  <a:lnTo>
                    <a:pt x="2344" y="230"/>
                  </a:lnTo>
                  <a:lnTo>
                    <a:pt x="1926" y="168"/>
                  </a:lnTo>
                  <a:lnTo>
                    <a:pt x="1779" y="105"/>
                  </a:lnTo>
                  <a:lnTo>
                    <a:pt x="1758" y="42"/>
                  </a:lnTo>
                  <a:lnTo>
                    <a:pt x="1570" y="105"/>
                  </a:lnTo>
                  <a:lnTo>
                    <a:pt x="1403" y="147"/>
                  </a:lnTo>
                  <a:lnTo>
                    <a:pt x="1277" y="105"/>
                  </a:lnTo>
                  <a:lnTo>
                    <a:pt x="1173" y="105"/>
                  </a:lnTo>
                  <a:lnTo>
                    <a:pt x="1068" y="168"/>
                  </a:lnTo>
                  <a:lnTo>
                    <a:pt x="942" y="21"/>
                  </a:lnTo>
                  <a:lnTo>
                    <a:pt x="8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36"/>
            <p:cNvSpPr/>
            <p:nvPr/>
          </p:nvSpPr>
          <p:spPr>
            <a:xfrm>
              <a:off x="4298300" y="2628625"/>
              <a:ext cx="25125" cy="19925"/>
            </a:xfrm>
            <a:custGeom>
              <a:rect b="b" l="l" r="r" t="t"/>
              <a:pathLst>
                <a:path extrusionOk="0" h="797" w="1005">
                  <a:moveTo>
                    <a:pt x="189" y="1"/>
                  </a:moveTo>
                  <a:lnTo>
                    <a:pt x="84" y="64"/>
                  </a:lnTo>
                  <a:lnTo>
                    <a:pt x="0" y="64"/>
                  </a:lnTo>
                  <a:lnTo>
                    <a:pt x="0" y="106"/>
                  </a:lnTo>
                  <a:lnTo>
                    <a:pt x="42" y="106"/>
                  </a:lnTo>
                  <a:lnTo>
                    <a:pt x="105" y="189"/>
                  </a:lnTo>
                  <a:lnTo>
                    <a:pt x="189" y="189"/>
                  </a:lnTo>
                  <a:lnTo>
                    <a:pt x="251" y="294"/>
                  </a:lnTo>
                  <a:lnTo>
                    <a:pt x="209" y="378"/>
                  </a:lnTo>
                  <a:lnTo>
                    <a:pt x="481" y="503"/>
                  </a:lnTo>
                  <a:lnTo>
                    <a:pt x="502" y="629"/>
                  </a:lnTo>
                  <a:lnTo>
                    <a:pt x="670" y="712"/>
                  </a:lnTo>
                  <a:lnTo>
                    <a:pt x="795" y="712"/>
                  </a:lnTo>
                  <a:lnTo>
                    <a:pt x="984" y="796"/>
                  </a:lnTo>
                  <a:lnTo>
                    <a:pt x="1005" y="712"/>
                  </a:lnTo>
                  <a:lnTo>
                    <a:pt x="733" y="315"/>
                  </a:lnTo>
                  <a:lnTo>
                    <a:pt x="586" y="273"/>
                  </a:lnTo>
                  <a:lnTo>
                    <a:pt x="502" y="85"/>
                  </a:lnTo>
                  <a:lnTo>
                    <a:pt x="398" y="85"/>
                  </a:lnTo>
                  <a:lnTo>
                    <a:pt x="356" y="126"/>
                  </a:lnTo>
                  <a:lnTo>
                    <a:pt x="1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36"/>
            <p:cNvSpPr/>
            <p:nvPr/>
          </p:nvSpPr>
          <p:spPr>
            <a:xfrm>
              <a:off x="4292025" y="2631250"/>
              <a:ext cx="295050" cy="237500"/>
            </a:xfrm>
            <a:custGeom>
              <a:rect b="b" l="l" r="r" t="t"/>
              <a:pathLst>
                <a:path extrusionOk="0" h="9500" w="11802">
                  <a:moveTo>
                    <a:pt x="502" y="1863"/>
                  </a:moveTo>
                  <a:lnTo>
                    <a:pt x="502" y="1884"/>
                  </a:lnTo>
                  <a:lnTo>
                    <a:pt x="506" y="1864"/>
                  </a:lnTo>
                  <a:lnTo>
                    <a:pt x="506" y="1864"/>
                  </a:lnTo>
                  <a:lnTo>
                    <a:pt x="502" y="1863"/>
                  </a:lnTo>
                  <a:close/>
                  <a:moveTo>
                    <a:pt x="251" y="1"/>
                  </a:moveTo>
                  <a:lnTo>
                    <a:pt x="209" y="63"/>
                  </a:lnTo>
                  <a:lnTo>
                    <a:pt x="147" y="210"/>
                  </a:lnTo>
                  <a:lnTo>
                    <a:pt x="0" y="210"/>
                  </a:lnTo>
                  <a:lnTo>
                    <a:pt x="0" y="273"/>
                  </a:lnTo>
                  <a:lnTo>
                    <a:pt x="42" y="398"/>
                  </a:lnTo>
                  <a:lnTo>
                    <a:pt x="105" y="607"/>
                  </a:lnTo>
                  <a:lnTo>
                    <a:pt x="105" y="712"/>
                  </a:lnTo>
                  <a:lnTo>
                    <a:pt x="105" y="858"/>
                  </a:lnTo>
                  <a:lnTo>
                    <a:pt x="230" y="900"/>
                  </a:lnTo>
                  <a:lnTo>
                    <a:pt x="251" y="942"/>
                  </a:lnTo>
                  <a:lnTo>
                    <a:pt x="188" y="1130"/>
                  </a:lnTo>
                  <a:lnTo>
                    <a:pt x="209" y="1277"/>
                  </a:lnTo>
                  <a:lnTo>
                    <a:pt x="188" y="1361"/>
                  </a:lnTo>
                  <a:lnTo>
                    <a:pt x="335" y="1423"/>
                  </a:lnTo>
                  <a:lnTo>
                    <a:pt x="460" y="1654"/>
                  </a:lnTo>
                  <a:lnTo>
                    <a:pt x="523" y="1779"/>
                  </a:lnTo>
                  <a:lnTo>
                    <a:pt x="506" y="1864"/>
                  </a:lnTo>
                  <a:lnTo>
                    <a:pt x="506" y="1864"/>
                  </a:lnTo>
                  <a:lnTo>
                    <a:pt x="607" y="1884"/>
                  </a:lnTo>
                  <a:lnTo>
                    <a:pt x="670" y="2009"/>
                  </a:lnTo>
                  <a:lnTo>
                    <a:pt x="649" y="2114"/>
                  </a:lnTo>
                  <a:lnTo>
                    <a:pt x="712" y="2260"/>
                  </a:lnTo>
                  <a:lnTo>
                    <a:pt x="816" y="2260"/>
                  </a:lnTo>
                  <a:lnTo>
                    <a:pt x="858" y="2365"/>
                  </a:lnTo>
                  <a:lnTo>
                    <a:pt x="921" y="2490"/>
                  </a:lnTo>
                  <a:lnTo>
                    <a:pt x="1025" y="2532"/>
                  </a:lnTo>
                  <a:lnTo>
                    <a:pt x="1088" y="2574"/>
                  </a:lnTo>
                  <a:lnTo>
                    <a:pt x="1297" y="2679"/>
                  </a:lnTo>
                  <a:lnTo>
                    <a:pt x="1381" y="2700"/>
                  </a:lnTo>
                  <a:lnTo>
                    <a:pt x="1507" y="2679"/>
                  </a:lnTo>
                  <a:lnTo>
                    <a:pt x="1590" y="2721"/>
                  </a:lnTo>
                  <a:lnTo>
                    <a:pt x="1653" y="2742"/>
                  </a:lnTo>
                  <a:lnTo>
                    <a:pt x="1590" y="2783"/>
                  </a:lnTo>
                  <a:lnTo>
                    <a:pt x="1486" y="2825"/>
                  </a:lnTo>
                  <a:lnTo>
                    <a:pt x="1402" y="2825"/>
                  </a:lnTo>
                  <a:lnTo>
                    <a:pt x="1444" y="2993"/>
                  </a:lnTo>
                  <a:lnTo>
                    <a:pt x="1486" y="3014"/>
                  </a:lnTo>
                  <a:lnTo>
                    <a:pt x="1486" y="3223"/>
                  </a:lnTo>
                  <a:lnTo>
                    <a:pt x="1402" y="3244"/>
                  </a:lnTo>
                  <a:lnTo>
                    <a:pt x="1339" y="3244"/>
                  </a:lnTo>
                  <a:lnTo>
                    <a:pt x="1297" y="3432"/>
                  </a:lnTo>
                  <a:lnTo>
                    <a:pt x="1256" y="3474"/>
                  </a:lnTo>
                  <a:lnTo>
                    <a:pt x="1256" y="3683"/>
                  </a:lnTo>
                  <a:lnTo>
                    <a:pt x="1235" y="3767"/>
                  </a:lnTo>
                  <a:lnTo>
                    <a:pt x="1256" y="3830"/>
                  </a:lnTo>
                  <a:lnTo>
                    <a:pt x="1193" y="3871"/>
                  </a:lnTo>
                  <a:lnTo>
                    <a:pt x="1193" y="3955"/>
                  </a:lnTo>
                  <a:lnTo>
                    <a:pt x="1276" y="3976"/>
                  </a:lnTo>
                  <a:lnTo>
                    <a:pt x="1360" y="4060"/>
                  </a:lnTo>
                  <a:lnTo>
                    <a:pt x="1465" y="4081"/>
                  </a:lnTo>
                  <a:lnTo>
                    <a:pt x="1486" y="4164"/>
                  </a:lnTo>
                  <a:lnTo>
                    <a:pt x="1611" y="4269"/>
                  </a:lnTo>
                  <a:lnTo>
                    <a:pt x="1569" y="4394"/>
                  </a:lnTo>
                  <a:lnTo>
                    <a:pt x="1590" y="4415"/>
                  </a:lnTo>
                  <a:lnTo>
                    <a:pt x="1590" y="4499"/>
                  </a:lnTo>
                  <a:lnTo>
                    <a:pt x="1695" y="4583"/>
                  </a:lnTo>
                  <a:lnTo>
                    <a:pt x="1758" y="4562"/>
                  </a:lnTo>
                  <a:lnTo>
                    <a:pt x="1862" y="4520"/>
                  </a:lnTo>
                  <a:lnTo>
                    <a:pt x="2302" y="4813"/>
                  </a:lnTo>
                  <a:lnTo>
                    <a:pt x="2344" y="4792"/>
                  </a:lnTo>
                  <a:lnTo>
                    <a:pt x="2427" y="4834"/>
                  </a:lnTo>
                  <a:lnTo>
                    <a:pt x="2532" y="5043"/>
                  </a:lnTo>
                  <a:lnTo>
                    <a:pt x="2636" y="5106"/>
                  </a:lnTo>
                  <a:lnTo>
                    <a:pt x="2762" y="5357"/>
                  </a:lnTo>
                  <a:lnTo>
                    <a:pt x="2636" y="5462"/>
                  </a:lnTo>
                  <a:lnTo>
                    <a:pt x="2636" y="5650"/>
                  </a:lnTo>
                  <a:lnTo>
                    <a:pt x="2657" y="5817"/>
                  </a:lnTo>
                  <a:lnTo>
                    <a:pt x="2846" y="5817"/>
                  </a:lnTo>
                  <a:lnTo>
                    <a:pt x="2909" y="6152"/>
                  </a:lnTo>
                  <a:lnTo>
                    <a:pt x="3013" y="6236"/>
                  </a:lnTo>
                  <a:lnTo>
                    <a:pt x="3118" y="6278"/>
                  </a:lnTo>
                  <a:lnTo>
                    <a:pt x="3160" y="6299"/>
                  </a:lnTo>
                  <a:lnTo>
                    <a:pt x="3222" y="6278"/>
                  </a:lnTo>
                  <a:lnTo>
                    <a:pt x="3222" y="6340"/>
                  </a:lnTo>
                  <a:lnTo>
                    <a:pt x="3285" y="6445"/>
                  </a:lnTo>
                  <a:lnTo>
                    <a:pt x="3369" y="6445"/>
                  </a:lnTo>
                  <a:lnTo>
                    <a:pt x="3432" y="6382"/>
                  </a:lnTo>
                  <a:lnTo>
                    <a:pt x="3453" y="6257"/>
                  </a:lnTo>
                  <a:lnTo>
                    <a:pt x="3348" y="6194"/>
                  </a:lnTo>
                  <a:lnTo>
                    <a:pt x="3494" y="6194"/>
                  </a:lnTo>
                  <a:lnTo>
                    <a:pt x="3536" y="6173"/>
                  </a:lnTo>
                  <a:lnTo>
                    <a:pt x="3494" y="6236"/>
                  </a:lnTo>
                  <a:lnTo>
                    <a:pt x="3494" y="6299"/>
                  </a:lnTo>
                  <a:lnTo>
                    <a:pt x="3641" y="6361"/>
                  </a:lnTo>
                  <a:lnTo>
                    <a:pt x="3683" y="6340"/>
                  </a:lnTo>
                  <a:lnTo>
                    <a:pt x="3745" y="6445"/>
                  </a:lnTo>
                  <a:lnTo>
                    <a:pt x="3787" y="6445"/>
                  </a:lnTo>
                  <a:lnTo>
                    <a:pt x="3976" y="6299"/>
                  </a:lnTo>
                  <a:lnTo>
                    <a:pt x="4017" y="6340"/>
                  </a:lnTo>
                  <a:lnTo>
                    <a:pt x="4164" y="6487"/>
                  </a:lnTo>
                  <a:lnTo>
                    <a:pt x="4164" y="6591"/>
                  </a:lnTo>
                  <a:lnTo>
                    <a:pt x="4373" y="6863"/>
                  </a:lnTo>
                  <a:lnTo>
                    <a:pt x="4394" y="7031"/>
                  </a:lnTo>
                  <a:lnTo>
                    <a:pt x="4436" y="7073"/>
                  </a:lnTo>
                  <a:lnTo>
                    <a:pt x="4541" y="7073"/>
                  </a:lnTo>
                  <a:lnTo>
                    <a:pt x="4603" y="7177"/>
                  </a:lnTo>
                  <a:lnTo>
                    <a:pt x="4541" y="7177"/>
                  </a:lnTo>
                  <a:lnTo>
                    <a:pt x="4520" y="7135"/>
                  </a:lnTo>
                  <a:lnTo>
                    <a:pt x="4499" y="7177"/>
                  </a:lnTo>
                  <a:lnTo>
                    <a:pt x="4603" y="7240"/>
                  </a:lnTo>
                  <a:lnTo>
                    <a:pt x="4645" y="7219"/>
                  </a:lnTo>
                  <a:lnTo>
                    <a:pt x="4687" y="7324"/>
                  </a:lnTo>
                  <a:lnTo>
                    <a:pt x="4833" y="7721"/>
                  </a:lnTo>
                  <a:lnTo>
                    <a:pt x="4959" y="7763"/>
                  </a:lnTo>
                  <a:lnTo>
                    <a:pt x="5168" y="7763"/>
                  </a:lnTo>
                  <a:lnTo>
                    <a:pt x="5315" y="7805"/>
                  </a:lnTo>
                  <a:lnTo>
                    <a:pt x="5377" y="7868"/>
                  </a:lnTo>
                  <a:lnTo>
                    <a:pt x="5566" y="7868"/>
                  </a:lnTo>
                  <a:lnTo>
                    <a:pt x="5587" y="7931"/>
                  </a:lnTo>
                  <a:lnTo>
                    <a:pt x="5691" y="7931"/>
                  </a:lnTo>
                  <a:lnTo>
                    <a:pt x="5733" y="7972"/>
                  </a:lnTo>
                  <a:lnTo>
                    <a:pt x="5649" y="8035"/>
                  </a:lnTo>
                  <a:lnTo>
                    <a:pt x="5796" y="8224"/>
                  </a:lnTo>
                  <a:lnTo>
                    <a:pt x="5963" y="8244"/>
                  </a:lnTo>
                  <a:lnTo>
                    <a:pt x="6047" y="8328"/>
                  </a:lnTo>
                  <a:lnTo>
                    <a:pt x="6152" y="8328"/>
                  </a:lnTo>
                  <a:lnTo>
                    <a:pt x="6319" y="8496"/>
                  </a:lnTo>
                  <a:lnTo>
                    <a:pt x="6403" y="8475"/>
                  </a:lnTo>
                  <a:lnTo>
                    <a:pt x="6528" y="8454"/>
                  </a:lnTo>
                  <a:lnTo>
                    <a:pt x="6717" y="8496"/>
                  </a:lnTo>
                  <a:lnTo>
                    <a:pt x="6947" y="8663"/>
                  </a:lnTo>
                  <a:lnTo>
                    <a:pt x="7135" y="8475"/>
                  </a:lnTo>
                  <a:lnTo>
                    <a:pt x="7407" y="8349"/>
                  </a:lnTo>
                  <a:lnTo>
                    <a:pt x="7407" y="8328"/>
                  </a:lnTo>
                  <a:lnTo>
                    <a:pt x="7533" y="8328"/>
                  </a:lnTo>
                  <a:lnTo>
                    <a:pt x="7679" y="8224"/>
                  </a:lnTo>
                  <a:lnTo>
                    <a:pt x="7784" y="8161"/>
                  </a:lnTo>
                  <a:lnTo>
                    <a:pt x="7993" y="8182"/>
                  </a:lnTo>
                  <a:lnTo>
                    <a:pt x="7993" y="8244"/>
                  </a:lnTo>
                  <a:lnTo>
                    <a:pt x="8056" y="8244"/>
                  </a:lnTo>
                  <a:lnTo>
                    <a:pt x="8056" y="8286"/>
                  </a:lnTo>
                  <a:lnTo>
                    <a:pt x="8160" y="8454"/>
                  </a:lnTo>
                  <a:lnTo>
                    <a:pt x="8244" y="8663"/>
                  </a:lnTo>
                  <a:lnTo>
                    <a:pt x="8349" y="8872"/>
                  </a:lnTo>
                  <a:lnTo>
                    <a:pt x="8349" y="9019"/>
                  </a:lnTo>
                  <a:lnTo>
                    <a:pt x="8411" y="9081"/>
                  </a:lnTo>
                  <a:lnTo>
                    <a:pt x="8453" y="9123"/>
                  </a:lnTo>
                  <a:lnTo>
                    <a:pt x="8872" y="9123"/>
                  </a:lnTo>
                  <a:lnTo>
                    <a:pt x="8976" y="9207"/>
                  </a:lnTo>
                  <a:lnTo>
                    <a:pt x="9102" y="9081"/>
                  </a:lnTo>
                  <a:lnTo>
                    <a:pt x="9144" y="9102"/>
                  </a:lnTo>
                  <a:lnTo>
                    <a:pt x="9311" y="9228"/>
                  </a:lnTo>
                  <a:lnTo>
                    <a:pt x="9625" y="9207"/>
                  </a:lnTo>
                  <a:lnTo>
                    <a:pt x="9813" y="9291"/>
                  </a:lnTo>
                  <a:lnTo>
                    <a:pt x="10064" y="9312"/>
                  </a:lnTo>
                  <a:lnTo>
                    <a:pt x="10169" y="9332"/>
                  </a:lnTo>
                  <a:lnTo>
                    <a:pt x="10232" y="9312"/>
                  </a:lnTo>
                  <a:lnTo>
                    <a:pt x="10295" y="9395"/>
                  </a:lnTo>
                  <a:lnTo>
                    <a:pt x="10315" y="9395"/>
                  </a:lnTo>
                  <a:lnTo>
                    <a:pt x="10357" y="9291"/>
                  </a:lnTo>
                  <a:lnTo>
                    <a:pt x="10441" y="9291"/>
                  </a:lnTo>
                  <a:lnTo>
                    <a:pt x="10483" y="9374"/>
                  </a:lnTo>
                  <a:lnTo>
                    <a:pt x="10608" y="9416"/>
                  </a:lnTo>
                  <a:lnTo>
                    <a:pt x="10818" y="9500"/>
                  </a:lnTo>
                  <a:lnTo>
                    <a:pt x="10901" y="9437"/>
                  </a:lnTo>
                  <a:lnTo>
                    <a:pt x="10922" y="9395"/>
                  </a:lnTo>
                  <a:lnTo>
                    <a:pt x="10964" y="9395"/>
                  </a:lnTo>
                  <a:lnTo>
                    <a:pt x="10964" y="9312"/>
                  </a:lnTo>
                  <a:lnTo>
                    <a:pt x="10985" y="9102"/>
                  </a:lnTo>
                  <a:lnTo>
                    <a:pt x="10922" y="8977"/>
                  </a:lnTo>
                  <a:lnTo>
                    <a:pt x="11027" y="8851"/>
                  </a:lnTo>
                  <a:lnTo>
                    <a:pt x="10985" y="8747"/>
                  </a:lnTo>
                  <a:lnTo>
                    <a:pt x="11069" y="8642"/>
                  </a:lnTo>
                  <a:lnTo>
                    <a:pt x="11215" y="8558"/>
                  </a:lnTo>
                  <a:lnTo>
                    <a:pt x="11299" y="8496"/>
                  </a:lnTo>
                  <a:lnTo>
                    <a:pt x="11550" y="8433"/>
                  </a:lnTo>
                  <a:lnTo>
                    <a:pt x="11717" y="8475"/>
                  </a:lnTo>
                  <a:lnTo>
                    <a:pt x="11801" y="8391"/>
                  </a:lnTo>
                  <a:lnTo>
                    <a:pt x="11759" y="8161"/>
                  </a:lnTo>
                  <a:lnTo>
                    <a:pt x="11634" y="8056"/>
                  </a:lnTo>
                  <a:lnTo>
                    <a:pt x="11487" y="8077"/>
                  </a:lnTo>
                  <a:lnTo>
                    <a:pt x="11445" y="7972"/>
                  </a:lnTo>
                  <a:lnTo>
                    <a:pt x="11445" y="7826"/>
                  </a:lnTo>
                  <a:lnTo>
                    <a:pt x="11403" y="7700"/>
                  </a:lnTo>
                  <a:lnTo>
                    <a:pt x="11403" y="7491"/>
                  </a:lnTo>
                  <a:lnTo>
                    <a:pt x="11236" y="7491"/>
                  </a:lnTo>
                  <a:lnTo>
                    <a:pt x="11215" y="7408"/>
                  </a:lnTo>
                  <a:lnTo>
                    <a:pt x="11111" y="7387"/>
                  </a:lnTo>
                  <a:lnTo>
                    <a:pt x="10922" y="7345"/>
                  </a:lnTo>
                  <a:lnTo>
                    <a:pt x="10880" y="7303"/>
                  </a:lnTo>
                  <a:lnTo>
                    <a:pt x="10755" y="7219"/>
                  </a:lnTo>
                  <a:lnTo>
                    <a:pt x="10587" y="7073"/>
                  </a:lnTo>
                  <a:lnTo>
                    <a:pt x="10504" y="6926"/>
                  </a:lnTo>
                  <a:lnTo>
                    <a:pt x="10232" y="6508"/>
                  </a:lnTo>
                  <a:lnTo>
                    <a:pt x="10650" y="5943"/>
                  </a:lnTo>
                  <a:lnTo>
                    <a:pt x="10692" y="5859"/>
                  </a:lnTo>
                  <a:lnTo>
                    <a:pt x="10650" y="5629"/>
                  </a:lnTo>
                  <a:lnTo>
                    <a:pt x="10650" y="5462"/>
                  </a:lnTo>
                  <a:lnTo>
                    <a:pt x="10567" y="5294"/>
                  </a:lnTo>
                  <a:lnTo>
                    <a:pt x="10064" y="5252"/>
                  </a:lnTo>
                  <a:lnTo>
                    <a:pt x="10043" y="5043"/>
                  </a:lnTo>
                  <a:lnTo>
                    <a:pt x="9981" y="4939"/>
                  </a:lnTo>
                  <a:lnTo>
                    <a:pt x="10023" y="4876"/>
                  </a:lnTo>
                  <a:lnTo>
                    <a:pt x="9939" y="4604"/>
                  </a:lnTo>
                  <a:lnTo>
                    <a:pt x="9771" y="4311"/>
                  </a:lnTo>
                  <a:lnTo>
                    <a:pt x="9834" y="4164"/>
                  </a:lnTo>
                  <a:lnTo>
                    <a:pt x="9981" y="3934"/>
                  </a:lnTo>
                  <a:lnTo>
                    <a:pt x="9939" y="3934"/>
                  </a:lnTo>
                  <a:lnTo>
                    <a:pt x="9751" y="3892"/>
                  </a:lnTo>
                  <a:lnTo>
                    <a:pt x="9751" y="3767"/>
                  </a:lnTo>
                  <a:lnTo>
                    <a:pt x="9730" y="3558"/>
                  </a:lnTo>
                  <a:lnTo>
                    <a:pt x="9667" y="3558"/>
                  </a:lnTo>
                  <a:lnTo>
                    <a:pt x="9813" y="3411"/>
                  </a:lnTo>
                  <a:lnTo>
                    <a:pt x="9709" y="3327"/>
                  </a:lnTo>
                  <a:lnTo>
                    <a:pt x="9646" y="3244"/>
                  </a:lnTo>
                  <a:lnTo>
                    <a:pt x="9771" y="3223"/>
                  </a:lnTo>
                  <a:lnTo>
                    <a:pt x="9918" y="3118"/>
                  </a:lnTo>
                  <a:lnTo>
                    <a:pt x="9918" y="3034"/>
                  </a:lnTo>
                  <a:lnTo>
                    <a:pt x="9939" y="3014"/>
                  </a:lnTo>
                  <a:lnTo>
                    <a:pt x="9855" y="2909"/>
                  </a:lnTo>
                  <a:lnTo>
                    <a:pt x="9918" y="2825"/>
                  </a:lnTo>
                  <a:lnTo>
                    <a:pt x="9918" y="2742"/>
                  </a:lnTo>
                  <a:lnTo>
                    <a:pt x="9918" y="2574"/>
                  </a:lnTo>
                  <a:lnTo>
                    <a:pt x="9855" y="2470"/>
                  </a:lnTo>
                  <a:lnTo>
                    <a:pt x="9855" y="2386"/>
                  </a:lnTo>
                  <a:lnTo>
                    <a:pt x="9813" y="2260"/>
                  </a:lnTo>
                  <a:lnTo>
                    <a:pt x="9855" y="2156"/>
                  </a:lnTo>
                  <a:lnTo>
                    <a:pt x="9751" y="1988"/>
                  </a:lnTo>
                  <a:lnTo>
                    <a:pt x="9625" y="1946"/>
                  </a:lnTo>
                  <a:lnTo>
                    <a:pt x="9353" y="1905"/>
                  </a:lnTo>
                  <a:lnTo>
                    <a:pt x="9123" y="1591"/>
                  </a:lnTo>
                  <a:lnTo>
                    <a:pt x="8914" y="1549"/>
                  </a:lnTo>
                  <a:lnTo>
                    <a:pt x="8788" y="1570"/>
                  </a:lnTo>
                  <a:lnTo>
                    <a:pt x="8725" y="1528"/>
                  </a:lnTo>
                  <a:lnTo>
                    <a:pt x="8704" y="1361"/>
                  </a:lnTo>
                  <a:lnTo>
                    <a:pt x="8579" y="1340"/>
                  </a:lnTo>
                  <a:lnTo>
                    <a:pt x="8349" y="1235"/>
                  </a:lnTo>
                  <a:lnTo>
                    <a:pt x="8265" y="1319"/>
                  </a:lnTo>
                  <a:lnTo>
                    <a:pt x="8160" y="1319"/>
                  </a:lnTo>
                  <a:lnTo>
                    <a:pt x="7826" y="1109"/>
                  </a:lnTo>
                  <a:lnTo>
                    <a:pt x="7658" y="1047"/>
                  </a:lnTo>
                  <a:lnTo>
                    <a:pt x="7449" y="858"/>
                  </a:lnTo>
                  <a:lnTo>
                    <a:pt x="7323" y="900"/>
                  </a:lnTo>
                  <a:lnTo>
                    <a:pt x="7198" y="837"/>
                  </a:lnTo>
                  <a:lnTo>
                    <a:pt x="7093" y="858"/>
                  </a:lnTo>
                  <a:lnTo>
                    <a:pt x="7030" y="1005"/>
                  </a:lnTo>
                  <a:lnTo>
                    <a:pt x="6821" y="942"/>
                  </a:lnTo>
                  <a:lnTo>
                    <a:pt x="6591" y="1005"/>
                  </a:lnTo>
                  <a:lnTo>
                    <a:pt x="6361" y="1214"/>
                  </a:lnTo>
                  <a:lnTo>
                    <a:pt x="6256" y="1214"/>
                  </a:lnTo>
                  <a:lnTo>
                    <a:pt x="6173" y="1319"/>
                  </a:lnTo>
                  <a:lnTo>
                    <a:pt x="6110" y="1465"/>
                  </a:lnTo>
                  <a:lnTo>
                    <a:pt x="5838" y="1465"/>
                  </a:lnTo>
                  <a:lnTo>
                    <a:pt x="5733" y="1549"/>
                  </a:lnTo>
                  <a:lnTo>
                    <a:pt x="5775" y="1695"/>
                  </a:lnTo>
                  <a:lnTo>
                    <a:pt x="5859" y="1842"/>
                  </a:lnTo>
                  <a:lnTo>
                    <a:pt x="5838" y="1967"/>
                  </a:lnTo>
                  <a:lnTo>
                    <a:pt x="5691" y="1967"/>
                  </a:lnTo>
                  <a:lnTo>
                    <a:pt x="5357" y="1905"/>
                  </a:lnTo>
                  <a:lnTo>
                    <a:pt x="5064" y="1967"/>
                  </a:lnTo>
                  <a:lnTo>
                    <a:pt x="4708" y="2072"/>
                  </a:lnTo>
                  <a:lnTo>
                    <a:pt x="4520" y="2072"/>
                  </a:lnTo>
                  <a:lnTo>
                    <a:pt x="4185" y="1967"/>
                  </a:lnTo>
                  <a:lnTo>
                    <a:pt x="4059" y="1967"/>
                  </a:lnTo>
                  <a:lnTo>
                    <a:pt x="3766" y="1842"/>
                  </a:lnTo>
                  <a:lnTo>
                    <a:pt x="3662" y="1737"/>
                  </a:lnTo>
                  <a:lnTo>
                    <a:pt x="3641" y="1591"/>
                  </a:lnTo>
                  <a:lnTo>
                    <a:pt x="3557" y="1591"/>
                  </a:lnTo>
                  <a:lnTo>
                    <a:pt x="3432" y="1528"/>
                  </a:lnTo>
                  <a:lnTo>
                    <a:pt x="3264" y="1570"/>
                  </a:lnTo>
                  <a:lnTo>
                    <a:pt x="3181" y="1528"/>
                  </a:lnTo>
                  <a:lnTo>
                    <a:pt x="3055" y="1528"/>
                  </a:lnTo>
                  <a:lnTo>
                    <a:pt x="2929" y="1423"/>
                  </a:lnTo>
                  <a:lnTo>
                    <a:pt x="2846" y="1381"/>
                  </a:lnTo>
                  <a:lnTo>
                    <a:pt x="2804" y="1340"/>
                  </a:lnTo>
                  <a:lnTo>
                    <a:pt x="2825" y="1214"/>
                  </a:lnTo>
                  <a:lnTo>
                    <a:pt x="2825" y="1068"/>
                  </a:lnTo>
                  <a:lnTo>
                    <a:pt x="2741" y="942"/>
                  </a:lnTo>
                  <a:lnTo>
                    <a:pt x="2741" y="921"/>
                  </a:lnTo>
                  <a:lnTo>
                    <a:pt x="2699" y="942"/>
                  </a:lnTo>
                  <a:lnTo>
                    <a:pt x="2595" y="921"/>
                  </a:lnTo>
                  <a:lnTo>
                    <a:pt x="2553" y="858"/>
                  </a:lnTo>
                  <a:lnTo>
                    <a:pt x="2448" y="817"/>
                  </a:lnTo>
                  <a:lnTo>
                    <a:pt x="2281" y="607"/>
                  </a:lnTo>
                  <a:lnTo>
                    <a:pt x="2448" y="482"/>
                  </a:lnTo>
                  <a:lnTo>
                    <a:pt x="2323" y="398"/>
                  </a:lnTo>
                  <a:lnTo>
                    <a:pt x="2302" y="335"/>
                  </a:lnTo>
                  <a:lnTo>
                    <a:pt x="2344" y="293"/>
                  </a:lnTo>
                  <a:lnTo>
                    <a:pt x="2281" y="210"/>
                  </a:lnTo>
                  <a:lnTo>
                    <a:pt x="2218" y="105"/>
                  </a:lnTo>
                  <a:lnTo>
                    <a:pt x="2176" y="105"/>
                  </a:lnTo>
                  <a:lnTo>
                    <a:pt x="2176" y="84"/>
                  </a:lnTo>
                  <a:lnTo>
                    <a:pt x="2113" y="84"/>
                  </a:lnTo>
                  <a:lnTo>
                    <a:pt x="1988" y="168"/>
                  </a:lnTo>
                  <a:lnTo>
                    <a:pt x="1904" y="168"/>
                  </a:lnTo>
                  <a:lnTo>
                    <a:pt x="1862" y="273"/>
                  </a:lnTo>
                  <a:lnTo>
                    <a:pt x="1779" y="293"/>
                  </a:lnTo>
                  <a:lnTo>
                    <a:pt x="1674" y="419"/>
                  </a:lnTo>
                  <a:lnTo>
                    <a:pt x="1611" y="440"/>
                  </a:lnTo>
                  <a:lnTo>
                    <a:pt x="1569" y="503"/>
                  </a:lnTo>
                  <a:lnTo>
                    <a:pt x="1569" y="545"/>
                  </a:lnTo>
                  <a:lnTo>
                    <a:pt x="1465" y="607"/>
                  </a:lnTo>
                  <a:lnTo>
                    <a:pt x="1381" y="586"/>
                  </a:lnTo>
                  <a:lnTo>
                    <a:pt x="1256" y="607"/>
                  </a:lnTo>
                  <a:lnTo>
                    <a:pt x="1235" y="691"/>
                  </a:lnTo>
                  <a:lnTo>
                    <a:pt x="1046" y="607"/>
                  </a:lnTo>
                  <a:lnTo>
                    <a:pt x="921" y="607"/>
                  </a:lnTo>
                  <a:lnTo>
                    <a:pt x="753" y="524"/>
                  </a:lnTo>
                  <a:lnTo>
                    <a:pt x="732" y="398"/>
                  </a:lnTo>
                  <a:lnTo>
                    <a:pt x="460" y="273"/>
                  </a:lnTo>
                  <a:lnTo>
                    <a:pt x="502" y="189"/>
                  </a:lnTo>
                  <a:lnTo>
                    <a:pt x="440" y="84"/>
                  </a:lnTo>
                  <a:lnTo>
                    <a:pt x="356" y="84"/>
                  </a:lnTo>
                  <a:lnTo>
                    <a:pt x="2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36"/>
            <p:cNvSpPr/>
            <p:nvPr/>
          </p:nvSpPr>
          <p:spPr>
            <a:xfrm>
              <a:off x="4277375" y="2602475"/>
              <a:ext cx="51800" cy="43975"/>
            </a:xfrm>
            <a:custGeom>
              <a:rect b="b" l="l" r="r" t="t"/>
              <a:pathLst>
                <a:path extrusionOk="0" h="1759" w="2072">
                  <a:moveTo>
                    <a:pt x="419" y="1"/>
                  </a:moveTo>
                  <a:lnTo>
                    <a:pt x="168" y="64"/>
                  </a:lnTo>
                  <a:lnTo>
                    <a:pt x="0" y="105"/>
                  </a:lnTo>
                  <a:lnTo>
                    <a:pt x="84" y="210"/>
                  </a:lnTo>
                  <a:lnTo>
                    <a:pt x="84" y="294"/>
                  </a:lnTo>
                  <a:lnTo>
                    <a:pt x="189" y="315"/>
                  </a:lnTo>
                  <a:lnTo>
                    <a:pt x="272" y="419"/>
                  </a:lnTo>
                  <a:lnTo>
                    <a:pt x="209" y="608"/>
                  </a:lnTo>
                  <a:lnTo>
                    <a:pt x="251" y="838"/>
                  </a:lnTo>
                  <a:lnTo>
                    <a:pt x="398" y="942"/>
                  </a:lnTo>
                  <a:lnTo>
                    <a:pt x="691" y="942"/>
                  </a:lnTo>
                  <a:lnTo>
                    <a:pt x="795" y="1026"/>
                  </a:lnTo>
                  <a:lnTo>
                    <a:pt x="837" y="1110"/>
                  </a:lnTo>
                  <a:lnTo>
                    <a:pt x="921" y="1110"/>
                  </a:lnTo>
                  <a:lnTo>
                    <a:pt x="1026" y="1047"/>
                  </a:lnTo>
                  <a:lnTo>
                    <a:pt x="1193" y="1172"/>
                  </a:lnTo>
                  <a:lnTo>
                    <a:pt x="1235" y="1131"/>
                  </a:lnTo>
                  <a:lnTo>
                    <a:pt x="1339" y="1131"/>
                  </a:lnTo>
                  <a:lnTo>
                    <a:pt x="1423" y="1319"/>
                  </a:lnTo>
                  <a:lnTo>
                    <a:pt x="1570" y="1361"/>
                  </a:lnTo>
                  <a:lnTo>
                    <a:pt x="1842" y="1758"/>
                  </a:lnTo>
                  <a:lnTo>
                    <a:pt x="1967" y="1737"/>
                  </a:lnTo>
                  <a:lnTo>
                    <a:pt x="1967" y="1591"/>
                  </a:lnTo>
                  <a:lnTo>
                    <a:pt x="1988" y="1549"/>
                  </a:lnTo>
                  <a:lnTo>
                    <a:pt x="1925" y="1382"/>
                  </a:lnTo>
                  <a:lnTo>
                    <a:pt x="2072" y="1361"/>
                  </a:lnTo>
                  <a:lnTo>
                    <a:pt x="1946" y="1235"/>
                  </a:lnTo>
                  <a:lnTo>
                    <a:pt x="1758" y="1235"/>
                  </a:lnTo>
                  <a:lnTo>
                    <a:pt x="1507" y="1110"/>
                  </a:lnTo>
                  <a:lnTo>
                    <a:pt x="1423" y="921"/>
                  </a:lnTo>
                  <a:lnTo>
                    <a:pt x="1507" y="838"/>
                  </a:lnTo>
                  <a:lnTo>
                    <a:pt x="1507" y="712"/>
                  </a:lnTo>
                  <a:lnTo>
                    <a:pt x="1256" y="524"/>
                  </a:lnTo>
                  <a:lnTo>
                    <a:pt x="1256" y="419"/>
                  </a:lnTo>
                  <a:lnTo>
                    <a:pt x="1298" y="294"/>
                  </a:lnTo>
                  <a:lnTo>
                    <a:pt x="1193" y="168"/>
                  </a:lnTo>
                  <a:lnTo>
                    <a:pt x="984" y="126"/>
                  </a:lnTo>
                  <a:lnTo>
                    <a:pt x="8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36"/>
            <p:cNvSpPr/>
            <p:nvPr/>
          </p:nvSpPr>
          <p:spPr>
            <a:xfrm>
              <a:off x="4044600" y="2592025"/>
              <a:ext cx="260525" cy="107250"/>
            </a:xfrm>
            <a:custGeom>
              <a:rect b="b" l="l" r="r" t="t"/>
              <a:pathLst>
                <a:path extrusionOk="0" h="4290" w="10421">
                  <a:moveTo>
                    <a:pt x="4708" y="0"/>
                  </a:moveTo>
                  <a:lnTo>
                    <a:pt x="4562" y="63"/>
                  </a:lnTo>
                  <a:lnTo>
                    <a:pt x="4373" y="63"/>
                  </a:lnTo>
                  <a:lnTo>
                    <a:pt x="4290" y="21"/>
                  </a:lnTo>
                  <a:lnTo>
                    <a:pt x="4185" y="63"/>
                  </a:lnTo>
                  <a:lnTo>
                    <a:pt x="3913" y="63"/>
                  </a:lnTo>
                  <a:lnTo>
                    <a:pt x="3766" y="84"/>
                  </a:lnTo>
                  <a:lnTo>
                    <a:pt x="3494" y="189"/>
                  </a:lnTo>
                  <a:lnTo>
                    <a:pt x="3390" y="210"/>
                  </a:lnTo>
                  <a:lnTo>
                    <a:pt x="3181" y="230"/>
                  </a:lnTo>
                  <a:lnTo>
                    <a:pt x="3097" y="335"/>
                  </a:lnTo>
                  <a:lnTo>
                    <a:pt x="2992" y="377"/>
                  </a:lnTo>
                  <a:lnTo>
                    <a:pt x="2909" y="440"/>
                  </a:lnTo>
                  <a:lnTo>
                    <a:pt x="2867" y="502"/>
                  </a:lnTo>
                  <a:lnTo>
                    <a:pt x="2804" y="628"/>
                  </a:lnTo>
                  <a:lnTo>
                    <a:pt x="2762" y="649"/>
                  </a:lnTo>
                  <a:lnTo>
                    <a:pt x="2762" y="733"/>
                  </a:lnTo>
                  <a:lnTo>
                    <a:pt x="2553" y="733"/>
                  </a:lnTo>
                  <a:lnTo>
                    <a:pt x="2239" y="628"/>
                  </a:lnTo>
                  <a:lnTo>
                    <a:pt x="2155" y="628"/>
                  </a:lnTo>
                  <a:lnTo>
                    <a:pt x="2072" y="691"/>
                  </a:lnTo>
                  <a:lnTo>
                    <a:pt x="1946" y="649"/>
                  </a:lnTo>
                  <a:lnTo>
                    <a:pt x="1779" y="691"/>
                  </a:lnTo>
                  <a:lnTo>
                    <a:pt x="1674" y="649"/>
                  </a:lnTo>
                  <a:lnTo>
                    <a:pt x="1549" y="712"/>
                  </a:lnTo>
                  <a:lnTo>
                    <a:pt x="1528" y="795"/>
                  </a:lnTo>
                  <a:lnTo>
                    <a:pt x="1632" y="942"/>
                  </a:lnTo>
                  <a:lnTo>
                    <a:pt x="1779" y="963"/>
                  </a:lnTo>
                  <a:lnTo>
                    <a:pt x="1925" y="963"/>
                  </a:lnTo>
                  <a:lnTo>
                    <a:pt x="1883" y="1046"/>
                  </a:lnTo>
                  <a:lnTo>
                    <a:pt x="1653" y="1046"/>
                  </a:lnTo>
                  <a:lnTo>
                    <a:pt x="1444" y="1109"/>
                  </a:lnTo>
                  <a:lnTo>
                    <a:pt x="1402" y="1214"/>
                  </a:lnTo>
                  <a:lnTo>
                    <a:pt x="1423" y="1256"/>
                  </a:lnTo>
                  <a:lnTo>
                    <a:pt x="1528" y="1235"/>
                  </a:lnTo>
                  <a:lnTo>
                    <a:pt x="1570" y="1277"/>
                  </a:lnTo>
                  <a:lnTo>
                    <a:pt x="1507" y="1318"/>
                  </a:lnTo>
                  <a:lnTo>
                    <a:pt x="1214" y="1339"/>
                  </a:lnTo>
                  <a:lnTo>
                    <a:pt x="1109" y="1256"/>
                  </a:lnTo>
                  <a:lnTo>
                    <a:pt x="984" y="1339"/>
                  </a:lnTo>
                  <a:lnTo>
                    <a:pt x="900" y="1235"/>
                  </a:lnTo>
                  <a:lnTo>
                    <a:pt x="837" y="1235"/>
                  </a:lnTo>
                  <a:lnTo>
                    <a:pt x="733" y="1339"/>
                  </a:lnTo>
                  <a:lnTo>
                    <a:pt x="628" y="1339"/>
                  </a:lnTo>
                  <a:lnTo>
                    <a:pt x="502" y="1235"/>
                  </a:lnTo>
                  <a:lnTo>
                    <a:pt x="377" y="1235"/>
                  </a:lnTo>
                  <a:lnTo>
                    <a:pt x="105" y="1444"/>
                  </a:lnTo>
                  <a:lnTo>
                    <a:pt x="63" y="1549"/>
                  </a:lnTo>
                  <a:lnTo>
                    <a:pt x="0" y="1653"/>
                  </a:lnTo>
                  <a:lnTo>
                    <a:pt x="63" y="1695"/>
                  </a:lnTo>
                  <a:lnTo>
                    <a:pt x="63" y="1842"/>
                  </a:lnTo>
                  <a:lnTo>
                    <a:pt x="0" y="1883"/>
                  </a:lnTo>
                  <a:lnTo>
                    <a:pt x="63" y="1946"/>
                  </a:lnTo>
                  <a:lnTo>
                    <a:pt x="209" y="1883"/>
                  </a:lnTo>
                  <a:lnTo>
                    <a:pt x="251" y="1904"/>
                  </a:lnTo>
                  <a:lnTo>
                    <a:pt x="377" y="1883"/>
                  </a:lnTo>
                  <a:lnTo>
                    <a:pt x="502" y="1883"/>
                  </a:lnTo>
                  <a:lnTo>
                    <a:pt x="377" y="2009"/>
                  </a:lnTo>
                  <a:lnTo>
                    <a:pt x="398" y="2093"/>
                  </a:lnTo>
                  <a:lnTo>
                    <a:pt x="461" y="2197"/>
                  </a:lnTo>
                  <a:lnTo>
                    <a:pt x="461" y="2281"/>
                  </a:lnTo>
                  <a:lnTo>
                    <a:pt x="419" y="2302"/>
                  </a:lnTo>
                  <a:lnTo>
                    <a:pt x="481" y="2323"/>
                  </a:lnTo>
                  <a:lnTo>
                    <a:pt x="586" y="2281"/>
                  </a:lnTo>
                  <a:lnTo>
                    <a:pt x="586" y="2323"/>
                  </a:lnTo>
                  <a:lnTo>
                    <a:pt x="502" y="2406"/>
                  </a:lnTo>
                  <a:lnTo>
                    <a:pt x="377" y="2490"/>
                  </a:lnTo>
                  <a:lnTo>
                    <a:pt x="419" y="2532"/>
                  </a:lnTo>
                  <a:lnTo>
                    <a:pt x="502" y="2532"/>
                  </a:lnTo>
                  <a:lnTo>
                    <a:pt x="419" y="2595"/>
                  </a:lnTo>
                  <a:lnTo>
                    <a:pt x="377" y="2699"/>
                  </a:lnTo>
                  <a:lnTo>
                    <a:pt x="293" y="2699"/>
                  </a:lnTo>
                  <a:lnTo>
                    <a:pt x="251" y="2532"/>
                  </a:lnTo>
                  <a:lnTo>
                    <a:pt x="189" y="2511"/>
                  </a:lnTo>
                  <a:lnTo>
                    <a:pt x="189" y="2616"/>
                  </a:lnTo>
                  <a:lnTo>
                    <a:pt x="209" y="2720"/>
                  </a:lnTo>
                  <a:lnTo>
                    <a:pt x="168" y="2783"/>
                  </a:lnTo>
                  <a:lnTo>
                    <a:pt x="189" y="2846"/>
                  </a:lnTo>
                  <a:lnTo>
                    <a:pt x="293" y="2930"/>
                  </a:lnTo>
                  <a:lnTo>
                    <a:pt x="293" y="2888"/>
                  </a:lnTo>
                  <a:lnTo>
                    <a:pt x="419" y="2950"/>
                  </a:lnTo>
                  <a:lnTo>
                    <a:pt x="502" y="2950"/>
                  </a:lnTo>
                  <a:lnTo>
                    <a:pt x="628" y="3034"/>
                  </a:lnTo>
                  <a:lnTo>
                    <a:pt x="670" y="3160"/>
                  </a:lnTo>
                  <a:lnTo>
                    <a:pt x="586" y="3243"/>
                  </a:lnTo>
                  <a:lnTo>
                    <a:pt x="670" y="3327"/>
                  </a:lnTo>
                  <a:lnTo>
                    <a:pt x="670" y="3411"/>
                  </a:lnTo>
                  <a:lnTo>
                    <a:pt x="733" y="3411"/>
                  </a:lnTo>
                  <a:lnTo>
                    <a:pt x="879" y="3536"/>
                  </a:lnTo>
                  <a:lnTo>
                    <a:pt x="816" y="3641"/>
                  </a:lnTo>
                  <a:lnTo>
                    <a:pt x="733" y="3620"/>
                  </a:lnTo>
                  <a:lnTo>
                    <a:pt x="712" y="3662"/>
                  </a:lnTo>
                  <a:lnTo>
                    <a:pt x="795" y="3683"/>
                  </a:lnTo>
                  <a:lnTo>
                    <a:pt x="942" y="3662"/>
                  </a:lnTo>
                  <a:lnTo>
                    <a:pt x="1214" y="3662"/>
                  </a:lnTo>
                  <a:lnTo>
                    <a:pt x="1193" y="3725"/>
                  </a:lnTo>
                  <a:lnTo>
                    <a:pt x="1130" y="3767"/>
                  </a:lnTo>
                  <a:lnTo>
                    <a:pt x="1005" y="3829"/>
                  </a:lnTo>
                  <a:lnTo>
                    <a:pt x="816" y="3829"/>
                  </a:lnTo>
                  <a:lnTo>
                    <a:pt x="774" y="3871"/>
                  </a:lnTo>
                  <a:lnTo>
                    <a:pt x="837" y="3892"/>
                  </a:lnTo>
                  <a:lnTo>
                    <a:pt x="942" y="3871"/>
                  </a:lnTo>
                  <a:lnTo>
                    <a:pt x="1088" y="3871"/>
                  </a:lnTo>
                  <a:lnTo>
                    <a:pt x="1130" y="3829"/>
                  </a:lnTo>
                  <a:lnTo>
                    <a:pt x="1130" y="3934"/>
                  </a:lnTo>
                  <a:lnTo>
                    <a:pt x="1151" y="3955"/>
                  </a:lnTo>
                  <a:lnTo>
                    <a:pt x="1235" y="3871"/>
                  </a:lnTo>
                  <a:lnTo>
                    <a:pt x="1318" y="3767"/>
                  </a:lnTo>
                  <a:lnTo>
                    <a:pt x="1402" y="3767"/>
                  </a:lnTo>
                  <a:lnTo>
                    <a:pt x="1444" y="3829"/>
                  </a:lnTo>
                  <a:lnTo>
                    <a:pt x="1528" y="3829"/>
                  </a:lnTo>
                  <a:lnTo>
                    <a:pt x="1632" y="3892"/>
                  </a:lnTo>
                  <a:lnTo>
                    <a:pt x="1674" y="3829"/>
                  </a:lnTo>
                  <a:lnTo>
                    <a:pt x="1758" y="3850"/>
                  </a:lnTo>
                  <a:lnTo>
                    <a:pt x="1758" y="3892"/>
                  </a:lnTo>
                  <a:lnTo>
                    <a:pt x="1716" y="3934"/>
                  </a:lnTo>
                  <a:lnTo>
                    <a:pt x="1758" y="3997"/>
                  </a:lnTo>
                  <a:lnTo>
                    <a:pt x="1779" y="4080"/>
                  </a:lnTo>
                  <a:lnTo>
                    <a:pt x="1883" y="4185"/>
                  </a:lnTo>
                  <a:lnTo>
                    <a:pt x="1946" y="4164"/>
                  </a:lnTo>
                  <a:lnTo>
                    <a:pt x="2072" y="4206"/>
                  </a:lnTo>
                  <a:lnTo>
                    <a:pt x="2197" y="4185"/>
                  </a:lnTo>
                  <a:lnTo>
                    <a:pt x="2281" y="4143"/>
                  </a:lnTo>
                  <a:lnTo>
                    <a:pt x="2386" y="4143"/>
                  </a:lnTo>
                  <a:lnTo>
                    <a:pt x="2469" y="4080"/>
                  </a:lnTo>
                  <a:lnTo>
                    <a:pt x="2574" y="4143"/>
                  </a:lnTo>
                  <a:lnTo>
                    <a:pt x="2616" y="4080"/>
                  </a:lnTo>
                  <a:lnTo>
                    <a:pt x="2616" y="3955"/>
                  </a:lnTo>
                  <a:lnTo>
                    <a:pt x="2658" y="3871"/>
                  </a:lnTo>
                  <a:lnTo>
                    <a:pt x="2616" y="3767"/>
                  </a:lnTo>
                  <a:lnTo>
                    <a:pt x="2867" y="3746"/>
                  </a:lnTo>
                  <a:lnTo>
                    <a:pt x="3076" y="3746"/>
                  </a:lnTo>
                  <a:lnTo>
                    <a:pt x="3348" y="3892"/>
                  </a:lnTo>
                  <a:lnTo>
                    <a:pt x="3453" y="3892"/>
                  </a:lnTo>
                  <a:lnTo>
                    <a:pt x="3641" y="4143"/>
                  </a:lnTo>
                  <a:lnTo>
                    <a:pt x="3808" y="4248"/>
                  </a:lnTo>
                  <a:lnTo>
                    <a:pt x="4331" y="4185"/>
                  </a:lnTo>
                  <a:lnTo>
                    <a:pt x="4478" y="4101"/>
                  </a:lnTo>
                  <a:lnTo>
                    <a:pt x="4541" y="4101"/>
                  </a:lnTo>
                  <a:lnTo>
                    <a:pt x="4562" y="4143"/>
                  </a:lnTo>
                  <a:lnTo>
                    <a:pt x="4603" y="4080"/>
                  </a:lnTo>
                  <a:lnTo>
                    <a:pt x="4645" y="3976"/>
                  </a:lnTo>
                  <a:lnTo>
                    <a:pt x="4896" y="3725"/>
                  </a:lnTo>
                  <a:lnTo>
                    <a:pt x="4959" y="3683"/>
                  </a:lnTo>
                  <a:lnTo>
                    <a:pt x="5189" y="3767"/>
                  </a:lnTo>
                  <a:lnTo>
                    <a:pt x="5336" y="3850"/>
                  </a:lnTo>
                  <a:lnTo>
                    <a:pt x="5524" y="3787"/>
                  </a:lnTo>
                  <a:lnTo>
                    <a:pt x="5524" y="3746"/>
                  </a:lnTo>
                  <a:lnTo>
                    <a:pt x="5650" y="3662"/>
                  </a:lnTo>
                  <a:lnTo>
                    <a:pt x="5754" y="3683"/>
                  </a:lnTo>
                  <a:lnTo>
                    <a:pt x="5754" y="3767"/>
                  </a:lnTo>
                  <a:lnTo>
                    <a:pt x="5691" y="3934"/>
                  </a:lnTo>
                  <a:lnTo>
                    <a:pt x="5545" y="3997"/>
                  </a:lnTo>
                  <a:lnTo>
                    <a:pt x="5587" y="4059"/>
                  </a:lnTo>
                  <a:lnTo>
                    <a:pt x="5691" y="4185"/>
                  </a:lnTo>
                  <a:lnTo>
                    <a:pt x="5650" y="4269"/>
                  </a:lnTo>
                  <a:lnTo>
                    <a:pt x="5754" y="4290"/>
                  </a:lnTo>
                  <a:lnTo>
                    <a:pt x="5901" y="4269"/>
                  </a:lnTo>
                  <a:lnTo>
                    <a:pt x="6005" y="4206"/>
                  </a:lnTo>
                  <a:lnTo>
                    <a:pt x="5963" y="4080"/>
                  </a:lnTo>
                  <a:lnTo>
                    <a:pt x="6047" y="4059"/>
                  </a:lnTo>
                  <a:lnTo>
                    <a:pt x="6047" y="3829"/>
                  </a:lnTo>
                  <a:lnTo>
                    <a:pt x="6110" y="3746"/>
                  </a:lnTo>
                  <a:lnTo>
                    <a:pt x="6256" y="3787"/>
                  </a:lnTo>
                  <a:lnTo>
                    <a:pt x="6361" y="3829"/>
                  </a:lnTo>
                  <a:lnTo>
                    <a:pt x="6654" y="3683"/>
                  </a:lnTo>
                  <a:lnTo>
                    <a:pt x="6696" y="3683"/>
                  </a:lnTo>
                  <a:lnTo>
                    <a:pt x="6780" y="3641"/>
                  </a:lnTo>
                  <a:lnTo>
                    <a:pt x="7093" y="3620"/>
                  </a:lnTo>
                  <a:lnTo>
                    <a:pt x="7198" y="3641"/>
                  </a:lnTo>
                  <a:lnTo>
                    <a:pt x="7261" y="3683"/>
                  </a:lnTo>
                  <a:lnTo>
                    <a:pt x="7428" y="3746"/>
                  </a:lnTo>
                  <a:lnTo>
                    <a:pt x="7700" y="3746"/>
                  </a:lnTo>
                  <a:lnTo>
                    <a:pt x="7721" y="3683"/>
                  </a:lnTo>
                  <a:lnTo>
                    <a:pt x="7888" y="3641"/>
                  </a:lnTo>
                  <a:lnTo>
                    <a:pt x="7951" y="3557"/>
                  </a:lnTo>
                  <a:lnTo>
                    <a:pt x="8160" y="3474"/>
                  </a:lnTo>
                  <a:lnTo>
                    <a:pt x="8307" y="3474"/>
                  </a:lnTo>
                  <a:lnTo>
                    <a:pt x="8432" y="3453"/>
                  </a:lnTo>
                  <a:lnTo>
                    <a:pt x="8725" y="3474"/>
                  </a:lnTo>
                  <a:lnTo>
                    <a:pt x="8956" y="3411"/>
                  </a:lnTo>
                  <a:lnTo>
                    <a:pt x="9102" y="3411"/>
                  </a:lnTo>
                  <a:lnTo>
                    <a:pt x="9165" y="3432"/>
                  </a:lnTo>
                  <a:lnTo>
                    <a:pt x="9311" y="3306"/>
                  </a:lnTo>
                  <a:lnTo>
                    <a:pt x="9458" y="3306"/>
                  </a:lnTo>
                  <a:lnTo>
                    <a:pt x="9500" y="3264"/>
                  </a:lnTo>
                  <a:lnTo>
                    <a:pt x="9730" y="3264"/>
                  </a:lnTo>
                  <a:lnTo>
                    <a:pt x="9939" y="3327"/>
                  </a:lnTo>
                  <a:lnTo>
                    <a:pt x="10085" y="3264"/>
                  </a:lnTo>
                  <a:lnTo>
                    <a:pt x="10148" y="3327"/>
                  </a:lnTo>
                  <a:lnTo>
                    <a:pt x="10148" y="3432"/>
                  </a:lnTo>
                  <a:lnTo>
                    <a:pt x="10253" y="3474"/>
                  </a:lnTo>
                  <a:lnTo>
                    <a:pt x="10399" y="3453"/>
                  </a:lnTo>
                  <a:lnTo>
                    <a:pt x="10420" y="3348"/>
                  </a:lnTo>
                  <a:lnTo>
                    <a:pt x="10357" y="3223"/>
                  </a:lnTo>
                  <a:lnTo>
                    <a:pt x="10232" y="2992"/>
                  </a:lnTo>
                  <a:lnTo>
                    <a:pt x="10085" y="2930"/>
                  </a:lnTo>
                  <a:lnTo>
                    <a:pt x="10106" y="2846"/>
                  </a:lnTo>
                  <a:lnTo>
                    <a:pt x="10085" y="2699"/>
                  </a:lnTo>
                  <a:lnTo>
                    <a:pt x="10148" y="2511"/>
                  </a:lnTo>
                  <a:lnTo>
                    <a:pt x="10127" y="2469"/>
                  </a:lnTo>
                  <a:lnTo>
                    <a:pt x="10002" y="2427"/>
                  </a:lnTo>
                  <a:lnTo>
                    <a:pt x="10002" y="2281"/>
                  </a:lnTo>
                  <a:lnTo>
                    <a:pt x="10002" y="2176"/>
                  </a:lnTo>
                  <a:lnTo>
                    <a:pt x="9939" y="1967"/>
                  </a:lnTo>
                  <a:lnTo>
                    <a:pt x="9897" y="1842"/>
                  </a:lnTo>
                  <a:lnTo>
                    <a:pt x="9897" y="1779"/>
                  </a:lnTo>
                  <a:lnTo>
                    <a:pt x="10044" y="1779"/>
                  </a:lnTo>
                  <a:lnTo>
                    <a:pt x="10106" y="1632"/>
                  </a:lnTo>
                  <a:lnTo>
                    <a:pt x="10148" y="1570"/>
                  </a:lnTo>
                  <a:lnTo>
                    <a:pt x="10148" y="1528"/>
                  </a:lnTo>
                  <a:lnTo>
                    <a:pt x="10106" y="1444"/>
                  </a:lnTo>
                  <a:lnTo>
                    <a:pt x="10002" y="1360"/>
                  </a:lnTo>
                  <a:lnTo>
                    <a:pt x="9709" y="1360"/>
                  </a:lnTo>
                  <a:lnTo>
                    <a:pt x="9562" y="1256"/>
                  </a:lnTo>
                  <a:lnTo>
                    <a:pt x="9520" y="1026"/>
                  </a:lnTo>
                  <a:lnTo>
                    <a:pt x="9583" y="837"/>
                  </a:lnTo>
                  <a:lnTo>
                    <a:pt x="9500" y="733"/>
                  </a:lnTo>
                  <a:lnTo>
                    <a:pt x="9395" y="712"/>
                  </a:lnTo>
                  <a:lnTo>
                    <a:pt x="9395" y="628"/>
                  </a:lnTo>
                  <a:lnTo>
                    <a:pt x="9290" y="523"/>
                  </a:lnTo>
                  <a:lnTo>
                    <a:pt x="9186" y="502"/>
                  </a:lnTo>
                  <a:lnTo>
                    <a:pt x="8956" y="293"/>
                  </a:lnTo>
                  <a:lnTo>
                    <a:pt x="8851" y="272"/>
                  </a:lnTo>
                  <a:lnTo>
                    <a:pt x="8767" y="335"/>
                  </a:lnTo>
                  <a:lnTo>
                    <a:pt x="8725" y="335"/>
                  </a:lnTo>
                  <a:lnTo>
                    <a:pt x="8558" y="293"/>
                  </a:lnTo>
                  <a:lnTo>
                    <a:pt x="8516" y="377"/>
                  </a:lnTo>
                  <a:lnTo>
                    <a:pt x="8432" y="335"/>
                  </a:lnTo>
                  <a:lnTo>
                    <a:pt x="8412" y="230"/>
                  </a:lnTo>
                  <a:lnTo>
                    <a:pt x="8349" y="230"/>
                  </a:lnTo>
                  <a:lnTo>
                    <a:pt x="8328" y="272"/>
                  </a:lnTo>
                  <a:lnTo>
                    <a:pt x="8244" y="419"/>
                  </a:lnTo>
                  <a:lnTo>
                    <a:pt x="8098" y="502"/>
                  </a:lnTo>
                  <a:lnTo>
                    <a:pt x="7909" y="607"/>
                  </a:lnTo>
                  <a:lnTo>
                    <a:pt x="7888" y="691"/>
                  </a:lnTo>
                  <a:lnTo>
                    <a:pt x="7700" y="712"/>
                  </a:lnTo>
                  <a:lnTo>
                    <a:pt x="7616" y="754"/>
                  </a:lnTo>
                  <a:lnTo>
                    <a:pt x="7386" y="712"/>
                  </a:lnTo>
                  <a:lnTo>
                    <a:pt x="7324" y="649"/>
                  </a:lnTo>
                  <a:lnTo>
                    <a:pt x="7219" y="649"/>
                  </a:lnTo>
                  <a:lnTo>
                    <a:pt x="7198" y="628"/>
                  </a:lnTo>
                  <a:lnTo>
                    <a:pt x="7093" y="691"/>
                  </a:lnTo>
                  <a:lnTo>
                    <a:pt x="6884" y="691"/>
                  </a:lnTo>
                  <a:lnTo>
                    <a:pt x="6633" y="795"/>
                  </a:lnTo>
                  <a:lnTo>
                    <a:pt x="6445" y="754"/>
                  </a:lnTo>
                  <a:lnTo>
                    <a:pt x="6319" y="649"/>
                  </a:lnTo>
                  <a:lnTo>
                    <a:pt x="6235" y="712"/>
                  </a:lnTo>
                  <a:lnTo>
                    <a:pt x="6026" y="607"/>
                  </a:lnTo>
                  <a:lnTo>
                    <a:pt x="5901" y="586"/>
                  </a:lnTo>
                  <a:lnTo>
                    <a:pt x="5712" y="440"/>
                  </a:lnTo>
                  <a:lnTo>
                    <a:pt x="5629" y="440"/>
                  </a:lnTo>
                  <a:lnTo>
                    <a:pt x="5587" y="523"/>
                  </a:lnTo>
                  <a:lnTo>
                    <a:pt x="5503" y="502"/>
                  </a:lnTo>
                  <a:lnTo>
                    <a:pt x="5399" y="377"/>
                  </a:lnTo>
                  <a:lnTo>
                    <a:pt x="5378" y="210"/>
                  </a:lnTo>
                  <a:lnTo>
                    <a:pt x="5273" y="126"/>
                  </a:lnTo>
                  <a:lnTo>
                    <a:pt x="5210" y="168"/>
                  </a:lnTo>
                  <a:lnTo>
                    <a:pt x="5085" y="293"/>
                  </a:lnTo>
                  <a:lnTo>
                    <a:pt x="5022" y="272"/>
                  </a:lnTo>
                  <a:lnTo>
                    <a:pt x="4980" y="314"/>
                  </a:lnTo>
                  <a:lnTo>
                    <a:pt x="4771" y="105"/>
                  </a:lnTo>
                  <a:lnTo>
                    <a:pt x="47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36"/>
            <p:cNvSpPr/>
            <p:nvPr/>
          </p:nvSpPr>
          <p:spPr>
            <a:xfrm>
              <a:off x="4041450" y="2592550"/>
              <a:ext cx="39775" cy="35075"/>
            </a:xfrm>
            <a:custGeom>
              <a:rect b="b" l="l" r="r" t="t"/>
              <a:pathLst>
                <a:path extrusionOk="0" h="1403" w="1591">
                  <a:moveTo>
                    <a:pt x="503" y="0"/>
                  </a:moveTo>
                  <a:lnTo>
                    <a:pt x="419" y="84"/>
                  </a:lnTo>
                  <a:lnTo>
                    <a:pt x="335" y="84"/>
                  </a:lnTo>
                  <a:lnTo>
                    <a:pt x="231" y="189"/>
                  </a:lnTo>
                  <a:lnTo>
                    <a:pt x="210" y="356"/>
                  </a:lnTo>
                  <a:lnTo>
                    <a:pt x="335" y="398"/>
                  </a:lnTo>
                  <a:lnTo>
                    <a:pt x="335" y="523"/>
                  </a:lnTo>
                  <a:lnTo>
                    <a:pt x="189" y="628"/>
                  </a:lnTo>
                  <a:lnTo>
                    <a:pt x="210" y="733"/>
                  </a:lnTo>
                  <a:lnTo>
                    <a:pt x="126" y="879"/>
                  </a:lnTo>
                  <a:lnTo>
                    <a:pt x="1" y="921"/>
                  </a:lnTo>
                  <a:lnTo>
                    <a:pt x="22" y="921"/>
                  </a:lnTo>
                  <a:lnTo>
                    <a:pt x="84" y="1025"/>
                  </a:lnTo>
                  <a:lnTo>
                    <a:pt x="168" y="1088"/>
                  </a:lnTo>
                  <a:lnTo>
                    <a:pt x="231" y="1046"/>
                  </a:lnTo>
                  <a:lnTo>
                    <a:pt x="294" y="1088"/>
                  </a:lnTo>
                  <a:lnTo>
                    <a:pt x="398" y="1046"/>
                  </a:lnTo>
                  <a:lnTo>
                    <a:pt x="294" y="1130"/>
                  </a:lnTo>
                  <a:lnTo>
                    <a:pt x="231" y="1130"/>
                  </a:lnTo>
                  <a:lnTo>
                    <a:pt x="168" y="1318"/>
                  </a:lnTo>
                  <a:lnTo>
                    <a:pt x="189" y="1402"/>
                  </a:lnTo>
                  <a:lnTo>
                    <a:pt x="419" y="1193"/>
                  </a:lnTo>
                  <a:lnTo>
                    <a:pt x="712" y="1025"/>
                  </a:lnTo>
                  <a:lnTo>
                    <a:pt x="796" y="879"/>
                  </a:lnTo>
                  <a:lnTo>
                    <a:pt x="900" y="816"/>
                  </a:lnTo>
                  <a:lnTo>
                    <a:pt x="1110" y="837"/>
                  </a:lnTo>
                  <a:lnTo>
                    <a:pt x="1152" y="795"/>
                  </a:lnTo>
                  <a:lnTo>
                    <a:pt x="1277" y="795"/>
                  </a:lnTo>
                  <a:lnTo>
                    <a:pt x="1361" y="816"/>
                  </a:lnTo>
                  <a:lnTo>
                    <a:pt x="1486" y="837"/>
                  </a:lnTo>
                  <a:lnTo>
                    <a:pt x="1591" y="733"/>
                  </a:lnTo>
                  <a:lnTo>
                    <a:pt x="1591" y="670"/>
                  </a:lnTo>
                  <a:lnTo>
                    <a:pt x="1486" y="607"/>
                  </a:lnTo>
                  <a:lnTo>
                    <a:pt x="1361" y="481"/>
                  </a:lnTo>
                  <a:lnTo>
                    <a:pt x="1235" y="461"/>
                  </a:lnTo>
                  <a:lnTo>
                    <a:pt x="1047" y="293"/>
                  </a:lnTo>
                  <a:lnTo>
                    <a:pt x="1026" y="84"/>
                  </a:lnTo>
                  <a:lnTo>
                    <a:pt x="921" y="63"/>
                  </a:lnTo>
                  <a:lnTo>
                    <a:pt x="817" y="147"/>
                  </a:lnTo>
                  <a:lnTo>
                    <a:pt x="64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36"/>
            <p:cNvSpPr/>
            <p:nvPr/>
          </p:nvSpPr>
          <p:spPr>
            <a:xfrm>
              <a:off x="4231325" y="2673625"/>
              <a:ext cx="139700" cy="134450"/>
            </a:xfrm>
            <a:custGeom>
              <a:rect b="b" l="l" r="r" t="t"/>
              <a:pathLst>
                <a:path extrusionOk="0" h="5378" w="5588">
                  <a:moveTo>
                    <a:pt x="2031" y="0"/>
                  </a:moveTo>
                  <a:lnTo>
                    <a:pt x="1989" y="42"/>
                  </a:lnTo>
                  <a:lnTo>
                    <a:pt x="1842" y="42"/>
                  </a:lnTo>
                  <a:lnTo>
                    <a:pt x="1696" y="168"/>
                  </a:lnTo>
                  <a:lnTo>
                    <a:pt x="1717" y="189"/>
                  </a:lnTo>
                  <a:lnTo>
                    <a:pt x="1633" y="314"/>
                  </a:lnTo>
                  <a:lnTo>
                    <a:pt x="1591" y="314"/>
                  </a:lnTo>
                  <a:lnTo>
                    <a:pt x="1466" y="419"/>
                  </a:lnTo>
                  <a:lnTo>
                    <a:pt x="1215" y="482"/>
                  </a:lnTo>
                  <a:lnTo>
                    <a:pt x="1110" y="670"/>
                  </a:lnTo>
                  <a:lnTo>
                    <a:pt x="1110" y="837"/>
                  </a:lnTo>
                  <a:lnTo>
                    <a:pt x="1215" y="1047"/>
                  </a:lnTo>
                  <a:lnTo>
                    <a:pt x="1215" y="1235"/>
                  </a:lnTo>
                  <a:lnTo>
                    <a:pt x="1110" y="1444"/>
                  </a:lnTo>
                  <a:lnTo>
                    <a:pt x="1173" y="1549"/>
                  </a:lnTo>
                  <a:lnTo>
                    <a:pt x="1152" y="1716"/>
                  </a:lnTo>
                  <a:lnTo>
                    <a:pt x="1068" y="1842"/>
                  </a:lnTo>
                  <a:lnTo>
                    <a:pt x="1005" y="1925"/>
                  </a:lnTo>
                  <a:lnTo>
                    <a:pt x="1" y="2658"/>
                  </a:lnTo>
                  <a:lnTo>
                    <a:pt x="273" y="3411"/>
                  </a:lnTo>
                  <a:lnTo>
                    <a:pt x="775" y="3453"/>
                  </a:lnTo>
                  <a:lnTo>
                    <a:pt x="3474" y="5336"/>
                  </a:lnTo>
                  <a:lnTo>
                    <a:pt x="4562" y="5378"/>
                  </a:lnTo>
                  <a:lnTo>
                    <a:pt x="4709" y="5106"/>
                  </a:lnTo>
                  <a:lnTo>
                    <a:pt x="4834" y="4855"/>
                  </a:lnTo>
                  <a:lnTo>
                    <a:pt x="5085" y="4708"/>
                  </a:lnTo>
                  <a:lnTo>
                    <a:pt x="5274" y="4792"/>
                  </a:lnTo>
                  <a:lnTo>
                    <a:pt x="5399" y="4750"/>
                  </a:lnTo>
                  <a:lnTo>
                    <a:pt x="5462" y="4771"/>
                  </a:lnTo>
                  <a:lnTo>
                    <a:pt x="5546" y="4645"/>
                  </a:lnTo>
                  <a:lnTo>
                    <a:pt x="5588" y="4604"/>
                  </a:lnTo>
                  <a:lnTo>
                    <a:pt x="5546" y="4583"/>
                  </a:lnTo>
                  <a:lnTo>
                    <a:pt x="5441" y="4541"/>
                  </a:lnTo>
                  <a:lnTo>
                    <a:pt x="5337" y="4457"/>
                  </a:lnTo>
                  <a:lnTo>
                    <a:pt x="5274" y="4122"/>
                  </a:lnTo>
                  <a:lnTo>
                    <a:pt x="5085" y="4122"/>
                  </a:lnTo>
                  <a:lnTo>
                    <a:pt x="5064" y="3955"/>
                  </a:lnTo>
                  <a:lnTo>
                    <a:pt x="5064" y="3767"/>
                  </a:lnTo>
                  <a:lnTo>
                    <a:pt x="5190" y="3662"/>
                  </a:lnTo>
                  <a:lnTo>
                    <a:pt x="5064" y="3411"/>
                  </a:lnTo>
                  <a:lnTo>
                    <a:pt x="4960" y="3348"/>
                  </a:lnTo>
                  <a:lnTo>
                    <a:pt x="4855" y="3139"/>
                  </a:lnTo>
                  <a:lnTo>
                    <a:pt x="4772" y="3097"/>
                  </a:lnTo>
                  <a:lnTo>
                    <a:pt x="4730" y="3118"/>
                  </a:lnTo>
                  <a:lnTo>
                    <a:pt x="4290" y="2825"/>
                  </a:lnTo>
                  <a:lnTo>
                    <a:pt x="4186" y="2867"/>
                  </a:lnTo>
                  <a:lnTo>
                    <a:pt x="4123" y="2888"/>
                  </a:lnTo>
                  <a:lnTo>
                    <a:pt x="4018" y="2804"/>
                  </a:lnTo>
                  <a:lnTo>
                    <a:pt x="4018" y="2720"/>
                  </a:lnTo>
                  <a:lnTo>
                    <a:pt x="3997" y="2699"/>
                  </a:lnTo>
                  <a:lnTo>
                    <a:pt x="4039" y="2574"/>
                  </a:lnTo>
                  <a:lnTo>
                    <a:pt x="3914" y="2469"/>
                  </a:lnTo>
                  <a:lnTo>
                    <a:pt x="3893" y="2386"/>
                  </a:lnTo>
                  <a:lnTo>
                    <a:pt x="3788" y="2365"/>
                  </a:lnTo>
                  <a:lnTo>
                    <a:pt x="3704" y="2281"/>
                  </a:lnTo>
                  <a:lnTo>
                    <a:pt x="3621" y="2260"/>
                  </a:lnTo>
                  <a:lnTo>
                    <a:pt x="3621" y="2176"/>
                  </a:lnTo>
                  <a:lnTo>
                    <a:pt x="3684" y="2135"/>
                  </a:lnTo>
                  <a:lnTo>
                    <a:pt x="3663" y="2072"/>
                  </a:lnTo>
                  <a:lnTo>
                    <a:pt x="3684" y="1988"/>
                  </a:lnTo>
                  <a:lnTo>
                    <a:pt x="3684" y="1779"/>
                  </a:lnTo>
                  <a:lnTo>
                    <a:pt x="3725" y="1737"/>
                  </a:lnTo>
                  <a:lnTo>
                    <a:pt x="3767" y="1549"/>
                  </a:lnTo>
                  <a:lnTo>
                    <a:pt x="3830" y="1549"/>
                  </a:lnTo>
                  <a:lnTo>
                    <a:pt x="3914" y="1528"/>
                  </a:lnTo>
                  <a:lnTo>
                    <a:pt x="3914" y="1319"/>
                  </a:lnTo>
                  <a:lnTo>
                    <a:pt x="3872" y="1298"/>
                  </a:lnTo>
                  <a:lnTo>
                    <a:pt x="3830" y="1130"/>
                  </a:lnTo>
                  <a:lnTo>
                    <a:pt x="3914" y="1130"/>
                  </a:lnTo>
                  <a:lnTo>
                    <a:pt x="4018" y="1088"/>
                  </a:lnTo>
                  <a:lnTo>
                    <a:pt x="4081" y="1047"/>
                  </a:lnTo>
                  <a:lnTo>
                    <a:pt x="4018" y="1026"/>
                  </a:lnTo>
                  <a:lnTo>
                    <a:pt x="3935" y="984"/>
                  </a:lnTo>
                  <a:lnTo>
                    <a:pt x="3809" y="1005"/>
                  </a:lnTo>
                  <a:lnTo>
                    <a:pt x="3725" y="984"/>
                  </a:lnTo>
                  <a:lnTo>
                    <a:pt x="3516" y="879"/>
                  </a:lnTo>
                  <a:lnTo>
                    <a:pt x="3453" y="837"/>
                  </a:lnTo>
                  <a:lnTo>
                    <a:pt x="3349" y="795"/>
                  </a:lnTo>
                  <a:lnTo>
                    <a:pt x="3286" y="670"/>
                  </a:lnTo>
                  <a:lnTo>
                    <a:pt x="3244" y="565"/>
                  </a:lnTo>
                  <a:lnTo>
                    <a:pt x="3140" y="565"/>
                  </a:lnTo>
                  <a:lnTo>
                    <a:pt x="3077" y="419"/>
                  </a:lnTo>
                  <a:lnTo>
                    <a:pt x="3098" y="314"/>
                  </a:lnTo>
                  <a:lnTo>
                    <a:pt x="3035" y="189"/>
                  </a:lnTo>
                  <a:lnTo>
                    <a:pt x="2930" y="168"/>
                  </a:lnTo>
                  <a:lnTo>
                    <a:pt x="2784" y="210"/>
                  </a:lnTo>
                  <a:lnTo>
                    <a:pt x="2679" y="168"/>
                  </a:lnTo>
                  <a:lnTo>
                    <a:pt x="2679" y="63"/>
                  </a:lnTo>
                  <a:lnTo>
                    <a:pt x="2616" y="0"/>
                  </a:lnTo>
                  <a:lnTo>
                    <a:pt x="2470" y="63"/>
                  </a:lnTo>
                  <a:lnTo>
                    <a:pt x="22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36"/>
            <p:cNvSpPr/>
            <p:nvPr/>
          </p:nvSpPr>
          <p:spPr>
            <a:xfrm>
              <a:off x="4345375" y="2791325"/>
              <a:ext cx="25125" cy="25650"/>
            </a:xfrm>
            <a:custGeom>
              <a:rect b="b" l="l" r="r" t="t"/>
              <a:pathLst>
                <a:path extrusionOk="0" h="1026" w="1005">
                  <a:moveTo>
                    <a:pt x="523" y="0"/>
                  </a:moveTo>
                  <a:lnTo>
                    <a:pt x="272" y="147"/>
                  </a:lnTo>
                  <a:lnTo>
                    <a:pt x="147" y="398"/>
                  </a:lnTo>
                  <a:lnTo>
                    <a:pt x="0" y="670"/>
                  </a:lnTo>
                  <a:lnTo>
                    <a:pt x="84" y="670"/>
                  </a:lnTo>
                  <a:lnTo>
                    <a:pt x="607" y="816"/>
                  </a:lnTo>
                  <a:lnTo>
                    <a:pt x="628" y="1025"/>
                  </a:lnTo>
                  <a:lnTo>
                    <a:pt x="1005" y="879"/>
                  </a:lnTo>
                  <a:lnTo>
                    <a:pt x="942" y="795"/>
                  </a:lnTo>
                  <a:lnTo>
                    <a:pt x="942" y="774"/>
                  </a:lnTo>
                  <a:lnTo>
                    <a:pt x="984" y="774"/>
                  </a:lnTo>
                  <a:lnTo>
                    <a:pt x="921" y="691"/>
                  </a:lnTo>
                  <a:lnTo>
                    <a:pt x="921" y="607"/>
                  </a:lnTo>
                  <a:lnTo>
                    <a:pt x="879" y="502"/>
                  </a:lnTo>
                  <a:lnTo>
                    <a:pt x="837" y="565"/>
                  </a:lnTo>
                  <a:lnTo>
                    <a:pt x="607" y="419"/>
                  </a:lnTo>
                  <a:lnTo>
                    <a:pt x="942" y="356"/>
                  </a:lnTo>
                  <a:lnTo>
                    <a:pt x="900" y="84"/>
                  </a:lnTo>
                  <a:lnTo>
                    <a:pt x="900" y="63"/>
                  </a:lnTo>
                  <a:lnTo>
                    <a:pt x="837" y="42"/>
                  </a:lnTo>
                  <a:lnTo>
                    <a:pt x="712" y="84"/>
                  </a:lnTo>
                  <a:lnTo>
                    <a:pt x="52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36"/>
            <p:cNvSpPr/>
            <p:nvPr/>
          </p:nvSpPr>
          <p:spPr>
            <a:xfrm>
              <a:off x="4136125" y="2704475"/>
              <a:ext cx="32475" cy="18350"/>
            </a:xfrm>
            <a:custGeom>
              <a:rect b="b" l="l" r="r" t="t"/>
              <a:pathLst>
                <a:path extrusionOk="0" h="734" w="1299">
                  <a:moveTo>
                    <a:pt x="1194" y="1"/>
                  </a:moveTo>
                  <a:lnTo>
                    <a:pt x="1005" y="105"/>
                  </a:lnTo>
                  <a:lnTo>
                    <a:pt x="775" y="210"/>
                  </a:lnTo>
                  <a:lnTo>
                    <a:pt x="608" y="210"/>
                  </a:lnTo>
                  <a:lnTo>
                    <a:pt x="482" y="168"/>
                  </a:lnTo>
                  <a:lnTo>
                    <a:pt x="378" y="168"/>
                  </a:lnTo>
                  <a:lnTo>
                    <a:pt x="378" y="231"/>
                  </a:lnTo>
                  <a:lnTo>
                    <a:pt x="357" y="315"/>
                  </a:lnTo>
                  <a:lnTo>
                    <a:pt x="273" y="336"/>
                  </a:lnTo>
                  <a:lnTo>
                    <a:pt x="147" y="294"/>
                  </a:lnTo>
                  <a:lnTo>
                    <a:pt x="85" y="377"/>
                  </a:lnTo>
                  <a:lnTo>
                    <a:pt x="1" y="398"/>
                  </a:lnTo>
                  <a:lnTo>
                    <a:pt x="1" y="524"/>
                  </a:lnTo>
                  <a:lnTo>
                    <a:pt x="85" y="629"/>
                  </a:lnTo>
                  <a:lnTo>
                    <a:pt x="210" y="712"/>
                  </a:lnTo>
                  <a:lnTo>
                    <a:pt x="378" y="691"/>
                  </a:lnTo>
                  <a:lnTo>
                    <a:pt x="461" y="733"/>
                  </a:lnTo>
                  <a:lnTo>
                    <a:pt x="503" y="691"/>
                  </a:lnTo>
                  <a:lnTo>
                    <a:pt x="629" y="649"/>
                  </a:lnTo>
                  <a:lnTo>
                    <a:pt x="775" y="545"/>
                  </a:lnTo>
                  <a:lnTo>
                    <a:pt x="838" y="503"/>
                  </a:lnTo>
                  <a:lnTo>
                    <a:pt x="1005" y="524"/>
                  </a:lnTo>
                  <a:lnTo>
                    <a:pt x="1005" y="419"/>
                  </a:lnTo>
                  <a:lnTo>
                    <a:pt x="984" y="315"/>
                  </a:lnTo>
                  <a:lnTo>
                    <a:pt x="1110" y="168"/>
                  </a:lnTo>
                  <a:lnTo>
                    <a:pt x="1235" y="85"/>
                  </a:lnTo>
                  <a:lnTo>
                    <a:pt x="1298" y="22"/>
                  </a:lnTo>
                  <a:lnTo>
                    <a:pt x="125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36"/>
            <p:cNvSpPr/>
            <p:nvPr/>
          </p:nvSpPr>
          <p:spPr>
            <a:xfrm>
              <a:off x="4184250" y="2677275"/>
              <a:ext cx="90000" cy="80075"/>
            </a:xfrm>
            <a:custGeom>
              <a:rect b="b" l="l" r="r" t="t"/>
              <a:pathLst>
                <a:path extrusionOk="0" h="3203" w="3600">
                  <a:moveTo>
                    <a:pt x="3370" y="1"/>
                  </a:moveTo>
                  <a:lnTo>
                    <a:pt x="3139" y="64"/>
                  </a:lnTo>
                  <a:lnTo>
                    <a:pt x="2846" y="43"/>
                  </a:lnTo>
                  <a:lnTo>
                    <a:pt x="2721" y="64"/>
                  </a:lnTo>
                  <a:lnTo>
                    <a:pt x="2574" y="64"/>
                  </a:lnTo>
                  <a:lnTo>
                    <a:pt x="2365" y="147"/>
                  </a:lnTo>
                  <a:lnTo>
                    <a:pt x="2302" y="231"/>
                  </a:lnTo>
                  <a:lnTo>
                    <a:pt x="2135" y="273"/>
                  </a:lnTo>
                  <a:lnTo>
                    <a:pt x="2114" y="336"/>
                  </a:lnTo>
                  <a:lnTo>
                    <a:pt x="1842" y="336"/>
                  </a:lnTo>
                  <a:lnTo>
                    <a:pt x="1675" y="273"/>
                  </a:lnTo>
                  <a:lnTo>
                    <a:pt x="1612" y="231"/>
                  </a:lnTo>
                  <a:lnTo>
                    <a:pt x="1507" y="210"/>
                  </a:lnTo>
                  <a:lnTo>
                    <a:pt x="1194" y="231"/>
                  </a:lnTo>
                  <a:lnTo>
                    <a:pt x="1110" y="273"/>
                  </a:lnTo>
                  <a:lnTo>
                    <a:pt x="1068" y="273"/>
                  </a:lnTo>
                  <a:lnTo>
                    <a:pt x="775" y="419"/>
                  </a:lnTo>
                  <a:lnTo>
                    <a:pt x="670" y="377"/>
                  </a:lnTo>
                  <a:lnTo>
                    <a:pt x="524" y="336"/>
                  </a:lnTo>
                  <a:lnTo>
                    <a:pt x="461" y="419"/>
                  </a:lnTo>
                  <a:lnTo>
                    <a:pt x="461" y="649"/>
                  </a:lnTo>
                  <a:lnTo>
                    <a:pt x="377" y="670"/>
                  </a:lnTo>
                  <a:lnTo>
                    <a:pt x="419" y="796"/>
                  </a:lnTo>
                  <a:lnTo>
                    <a:pt x="315" y="859"/>
                  </a:lnTo>
                  <a:lnTo>
                    <a:pt x="168" y="880"/>
                  </a:lnTo>
                  <a:lnTo>
                    <a:pt x="64" y="859"/>
                  </a:lnTo>
                  <a:lnTo>
                    <a:pt x="1" y="901"/>
                  </a:lnTo>
                  <a:lnTo>
                    <a:pt x="22" y="1068"/>
                  </a:lnTo>
                  <a:lnTo>
                    <a:pt x="105" y="1277"/>
                  </a:lnTo>
                  <a:lnTo>
                    <a:pt x="147" y="1403"/>
                  </a:lnTo>
                  <a:lnTo>
                    <a:pt x="126" y="1528"/>
                  </a:lnTo>
                  <a:lnTo>
                    <a:pt x="105" y="1779"/>
                  </a:lnTo>
                  <a:lnTo>
                    <a:pt x="336" y="1779"/>
                  </a:lnTo>
                  <a:lnTo>
                    <a:pt x="377" y="1905"/>
                  </a:lnTo>
                  <a:lnTo>
                    <a:pt x="482" y="1947"/>
                  </a:lnTo>
                  <a:lnTo>
                    <a:pt x="482" y="2114"/>
                  </a:lnTo>
                  <a:lnTo>
                    <a:pt x="545" y="2198"/>
                  </a:lnTo>
                  <a:lnTo>
                    <a:pt x="461" y="2219"/>
                  </a:lnTo>
                  <a:lnTo>
                    <a:pt x="419" y="2219"/>
                  </a:lnTo>
                  <a:lnTo>
                    <a:pt x="315" y="2302"/>
                  </a:lnTo>
                  <a:lnTo>
                    <a:pt x="252" y="2449"/>
                  </a:lnTo>
                  <a:lnTo>
                    <a:pt x="168" y="2574"/>
                  </a:lnTo>
                  <a:lnTo>
                    <a:pt x="147" y="2574"/>
                  </a:lnTo>
                  <a:lnTo>
                    <a:pt x="168" y="2616"/>
                  </a:lnTo>
                  <a:lnTo>
                    <a:pt x="252" y="2679"/>
                  </a:lnTo>
                  <a:lnTo>
                    <a:pt x="273" y="2888"/>
                  </a:lnTo>
                  <a:lnTo>
                    <a:pt x="252" y="2993"/>
                  </a:lnTo>
                  <a:lnTo>
                    <a:pt x="315" y="2993"/>
                  </a:lnTo>
                  <a:lnTo>
                    <a:pt x="482" y="3077"/>
                  </a:lnTo>
                  <a:lnTo>
                    <a:pt x="629" y="3181"/>
                  </a:lnTo>
                  <a:lnTo>
                    <a:pt x="649" y="3181"/>
                  </a:lnTo>
                  <a:lnTo>
                    <a:pt x="733" y="3202"/>
                  </a:lnTo>
                  <a:lnTo>
                    <a:pt x="1884" y="2512"/>
                  </a:lnTo>
                  <a:lnTo>
                    <a:pt x="2888" y="1779"/>
                  </a:lnTo>
                  <a:lnTo>
                    <a:pt x="2951" y="1696"/>
                  </a:lnTo>
                  <a:lnTo>
                    <a:pt x="3035" y="1570"/>
                  </a:lnTo>
                  <a:lnTo>
                    <a:pt x="3056" y="1403"/>
                  </a:lnTo>
                  <a:lnTo>
                    <a:pt x="2993" y="1298"/>
                  </a:lnTo>
                  <a:lnTo>
                    <a:pt x="3098" y="1089"/>
                  </a:lnTo>
                  <a:lnTo>
                    <a:pt x="3098" y="901"/>
                  </a:lnTo>
                  <a:lnTo>
                    <a:pt x="2993" y="691"/>
                  </a:lnTo>
                  <a:lnTo>
                    <a:pt x="2993" y="524"/>
                  </a:lnTo>
                  <a:lnTo>
                    <a:pt x="3098" y="336"/>
                  </a:lnTo>
                  <a:lnTo>
                    <a:pt x="3349" y="273"/>
                  </a:lnTo>
                  <a:lnTo>
                    <a:pt x="3474" y="168"/>
                  </a:lnTo>
                  <a:lnTo>
                    <a:pt x="3516" y="168"/>
                  </a:lnTo>
                  <a:lnTo>
                    <a:pt x="3600" y="43"/>
                  </a:lnTo>
                  <a:lnTo>
                    <a:pt x="3579" y="22"/>
                  </a:lnTo>
                  <a:lnTo>
                    <a:pt x="351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36"/>
            <p:cNvSpPr/>
            <p:nvPr/>
          </p:nvSpPr>
          <p:spPr>
            <a:xfrm>
              <a:off x="4165950" y="2741625"/>
              <a:ext cx="22000" cy="63850"/>
            </a:xfrm>
            <a:custGeom>
              <a:rect b="b" l="l" r="r" t="t"/>
              <a:pathLst>
                <a:path extrusionOk="0" h="2554" w="880">
                  <a:moveTo>
                    <a:pt x="837" y="0"/>
                  </a:moveTo>
                  <a:lnTo>
                    <a:pt x="754" y="105"/>
                  </a:lnTo>
                  <a:lnTo>
                    <a:pt x="565" y="147"/>
                  </a:lnTo>
                  <a:lnTo>
                    <a:pt x="524" y="105"/>
                  </a:lnTo>
                  <a:lnTo>
                    <a:pt x="377" y="252"/>
                  </a:lnTo>
                  <a:lnTo>
                    <a:pt x="335" y="670"/>
                  </a:lnTo>
                  <a:lnTo>
                    <a:pt x="168" y="1005"/>
                  </a:lnTo>
                  <a:lnTo>
                    <a:pt x="1" y="1235"/>
                  </a:lnTo>
                  <a:lnTo>
                    <a:pt x="63" y="1256"/>
                  </a:lnTo>
                  <a:lnTo>
                    <a:pt x="168" y="1444"/>
                  </a:lnTo>
                  <a:lnTo>
                    <a:pt x="231" y="1653"/>
                  </a:lnTo>
                  <a:lnTo>
                    <a:pt x="377" y="1884"/>
                  </a:lnTo>
                  <a:lnTo>
                    <a:pt x="524" y="2197"/>
                  </a:lnTo>
                  <a:lnTo>
                    <a:pt x="461" y="2344"/>
                  </a:lnTo>
                  <a:lnTo>
                    <a:pt x="545" y="2553"/>
                  </a:lnTo>
                  <a:lnTo>
                    <a:pt x="628" y="2448"/>
                  </a:lnTo>
                  <a:lnTo>
                    <a:pt x="628" y="2407"/>
                  </a:lnTo>
                  <a:lnTo>
                    <a:pt x="628" y="2344"/>
                  </a:lnTo>
                  <a:lnTo>
                    <a:pt x="670" y="2281"/>
                  </a:lnTo>
                  <a:lnTo>
                    <a:pt x="670" y="2156"/>
                  </a:lnTo>
                  <a:lnTo>
                    <a:pt x="733" y="1988"/>
                  </a:lnTo>
                  <a:lnTo>
                    <a:pt x="691" y="1842"/>
                  </a:lnTo>
                  <a:lnTo>
                    <a:pt x="754" y="1821"/>
                  </a:lnTo>
                  <a:lnTo>
                    <a:pt x="754" y="1674"/>
                  </a:lnTo>
                  <a:lnTo>
                    <a:pt x="775" y="1549"/>
                  </a:lnTo>
                  <a:lnTo>
                    <a:pt x="775" y="1465"/>
                  </a:lnTo>
                  <a:lnTo>
                    <a:pt x="775" y="1214"/>
                  </a:lnTo>
                  <a:lnTo>
                    <a:pt x="754" y="1235"/>
                  </a:lnTo>
                  <a:lnTo>
                    <a:pt x="670" y="1235"/>
                  </a:lnTo>
                  <a:lnTo>
                    <a:pt x="565" y="1298"/>
                  </a:lnTo>
                  <a:lnTo>
                    <a:pt x="524" y="1235"/>
                  </a:lnTo>
                  <a:lnTo>
                    <a:pt x="545" y="1047"/>
                  </a:lnTo>
                  <a:lnTo>
                    <a:pt x="545" y="796"/>
                  </a:lnTo>
                  <a:lnTo>
                    <a:pt x="524" y="712"/>
                  </a:lnTo>
                  <a:lnTo>
                    <a:pt x="545" y="565"/>
                  </a:lnTo>
                  <a:lnTo>
                    <a:pt x="670" y="565"/>
                  </a:lnTo>
                  <a:lnTo>
                    <a:pt x="691" y="670"/>
                  </a:lnTo>
                  <a:lnTo>
                    <a:pt x="754" y="670"/>
                  </a:lnTo>
                  <a:lnTo>
                    <a:pt x="837" y="607"/>
                  </a:lnTo>
                  <a:lnTo>
                    <a:pt x="837" y="524"/>
                  </a:lnTo>
                  <a:lnTo>
                    <a:pt x="796" y="482"/>
                  </a:lnTo>
                  <a:lnTo>
                    <a:pt x="775" y="377"/>
                  </a:lnTo>
                  <a:lnTo>
                    <a:pt x="837" y="210"/>
                  </a:lnTo>
                  <a:lnTo>
                    <a:pt x="858" y="63"/>
                  </a:lnTo>
                  <a:lnTo>
                    <a:pt x="87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36"/>
            <p:cNvSpPr/>
            <p:nvPr/>
          </p:nvSpPr>
          <p:spPr>
            <a:xfrm>
              <a:off x="4185300" y="2741625"/>
              <a:ext cx="5775" cy="13100"/>
            </a:xfrm>
            <a:custGeom>
              <a:rect b="b" l="l" r="r" t="t"/>
              <a:pathLst>
                <a:path extrusionOk="0" h="524" w="231">
                  <a:moveTo>
                    <a:pt x="105" y="0"/>
                  </a:moveTo>
                  <a:lnTo>
                    <a:pt x="84" y="63"/>
                  </a:lnTo>
                  <a:lnTo>
                    <a:pt x="63" y="210"/>
                  </a:lnTo>
                  <a:lnTo>
                    <a:pt x="1" y="377"/>
                  </a:lnTo>
                  <a:lnTo>
                    <a:pt x="22" y="482"/>
                  </a:lnTo>
                  <a:lnTo>
                    <a:pt x="63" y="524"/>
                  </a:lnTo>
                  <a:lnTo>
                    <a:pt x="84" y="524"/>
                  </a:lnTo>
                  <a:lnTo>
                    <a:pt x="126" y="482"/>
                  </a:lnTo>
                  <a:lnTo>
                    <a:pt x="210" y="419"/>
                  </a:lnTo>
                  <a:lnTo>
                    <a:pt x="231" y="314"/>
                  </a:lnTo>
                  <a:lnTo>
                    <a:pt x="210" y="105"/>
                  </a:lnTo>
                  <a:lnTo>
                    <a:pt x="126" y="42"/>
                  </a:lnTo>
                  <a:lnTo>
                    <a:pt x="1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36"/>
            <p:cNvSpPr/>
            <p:nvPr/>
          </p:nvSpPr>
          <p:spPr>
            <a:xfrm>
              <a:off x="4179025" y="2755750"/>
              <a:ext cx="7875" cy="18325"/>
            </a:xfrm>
            <a:custGeom>
              <a:rect b="b" l="l" r="r" t="t"/>
              <a:pathLst>
                <a:path extrusionOk="0" h="733" w="315">
                  <a:moveTo>
                    <a:pt x="22" y="0"/>
                  </a:moveTo>
                  <a:lnTo>
                    <a:pt x="1" y="147"/>
                  </a:lnTo>
                  <a:lnTo>
                    <a:pt x="22" y="231"/>
                  </a:lnTo>
                  <a:lnTo>
                    <a:pt x="22" y="482"/>
                  </a:lnTo>
                  <a:lnTo>
                    <a:pt x="1" y="670"/>
                  </a:lnTo>
                  <a:lnTo>
                    <a:pt x="42" y="733"/>
                  </a:lnTo>
                  <a:lnTo>
                    <a:pt x="147" y="670"/>
                  </a:lnTo>
                  <a:lnTo>
                    <a:pt x="231" y="670"/>
                  </a:lnTo>
                  <a:lnTo>
                    <a:pt x="252" y="649"/>
                  </a:lnTo>
                  <a:lnTo>
                    <a:pt x="273" y="440"/>
                  </a:lnTo>
                  <a:lnTo>
                    <a:pt x="273" y="356"/>
                  </a:lnTo>
                  <a:lnTo>
                    <a:pt x="314" y="210"/>
                  </a:lnTo>
                  <a:lnTo>
                    <a:pt x="314" y="147"/>
                  </a:lnTo>
                  <a:lnTo>
                    <a:pt x="314" y="63"/>
                  </a:lnTo>
                  <a:lnTo>
                    <a:pt x="314" y="42"/>
                  </a:lnTo>
                  <a:lnTo>
                    <a:pt x="231" y="105"/>
                  </a:lnTo>
                  <a:lnTo>
                    <a:pt x="168" y="105"/>
                  </a:lnTo>
                  <a:lnTo>
                    <a:pt x="14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36"/>
            <p:cNvSpPr/>
            <p:nvPr/>
          </p:nvSpPr>
          <p:spPr>
            <a:xfrm>
              <a:off x="4179025" y="2721750"/>
              <a:ext cx="18850" cy="23550"/>
            </a:xfrm>
            <a:custGeom>
              <a:rect b="b" l="l" r="r" t="t"/>
              <a:pathLst>
                <a:path extrusionOk="0" h="942" w="754">
                  <a:moveTo>
                    <a:pt x="314" y="0"/>
                  </a:moveTo>
                  <a:lnTo>
                    <a:pt x="314" y="21"/>
                  </a:lnTo>
                  <a:lnTo>
                    <a:pt x="231" y="21"/>
                  </a:lnTo>
                  <a:lnTo>
                    <a:pt x="210" y="440"/>
                  </a:lnTo>
                  <a:lnTo>
                    <a:pt x="105" y="586"/>
                  </a:lnTo>
                  <a:lnTo>
                    <a:pt x="1" y="733"/>
                  </a:lnTo>
                  <a:lnTo>
                    <a:pt x="1" y="879"/>
                  </a:lnTo>
                  <a:lnTo>
                    <a:pt x="1" y="900"/>
                  </a:lnTo>
                  <a:lnTo>
                    <a:pt x="42" y="942"/>
                  </a:lnTo>
                  <a:lnTo>
                    <a:pt x="231" y="900"/>
                  </a:lnTo>
                  <a:lnTo>
                    <a:pt x="314" y="795"/>
                  </a:lnTo>
                  <a:lnTo>
                    <a:pt x="377" y="795"/>
                  </a:lnTo>
                  <a:lnTo>
                    <a:pt x="461" y="670"/>
                  </a:lnTo>
                  <a:lnTo>
                    <a:pt x="524" y="523"/>
                  </a:lnTo>
                  <a:lnTo>
                    <a:pt x="628" y="440"/>
                  </a:lnTo>
                  <a:lnTo>
                    <a:pt x="670" y="440"/>
                  </a:lnTo>
                  <a:lnTo>
                    <a:pt x="754" y="419"/>
                  </a:lnTo>
                  <a:lnTo>
                    <a:pt x="691" y="335"/>
                  </a:lnTo>
                  <a:lnTo>
                    <a:pt x="691" y="168"/>
                  </a:lnTo>
                  <a:lnTo>
                    <a:pt x="586" y="126"/>
                  </a:lnTo>
                  <a:lnTo>
                    <a:pt x="5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36"/>
            <p:cNvSpPr/>
            <p:nvPr/>
          </p:nvSpPr>
          <p:spPr>
            <a:xfrm>
              <a:off x="4180075" y="2740050"/>
              <a:ext cx="58075" cy="71700"/>
            </a:xfrm>
            <a:custGeom>
              <a:rect b="b" l="l" r="r" t="t"/>
              <a:pathLst>
                <a:path extrusionOk="0" h="2868" w="2323">
                  <a:moveTo>
                    <a:pt x="2051" y="1"/>
                  </a:moveTo>
                  <a:lnTo>
                    <a:pt x="900" y="691"/>
                  </a:lnTo>
                  <a:lnTo>
                    <a:pt x="816" y="670"/>
                  </a:lnTo>
                  <a:lnTo>
                    <a:pt x="796" y="670"/>
                  </a:lnTo>
                  <a:lnTo>
                    <a:pt x="649" y="566"/>
                  </a:lnTo>
                  <a:lnTo>
                    <a:pt x="482" y="482"/>
                  </a:lnTo>
                  <a:lnTo>
                    <a:pt x="419" y="482"/>
                  </a:lnTo>
                  <a:lnTo>
                    <a:pt x="335" y="545"/>
                  </a:lnTo>
                  <a:lnTo>
                    <a:pt x="293" y="587"/>
                  </a:lnTo>
                  <a:lnTo>
                    <a:pt x="272" y="587"/>
                  </a:lnTo>
                  <a:lnTo>
                    <a:pt x="272" y="670"/>
                  </a:lnTo>
                  <a:lnTo>
                    <a:pt x="272" y="691"/>
                  </a:lnTo>
                  <a:lnTo>
                    <a:pt x="272" y="775"/>
                  </a:lnTo>
                  <a:lnTo>
                    <a:pt x="272" y="838"/>
                  </a:lnTo>
                  <a:lnTo>
                    <a:pt x="231" y="984"/>
                  </a:lnTo>
                  <a:lnTo>
                    <a:pt x="231" y="1068"/>
                  </a:lnTo>
                  <a:lnTo>
                    <a:pt x="210" y="1528"/>
                  </a:lnTo>
                  <a:lnTo>
                    <a:pt x="210" y="1612"/>
                  </a:lnTo>
                  <a:lnTo>
                    <a:pt x="189" y="1737"/>
                  </a:lnTo>
                  <a:lnTo>
                    <a:pt x="189" y="1884"/>
                  </a:lnTo>
                  <a:lnTo>
                    <a:pt x="126" y="1905"/>
                  </a:lnTo>
                  <a:lnTo>
                    <a:pt x="168" y="2051"/>
                  </a:lnTo>
                  <a:lnTo>
                    <a:pt x="105" y="2219"/>
                  </a:lnTo>
                  <a:lnTo>
                    <a:pt x="105" y="2344"/>
                  </a:lnTo>
                  <a:lnTo>
                    <a:pt x="63" y="2407"/>
                  </a:lnTo>
                  <a:lnTo>
                    <a:pt x="63" y="2470"/>
                  </a:lnTo>
                  <a:lnTo>
                    <a:pt x="63" y="2553"/>
                  </a:lnTo>
                  <a:lnTo>
                    <a:pt x="0" y="2679"/>
                  </a:lnTo>
                  <a:lnTo>
                    <a:pt x="0" y="2721"/>
                  </a:lnTo>
                  <a:lnTo>
                    <a:pt x="189" y="2721"/>
                  </a:lnTo>
                  <a:lnTo>
                    <a:pt x="754" y="2867"/>
                  </a:lnTo>
                  <a:lnTo>
                    <a:pt x="1172" y="2449"/>
                  </a:lnTo>
                  <a:lnTo>
                    <a:pt x="1633" y="2407"/>
                  </a:lnTo>
                  <a:lnTo>
                    <a:pt x="1653" y="2219"/>
                  </a:lnTo>
                  <a:lnTo>
                    <a:pt x="1884" y="1926"/>
                  </a:lnTo>
                  <a:lnTo>
                    <a:pt x="1235" y="1214"/>
                  </a:lnTo>
                  <a:lnTo>
                    <a:pt x="2093" y="963"/>
                  </a:lnTo>
                  <a:lnTo>
                    <a:pt x="2302" y="754"/>
                  </a:lnTo>
                  <a:lnTo>
                    <a:pt x="2323" y="754"/>
                  </a:lnTo>
                  <a:lnTo>
                    <a:pt x="20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36"/>
            <p:cNvSpPr/>
            <p:nvPr/>
          </p:nvSpPr>
          <p:spPr>
            <a:xfrm>
              <a:off x="4179025" y="2758875"/>
              <a:ext cx="299225" cy="252175"/>
            </a:xfrm>
            <a:custGeom>
              <a:rect b="b" l="l" r="r" t="t"/>
              <a:pathLst>
                <a:path extrusionOk="0" h="10087" w="11969">
                  <a:moveTo>
                    <a:pt x="2344" y="1"/>
                  </a:moveTo>
                  <a:lnTo>
                    <a:pt x="2135" y="210"/>
                  </a:lnTo>
                  <a:lnTo>
                    <a:pt x="1277" y="461"/>
                  </a:lnTo>
                  <a:lnTo>
                    <a:pt x="1926" y="1173"/>
                  </a:lnTo>
                  <a:lnTo>
                    <a:pt x="1695" y="1466"/>
                  </a:lnTo>
                  <a:lnTo>
                    <a:pt x="1675" y="1654"/>
                  </a:lnTo>
                  <a:lnTo>
                    <a:pt x="1214" y="1696"/>
                  </a:lnTo>
                  <a:lnTo>
                    <a:pt x="796" y="2114"/>
                  </a:lnTo>
                  <a:lnTo>
                    <a:pt x="231" y="1968"/>
                  </a:lnTo>
                  <a:lnTo>
                    <a:pt x="42" y="1968"/>
                  </a:lnTo>
                  <a:lnTo>
                    <a:pt x="42" y="2177"/>
                  </a:lnTo>
                  <a:lnTo>
                    <a:pt x="42" y="2407"/>
                  </a:lnTo>
                  <a:lnTo>
                    <a:pt x="1" y="2595"/>
                  </a:lnTo>
                  <a:lnTo>
                    <a:pt x="1" y="2637"/>
                  </a:lnTo>
                  <a:lnTo>
                    <a:pt x="63" y="2616"/>
                  </a:lnTo>
                  <a:lnTo>
                    <a:pt x="105" y="2637"/>
                  </a:lnTo>
                  <a:lnTo>
                    <a:pt x="168" y="2595"/>
                  </a:lnTo>
                  <a:lnTo>
                    <a:pt x="314" y="2658"/>
                  </a:lnTo>
                  <a:lnTo>
                    <a:pt x="273" y="2700"/>
                  </a:lnTo>
                  <a:lnTo>
                    <a:pt x="524" y="2972"/>
                  </a:lnTo>
                  <a:lnTo>
                    <a:pt x="545" y="3119"/>
                  </a:lnTo>
                  <a:lnTo>
                    <a:pt x="628" y="3139"/>
                  </a:lnTo>
                  <a:lnTo>
                    <a:pt x="628" y="3244"/>
                  </a:lnTo>
                  <a:lnTo>
                    <a:pt x="754" y="3349"/>
                  </a:lnTo>
                  <a:lnTo>
                    <a:pt x="838" y="3370"/>
                  </a:lnTo>
                  <a:lnTo>
                    <a:pt x="984" y="3663"/>
                  </a:lnTo>
                  <a:lnTo>
                    <a:pt x="984" y="3746"/>
                  </a:lnTo>
                  <a:lnTo>
                    <a:pt x="1047" y="3851"/>
                  </a:lnTo>
                  <a:lnTo>
                    <a:pt x="1110" y="3851"/>
                  </a:lnTo>
                  <a:lnTo>
                    <a:pt x="1151" y="3997"/>
                  </a:lnTo>
                  <a:lnTo>
                    <a:pt x="1193" y="4081"/>
                  </a:lnTo>
                  <a:lnTo>
                    <a:pt x="1319" y="4123"/>
                  </a:lnTo>
                  <a:lnTo>
                    <a:pt x="1423" y="4416"/>
                  </a:lnTo>
                  <a:lnTo>
                    <a:pt x="1528" y="4479"/>
                  </a:lnTo>
                  <a:lnTo>
                    <a:pt x="1570" y="4625"/>
                  </a:lnTo>
                  <a:lnTo>
                    <a:pt x="1528" y="4709"/>
                  </a:lnTo>
                  <a:lnTo>
                    <a:pt x="1528" y="4792"/>
                  </a:lnTo>
                  <a:lnTo>
                    <a:pt x="1633" y="4897"/>
                  </a:lnTo>
                  <a:lnTo>
                    <a:pt x="1633" y="4960"/>
                  </a:lnTo>
                  <a:lnTo>
                    <a:pt x="1716" y="5023"/>
                  </a:lnTo>
                  <a:lnTo>
                    <a:pt x="1821" y="4939"/>
                  </a:lnTo>
                  <a:lnTo>
                    <a:pt x="1926" y="5043"/>
                  </a:lnTo>
                  <a:lnTo>
                    <a:pt x="2114" y="5127"/>
                  </a:lnTo>
                  <a:lnTo>
                    <a:pt x="2260" y="5274"/>
                  </a:lnTo>
                  <a:lnTo>
                    <a:pt x="2323" y="5378"/>
                  </a:lnTo>
                  <a:lnTo>
                    <a:pt x="2344" y="5420"/>
                  </a:lnTo>
                  <a:lnTo>
                    <a:pt x="2365" y="5546"/>
                  </a:lnTo>
                  <a:lnTo>
                    <a:pt x="2428" y="5588"/>
                  </a:lnTo>
                  <a:lnTo>
                    <a:pt x="2470" y="5797"/>
                  </a:lnTo>
                  <a:lnTo>
                    <a:pt x="2574" y="5880"/>
                  </a:lnTo>
                  <a:lnTo>
                    <a:pt x="2637" y="6090"/>
                  </a:lnTo>
                  <a:lnTo>
                    <a:pt x="2658" y="6173"/>
                  </a:lnTo>
                  <a:lnTo>
                    <a:pt x="2616" y="6362"/>
                  </a:lnTo>
                  <a:lnTo>
                    <a:pt x="2574" y="6383"/>
                  </a:lnTo>
                  <a:lnTo>
                    <a:pt x="2616" y="6487"/>
                  </a:lnTo>
                  <a:lnTo>
                    <a:pt x="2658" y="6696"/>
                  </a:lnTo>
                  <a:lnTo>
                    <a:pt x="2679" y="6906"/>
                  </a:lnTo>
                  <a:lnTo>
                    <a:pt x="2783" y="7010"/>
                  </a:lnTo>
                  <a:lnTo>
                    <a:pt x="2825" y="7094"/>
                  </a:lnTo>
                  <a:lnTo>
                    <a:pt x="3097" y="7408"/>
                  </a:lnTo>
                  <a:lnTo>
                    <a:pt x="3202" y="7429"/>
                  </a:lnTo>
                  <a:lnTo>
                    <a:pt x="3307" y="7450"/>
                  </a:lnTo>
                  <a:lnTo>
                    <a:pt x="3390" y="7554"/>
                  </a:lnTo>
                  <a:lnTo>
                    <a:pt x="3474" y="7554"/>
                  </a:lnTo>
                  <a:lnTo>
                    <a:pt x="3620" y="7680"/>
                  </a:lnTo>
                  <a:lnTo>
                    <a:pt x="3620" y="7784"/>
                  </a:lnTo>
                  <a:lnTo>
                    <a:pt x="3788" y="7826"/>
                  </a:lnTo>
                  <a:lnTo>
                    <a:pt x="3767" y="7889"/>
                  </a:lnTo>
                  <a:lnTo>
                    <a:pt x="3830" y="7931"/>
                  </a:lnTo>
                  <a:lnTo>
                    <a:pt x="3976" y="8412"/>
                  </a:lnTo>
                  <a:lnTo>
                    <a:pt x="4102" y="8496"/>
                  </a:lnTo>
                  <a:lnTo>
                    <a:pt x="4102" y="8663"/>
                  </a:lnTo>
                  <a:lnTo>
                    <a:pt x="4541" y="9082"/>
                  </a:lnTo>
                  <a:lnTo>
                    <a:pt x="4604" y="9082"/>
                  </a:lnTo>
                  <a:lnTo>
                    <a:pt x="4646" y="9333"/>
                  </a:lnTo>
                  <a:lnTo>
                    <a:pt x="4834" y="9396"/>
                  </a:lnTo>
                  <a:lnTo>
                    <a:pt x="4939" y="9668"/>
                  </a:lnTo>
                  <a:lnTo>
                    <a:pt x="5043" y="9709"/>
                  </a:lnTo>
                  <a:lnTo>
                    <a:pt x="5127" y="9730"/>
                  </a:lnTo>
                  <a:lnTo>
                    <a:pt x="5169" y="9626"/>
                  </a:lnTo>
                  <a:lnTo>
                    <a:pt x="5336" y="9521"/>
                  </a:lnTo>
                  <a:lnTo>
                    <a:pt x="5232" y="9312"/>
                  </a:lnTo>
                  <a:lnTo>
                    <a:pt x="5294" y="9040"/>
                  </a:lnTo>
                  <a:lnTo>
                    <a:pt x="5462" y="8977"/>
                  </a:lnTo>
                  <a:lnTo>
                    <a:pt x="5650" y="9124"/>
                  </a:lnTo>
                  <a:lnTo>
                    <a:pt x="5985" y="9124"/>
                  </a:lnTo>
                  <a:lnTo>
                    <a:pt x="6487" y="9333"/>
                  </a:lnTo>
                  <a:lnTo>
                    <a:pt x="7010" y="9563"/>
                  </a:lnTo>
                  <a:lnTo>
                    <a:pt x="7031" y="10086"/>
                  </a:lnTo>
                  <a:lnTo>
                    <a:pt x="8077" y="8684"/>
                  </a:lnTo>
                  <a:lnTo>
                    <a:pt x="10253" y="8036"/>
                  </a:lnTo>
                  <a:lnTo>
                    <a:pt x="11885" y="7554"/>
                  </a:lnTo>
                  <a:lnTo>
                    <a:pt x="11969" y="6299"/>
                  </a:lnTo>
                  <a:lnTo>
                    <a:pt x="11843" y="5839"/>
                  </a:lnTo>
                  <a:lnTo>
                    <a:pt x="11655" y="5985"/>
                  </a:lnTo>
                  <a:lnTo>
                    <a:pt x="9960" y="5755"/>
                  </a:lnTo>
                  <a:lnTo>
                    <a:pt x="9835" y="5274"/>
                  </a:lnTo>
                  <a:lnTo>
                    <a:pt x="9688" y="5127"/>
                  </a:lnTo>
                  <a:lnTo>
                    <a:pt x="9688" y="4939"/>
                  </a:lnTo>
                  <a:lnTo>
                    <a:pt x="9688" y="4918"/>
                  </a:lnTo>
                  <a:lnTo>
                    <a:pt x="9667" y="4939"/>
                  </a:lnTo>
                  <a:lnTo>
                    <a:pt x="9625" y="4855"/>
                  </a:lnTo>
                  <a:lnTo>
                    <a:pt x="9625" y="4792"/>
                  </a:lnTo>
                  <a:lnTo>
                    <a:pt x="9667" y="4730"/>
                  </a:lnTo>
                  <a:lnTo>
                    <a:pt x="9563" y="4730"/>
                  </a:lnTo>
                  <a:lnTo>
                    <a:pt x="9563" y="4709"/>
                  </a:lnTo>
                  <a:lnTo>
                    <a:pt x="9458" y="4709"/>
                  </a:lnTo>
                  <a:lnTo>
                    <a:pt x="9270" y="4604"/>
                  </a:lnTo>
                  <a:lnTo>
                    <a:pt x="9249" y="4541"/>
                  </a:lnTo>
                  <a:lnTo>
                    <a:pt x="9228" y="4583"/>
                  </a:lnTo>
                  <a:lnTo>
                    <a:pt x="9123" y="4437"/>
                  </a:lnTo>
                  <a:lnTo>
                    <a:pt x="9102" y="4290"/>
                  </a:lnTo>
                  <a:lnTo>
                    <a:pt x="8809" y="3914"/>
                  </a:lnTo>
                  <a:lnTo>
                    <a:pt x="8726" y="3788"/>
                  </a:lnTo>
                  <a:lnTo>
                    <a:pt x="8809" y="3788"/>
                  </a:lnTo>
                  <a:lnTo>
                    <a:pt x="8809" y="3746"/>
                  </a:lnTo>
                  <a:lnTo>
                    <a:pt x="8705" y="3453"/>
                  </a:lnTo>
                  <a:lnTo>
                    <a:pt x="8705" y="3391"/>
                  </a:lnTo>
                  <a:lnTo>
                    <a:pt x="8621" y="3265"/>
                  </a:lnTo>
                  <a:lnTo>
                    <a:pt x="8579" y="3265"/>
                  </a:lnTo>
                  <a:lnTo>
                    <a:pt x="8391" y="3014"/>
                  </a:lnTo>
                  <a:lnTo>
                    <a:pt x="8307" y="3014"/>
                  </a:lnTo>
                  <a:lnTo>
                    <a:pt x="8224" y="2909"/>
                  </a:lnTo>
                  <a:lnTo>
                    <a:pt x="8224" y="2867"/>
                  </a:lnTo>
                  <a:lnTo>
                    <a:pt x="8286" y="2867"/>
                  </a:lnTo>
                  <a:lnTo>
                    <a:pt x="8307" y="2909"/>
                  </a:lnTo>
                  <a:lnTo>
                    <a:pt x="8286" y="2826"/>
                  </a:lnTo>
                  <a:lnTo>
                    <a:pt x="8182" y="2805"/>
                  </a:lnTo>
                  <a:lnTo>
                    <a:pt x="7973" y="2763"/>
                  </a:lnTo>
                  <a:lnTo>
                    <a:pt x="7868" y="2449"/>
                  </a:lnTo>
                  <a:lnTo>
                    <a:pt x="7805" y="2323"/>
                  </a:lnTo>
                  <a:lnTo>
                    <a:pt x="7742" y="2303"/>
                  </a:lnTo>
                  <a:lnTo>
                    <a:pt x="7742" y="2198"/>
                  </a:lnTo>
                  <a:lnTo>
                    <a:pt x="7701" y="2219"/>
                  </a:lnTo>
                  <a:lnTo>
                    <a:pt x="7659" y="2177"/>
                  </a:lnTo>
                  <a:lnTo>
                    <a:pt x="7282" y="2323"/>
                  </a:lnTo>
                  <a:lnTo>
                    <a:pt x="7261" y="2114"/>
                  </a:lnTo>
                  <a:lnTo>
                    <a:pt x="6738" y="1968"/>
                  </a:lnTo>
                  <a:lnTo>
                    <a:pt x="6654" y="1968"/>
                  </a:lnTo>
                  <a:lnTo>
                    <a:pt x="5566" y="1926"/>
                  </a:lnTo>
                  <a:lnTo>
                    <a:pt x="2867" y="43"/>
                  </a:lnTo>
                  <a:lnTo>
                    <a:pt x="2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36"/>
            <p:cNvSpPr/>
            <p:nvPr/>
          </p:nvSpPr>
          <p:spPr>
            <a:xfrm>
              <a:off x="4409700" y="2852525"/>
              <a:ext cx="11025" cy="24075"/>
            </a:xfrm>
            <a:custGeom>
              <a:rect b="b" l="l" r="r" t="t"/>
              <a:pathLst>
                <a:path extrusionOk="0" h="963" w="441">
                  <a:moveTo>
                    <a:pt x="147" y="0"/>
                  </a:moveTo>
                  <a:lnTo>
                    <a:pt x="147" y="42"/>
                  </a:lnTo>
                  <a:lnTo>
                    <a:pt x="106" y="42"/>
                  </a:lnTo>
                  <a:lnTo>
                    <a:pt x="106" y="105"/>
                  </a:lnTo>
                  <a:lnTo>
                    <a:pt x="43" y="126"/>
                  </a:lnTo>
                  <a:lnTo>
                    <a:pt x="85" y="209"/>
                  </a:lnTo>
                  <a:lnTo>
                    <a:pt x="43" y="209"/>
                  </a:lnTo>
                  <a:lnTo>
                    <a:pt x="85" y="377"/>
                  </a:lnTo>
                  <a:lnTo>
                    <a:pt x="43" y="356"/>
                  </a:lnTo>
                  <a:lnTo>
                    <a:pt x="1" y="356"/>
                  </a:lnTo>
                  <a:lnTo>
                    <a:pt x="1" y="544"/>
                  </a:lnTo>
                  <a:lnTo>
                    <a:pt x="22" y="628"/>
                  </a:lnTo>
                  <a:lnTo>
                    <a:pt x="43" y="670"/>
                  </a:lnTo>
                  <a:lnTo>
                    <a:pt x="43" y="795"/>
                  </a:lnTo>
                  <a:lnTo>
                    <a:pt x="22" y="795"/>
                  </a:lnTo>
                  <a:lnTo>
                    <a:pt x="43" y="858"/>
                  </a:lnTo>
                  <a:lnTo>
                    <a:pt x="231" y="963"/>
                  </a:lnTo>
                  <a:lnTo>
                    <a:pt x="336" y="963"/>
                  </a:lnTo>
                  <a:lnTo>
                    <a:pt x="398" y="942"/>
                  </a:lnTo>
                  <a:lnTo>
                    <a:pt x="440" y="670"/>
                  </a:lnTo>
                  <a:lnTo>
                    <a:pt x="398" y="544"/>
                  </a:lnTo>
                  <a:lnTo>
                    <a:pt x="336" y="544"/>
                  </a:lnTo>
                  <a:lnTo>
                    <a:pt x="315" y="356"/>
                  </a:lnTo>
                  <a:lnTo>
                    <a:pt x="336" y="356"/>
                  </a:lnTo>
                  <a:lnTo>
                    <a:pt x="398" y="168"/>
                  </a:lnTo>
                  <a:lnTo>
                    <a:pt x="357" y="126"/>
                  </a:lnTo>
                  <a:lnTo>
                    <a:pt x="315" y="126"/>
                  </a:lnTo>
                  <a:lnTo>
                    <a:pt x="315" y="63"/>
                  </a:lnTo>
                  <a:lnTo>
                    <a:pt x="2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36"/>
            <p:cNvSpPr/>
            <p:nvPr/>
          </p:nvSpPr>
          <p:spPr>
            <a:xfrm>
              <a:off x="4421225" y="2854100"/>
              <a:ext cx="69075" cy="54425"/>
            </a:xfrm>
            <a:custGeom>
              <a:rect b="b" l="l" r="r" t="t"/>
              <a:pathLst>
                <a:path extrusionOk="0" h="2177" w="2763">
                  <a:moveTo>
                    <a:pt x="2490" y="0"/>
                  </a:moveTo>
                  <a:lnTo>
                    <a:pt x="2490" y="84"/>
                  </a:lnTo>
                  <a:lnTo>
                    <a:pt x="2469" y="146"/>
                  </a:lnTo>
                  <a:lnTo>
                    <a:pt x="2093" y="356"/>
                  </a:lnTo>
                  <a:lnTo>
                    <a:pt x="2093" y="502"/>
                  </a:lnTo>
                  <a:lnTo>
                    <a:pt x="1779" y="795"/>
                  </a:lnTo>
                  <a:lnTo>
                    <a:pt x="1737" y="879"/>
                  </a:lnTo>
                  <a:lnTo>
                    <a:pt x="1779" y="900"/>
                  </a:lnTo>
                  <a:lnTo>
                    <a:pt x="1821" y="983"/>
                  </a:lnTo>
                  <a:lnTo>
                    <a:pt x="1653" y="1130"/>
                  </a:lnTo>
                  <a:lnTo>
                    <a:pt x="1611" y="1046"/>
                  </a:lnTo>
                  <a:lnTo>
                    <a:pt x="1549" y="1088"/>
                  </a:lnTo>
                  <a:lnTo>
                    <a:pt x="1465" y="1088"/>
                  </a:lnTo>
                  <a:lnTo>
                    <a:pt x="1507" y="1193"/>
                  </a:lnTo>
                  <a:lnTo>
                    <a:pt x="1444" y="1193"/>
                  </a:lnTo>
                  <a:lnTo>
                    <a:pt x="1423" y="1234"/>
                  </a:lnTo>
                  <a:lnTo>
                    <a:pt x="1256" y="1255"/>
                  </a:lnTo>
                  <a:lnTo>
                    <a:pt x="1130" y="1297"/>
                  </a:lnTo>
                  <a:lnTo>
                    <a:pt x="1088" y="1214"/>
                  </a:lnTo>
                  <a:lnTo>
                    <a:pt x="837" y="1214"/>
                  </a:lnTo>
                  <a:lnTo>
                    <a:pt x="628" y="1151"/>
                  </a:lnTo>
                  <a:lnTo>
                    <a:pt x="398" y="1339"/>
                  </a:lnTo>
                  <a:lnTo>
                    <a:pt x="314" y="1318"/>
                  </a:lnTo>
                  <a:lnTo>
                    <a:pt x="251" y="1318"/>
                  </a:lnTo>
                  <a:lnTo>
                    <a:pt x="147" y="1360"/>
                  </a:lnTo>
                  <a:lnTo>
                    <a:pt x="105" y="1109"/>
                  </a:lnTo>
                  <a:lnTo>
                    <a:pt x="63" y="1151"/>
                  </a:lnTo>
                  <a:lnTo>
                    <a:pt x="0" y="1130"/>
                  </a:lnTo>
                  <a:lnTo>
                    <a:pt x="0" y="1318"/>
                  </a:lnTo>
                  <a:lnTo>
                    <a:pt x="147" y="1465"/>
                  </a:lnTo>
                  <a:lnTo>
                    <a:pt x="272" y="1946"/>
                  </a:lnTo>
                  <a:lnTo>
                    <a:pt x="1967" y="2176"/>
                  </a:lnTo>
                  <a:lnTo>
                    <a:pt x="2155" y="2030"/>
                  </a:lnTo>
                  <a:lnTo>
                    <a:pt x="2658" y="502"/>
                  </a:lnTo>
                  <a:lnTo>
                    <a:pt x="2762" y="481"/>
                  </a:lnTo>
                  <a:lnTo>
                    <a:pt x="2762" y="314"/>
                  </a:lnTo>
                  <a:lnTo>
                    <a:pt x="2720" y="251"/>
                  </a:lnTo>
                  <a:lnTo>
                    <a:pt x="2678" y="272"/>
                  </a:lnTo>
                  <a:lnTo>
                    <a:pt x="2658" y="251"/>
                  </a:lnTo>
                  <a:lnTo>
                    <a:pt x="2595" y="209"/>
                  </a:lnTo>
                  <a:lnTo>
                    <a:pt x="2574" y="42"/>
                  </a:lnTo>
                  <a:lnTo>
                    <a:pt x="2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36"/>
            <p:cNvSpPr/>
            <p:nvPr/>
          </p:nvSpPr>
          <p:spPr>
            <a:xfrm>
              <a:off x="4434300" y="2866125"/>
              <a:ext cx="108300" cy="133400"/>
            </a:xfrm>
            <a:custGeom>
              <a:rect b="b" l="l" r="r" t="t"/>
              <a:pathLst>
                <a:path extrusionOk="0" h="5336" w="4332">
                  <a:moveTo>
                    <a:pt x="2239" y="0"/>
                  </a:moveTo>
                  <a:lnTo>
                    <a:pt x="2135" y="21"/>
                  </a:lnTo>
                  <a:lnTo>
                    <a:pt x="1632" y="1549"/>
                  </a:lnTo>
                  <a:lnTo>
                    <a:pt x="1758" y="2009"/>
                  </a:lnTo>
                  <a:lnTo>
                    <a:pt x="1674" y="3264"/>
                  </a:lnTo>
                  <a:lnTo>
                    <a:pt x="42" y="3746"/>
                  </a:lnTo>
                  <a:lnTo>
                    <a:pt x="0" y="4018"/>
                  </a:lnTo>
                  <a:lnTo>
                    <a:pt x="523" y="4708"/>
                  </a:lnTo>
                  <a:lnTo>
                    <a:pt x="461" y="4938"/>
                  </a:lnTo>
                  <a:lnTo>
                    <a:pt x="795" y="5336"/>
                  </a:lnTo>
                  <a:lnTo>
                    <a:pt x="879" y="5315"/>
                  </a:lnTo>
                  <a:lnTo>
                    <a:pt x="900" y="5336"/>
                  </a:lnTo>
                  <a:lnTo>
                    <a:pt x="1005" y="5336"/>
                  </a:lnTo>
                  <a:lnTo>
                    <a:pt x="1088" y="5231"/>
                  </a:lnTo>
                  <a:lnTo>
                    <a:pt x="1214" y="5231"/>
                  </a:lnTo>
                  <a:lnTo>
                    <a:pt x="1423" y="5127"/>
                  </a:lnTo>
                  <a:lnTo>
                    <a:pt x="1528" y="5127"/>
                  </a:lnTo>
                  <a:lnTo>
                    <a:pt x="1632" y="5106"/>
                  </a:lnTo>
                  <a:lnTo>
                    <a:pt x="1716" y="5147"/>
                  </a:lnTo>
                  <a:lnTo>
                    <a:pt x="1779" y="5147"/>
                  </a:lnTo>
                  <a:lnTo>
                    <a:pt x="1925" y="4938"/>
                  </a:lnTo>
                  <a:lnTo>
                    <a:pt x="1925" y="4917"/>
                  </a:lnTo>
                  <a:lnTo>
                    <a:pt x="1946" y="4917"/>
                  </a:lnTo>
                  <a:lnTo>
                    <a:pt x="1946" y="4834"/>
                  </a:lnTo>
                  <a:lnTo>
                    <a:pt x="1883" y="4813"/>
                  </a:lnTo>
                  <a:lnTo>
                    <a:pt x="1925" y="4750"/>
                  </a:lnTo>
                  <a:lnTo>
                    <a:pt x="1883" y="4687"/>
                  </a:lnTo>
                  <a:lnTo>
                    <a:pt x="1967" y="4603"/>
                  </a:lnTo>
                  <a:lnTo>
                    <a:pt x="2030" y="4541"/>
                  </a:lnTo>
                  <a:lnTo>
                    <a:pt x="2239" y="4541"/>
                  </a:lnTo>
                  <a:lnTo>
                    <a:pt x="2365" y="4520"/>
                  </a:lnTo>
                  <a:lnTo>
                    <a:pt x="2448" y="4583"/>
                  </a:lnTo>
                  <a:lnTo>
                    <a:pt x="2553" y="4436"/>
                  </a:lnTo>
                  <a:lnTo>
                    <a:pt x="2595" y="4415"/>
                  </a:lnTo>
                  <a:lnTo>
                    <a:pt x="2595" y="4227"/>
                  </a:lnTo>
                  <a:lnTo>
                    <a:pt x="2804" y="3976"/>
                  </a:lnTo>
                  <a:lnTo>
                    <a:pt x="2930" y="3955"/>
                  </a:lnTo>
                  <a:lnTo>
                    <a:pt x="3013" y="3976"/>
                  </a:lnTo>
                  <a:lnTo>
                    <a:pt x="3076" y="3913"/>
                  </a:lnTo>
                  <a:lnTo>
                    <a:pt x="3348" y="3913"/>
                  </a:lnTo>
                  <a:lnTo>
                    <a:pt x="3390" y="3850"/>
                  </a:lnTo>
                  <a:lnTo>
                    <a:pt x="3327" y="3808"/>
                  </a:lnTo>
                  <a:lnTo>
                    <a:pt x="3285" y="3599"/>
                  </a:lnTo>
                  <a:lnTo>
                    <a:pt x="3306" y="3599"/>
                  </a:lnTo>
                  <a:lnTo>
                    <a:pt x="3244" y="3494"/>
                  </a:lnTo>
                  <a:lnTo>
                    <a:pt x="3223" y="3474"/>
                  </a:lnTo>
                  <a:lnTo>
                    <a:pt x="3244" y="3390"/>
                  </a:lnTo>
                  <a:lnTo>
                    <a:pt x="3244" y="3285"/>
                  </a:lnTo>
                  <a:lnTo>
                    <a:pt x="3348" y="3118"/>
                  </a:lnTo>
                  <a:lnTo>
                    <a:pt x="3432" y="3076"/>
                  </a:lnTo>
                  <a:lnTo>
                    <a:pt x="3390" y="3013"/>
                  </a:lnTo>
                  <a:lnTo>
                    <a:pt x="3411" y="3013"/>
                  </a:lnTo>
                  <a:lnTo>
                    <a:pt x="3495" y="2867"/>
                  </a:lnTo>
                  <a:lnTo>
                    <a:pt x="3536" y="2846"/>
                  </a:lnTo>
                  <a:lnTo>
                    <a:pt x="3599" y="2846"/>
                  </a:lnTo>
                  <a:lnTo>
                    <a:pt x="3557" y="2909"/>
                  </a:lnTo>
                  <a:lnTo>
                    <a:pt x="3536" y="2971"/>
                  </a:lnTo>
                  <a:lnTo>
                    <a:pt x="3620" y="3013"/>
                  </a:lnTo>
                  <a:lnTo>
                    <a:pt x="3662" y="3013"/>
                  </a:lnTo>
                  <a:lnTo>
                    <a:pt x="3746" y="2804"/>
                  </a:lnTo>
                  <a:lnTo>
                    <a:pt x="3808" y="2741"/>
                  </a:lnTo>
                  <a:lnTo>
                    <a:pt x="3871" y="2616"/>
                  </a:lnTo>
                  <a:lnTo>
                    <a:pt x="4018" y="2490"/>
                  </a:lnTo>
                  <a:lnTo>
                    <a:pt x="4227" y="2134"/>
                  </a:lnTo>
                  <a:lnTo>
                    <a:pt x="4248" y="2072"/>
                  </a:lnTo>
                  <a:lnTo>
                    <a:pt x="4248" y="1988"/>
                  </a:lnTo>
                  <a:lnTo>
                    <a:pt x="4290" y="1862"/>
                  </a:lnTo>
                  <a:lnTo>
                    <a:pt x="4332" y="1758"/>
                  </a:lnTo>
                  <a:lnTo>
                    <a:pt x="4269" y="1695"/>
                  </a:lnTo>
                  <a:lnTo>
                    <a:pt x="4164" y="1674"/>
                  </a:lnTo>
                  <a:lnTo>
                    <a:pt x="3955" y="1507"/>
                  </a:lnTo>
                  <a:lnTo>
                    <a:pt x="3913" y="1402"/>
                  </a:lnTo>
                  <a:lnTo>
                    <a:pt x="3808" y="1298"/>
                  </a:lnTo>
                  <a:lnTo>
                    <a:pt x="3767" y="1151"/>
                  </a:lnTo>
                  <a:lnTo>
                    <a:pt x="3599" y="942"/>
                  </a:lnTo>
                  <a:lnTo>
                    <a:pt x="3516" y="942"/>
                  </a:lnTo>
                  <a:lnTo>
                    <a:pt x="3390" y="963"/>
                  </a:lnTo>
                  <a:lnTo>
                    <a:pt x="3118" y="921"/>
                  </a:lnTo>
                  <a:lnTo>
                    <a:pt x="3013" y="942"/>
                  </a:lnTo>
                  <a:lnTo>
                    <a:pt x="2930" y="963"/>
                  </a:lnTo>
                  <a:lnTo>
                    <a:pt x="2804" y="921"/>
                  </a:lnTo>
                  <a:lnTo>
                    <a:pt x="2469" y="649"/>
                  </a:lnTo>
                  <a:lnTo>
                    <a:pt x="2469" y="565"/>
                  </a:lnTo>
                  <a:lnTo>
                    <a:pt x="2260" y="335"/>
                  </a:lnTo>
                  <a:lnTo>
                    <a:pt x="223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36"/>
            <p:cNvSpPr/>
            <p:nvPr/>
          </p:nvSpPr>
          <p:spPr>
            <a:xfrm>
              <a:off x="4483475" y="2847275"/>
              <a:ext cx="5775" cy="13125"/>
            </a:xfrm>
            <a:custGeom>
              <a:rect b="b" l="l" r="r" t="t"/>
              <a:pathLst>
                <a:path extrusionOk="0" h="525" w="231">
                  <a:moveTo>
                    <a:pt x="209" y="1"/>
                  </a:moveTo>
                  <a:lnTo>
                    <a:pt x="168" y="22"/>
                  </a:lnTo>
                  <a:lnTo>
                    <a:pt x="105" y="22"/>
                  </a:lnTo>
                  <a:lnTo>
                    <a:pt x="84" y="168"/>
                  </a:lnTo>
                  <a:lnTo>
                    <a:pt x="63" y="210"/>
                  </a:lnTo>
                  <a:lnTo>
                    <a:pt x="21" y="168"/>
                  </a:lnTo>
                  <a:lnTo>
                    <a:pt x="0" y="231"/>
                  </a:lnTo>
                  <a:lnTo>
                    <a:pt x="0" y="273"/>
                  </a:lnTo>
                  <a:lnTo>
                    <a:pt x="84" y="315"/>
                  </a:lnTo>
                  <a:lnTo>
                    <a:pt x="105" y="482"/>
                  </a:lnTo>
                  <a:lnTo>
                    <a:pt x="168" y="524"/>
                  </a:lnTo>
                  <a:lnTo>
                    <a:pt x="168" y="440"/>
                  </a:lnTo>
                  <a:lnTo>
                    <a:pt x="209" y="336"/>
                  </a:lnTo>
                  <a:lnTo>
                    <a:pt x="209" y="168"/>
                  </a:lnTo>
                  <a:lnTo>
                    <a:pt x="188" y="168"/>
                  </a:lnTo>
                  <a:lnTo>
                    <a:pt x="209" y="106"/>
                  </a:lnTo>
                  <a:lnTo>
                    <a:pt x="188" y="64"/>
                  </a:lnTo>
                  <a:lnTo>
                    <a:pt x="209" y="43"/>
                  </a:lnTo>
                  <a:lnTo>
                    <a:pt x="230" y="43"/>
                  </a:lnTo>
                  <a:lnTo>
                    <a:pt x="2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36"/>
            <p:cNvSpPr/>
            <p:nvPr/>
          </p:nvSpPr>
          <p:spPr>
            <a:xfrm>
              <a:off x="4300375" y="2959750"/>
              <a:ext cx="153825" cy="99925"/>
            </a:xfrm>
            <a:custGeom>
              <a:rect b="b" l="l" r="r" t="t"/>
              <a:pathLst>
                <a:path extrusionOk="0" h="3997" w="6153">
                  <a:moveTo>
                    <a:pt x="5399" y="1"/>
                  </a:moveTo>
                  <a:lnTo>
                    <a:pt x="3223" y="649"/>
                  </a:lnTo>
                  <a:lnTo>
                    <a:pt x="2177" y="2051"/>
                  </a:lnTo>
                  <a:lnTo>
                    <a:pt x="2156" y="1528"/>
                  </a:lnTo>
                  <a:lnTo>
                    <a:pt x="1633" y="1298"/>
                  </a:lnTo>
                  <a:lnTo>
                    <a:pt x="1131" y="1089"/>
                  </a:lnTo>
                  <a:lnTo>
                    <a:pt x="796" y="1089"/>
                  </a:lnTo>
                  <a:lnTo>
                    <a:pt x="608" y="942"/>
                  </a:lnTo>
                  <a:lnTo>
                    <a:pt x="440" y="1005"/>
                  </a:lnTo>
                  <a:lnTo>
                    <a:pt x="378" y="1277"/>
                  </a:lnTo>
                  <a:lnTo>
                    <a:pt x="482" y="1486"/>
                  </a:lnTo>
                  <a:lnTo>
                    <a:pt x="315" y="1591"/>
                  </a:lnTo>
                  <a:lnTo>
                    <a:pt x="273" y="1695"/>
                  </a:lnTo>
                  <a:lnTo>
                    <a:pt x="189" y="1674"/>
                  </a:lnTo>
                  <a:lnTo>
                    <a:pt x="85" y="1633"/>
                  </a:lnTo>
                  <a:lnTo>
                    <a:pt x="106" y="1737"/>
                  </a:lnTo>
                  <a:lnTo>
                    <a:pt x="168" y="2030"/>
                  </a:lnTo>
                  <a:lnTo>
                    <a:pt x="168" y="2218"/>
                  </a:lnTo>
                  <a:lnTo>
                    <a:pt x="85" y="2218"/>
                  </a:lnTo>
                  <a:lnTo>
                    <a:pt x="85" y="2260"/>
                  </a:lnTo>
                  <a:lnTo>
                    <a:pt x="1" y="2239"/>
                  </a:lnTo>
                  <a:lnTo>
                    <a:pt x="1" y="2239"/>
                  </a:lnTo>
                  <a:lnTo>
                    <a:pt x="22" y="2344"/>
                  </a:lnTo>
                  <a:lnTo>
                    <a:pt x="106" y="2344"/>
                  </a:lnTo>
                  <a:lnTo>
                    <a:pt x="106" y="2428"/>
                  </a:lnTo>
                  <a:lnTo>
                    <a:pt x="231" y="2616"/>
                  </a:lnTo>
                  <a:lnTo>
                    <a:pt x="315" y="3139"/>
                  </a:lnTo>
                  <a:lnTo>
                    <a:pt x="482" y="3265"/>
                  </a:lnTo>
                  <a:lnTo>
                    <a:pt x="482" y="3453"/>
                  </a:lnTo>
                  <a:lnTo>
                    <a:pt x="419" y="3474"/>
                  </a:lnTo>
                  <a:lnTo>
                    <a:pt x="482" y="3620"/>
                  </a:lnTo>
                  <a:lnTo>
                    <a:pt x="608" y="3767"/>
                  </a:lnTo>
                  <a:lnTo>
                    <a:pt x="608" y="3913"/>
                  </a:lnTo>
                  <a:lnTo>
                    <a:pt x="650" y="3997"/>
                  </a:lnTo>
                  <a:lnTo>
                    <a:pt x="796" y="3997"/>
                  </a:lnTo>
                  <a:lnTo>
                    <a:pt x="817" y="3934"/>
                  </a:lnTo>
                  <a:lnTo>
                    <a:pt x="963" y="3997"/>
                  </a:lnTo>
                  <a:lnTo>
                    <a:pt x="1068" y="3976"/>
                  </a:lnTo>
                  <a:lnTo>
                    <a:pt x="1173" y="3871"/>
                  </a:lnTo>
                  <a:lnTo>
                    <a:pt x="1319" y="3871"/>
                  </a:lnTo>
                  <a:lnTo>
                    <a:pt x="1361" y="3934"/>
                  </a:lnTo>
                  <a:lnTo>
                    <a:pt x="1466" y="3892"/>
                  </a:lnTo>
                  <a:lnTo>
                    <a:pt x="1570" y="3725"/>
                  </a:lnTo>
                  <a:lnTo>
                    <a:pt x="1633" y="3725"/>
                  </a:lnTo>
                  <a:lnTo>
                    <a:pt x="1696" y="3579"/>
                  </a:lnTo>
                  <a:lnTo>
                    <a:pt x="1842" y="3495"/>
                  </a:lnTo>
                  <a:lnTo>
                    <a:pt x="1905" y="3474"/>
                  </a:lnTo>
                  <a:lnTo>
                    <a:pt x="2010" y="3474"/>
                  </a:lnTo>
                  <a:lnTo>
                    <a:pt x="2051" y="3495"/>
                  </a:lnTo>
                  <a:lnTo>
                    <a:pt x="2198" y="3495"/>
                  </a:lnTo>
                  <a:lnTo>
                    <a:pt x="2219" y="3558"/>
                  </a:lnTo>
                  <a:lnTo>
                    <a:pt x="2365" y="3579"/>
                  </a:lnTo>
                  <a:lnTo>
                    <a:pt x="2616" y="3474"/>
                  </a:lnTo>
                  <a:lnTo>
                    <a:pt x="2826" y="3453"/>
                  </a:lnTo>
                  <a:lnTo>
                    <a:pt x="2909" y="3369"/>
                  </a:lnTo>
                  <a:lnTo>
                    <a:pt x="2930" y="3307"/>
                  </a:lnTo>
                  <a:lnTo>
                    <a:pt x="3119" y="3160"/>
                  </a:lnTo>
                  <a:lnTo>
                    <a:pt x="3223" y="3160"/>
                  </a:lnTo>
                  <a:lnTo>
                    <a:pt x="3307" y="3202"/>
                  </a:lnTo>
                  <a:lnTo>
                    <a:pt x="3370" y="3181"/>
                  </a:lnTo>
                  <a:lnTo>
                    <a:pt x="3432" y="3139"/>
                  </a:lnTo>
                  <a:lnTo>
                    <a:pt x="3453" y="3181"/>
                  </a:lnTo>
                  <a:lnTo>
                    <a:pt x="3537" y="3181"/>
                  </a:lnTo>
                  <a:lnTo>
                    <a:pt x="3725" y="3034"/>
                  </a:lnTo>
                  <a:lnTo>
                    <a:pt x="3830" y="2846"/>
                  </a:lnTo>
                  <a:lnTo>
                    <a:pt x="3935" y="2783"/>
                  </a:lnTo>
                  <a:lnTo>
                    <a:pt x="3997" y="2783"/>
                  </a:lnTo>
                  <a:lnTo>
                    <a:pt x="4625" y="2616"/>
                  </a:lnTo>
                  <a:lnTo>
                    <a:pt x="4688" y="2532"/>
                  </a:lnTo>
                  <a:lnTo>
                    <a:pt x="5043" y="2470"/>
                  </a:lnTo>
                  <a:lnTo>
                    <a:pt x="5253" y="2365"/>
                  </a:lnTo>
                  <a:lnTo>
                    <a:pt x="5399" y="2260"/>
                  </a:lnTo>
                  <a:lnTo>
                    <a:pt x="5629" y="2218"/>
                  </a:lnTo>
                  <a:lnTo>
                    <a:pt x="5608" y="2135"/>
                  </a:lnTo>
                  <a:lnTo>
                    <a:pt x="5629" y="2114"/>
                  </a:lnTo>
                  <a:lnTo>
                    <a:pt x="5567" y="2051"/>
                  </a:lnTo>
                  <a:lnTo>
                    <a:pt x="5608" y="1905"/>
                  </a:lnTo>
                  <a:lnTo>
                    <a:pt x="5776" y="1674"/>
                  </a:lnTo>
                  <a:lnTo>
                    <a:pt x="6027" y="1612"/>
                  </a:lnTo>
                  <a:lnTo>
                    <a:pt x="6152" y="1591"/>
                  </a:lnTo>
                  <a:lnTo>
                    <a:pt x="5818" y="1193"/>
                  </a:lnTo>
                  <a:lnTo>
                    <a:pt x="5880" y="963"/>
                  </a:lnTo>
                  <a:lnTo>
                    <a:pt x="5357" y="273"/>
                  </a:lnTo>
                  <a:lnTo>
                    <a:pt x="53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36"/>
            <p:cNvSpPr/>
            <p:nvPr/>
          </p:nvSpPr>
          <p:spPr>
            <a:xfrm>
              <a:off x="4035700" y="2769350"/>
              <a:ext cx="180500" cy="151725"/>
            </a:xfrm>
            <a:custGeom>
              <a:rect b="b" l="l" r="r" t="t"/>
              <a:pathLst>
                <a:path extrusionOk="0" h="6069" w="7220">
                  <a:moveTo>
                    <a:pt x="503" y="0"/>
                  </a:moveTo>
                  <a:lnTo>
                    <a:pt x="210" y="21"/>
                  </a:lnTo>
                  <a:lnTo>
                    <a:pt x="147" y="21"/>
                  </a:lnTo>
                  <a:lnTo>
                    <a:pt x="126" y="126"/>
                  </a:lnTo>
                  <a:lnTo>
                    <a:pt x="84" y="356"/>
                  </a:lnTo>
                  <a:lnTo>
                    <a:pt x="126" y="523"/>
                  </a:lnTo>
                  <a:lnTo>
                    <a:pt x="126" y="649"/>
                  </a:lnTo>
                  <a:lnTo>
                    <a:pt x="42" y="858"/>
                  </a:lnTo>
                  <a:lnTo>
                    <a:pt x="1" y="1047"/>
                  </a:lnTo>
                  <a:lnTo>
                    <a:pt x="42" y="1193"/>
                  </a:lnTo>
                  <a:lnTo>
                    <a:pt x="126" y="1486"/>
                  </a:lnTo>
                  <a:lnTo>
                    <a:pt x="314" y="6068"/>
                  </a:lnTo>
                  <a:lnTo>
                    <a:pt x="7219" y="6005"/>
                  </a:lnTo>
                  <a:lnTo>
                    <a:pt x="7219" y="5985"/>
                  </a:lnTo>
                  <a:lnTo>
                    <a:pt x="7115" y="5964"/>
                  </a:lnTo>
                  <a:lnTo>
                    <a:pt x="6989" y="5796"/>
                  </a:lnTo>
                  <a:lnTo>
                    <a:pt x="6947" y="5754"/>
                  </a:lnTo>
                  <a:lnTo>
                    <a:pt x="6822" y="5692"/>
                  </a:lnTo>
                  <a:lnTo>
                    <a:pt x="6738" y="5566"/>
                  </a:lnTo>
                  <a:lnTo>
                    <a:pt x="6675" y="5587"/>
                  </a:lnTo>
                  <a:lnTo>
                    <a:pt x="6571" y="5587"/>
                  </a:lnTo>
                  <a:lnTo>
                    <a:pt x="6403" y="5461"/>
                  </a:lnTo>
                  <a:lnTo>
                    <a:pt x="6299" y="5169"/>
                  </a:lnTo>
                  <a:lnTo>
                    <a:pt x="6319" y="5106"/>
                  </a:lnTo>
                  <a:lnTo>
                    <a:pt x="6319" y="4938"/>
                  </a:lnTo>
                  <a:lnTo>
                    <a:pt x="6278" y="4855"/>
                  </a:lnTo>
                  <a:lnTo>
                    <a:pt x="6299" y="4813"/>
                  </a:lnTo>
                  <a:lnTo>
                    <a:pt x="6319" y="4855"/>
                  </a:lnTo>
                  <a:lnTo>
                    <a:pt x="6508" y="4855"/>
                  </a:lnTo>
                  <a:lnTo>
                    <a:pt x="6424" y="4792"/>
                  </a:lnTo>
                  <a:lnTo>
                    <a:pt x="6382" y="4792"/>
                  </a:lnTo>
                  <a:lnTo>
                    <a:pt x="6299" y="4624"/>
                  </a:lnTo>
                  <a:lnTo>
                    <a:pt x="6257" y="4604"/>
                  </a:lnTo>
                  <a:lnTo>
                    <a:pt x="6257" y="4645"/>
                  </a:lnTo>
                  <a:lnTo>
                    <a:pt x="6173" y="4583"/>
                  </a:lnTo>
                  <a:lnTo>
                    <a:pt x="6110" y="4415"/>
                  </a:lnTo>
                  <a:lnTo>
                    <a:pt x="5901" y="4080"/>
                  </a:lnTo>
                  <a:lnTo>
                    <a:pt x="5796" y="4018"/>
                  </a:lnTo>
                  <a:lnTo>
                    <a:pt x="5775" y="3871"/>
                  </a:lnTo>
                  <a:lnTo>
                    <a:pt x="5420" y="3327"/>
                  </a:lnTo>
                  <a:lnTo>
                    <a:pt x="5420" y="3223"/>
                  </a:lnTo>
                  <a:lnTo>
                    <a:pt x="5357" y="3118"/>
                  </a:lnTo>
                  <a:lnTo>
                    <a:pt x="5336" y="2867"/>
                  </a:lnTo>
                  <a:lnTo>
                    <a:pt x="5273" y="2825"/>
                  </a:lnTo>
                  <a:lnTo>
                    <a:pt x="5273" y="2741"/>
                  </a:lnTo>
                  <a:lnTo>
                    <a:pt x="5064" y="2532"/>
                  </a:lnTo>
                  <a:lnTo>
                    <a:pt x="5064" y="2448"/>
                  </a:lnTo>
                  <a:lnTo>
                    <a:pt x="5106" y="2344"/>
                  </a:lnTo>
                  <a:lnTo>
                    <a:pt x="5043" y="2281"/>
                  </a:lnTo>
                  <a:lnTo>
                    <a:pt x="4708" y="1988"/>
                  </a:lnTo>
                  <a:lnTo>
                    <a:pt x="4687" y="1884"/>
                  </a:lnTo>
                  <a:lnTo>
                    <a:pt x="4478" y="1653"/>
                  </a:lnTo>
                  <a:lnTo>
                    <a:pt x="4478" y="1507"/>
                  </a:lnTo>
                  <a:lnTo>
                    <a:pt x="4332" y="1360"/>
                  </a:lnTo>
                  <a:lnTo>
                    <a:pt x="4374" y="1277"/>
                  </a:lnTo>
                  <a:lnTo>
                    <a:pt x="4374" y="1193"/>
                  </a:lnTo>
                  <a:lnTo>
                    <a:pt x="4395" y="1151"/>
                  </a:lnTo>
                  <a:lnTo>
                    <a:pt x="4395" y="1193"/>
                  </a:lnTo>
                  <a:lnTo>
                    <a:pt x="4478" y="1193"/>
                  </a:lnTo>
                  <a:lnTo>
                    <a:pt x="4499" y="1339"/>
                  </a:lnTo>
                  <a:lnTo>
                    <a:pt x="4541" y="1402"/>
                  </a:lnTo>
                  <a:lnTo>
                    <a:pt x="4583" y="1465"/>
                  </a:lnTo>
                  <a:lnTo>
                    <a:pt x="4792" y="1674"/>
                  </a:lnTo>
                  <a:lnTo>
                    <a:pt x="4792" y="1779"/>
                  </a:lnTo>
                  <a:lnTo>
                    <a:pt x="4834" y="1884"/>
                  </a:lnTo>
                  <a:lnTo>
                    <a:pt x="5001" y="1967"/>
                  </a:lnTo>
                  <a:lnTo>
                    <a:pt x="5022" y="2072"/>
                  </a:lnTo>
                  <a:lnTo>
                    <a:pt x="5315" y="2344"/>
                  </a:lnTo>
                  <a:lnTo>
                    <a:pt x="5462" y="2428"/>
                  </a:lnTo>
                  <a:lnTo>
                    <a:pt x="5462" y="2490"/>
                  </a:lnTo>
                  <a:lnTo>
                    <a:pt x="5483" y="2407"/>
                  </a:lnTo>
                  <a:lnTo>
                    <a:pt x="5566" y="2323"/>
                  </a:lnTo>
                  <a:lnTo>
                    <a:pt x="5629" y="2114"/>
                  </a:lnTo>
                  <a:lnTo>
                    <a:pt x="5566" y="2072"/>
                  </a:lnTo>
                  <a:lnTo>
                    <a:pt x="5650" y="1904"/>
                  </a:lnTo>
                  <a:lnTo>
                    <a:pt x="5650" y="1779"/>
                  </a:lnTo>
                  <a:lnTo>
                    <a:pt x="5734" y="1465"/>
                  </a:lnTo>
                  <a:lnTo>
                    <a:pt x="5755" y="1444"/>
                  </a:lnTo>
                  <a:lnTo>
                    <a:pt x="5671" y="1235"/>
                  </a:lnTo>
                  <a:lnTo>
                    <a:pt x="5734" y="1088"/>
                  </a:lnTo>
                  <a:lnTo>
                    <a:pt x="5587" y="775"/>
                  </a:lnTo>
                  <a:lnTo>
                    <a:pt x="5441" y="544"/>
                  </a:lnTo>
                  <a:lnTo>
                    <a:pt x="5378" y="335"/>
                  </a:lnTo>
                  <a:lnTo>
                    <a:pt x="5273" y="147"/>
                  </a:lnTo>
                  <a:lnTo>
                    <a:pt x="5211" y="126"/>
                  </a:lnTo>
                  <a:lnTo>
                    <a:pt x="5127" y="231"/>
                  </a:lnTo>
                  <a:lnTo>
                    <a:pt x="4959" y="293"/>
                  </a:lnTo>
                  <a:lnTo>
                    <a:pt x="4604" y="231"/>
                  </a:lnTo>
                  <a:lnTo>
                    <a:pt x="4311" y="314"/>
                  </a:lnTo>
                  <a:lnTo>
                    <a:pt x="4102" y="147"/>
                  </a:lnTo>
                  <a:lnTo>
                    <a:pt x="4081" y="251"/>
                  </a:lnTo>
                  <a:lnTo>
                    <a:pt x="4164" y="398"/>
                  </a:lnTo>
                  <a:lnTo>
                    <a:pt x="4164" y="461"/>
                  </a:lnTo>
                  <a:lnTo>
                    <a:pt x="4081" y="335"/>
                  </a:lnTo>
                  <a:lnTo>
                    <a:pt x="3976" y="293"/>
                  </a:lnTo>
                  <a:lnTo>
                    <a:pt x="3955" y="189"/>
                  </a:lnTo>
                  <a:lnTo>
                    <a:pt x="3997" y="147"/>
                  </a:lnTo>
                  <a:lnTo>
                    <a:pt x="3955" y="105"/>
                  </a:lnTo>
                  <a:lnTo>
                    <a:pt x="3850" y="105"/>
                  </a:lnTo>
                  <a:lnTo>
                    <a:pt x="3746" y="84"/>
                  </a:lnTo>
                  <a:lnTo>
                    <a:pt x="3537" y="21"/>
                  </a:lnTo>
                  <a:lnTo>
                    <a:pt x="3495" y="42"/>
                  </a:lnTo>
                  <a:lnTo>
                    <a:pt x="3578" y="84"/>
                  </a:lnTo>
                  <a:lnTo>
                    <a:pt x="3599" y="105"/>
                  </a:lnTo>
                  <a:lnTo>
                    <a:pt x="3495" y="126"/>
                  </a:lnTo>
                  <a:lnTo>
                    <a:pt x="3390" y="105"/>
                  </a:lnTo>
                  <a:lnTo>
                    <a:pt x="3265" y="147"/>
                  </a:lnTo>
                  <a:lnTo>
                    <a:pt x="3223" y="126"/>
                  </a:lnTo>
                  <a:lnTo>
                    <a:pt x="3223" y="105"/>
                  </a:lnTo>
                  <a:lnTo>
                    <a:pt x="3348" y="84"/>
                  </a:lnTo>
                  <a:lnTo>
                    <a:pt x="3432" y="42"/>
                  </a:lnTo>
                  <a:lnTo>
                    <a:pt x="3327" y="42"/>
                  </a:lnTo>
                  <a:lnTo>
                    <a:pt x="3139" y="84"/>
                  </a:lnTo>
                  <a:lnTo>
                    <a:pt x="3076" y="126"/>
                  </a:lnTo>
                  <a:lnTo>
                    <a:pt x="2930" y="210"/>
                  </a:lnTo>
                  <a:lnTo>
                    <a:pt x="2846" y="231"/>
                  </a:lnTo>
                  <a:lnTo>
                    <a:pt x="2700" y="293"/>
                  </a:lnTo>
                  <a:lnTo>
                    <a:pt x="2595" y="419"/>
                  </a:lnTo>
                  <a:lnTo>
                    <a:pt x="2553" y="461"/>
                  </a:lnTo>
                  <a:lnTo>
                    <a:pt x="2386" y="461"/>
                  </a:lnTo>
                  <a:lnTo>
                    <a:pt x="2177" y="335"/>
                  </a:lnTo>
                  <a:lnTo>
                    <a:pt x="2009" y="314"/>
                  </a:lnTo>
                  <a:lnTo>
                    <a:pt x="1821" y="335"/>
                  </a:lnTo>
                  <a:lnTo>
                    <a:pt x="1674" y="231"/>
                  </a:lnTo>
                  <a:lnTo>
                    <a:pt x="1591" y="231"/>
                  </a:lnTo>
                  <a:lnTo>
                    <a:pt x="1507" y="251"/>
                  </a:lnTo>
                  <a:lnTo>
                    <a:pt x="1361" y="147"/>
                  </a:lnTo>
                  <a:lnTo>
                    <a:pt x="1172" y="105"/>
                  </a:lnTo>
                  <a:lnTo>
                    <a:pt x="733" y="84"/>
                  </a:lnTo>
                  <a:lnTo>
                    <a:pt x="5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36"/>
            <p:cNvSpPr/>
            <p:nvPr/>
          </p:nvSpPr>
          <p:spPr>
            <a:xfrm>
              <a:off x="4003800" y="2919475"/>
              <a:ext cx="238550" cy="273600"/>
            </a:xfrm>
            <a:custGeom>
              <a:rect b="b" l="l" r="r" t="t"/>
              <a:pathLst>
                <a:path extrusionOk="0" h="10944" w="9542">
                  <a:moveTo>
                    <a:pt x="8495" y="0"/>
                  </a:moveTo>
                  <a:lnTo>
                    <a:pt x="1590" y="63"/>
                  </a:lnTo>
                  <a:lnTo>
                    <a:pt x="1632" y="1193"/>
                  </a:lnTo>
                  <a:lnTo>
                    <a:pt x="1088" y="1235"/>
                  </a:lnTo>
                  <a:lnTo>
                    <a:pt x="1088" y="1444"/>
                  </a:lnTo>
                  <a:lnTo>
                    <a:pt x="1151" y="3725"/>
                  </a:lnTo>
                  <a:lnTo>
                    <a:pt x="1046" y="3746"/>
                  </a:lnTo>
                  <a:lnTo>
                    <a:pt x="942" y="3829"/>
                  </a:lnTo>
                  <a:lnTo>
                    <a:pt x="837" y="3767"/>
                  </a:lnTo>
                  <a:lnTo>
                    <a:pt x="691" y="3767"/>
                  </a:lnTo>
                  <a:lnTo>
                    <a:pt x="586" y="3850"/>
                  </a:lnTo>
                  <a:lnTo>
                    <a:pt x="586" y="3976"/>
                  </a:lnTo>
                  <a:lnTo>
                    <a:pt x="649" y="4060"/>
                  </a:lnTo>
                  <a:lnTo>
                    <a:pt x="586" y="4185"/>
                  </a:lnTo>
                  <a:lnTo>
                    <a:pt x="377" y="4457"/>
                  </a:lnTo>
                  <a:lnTo>
                    <a:pt x="335" y="4457"/>
                  </a:lnTo>
                  <a:lnTo>
                    <a:pt x="230" y="4541"/>
                  </a:lnTo>
                  <a:lnTo>
                    <a:pt x="251" y="4645"/>
                  </a:lnTo>
                  <a:lnTo>
                    <a:pt x="314" y="4687"/>
                  </a:lnTo>
                  <a:lnTo>
                    <a:pt x="251" y="4813"/>
                  </a:lnTo>
                  <a:lnTo>
                    <a:pt x="126" y="4897"/>
                  </a:lnTo>
                  <a:lnTo>
                    <a:pt x="105" y="4980"/>
                  </a:lnTo>
                  <a:lnTo>
                    <a:pt x="209" y="5022"/>
                  </a:lnTo>
                  <a:lnTo>
                    <a:pt x="230" y="5127"/>
                  </a:lnTo>
                  <a:lnTo>
                    <a:pt x="168" y="5231"/>
                  </a:lnTo>
                  <a:lnTo>
                    <a:pt x="0" y="5420"/>
                  </a:lnTo>
                  <a:lnTo>
                    <a:pt x="0" y="5545"/>
                  </a:lnTo>
                  <a:lnTo>
                    <a:pt x="63" y="5629"/>
                  </a:lnTo>
                  <a:lnTo>
                    <a:pt x="209" y="5524"/>
                  </a:lnTo>
                  <a:lnTo>
                    <a:pt x="251" y="5545"/>
                  </a:lnTo>
                  <a:lnTo>
                    <a:pt x="251" y="5629"/>
                  </a:lnTo>
                  <a:lnTo>
                    <a:pt x="209" y="5692"/>
                  </a:lnTo>
                  <a:lnTo>
                    <a:pt x="272" y="5734"/>
                  </a:lnTo>
                  <a:lnTo>
                    <a:pt x="230" y="5817"/>
                  </a:lnTo>
                  <a:lnTo>
                    <a:pt x="272" y="5922"/>
                  </a:lnTo>
                  <a:lnTo>
                    <a:pt x="272" y="6047"/>
                  </a:lnTo>
                  <a:lnTo>
                    <a:pt x="314" y="6152"/>
                  </a:lnTo>
                  <a:lnTo>
                    <a:pt x="544" y="6236"/>
                  </a:lnTo>
                  <a:lnTo>
                    <a:pt x="586" y="6319"/>
                  </a:lnTo>
                  <a:lnTo>
                    <a:pt x="544" y="6382"/>
                  </a:lnTo>
                  <a:lnTo>
                    <a:pt x="544" y="6466"/>
                  </a:lnTo>
                  <a:lnTo>
                    <a:pt x="523" y="6487"/>
                  </a:lnTo>
                  <a:lnTo>
                    <a:pt x="586" y="6570"/>
                  </a:lnTo>
                  <a:lnTo>
                    <a:pt x="586" y="6654"/>
                  </a:lnTo>
                  <a:lnTo>
                    <a:pt x="544" y="6675"/>
                  </a:lnTo>
                  <a:lnTo>
                    <a:pt x="670" y="6780"/>
                  </a:lnTo>
                  <a:lnTo>
                    <a:pt x="691" y="6863"/>
                  </a:lnTo>
                  <a:lnTo>
                    <a:pt x="858" y="7052"/>
                  </a:lnTo>
                  <a:lnTo>
                    <a:pt x="963" y="7282"/>
                  </a:lnTo>
                  <a:lnTo>
                    <a:pt x="984" y="7366"/>
                  </a:lnTo>
                  <a:lnTo>
                    <a:pt x="963" y="7491"/>
                  </a:lnTo>
                  <a:lnTo>
                    <a:pt x="942" y="7533"/>
                  </a:lnTo>
                  <a:lnTo>
                    <a:pt x="879" y="7638"/>
                  </a:lnTo>
                  <a:lnTo>
                    <a:pt x="879" y="7826"/>
                  </a:lnTo>
                  <a:lnTo>
                    <a:pt x="984" y="7910"/>
                  </a:lnTo>
                  <a:lnTo>
                    <a:pt x="1109" y="7910"/>
                  </a:lnTo>
                  <a:lnTo>
                    <a:pt x="1172" y="7847"/>
                  </a:lnTo>
                  <a:lnTo>
                    <a:pt x="1318" y="7847"/>
                  </a:lnTo>
                  <a:lnTo>
                    <a:pt x="1402" y="7889"/>
                  </a:lnTo>
                  <a:lnTo>
                    <a:pt x="1360" y="7951"/>
                  </a:lnTo>
                  <a:lnTo>
                    <a:pt x="1381" y="8098"/>
                  </a:lnTo>
                  <a:lnTo>
                    <a:pt x="1465" y="8140"/>
                  </a:lnTo>
                  <a:lnTo>
                    <a:pt x="1590" y="8223"/>
                  </a:lnTo>
                  <a:lnTo>
                    <a:pt x="1695" y="8223"/>
                  </a:lnTo>
                  <a:lnTo>
                    <a:pt x="1779" y="8265"/>
                  </a:lnTo>
                  <a:lnTo>
                    <a:pt x="1821" y="8349"/>
                  </a:lnTo>
                  <a:lnTo>
                    <a:pt x="1925" y="8412"/>
                  </a:lnTo>
                  <a:lnTo>
                    <a:pt x="2030" y="8412"/>
                  </a:lnTo>
                  <a:lnTo>
                    <a:pt x="2093" y="8475"/>
                  </a:lnTo>
                  <a:lnTo>
                    <a:pt x="2051" y="8558"/>
                  </a:lnTo>
                  <a:lnTo>
                    <a:pt x="1988" y="8621"/>
                  </a:lnTo>
                  <a:lnTo>
                    <a:pt x="1946" y="8663"/>
                  </a:lnTo>
                  <a:lnTo>
                    <a:pt x="1904" y="8726"/>
                  </a:lnTo>
                  <a:lnTo>
                    <a:pt x="2030" y="8830"/>
                  </a:lnTo>
                  <a:lnTo>
                    <a:pt x="2134" y="8851"/>
                  </a:lnTo>
                  <a:lnTo>
                    <a:pt x="2155" y="8830"/>
                  </a:lnTo>
                  <a:lnTo>
                    <a:pt x="2260" y="8872"/>
                  </a:lnTo>
                  <a:lnTo>
                    <a:pt x="2323" y="8851"/>
                  </a:lnTo>
                  <a:lnTo>
                    <a:pt x="2511" y="8977"/>
                  </a:lnTo>
                  <a:lnTo>
                    <a:pt x="2532" y="9039"/>
                  </a:lnTo>
                  <a:lnTo>
                    <a:pt x="2553" y="9207"/>
                  </a:lnTo>
                  <a:lnTo>
                    <a:pt x="2616" y="9270"/>
                  </a:lnTo>
                  <a:lnTo>
                    <a:pt x="2720" y="9291"/>
                  </a:lnTo>
                  <a:lnTo>
                    <a:pt x="2762" y="9353"/>
                  </a:lnTo>
                  <a:lnTo>
                    <a:pt x="2741" y="9458"/>
                  </a:lnTo>
                  <a:lnTo>
                    <a:pt x="2783" y="9521"/>
                  </a:lnTo>
                  <a:lnTo>
                    <a:pt x="2992" y="9563"/>
                  </a:lnTo>
                  <a:lnTo>
                    <a:pt x="3076" y="9625"/>
                  </a:lnTo>
                  <a:lnTo>
                    <a:pt x="3076" y="9688"/>
                  </a:lnTo>
                  <a:lnTo>
                    <a:pt x="3076" y="9876"/>
                  </a:lnTo>
                  <a:lnTo>
                    <a:pt x="3160" y="9918"/>
                  </a:lnTo>
                  <a:lnTo>
                    <a:pt x="3264" y="9981"/>
                  </a:lnTo>
                  <a:lnTo>
                    <a:pt x="3306" y="10044"/>
                  </a:lnTo>
                  <a:lnTo>
                    <a:pt x="3306" y="10086"/>
                  </a:lnTo>
                  <a:lnTo>
                    <a:pt x="3348" y="10190"/>
                  </a:lnTo>
                  <a:lnTo>
                    <a:pt x="3390" y="10232"/>
                  </a:lnTo>
                  <a:lnTo>
                    <a:pt x="3474" y="10253"/>
                  </a:lnTo>
                  <a:lnTo>
                    <a:pt x="3515" y="10337"/>
                  </a:lnTo>
                  <a:lnTo>
                    <a:pt x="3662" y="10420"/>
                  </a:lnTo>
                  <a:lnTo>
                    <a:pt x="3766" y="10462"/>
                  </a:lnTo>
                  <a:lnTo>
                    <a:pt x="3829" y="10441"/>
                  </a:lnTo>
                  <a:lnTo>
                    <a:pt x="3871" y="10399"/>
                  </a:lnTo>
                  <a:lnTo>
                    <a:pt x="3934" y="10337"/>
                  </a:lnTo>
                  <a:lnTo>
                    <a:pt x="4143" y="10337"/>
                  </a:lnTo>
                  <a:lnTo>
                    <a:pt x="4185" y="10399"/>
                  </a:lnTo>
                  <a:lnTo>
                    <a:pt x="4227" y="10399"/>
                  </a:lnTo>
                  <a:lnTo>
                    <a:pt x="4331" y="10337"/>
                  </a:lnTo>
                  <a:lnTo>
                    <a:pt x="4394" y="10295"/>
                  </a:lnTo>
                  <a:lnTo>
                    <a:pt x="4436" y="10211"/>
                  </a:lnTo>
                  <a:lnTo>
                    <a:pt x="4562" y="10211"/>
                  </a:lnTo>
                  <a:lnTo>
                    <a:pt x="4624" y="10232"/>
                  </a:lnTo>
                  <a:lnTo>
                    <a:pt x="4708" y="10399"/>
                  </a:lnTo>
                  <a:lnTo>
                    <a:pt x="4750" y="10462"/>
                  </a:lnTo>
                  <a:lnTo>
                    <a:pt x="4813" y="10525"/>
                  </a:lnTo>
                  <a:lnTo>
                    <a:pt x="4938" y="10567"/>
                  </a:lnTo>
                  <a:lnTo>
                    <a:pt x="5022" y="10630"/>
                  </a:lnTo>
                  <a:lnTo>
                    <a:pt x="5043" y="10734"/>
                  </a:lnTo>
                  <a:lnTo>
                    <a:pt x="5085" y="10755"/>
                  </a:lnTo>
                  <a:lnTo>
                    <a:pt x="5126" y="10839"/>
                  </a:lnTo>
                  <a:lnTo>
                    <a:pt x="5126" y="10923"/>
                  </a:lnTo>
                  <a:lnTo>
                    <a:pt x="5294" y="10923"/>
                  </a:lnTo>
                  <a:lnTo>
                    <a:pt x="5336" y="10944"/>
                  </a:lnTo>
                  <a:lnTo>
                    <a:pt x="5357" y="10923"/>
                  </a:lnTo>
                  <a:lnTo>
                    <a:pt x="5336" y="10860"/>
                  </a:lnTo>
                  <a:lnTo>
                    <a:pt x="5336" y="10776"/>
                  </a:lnTo>
                  <a:lnTo>
                    <a:pt x="5398" y="10713"/>
                  </a:lnTo>
                  <a:lnTo>
                    <a:pt x="5503" y="10755"/>
                  </a:lnTo>
                  <a:lnTo>
                    <a:pt x="5671" y="10818"/>
                  </a:lnTo>
                  <a:lnTo>
                    <a:pt x="5754" y="10776"/>
                  </a:lnTo>
                  <a:lnTo>
                    <a:pt x="5859" y="10818"/>
                  </a:lnTo>
                  <a:lnTo>
                    <a:pt x="5859" y="10923"/>
                  </a:lnTo>
                  <a:lnTo>
                    <a:pt x="6005" y="10944"/>
                  </a:lnTo>
                  <a:lnTo>
                    <a:pt x="6068" y="10944"/>
                  </a:lnTo>
                  <a:lnTo>
                    <a:pt x="6068" y="10860"/>
                  </a:lnTo>
                  <a:lnTo>
                    <a:pt x="6131" y="10776"/>
                  </a:lnTo>
                  <a:lnTo>
                    <a:pt x="6215" y="10818"/>
                  </a:lnTo>
                  <a:lnTo>
                    <a:pt x="6235" y="10776"/>
                  </a:lnTo>
                  <a:lnTo>
                    <a:pt x="6340" y="10776"/>
                  </a:lnTo>
                  <a:lnTo>
                    <a:pt x="6487" y="10734"/>
                  </a:lnTo>
                  <a:lnTo>
                    <a:pt x="6696" y="10713"/>
                  </a:lnTo>
                  <a:lnTo>
                    <a:pt x="6821" y="10755"/>
                  </a:lnTo>
                  <a:lnTo>
                    <a:pt x="6947" y="10713"/>
                  </a:lnTo>
                  <a:lnTo>
                    <a:pt x="7010" y="10609"/>
                  </a:lnTo>
                  <a:lnTo>
                    <a:pt x="7135" y="10525"/>
                  </a:lnTo>
                  <a:lnTo>
                    <a:pt x="7219" y="10420"/>
                  </a:lnTo>
                  <a:lnTo>
                    <a:pt x="7261" y="10399"/>
                  </a:lnTo>
                  <a:lnTo>
                    <a:pt x="7323" y="10337"/>
                  </a:lnTo>
                  <a:lnTo>
                    <a:pt x="7428" y="10232"/>
                  </a:lnTo>
                  <a:lnTo>
                    <a:pt x="7470" y="10232"/>
                  </a:lnTo>
                  <a:lnTo>
                    <a:pt x="7595" y="10023"/>
                  </a:lnTo>
                  <a:lnTo>
                    <a:pt x="7805" y="9814"/>
                  </a:lnTo>
                  <a:lnTo>
                    <a:pt x="7763" y="9604"/>
                  </a:lnTo>
                  <a:lnTo>
                    <a:pt x="7700" y="9563"/>
                  </a:lnTo>
                  <a:lnTo>
                    <a:pt x="7679" y="9353"/>
                  </a:lnTo>
                  <a:lnTo>
                    <a:pt x="7595" y="9249"/>
                  </a:lnTo>
                  <a:lnTo>
                    <a:pt x="7554" y="9144"/>
                  </a:lnTo>
                  <a:lnTo>
                    <a:pt x="7470" y="9060"/>
                  </a:lnTo>
                  <a:lnTo>
                    <a:pt x="7365" y="9060"/>
                  </a:lnTo>
                  <a:lnTo>
                    <a:pt x="7323" y="8998"/>
                  </a:lnTo>
                  <a:lnTo>
                    <a:pt x="7323" y="8956"/>
                  </a:lnTo>
                  <a:lnTo>
                    <a:pt x="7219" y="8893"/>
                  </a:lnTo>
                  <a:lnTo>
                    <a:pt x="7114" y="8726"/>
                  </a:lnTo>
                  <a:lnTo>
                    <a:pt x="7072" y="8684"/>
                  </a:lnTo>
                  <a:lnTo>
                    <a:pt x="7051" y="8621"/>
                  </a:lnTo>
                  <a:lnTo>
                    <a:pt x="6947" y="8516"/>
                  </a:lnTo>
                  <a:lnTo>
                    <a:pt x="6905" y="8433"/>
                  </a:lnTo>
                  <a:lnTo>
                    <a:pt x="6633" y="8433"/>
                  </a:lnTo>
                  <a:lnTo>
                    <a:pt x="6549" y="8412"/>
                  </a:lnTo>
                  <a:lnTo>
                    <a:pt x="6507" y="8328"/>
                  </a:lnTo>
                  <a:lnTo>
                    <a:pt x="6591" y="8203"/>
                  </a:lnTo>
                  <a:lnTo>
                    <a:pt x="6654" y="8161"/>
                  </a:lnTo>
                  <a:lnTo>
                    <a:pt x="6654" y="8035"/>
                  </a:lnTo>
                  <a:lnTo>
                    <a:pt x="6800" y="8056"/>
                  </a:lnTo>
                  <a:lnTo>
                    <a:pt x="6905" y="8035"/>
                  </a:lnTo>
                  <a:lnTo>
                    <a:pt x="6947" y="8098"/>
                  </a:lnTo>
                  <a:lnTo>
                    <a:pt x="7031" y="8098"/>
                  </a:lnTo>
                  <a:lnTo>
                    <a:pt x="7051" y="8035"/>
                  </a:lnTo>
                  <a:lnTo>
                    <a:pt x="7135" y="7951"/>
                  </a:lnTo>
                  <a:lnTo>
                    <a:pt x="7156" y="7700"/>
                  </a:lnTo>
                  <a:lnTo>
                    <a:pt x="7135" y="7470"/>
                  </a:lnTo>
                  <a:lnTo>
                    <a:pt x="7177" y="7303"/>
                  </a:lnTo>
                  <a:lnTo>
                    <a:pt x="7282" y="7177"/>
                  </a:lnTo>
                  <a:lnTo>
                    <a:pt x="7282" y="7052"/>
                  </a:lnTo>
                  <a:lnTo>
                    <a:pt x="7240" y="6968"/>
                  </a:lnTo>
                  <a:lnTo>
                    <a:pt x="7282" y="6863"/>
                  </a:lnTo>
                  <a:lnTo>
                    <a:pt x="7386" y="6696"/>
                  </a:lnTo>
                  <a:lnTo>
                    <a:pt x="7428" y="6633"/>
                  </a:lnTo>
                  <a:lnTo>
                    <a:pt x="7470" y="6633"/>
                  </a:lnTo>
                  <a:lnTo>
                    <a:pt x="7533" y="6654"/>
                  </a:lnTo>
                  <a:lnTo>
                    <a:pt x="7658" y="6215"/>
                  </a:lnTo>
                  <a:lnTo>
                    <a:pt x="7700" y="6026"/>
                  </a:lnTo>
                  <a:lnTo>
                    <a:pt x="7888" y="5922"/>
                  </a:lnTo>
                  <a:lnTo>
                    <a:pt x="7888" y="5817"/>
                  </a:lnTo>
                  <a:lnTo>
                    <a:pt x="8014" y="5608"/>
                  </a:lnTo>
                  <a:lnTo>
                    <a:pt x="8056" y="5503"/>
                  </a:lnTo>
                  <a:lnTo>
                    <a:pt x="8160" y="5482"/>
                  </a:lnTo>
                  <a:lnTo>
                    <a:pt x="8202" y="5482"/>
                  </a:lnTo>
                  <a:lnTo>
                    <a:pt x="8265" y="5294"/>
                  </a:lnTo>
                  <a:lnTo>
                    <a:pt x="8412" y="5022"/>
                  </a:lnTo>
                  <a:lnTo>
                    <a:pt x="8412" y="4813"/>
                  </a:lnTo>
                  <a:lnTo>
                    <a:pt x="8495" y="4666"/>
                  </a:lnTo>
                  <a:lnTo>
                    <a:pt x="8516" y="4604"/>
                  </a:lnTo>
                  <a:lnTo>
                    <a:pt x="8495" y="4604"/>
                  </a:lnTo>
                  <a:lnTo>
                    <a:pt x="8474" y="4478"/>
                  </a:lnTo>
                  <a:lnTo>
                    <a:pt x="8391" y="4248"/>
                  </a:lnTo>
                  <a:lnTo>
                    <a:pt x="8412" y="4122"/>
                  </a:lnTo>
                  <a:lnTo>
                    <a:pt x="8474" y="4039"/>
                  </a:lnTo>
                  <a:lnTo>
                    <a:pt x="8474" y="3934"/>
                  </a:lnTo>
                  <a:lnTo>
                    <a:pt x="8579" y="3809"/>
                  </a:lnTo>
                  <a:lnTo>
                    <a:pt x="8621" y="3516"/>
                  </a:lnTo>
                  <a:lnTo>
                    <a:pt x="8684" y="3327"/>
                  </a:lnTo>
                  <a:lnTo>
                    <a:pt x="8725" y="3285"/>
                  </a:lnTo>
                  <a:lnTo>
                    <a:pt x="8684" y="3223"/>
                  </a:lnTo>
                  <a:lnTo>
                    <a:pt x="8621" y="3202"/>
                  </a:lnTo>
                  <a:lnTo>
                    <a:pt x="8704" y="3076"/>
                  </a:lnTo>
                  <a:lnTo>
                    <a:pt x="8704" y="2930"/>
                  </a:lnTo>
                  <a:lnTo>
                    <a:pt x="8746" y="2909"/>
                  </a:lnTo>
                  <a:lnTo>
                    <a:pt x="8914" y="2909"/>
                  </a:lnTo>
                  <a:lnTo>
                    <a:pt x="8914" y="2825"/>
                  </a:lnTo>
                  <a:lnTo>
                    <a:pt x="8914" y="2783"/>
                  </a:lnTo>
                  <a:lnTo>
                    <a:pt x="8914" y="2721"/>
                  </a:lnTo>
                  <a:lnTo>
                    <a:pt x="9018" y="2700"/>
                  </a:lnTo>
                  <a:lnTo>
                    <a:pt x="9102" y="2658"/>
                  </a:lnTo>
                  <a:lnTo>
                    <a:pt x="9228" y="2658"/>
                  </a:lnTo>
                  <a:lnTo>
                    <a:pt x="9248" y="2574"/>
                  </a:lnTo>
                  <a:lnTo>
                    <a:pt x="9353" y="2553"/>
                  </a:lnTo>
                  <a:lnTo>
                    <a:pt x="9458" y="2490"/>
                  </a:lnTo>
                  <a:lnTo>
                    <a:pt x="9541" y="2386"/>
                  </a:lnTo>
                  <a:lnTo>
                    <a:pt x="9479" y="2386"/>
                  </a:lnTo>
                  <a:lnTo>
                    <a:pt x="9479" y="2302"/>
                  </a:lnTo>
                  <a:lnTo>
                    <a:pt x="9353" y="2239"/>
                  </a:lnTo>
                  <a:lnTo>
                    <a:pt x="9248" y="2239"/>
                  </a:lnTo>
                  <a:lnTo>
                    <a:pt x="9248" y="2135"/>
                  </a:lnTo>
                  <a:lnTo>
                    <a:pt x="8997" y="1946"/>
                  </a:lnTo>
                  <a:lnTo>
                    <a:pt x="8914" y="1946"/>
                  </a:lnTo>
                  <a:lnTo>
                    <a:pt x="8809" y="1737"/>
                  </a:lnTo>
                  <a:lnTo>
                    <a:pt x="8725" y="1507"/>
                  </a:lnTo>
                  <a:lnTo>
                    <a:pt x="8746" y="1256"/>
                  </a:lnTo>
                  <a:lnTo>
                    <a:pt x="8725" y="1047"/>
                  </a:lnTo>
                  <a:lnTo>
                    <a:pt x="8579" y="628"/>
                  </a:lnTo>
                  <a:lnTo>
                    <a:pt x="8579" y="524"/>
                  </a:lnTo>
                  <a:lnTo>
                    <a:pt x="8600" y="503"/>
                  </a:lnTo>
                  <a:lnTo>
                    <a:pt x="8621" y="565"/>
                  </a:lnTo>
                  <a:lnTo>
                    <a:pt x="8642" y="607"/>
                  </a:lnTo>
                  <a:lnTo>
                    <a:pt x="8684" y="607"/>
                  </a:lnTo>
                  <a:lnTo>
                    <a:pt x="8684" y="565"/>
                  </a:lnTo>
                  <a:lnTo>
                    <a:pt x="8579" y="419"/>
                  </a:lnTo>
                  <a:lnTo>
                    <a:pt x="8516" y="252"/>
                  </a:lnTo>
                  <a:lnTo>
                    <a:pt x="8495" y="210"/>
                  </a:lnTo>
                  <a:lnTo>
                    <a:pt x="8495" y="189"/>
                  </a:lnTo>
                  <a:lnTo>
                    <a:pt x="8495" y="168"/>
                  </a:lnTo>
                  <a:lnTo>
                    <a:pt x="8495" y="147"/>
                  </a:lnTo>
                  <a:lnTo>
                    <a:pt x="8474" y="84"/>
                  </a:lnTo>
                  <a:lnTo>
                    <a:pt x="8495" y="42"/>
                  </a:lnTo>
                  <a:lnTo>
                    <a:pt x="84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36"/>
            <p:cNvSpPr/>
            <p:nvPr/>
          </p:nvSpPr>
          <p:spPr>
            <a:xfrm>
              <a:off x="4166475" y="3025650"/>
              <a:ext cx="219725" cy="166900"/>
            </a:xfrm>
            <a:custGeom>
              <a:rect b="b" l="l" r="r" t="t"/>
              <a:pathLst>
                <a:path extrusionOk="0" h="6676" w="8789">
                  <a:moveTo>
                    <a:pt x="2511" y="1"/>
                  </a:moveTo>
                  <a:lnTo>
                    <a:pt x="2344" y="336"/>
                  </a:lnTo>
                  <a:lnTo>
                    <a:pt x="2239" y="336"/>
                  </a:lnTo>
                  <a:lnTo>
                    <a:pt x="2218" y="419"/>
                  </a:lnTo>
                  <a:lnTo>
                    <a:pt x="2093" y="398"/>
                  </a:lnTo>
                  <a:lnTo>
                    <a:pt x="2009" y="357"/>
                  </a:lnTo>
                  <a:lnTo>
                    <a:pt x="1988" y="419"/>
                  </a:lnTo>
                  <a:lnTo>
                    <a:pt x="1905" y="566"/>
                  </a:lnTo>
                  <a:lnTo>
                    <a:pt x="1905" y="775"/>
                  </a:lnTo>
                  <a:lnTo>
                    <a:pt x="1758" y="1047"/>
                  </a:lnTo>
                  <a:lnTo>
                    <a:pt x="1695" y="1235"/>
                  </a:lnTo>
                  <a:lnTo>
                    <a:pt x="1653" y="1235"/>
                  </a:lnTo>
                  <a:lnTo>
                    <a:pt x="1549" y="1256"/>
                  </a:lnTo>
                  <a:lnTo>
                    <a:pt x="1507" y="1361"/>
                  </a:lnTo>
                  <a:lnTo>
                    <a:pt x="1381" y="1570"/>
                  </a:lnTo>
                  <a:lnTo>
                    <a:pt x="1381" y="1675"/>
                  </a:lnTo>
                  <a:lnTo>
                    <a:pt x="1193" y="1779"/>
                  </a:lnTo>
                  <a:lnTo>
                    <a:pt x="1151" y="1968"/>
                  </a:lnTo>
                  <a:lnTo>
                    <a:pt x="1026" y="2407"/>
                  </a:lnTo>
                  <a:lnTo>
                    <a:pt x="963" y="2386"/>
                  </a:lnTo>
                  <a:lnTo>
                    <a:pt x="921" y="2386"/>
                  </a:lnTo>
                  <a:lnTo>
                    <a:pt x="879" y="2449"/>
                  </a:lnTo>
                  <a:lnTo>
                    <a:pt x="775" y="2616"/>
                  </a:lnTo>
                  <a:lnTo>
                    <a:pt x="733" y="2721"/>
                  </a:lnTo>
                  <a:lnTo>
                    <a:pt x="775" y="2805"/>
                  </a:lnTo>
                  <a:lnTo>
                    <a:pt x="775" y="2930"/>
                  </a:lnTo>
                  <a:lnTo>
                    <a:pt x="670" y="3056"/>
                  </a:lnTo>
                  <a:lnTo>
                    <a:pt x="628" y="3223"/>
                  </a:lnTo>
                  <a:lnTo>
                    <a:pt x="649" y="3453"/>
                  </a:lnTo>
                  <a:lnTo>
                    <a:pt x="628" y="3704"/>
                  </a:lnTo>
                  <a:lnTo>
                    <a:pt x="544" y="3788"/>
                  </a:lnTo>
                  <a:lnTo>
                    <a:pt x="524" y="3851"/>
                  </a:lnTo>
                  <a:lnTo>
                    <a:pt x="440" y="3851"/>
                  </a:lnTo>
                  <a:lnTo>
                    <a:pt x="398" y="3788"/>
                  </a:lnTo>
                  <a:lnTo>
                    <a:pt x="293" y="3809"/>
                  </a:lnTo>
                  <a:lnTo>
                    <a:pt x="147" y="3788"/>
                  </a:lnTo>
                  <a:lnTo>
                    <a:pt x="147" y="3914"/>
                  </a:lnTo>
                  <a:lnTo>
                    <a:pt x="84" y="3956"/>
                  </a:lnTo>
                  <a:lnTo>
                    <a:pt x="0" y="4081"/>
                  </a:lnTo>
                  <a:lnTo>
                    <a:pt x="42" y="4165"/>
                  </a:lnTo>
                  <a:lnTo>
                    <a:pt x="126" y="4186"/>
                  </a:lnTo>
                  <a:lnTo>
                    <a:pt x="398" y="4186"/>
                  </a:lnTo>
                  <a:lnTo>
                    <a:pt x="440" y="4269"/>
                  </a:lnTo>
                  <a:lnTo>
                    <a:pt x="544" y="4374"/>
                  </a:lnTo>
                  <a:lnTo>
                    <a:pt x="565" y="4437"/>
                  </a:lnTo>
                  <a:lnTo>
                    <a:pt x="607" y="4479"/>
                  </a:lnTo>
                  <a:lnTo>
                    <a:pt x="712" y="4646"/>
                  </a:lnTo>
                  <a:lnTo>
                    <a:pt x="816" y="4709"/>
                  </a:lnTo>
                  <a:lnTo>
                    <a:pt x="816" y="4751"/>
                  </a:lnTo>
                  <a:lnTo>
                    <a:pt x="858" y="4813"/>
                  </a:lnTo>
                  <a:lnTo>
                    <a:pt x="963" y="4813"/>
                  </a:lnTo>
                  <a:lnTo>
                    <a:pt x="1047" y="4897"/>
                  </a:lnTo>
                  <a:lnTo>
                    <a:pt x="1088" y="5002"/>
                  </a:lnTo>
                  <a:lnTo>
                    <a:pt x="1172" y="5106"/>
                  </a:lnTo>
                  <a:lnTo>
                    <a:pt x="1193" y="5316"/>
                  </a:lnTo>
                  <a:lnTo>
                    <a:pt x="1256" y="5357"/>
                  </a:lnTo>
                  <a:lnTo>
                    <a:pt x="1298" y="5567"/>
                  </a:lnTo>
                  <a:lnTo>
                    <a:pt x="1340" y="5525"/>
                  </a:lnTo>
                  <a:lnTo>
                    <a:pt x="1402" y="5629"/>
                  </a:lnTo>
                  <a:lnTo>
                    <a:pt x="1507" y="5588"/>
                  </a:lnTo>
                  <a:lnTo>
                    <a:pt x="1612" y="5629"/>
                  </a:lnTo>
                  <a:lnTo>
                    <a:pt x="1612" y="5964"/>
                  </a:lnTo>
                  <a:lnTo>
                    <a:pt x="1695" y="6069"/>
                  </a:lnTo>
                  <a:lnTo>
                    <a:pt x="1821" y="6090"/>
                  </a:lnTo>
                  <a:lnTo>
                    <a:pt x="1967" y="6048"/>
                  </a:lnTo>
                  <a:lnTo>
                    <a:pt x="2093" y="6090"/>
                  </a:lnTo>
                  <a:lnTo>
                    <a:pt x="2386" y="6069"/>
                  </a:lnTo>
                  <a:lnTo>
                    <a:pt x="2490" y="6152"/>
                  </a:lnTo>
                  <a:lnTo>
                    <a:pt x="2721" y="6383"/>
                  </a:lnTo>
                  <a:lnTo>
                    <a:pt x="2867" y="6466"/>
                  </a:lnTo>
                  <a:lnTo>
                    <a:pt x="2951" y="6571"/>
                  </a:lnTo>
                  <a:lnTo>
                    <a:pt x="3055" y="6613"/>
                  </a:lnTo>
                  <a:lnTo>
                    <a:pt x="3244" y="6613"/>
                  </a:lnTo>
                  <a:lnTo>
                    <a:pt x="3369" y="6676"/>
                  </a:lnTo>
                  <a:lnTo>
                    <a:pt x="3537" y="6634"/>
                  </a:lnTo>
                  <a:lnTo>
                    <a:pt x="3641" y="6676"/>
                  </a:lnTo>
                  <a:lnTo>
                    <a:pt x="3850" y="6676"/>
                  </a:lnTo>
                  <a:lnTo>
                    <a:pt x="3997" y="6424"/>
                  </a:lnTo>
                  <a:lnTo>
                    <a:pt x="4060" y="6362"/>
                  </a:lnTo>
                  <a:lnTo>
                    <a:pt x="4164" y="6299"/>
                  </a:lnTo>
                  <a:lnTo>
                    <a:pt x="4269" y="6299"/>
                  </a:lnTo>
                  <a:lnTo>
                    <a:pt x="4311" y="6278"/>
                  </a:lnTo>
                  <a:lnTo>
                    <a:pt x="4583" y="6257"/>
                  </a:lnTo>
                  <a:lnTo>
                    <a:pt x="4645" y="6278"/>
                  </a:lnTo>
                  <a:lnTo>
                    <a:pt x="4729" y="6404"/>
                  </a:lnTo>
                  <a:lnTo>
                    <a:pt x="4834" y="6466"/>
                  </a:lnTo>
                  <a:lnTo>
                    <a:pt x="5043" y="6424"/>
                  </a:lnTo>
                  <a:lnTo>
                    <a:pt x="5210" y="6424"/>
                  </a:lnTo>
                  <a:lnTo>
                    <a:pt x="5252" y="6320"/>
                  </a:lnTo>
                  <a:lnTo>
                    <a:pt x="5441" y="6257"/>
                  </a:lnTo>
                  <a:lnTo>
                    <a:pt x="5629" y="6215"/>
                  </a:lnTo>
                  <a:lnTo>
                    <a:pt x="5775" y="6152"/>
                  </a:lnTo>
                  <a:lnTo>
                    <a:pt x="5880" y="6069"/>
                  </a:lnTo>
                  <a:lnTo>
                    <a:pt x="5943" y="5964"/>
                  </a:lnTo>
                  <a:lnTo>
                    <a:pt x="6068" y="5880"/>
                  </a:lnTo>
                  <a:lnTo>
                    <a:pt x="6173" y="5880"/>
                  </a:lnTo>
                  <a:lnTo>
                    <a:pt x="6278" y="5797"/>
                  </a:lnTo>
                  <a:lnTo>
                    <a:pt x="7010" y="5797"/>
                  </a:lnTo>
                  <a:lnTo>
                    <a:pt x="8788" y="4018"/>
                  </a:lnTo>
                  <a:lnTo>
                    <a:pt x="8056" y="4018"/>
                  </a:lnTo>
                  <a:lnTo>
                    <a:pt x="6361" y="3495"/>
                  </a:lnTo>
                  <a:lnTo>
                    <a:pt x="6215" y="3370"/>
                  </a:lnTo>
                  <a:lnTo>
                    <a:pt x="6006" y="3349"/>
                  </a:lnTo>
                  <a:lnTo>
                    <a:pt x="5943" y="3160"/>
                  </a:lnTo>
                  <a:lnTo>
                    <a:pt x="5964" y="3014"/>
                  </a:lnTo>
                  <a:lnTo>
                    <a:pt x="5796" y="2930"/>
                  </a:lnTo>
                  <a:lnTo>
                    <a:pt x="5692" y="2616"/>
                  </a:lnTo>
                  <a:lnTo>
                    <a:pt x="5650" y="2386"/>
                  </a:lnTo>
                  <a:lnTo>
                    <a:pt x="5692" y="2323"/>
                  </a:lnTo>
                  <a:lnTo>
                    <a:pt x="5587" y="2282"/>
                  </a:lnTo>
                  <a:lnTo>
                    <a:pt x="5441" y="2303"/>
                  </a:lnTo>
                  <a:lnTo>
                    <a:pt x="5315" y="2386"/>
                  </a:lnTo>
                  <a:lnTo>
                    <a:pt x="5106" y="2386"/>
                  </a:lnTo>
                  <a:lnTo>
                    <a:pt x="5022" y="2323"/>
                  </a:lnTo>
                  <a:lnTo>
                    <a:pt x="5127" y="2198"/>
                  </a:lnTo>
                  <a:lnTo>
                    <a:pt x="5127" y="2093"/>
                  </a:lnTo>
                  <a:lnTo>
                    <a:pt x="5169" y="1989"/>
                  </a:lnTo>
                  <a:lnTo>
                    <a:pt x="5169" y="1821"/>
                  </a:lnTo>
                  <a:lnTo>
                    <a:pt x="5210" y="1717"/>
                  </a:lnTo>
                  <a:lnTo>
                    <a:pt x="5252" y="1591"/>
                  </a:lnTo>
                  <a:lnTo>
                    <a:pt x="5357" y="1570"/>
                  </a:lnTo>
                  <a:lnTo>
                    <a:pt x="5210" y="1361"/>
                  </a:lnTo>
                  <a:lnTo>
                    <a:pt x="5127" y="1361"/>
                  </a:lnTo>
                  <a:lnTo>
                    <a:pt x="5106" y="1277"/>
                  </a:lnTo>
                  <a:lnTo>
                    <a:pt x="5064" y="1173"/>
                  </a:lnTo>
                  <a:lnTo>
                    <a:pt x="4959" y="1026"/>
                  </a:lnTo>
                  <a:lnTo>
                    <a:pt x="4855" y="984"/>
                  </a:lnTo>
                  <a:lnTo>
                    <a:pt x="4687" y="838"/>
                  </a:lnTo>
                  <a:lnTo>
                    <a:pt x="4541" y="733"/>
                  </a:lnTo>
                  <a:lnTo>
                    <a:pt x="4520" y="671"/>
                  </a:lnTo>
                  <a:lnTo>
                    <a:pt x="4415" y="671"/>
                  </a:lnTo>
                  <a:lnTo>
                    <a:pt x="4394" y="629"/>
                  </a:lnTo>
                  <a:lnTo>
                    <a:pt x="4227" y="629"/>
                  </a:lnTo>
                  <a:lnTo>
                    <a:pt x="4185" y="524"/>
                  </a:lnTo>
                  <a:lnTo>
                    <a:pt x="3976" y="336"/>
                  </a:lnTo>
                  <a:lnTo>
                    <a:pt x="3871" y="315"/>
                  </a:lnTo>
                  <a:lnTo>
                    <a:pt x="3788" y="231"/>
                  </a:lnTo>
                  <a:lnTo>
                    <a:pt x="3662" y="210"/>
                  </a:lnTo>
                  <a:lnTo>
                    <a:pt x="3578" y="231"/>
                  </a:lnTo>
                  <a:lnTo>
                    <a:pt x="3557" y="252"/>
                  </a:lnTo>
                  <a:lnTo>
                    <a:pt x="3369" y="106"/>
                  </a:lnTo>
                  <a:lnTo>
                    <a:pt x="3265" y="106"/>
                  </a:lnTo>
                  <a:lnTo>
                    <a:pt x="3223" y="147"/>
                  </a:lnTo>
                  <a:lnTo>
                    <a:pt x="3139" y="85"/>
                  </a:lnTo>
                  <a:lnTo>
                    <a:pt x="3034" y="106"/>
                  </a:lnTo>
                  <a:lnTo>
                    <a:pt x="2930" y="189"/>
                  </a:lnTo>
                  <a:lnTo>
                    <a:pt x="2825" y="189"/>
                  </a:lnTo>
                  <a:lnTo>
                    <a:pt x="2595" y="106"/>
                  </a:lnTo>
                  <a:lnTo>
                    <a:pt x="2553" y="43"/>
                  </a:lnTo>
                  <a:lnTo>
                    <a:pt x="25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36"/>
            <p:cNvSpPr/>
            <p:nvPr/>
          </p:nvSpPr>
          <p:spPr>
            <a:xfrm>
              <a:off x="4213550" y="2979100"/>
              <a:ext cx="96800" cy="85825"/>
            </a:xfrm>
            <a:custGeom>
              <a:rect b="b" l="l" r="r" t="t"/>
              <a:pathLst>
                <a:path extrusionOk="0" h="3433" w="3872">
                  <a:moveTo>
                    <a:pt x="1151" y="1"/>
                  </a:moveTo>
                  <a:lnTo>
                    <a:pt x="1068" y="105"/>
                  </a:lnTo>
                  <a:lnTo>
                    <a:pt x="963" y="168"/>
                  </a:lnTo>
                  <a:lnTo>
                    <a:pt x="858" y="189"/>
                  </a:lnTo>
                  <a:lnTo>
                    <a:pt x="838" y="273"/>
                  </a:lnTo>
                  <a:lnTo>
                    <a:pt x="712" y="273"/>
                  </a:lnTo>
                  <a:lnTo>
                    <a:pt x="628" y="315"/>
                  </a:lnTo>
                  <a:lnTo>
                    <a:pt x="524" y="336"/>
                  </a:lnTo>
                  <a:lnTo>
                    <a:pt x="524" y="398"/>
                  </a:lnTo>
                  <a:lnTo>
                    <a:pt x="524" y="440"/>
                  </a:lnTo>
                  <a:lnTo>
                    <a:pt x="524" y="524"/>
                  </a:lnTo>
                  <a:lnTo>
                    <a:pt x="356" y="524"/>
                  </a:lnTo>
                  <a:lnTo>
                    <a:pt x="314" y="545"/>
                  </a:lnTo>
                  <a:lnTo>
                    <a:pt x="314" y="691"/>
                  </a:lnTo>
                  <a:lnTo>
                    <a:pt x="231" y="817"/>
                  </a:lnTo>
                  <a:lnTo>
                    <a:pt x="294" y="838"/>
                  </a:lnTo>
                  <a:lnTo>
                    <a:pt x="335" y="900"/>
                  </a:lnTo>
                  <a:lnTo>
                    <a:pt x="294" y="942"/>
                  </a:lnTo>
                  <a:lnTo>
                    <a:pt x="231" y="1131"/>
                  </a:lnTo>
                  <a:lnTo>
                    <a:pt x="189" y="1424"/>
                  </a:lnTo>
                  <a:lnTo>
                    <a:pt x="84" y="1549"/>
                  </a:lnTo>
                  <a:lnTo>
                    <a:pt x="84" y="1654"/>
                  </a:lnTo>
                  <a:lnTo>
                    <a:pt x="22" y="1737"/>
                  </a:lnTo>
                  <a:lnTo>
                    <a:pt x="1" y="1863"/>
                  </a:lnTo>
                  <a:lnTo>
                    <a:pt x="84" y="2093"/>
                  </a:lnTo>
                  <a:lnTo>
                    <a:pt x="105" y="2219"/>
                  </a:lnTo>
                  <a:lnTo>
                    <a:pt x="126" y="2219"/>
                  </a:lnTo>
                  <a:lnTo>
                    <a:pt x="210" y="2260"/>
                  </a:lnTo>
                  <a:lnTo>
                    <a:pt x="335" y="2281"/>
                  </a:lnTo>
                  <a:lnTo>
                    <a:pt x="356" y="2198"/>
                  </a:lnTo>
                  <a:lnTo>
                    <a:pt x="461" y="2198"/>
                  </a:lnTo>
                  <a:lnTo>
                    <a:pt x="628" y="1863"/>
                  </a:lnTo>
                  <a:lnTo>
                    <a:pt x="670" y="1905"/>
                  </a:lnTo>
                  <a:lnTo>
                    <a:pt x="712" y="1968"/>
                  </a:lnTo>
                  <a:lnTo>
                    <a:pt x="942" y="2051"/>
                  </a:lnTo>
                  <a:lnTo>
                    <a:pt x="1047" y="2051"/>
                  </a:lnTo>
                  <a:lnTo>
                    <a:pt x="1151" y="1968"/>
                  </a:lnTo>
                  <a:lnTo>
                    <a:pt x="1256" y="1947"/>
                  </a:lnTo>
                  <a:lnTo>
                    <a:pt x="1340" y="2009"/>
                  </a:lnTo>
                  <a:lnTo>
                    <a:pt x="1382" y="1968"/>
                  </a:lnTo>
                  <a:lnTo>
                    <a:pt x="1486" y="1968"/>
                  </a:lnTo>
                  <a:lnTo>
                    <a:pt x="1674" y="2114"/>
                  </a:lnTo>
                  <a:lnTo>
                    <a:pt x="1695" y="2093"/>
                  </a:lnTo>
                  <a:lnTo>
                    <a:pt x="1779" y="2072"/>
                  </a:lnTo>
                  <a:lnTo>
                    <a:pt x="1905" y="2093"/>
                  </a:lnTo>
                  <a:lnTo>
                    <a:pt x="1988" y="2177"/>
                  </a:lnTo>
                  <a:lnTo>
                    <a:pt x="2093" y="2198"/>
                  </a:lnTo>
                  <a:lnTo>
                    <a:pt x="2302" y="2386"/>
                  </a:lnTo>
                  <a:lnTo>
                    <a:pt x="2344" y="2491"/>
                  </a:lnTo>
                  <a:lnTo>
                    <a:pt x="2511" y="2491"/>
                  </a:lnTo>
                  <a:lnTo>
                    <a:pt x="2532" y="2533"/>
                  </a:lnTo>
                  <a:lnTo>
                    <a:pt x="2637" y="2533"/>
                  </a:lnTo>
                  <a:lnTo>
                    <a:pt x="2658" y="2595"/>
                  </a:lnTo>
                  <a:lnTo>
                    <a:pt x="2804" y="2700"/>
                  </a:lnTo>
                  <a:lnTo>
                    <a:pt x="2972" y="2846"/>
                  </a:lnTo>
                  <a:lnTo>
                    <a:pt x="3076" y="2888"/>
                  </a:lnTo>
                  <a:lnTo>
                    <a:pt x="3181" y="3035"/>
                  </a:lnTo>
                  <a:lnTo>
                    <a:pt x="3223" y="3139"/>
                  </a:lnTo>
                  <a:lnTo>
                    <a:pt x="3244" y="3223"/>
                  </a:lnTo>
                  <a:lnTo>
                    <a:pt x="3327" y="3223"/>
                  </a:lnTo>
                  <a:lnTo>
                    <a:pt x="3474" y="3432"/>
                  </a:lnTo>
                  <a:lnTo>
                    <a:pt x="3599" y="3369"/>
                  </a:lnTo>
                  <a:lnTo>
                    <a:pt x="3662" y="3328"/>
                  </a:lnTo>
                  <a:lnTo>
                    <a:pt x="3746" y="3307"/>
                  </a:lnTo>
                  <a:lnTo>
                    <a:pt x="3871" y="3202"/>
                  </a:lnTo>
                  <a:lnTo>
                    <a:pt x="3809" y="3160"/>
                  </a:lnTo>
                  <a:lnTo>
                    <a:pt x="3809" y="3139"/>
                  </a:lnTo>
                  <a:lnTo>
                    <a:pt x="3767" y="3202"/>
                  </a:lnTo>
                  <a:lnTo>
                    <a:pt x="3683" y="3139"/>
                  </a:lnTo>
                  <a:lnTo>
                    <a:pt x="3641" y="3139"/>
                  </a:lnTo>
                  <a:lnTo>
                    <a:pt x="3579" y="3035"/>
                  </a:lnTo>
                  <a:lnTo>
                    <a:pt x="3599" y="3014"/>
                  </a:lnTo>
                  <a:lnTo>
                    <a:pt x="3537" y="2909"/>
                  </a:lnTo>
                  <a:lnTo>
                    <a:pt x="3453" y="2888"/>
                  </a:lnTo>
                  <a:lnTo>
                    <a:pt x="3348" y="2637"/>
                  </a:lnTo>
                  <a:lnTo>
                    <a:pt x="3327" y="2595"/>
                  </a:lnTo>
                  <a:lnTo>
                    <a:pt x="3327" y="2616"/>
                  </a:lnTo>
                  <a:lnTo>
                    <a:pt x="3265" y="2616"/>
                  </a:lnTo>
                  <a:lnTo>
                    <a:pt x="3181" y="2512"/>
                  </a:lnTo>
                  <a:lnTo>
                    <a:pt x="3055" y="2470"/>
                  </a:lnTo>
                  <a:lnTo>
                    <a:pt x="2972" y="2323"/>
                  </a:lnTo>
                  <a:lnTo>
                    <a:pt x="2804" y="2093"/>
                  </a:lnTo>
                  <a:lnTo>
                    <a:pt x="2742" y="2051"/>
                  </a:lnTo>
                  <a:lnTo>
                    <a:pt x="2595" y="2009"/>
                  </a:lnTo>
                  <a:lnTo>
                    <a:pt x="2532" y="1947"/>
                  </a:lnTo>
                  <a:lnTo>
                    <a:pt x="2428" y="1800"/>
                  </a:lnTo>
                  <a:lnTo>
                    <a:pt x="2344" y="1842"/>
                  </a:lnTo>
                  <a:lnTo>
                    <a:pt x="2218" y="1842"/>
                  </a:lnTo>
                  <a:lnTo>
                    <a:pt x="2177" y="1863"/>
                  </a:lnTo>
                  <a:lnTo>
                    <a:pt x="2114" y="1800"/>
                  </a:lnTo>
                  <a:lnTo>
                    <a:pt x="2009" y="1654"/>
                  </a:lnTo>
                  <a:lnTo>
                    <a:pt x="2072" y="1633"/>
                  </a:lnTo>
                  <a:lnTo>
                    <a:pt x="1967" y="1465"/>
                  </a:lnTo>
                  <a:lnTo>
                    <a:pt x="1905" y="1486"/>
                  </a:lnTo>
                  <a:lnTo>
                    <a:pt x="1905" y="1591"/>
                  </a:lnTo>
                  <a:lnTo>
                    <a:pt x="1926" y="1591"/>
                  </a:lnTo>
                  <a:lnTo>
                    <a:pt x="1926" y="1758"/>
                  </a:lnTo>
                  <a:lnTo>
                    <a:pt x="1821" y="1737"/>
                  </a:lnTo>
                  <a:lnTo>
                    <a:pt x="1800" y="1549"/>
                  </a:lnTo>
                  <a:lnTo>
                    <a:pt x="1758" y="1444"/>
                  </a:lnTo>
                  <a:lnTo>
                    <a:pt x="1674" y="1424"/>
                  </a:lnTo>
                  <a:lnTo>
                    <a:pt x="1674" y="1361"/>
                  </a:lnTo>
                  <a:lnTo>
                    <a:pt x="1654" y="1214"/>
                  </a:lnTo>
                  <a:lnTo>
                    <a:pt x="1591" y="1172"/>
                  </a:lnTo>
                  <a:lnTo>
                    <a:pt x="1507" y="754"/>
                  </a:lnTo>
                  <a:lnTo>
                    <a:pt x="1277" y="126"/>
                  </a:lnTo>
                  <a:lnTo>
                    <a:pt x="11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36"/>
            <p:cNvSpPr/>
            <p:nvPr/>
          </p:nvSpPr>
          <p:spPr>
            <a:xfrm>
              <a:off x="4292025" y="3059150"/>
              <a:ext cx="21975" cy="26175"/>
            </a:xfrm>
            <a:custGeom>
              <a:rect b="b" l="l" r="r" t="t"/>
              <a:pathLst>
                <a:path extrusionOk="0" h="1047" w="879">
                  <a:moveTo>
                    <a:pt x="732" y="0"/>
                  </a:moveTo>
                  <a:lnTo>
                    <a:pt x="607" y="105"/>
                  </a:lnTo>
                  <a:lnTo>
                    <a:pt x="523" y="126"/>
                  </a:lnTo>
                  <a:lnTo>
                    <a:pt x="460" y="167"/>
                  </a:lnTo>
                  <a:lnTo>
                    <a:pt x="230" y="251"/>
                  </a:lnTo>
                  <a:lnTo>
                    <a:pt x="188" y="377"/>
                  </a:lnTo>
                  <a:lnTo>
                    <a:pt x="147" y="481"/>
                  </a:lnTo>
                  <a:lnTo>
                    <a:pt x="147" y="649"/>
                  </a:lnTo>
                  <a:lnTo>
                    <a:pt x="105" y="753"/>
                  </a:lnTo>
                  <a:lnTo>
                    <a:pt x="105" y="858"/>
                  </a:lnTo>
                  <a:lnTo>
                    <a:pt x="0" y="983"/>
                  </a:lnTo>
                  <a:lnTo>
                    <a:pt x="84" y="1046"/>
                  </a:lnTo>
                  <a:lnTo>
                    <a:pt x="293" y="1046"/>
                  </a:lnTo>
                  <a:lnTo>
                    <a:pt x="419" y="963"/>
                  </a:lnTo>
                  <a:lnTo>
                    <a:pt x="565" y="942"/>
                  </a:lnTo>
                  <a:lnTo>
                    <a:pt x="670" y="983"/>
                  </a:lnTo>
                  <a:lnTo>
                    <a:pt x="670" y="963"/>
                  </a:lnTo>
                  <a:lnTo>
                    <a:pt x="837" y="732"/>
                  </a:lnTo>
                  <a:lnTo>
                    <a:pt x="816" y="670"/>
                  </a:lnTo>
                  <a:lnTo>
                    <a:pt x="649" y="670"/>
                  </a:lnTo>
                  <a:lnTo>
                    <a:pt x="565" y="732"/>
                  </a:lnTo>
                  <a:lnTo>
                    <a:pt x="523" y="691"/>
                  </a:lnTo>
                  <a:lnTo>
                    <a:pt x="460" y="628"/>
                  </a:lnTo>
                  <a:lnTo>
                    <a:pt x="565" y="628"/>
                  </a:lnTo>
                  <a:lnTo>
                    <a:pt x="649" y="544"/>
                  </a:lnTo>
                  <a:lnTo>
                    <a:pt x="732" y="544"/>
                  </a:lnTo>
                  <a:lnTo>
                    <a:pt x="837" y="419"/>
                  </a:lnTo>
                  <a:lnTo>
                    <a:pt x="879" y="377"/>
                  </a:lnTo>
                  <a:lnTo>
                    <a:pt x="858" y="230"/>
                  </a:lnTo>
                  <a:lnTo>
                    <a:pt x="879" y="147"/>
                  </a:lnTo>
                  <a:lnTo>
                    <a:pt x="858" y="147"/>
                  </a:lnTo>
                  <a:lnTo>
                    <a:pt x="732" y="21"/>
                  </a:lnTo>
                  <a:lnTo>
                    <a:pt x="73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36"/>
            <p:cNvSpPr/>
            <p:nvPr/>
          </p:nvSpPr>
          <p:spPr>
            <a:xfrm>
              <a:off x="4282600" y="3069600"/>
              <a:ext cx="148050" cy="196175"/>
            </a:xfrm>
            <a:custGeom>
              <a:rect b="b" l="l" r="r" t="t"/>
              <a:pathLst>
                <a:path extrusionOk="0" h="7847" w="5922">
                  <a:moveTo>
                    <a:pt x="5587" y="1"/>
                  </a:moveTo>
                  <a:lnTo>
                    <a:pt x="5587" y="21"/>
                  </a:lnTo>
                  <a:lnTo>
                    <a:pt x="5545" y="21"/>
                  </a:lnTo>
                  <a:lnTo>
                    <a:pt x="5482" y="105"/>
                  </a:lnTo>
                  <a:lnTo>
                    <a:pt x="5441" y="210"/>
                  </a:lnTo>
                  <a:lnTo>
                    <a:pt x="5420" y="168"/>
                  </a:lnTo>
                  <a:lnTo>
                    <a:pt x="5315" y="273"/>
                  </a:lnTo>
                  <a:lnTo>
                    <a:pt x="5127" y="314"/>
                  </a:lnTo>
                  <a:lnTo>
                    <a:pt x="5127" y="335"/>
                  </a:lnTo>
                  <a:lnTo>
                    <a:pt x="5085" y="314"/>
                  </a:lnTo>
                  <a:lnTo>
                    <a:pt x="4897" y="335"/>
                  </a:lnTo>
                  <a:lnTo>
                    <a:pt x="4792" y="419"/>
                  </a:lnTo>
                  <a:lnTo>
                    <a:pt x="4499" y="461"/>
                  </a:lnTo>
                  <a:lnTo>
                    <a:pt x="4457" y="461"/>
                  </a:lnTo>
                  <a:lnTo>
                    <a:pt x="4394" y="440"/>
                  </a:lnTo>
                  <a:lnTo>
                    <a:pt x="4227" y="440"/>
                  </a:lnTo>
                  <a:lnTo>
                    <a:pt x="4060" y="524"/>
                  </a:lnTo>
                  <a:lnTo>
                    <a:pt x="3913" y="524"/>
                  </a:lnTo>
                  <a:lnTo>
                    <a:pt x="3830" y="545"/>
                  </a:lnTo>
                  <a:lnTo>
                    <a:pt x="3704" y="482"/>
                  </a:lnTo>
                  <a:lnTo>
                    <a:pt x="3599" y="524"/>
                  </a:lnTo>
                  <a:lnTo>
                    <a:pt x="3244" y="733"/>
                  </a:lnTo>
                  <a:lnTo>
                    <a:pt x="3076" y="754"/>
                  </a:lnTo>
                  <a:lnTo>
                    <a:pt x="2972" y="691"/>
                  </a:lnTo>
                  <a:lnTo>
                    <a:pt x="2909" y="733"/>
                  </a:lnTo>
                  <a:lnTo>
                    <a:pt x="2762" y="733"/>
                  </a:lnTo>
                  <a:lnTo>
                    <a:pt x="2700" y="691"/>
                  </a:lnTo>
                  <a:lnTo>
                    <a:pt x="2658" y="691"/>
                  </a:lnTo>
                  <a:lnTo>
                    <a:pt x="2469" y="858"/>
                  </a:lnTo>
                  <a:lnTo>
                    <a:pt x="2365" y="858"/>
                  </a:lnTo>
                  <a:lnTo>
                    <a:pt x="2239" y="942"/>
                  </a:lnTo>
                  <a:lnTo>
                    <a:pt x="2177" y="1005"/>
                  </a:lnTo>
                  <a:lnTo>
                    <a:pt x="1988" y="1047"/>
                  </a:lnTo>
                  <a:lnTo>
                    <a:pt x="1863" y="984"/>
                  </a:lnTo>
                  <a:lnTo>
                    <a:pt x="1716" y="858"/>
                  </a:lnTo>
                  <a:lnTo>
                    <a:pt x="1653" y="858"/>
                  </a:lnTo>
                  <a:lnTo>
                    <a:pt x="1633" y="754"/>
                  </a:lnTo>
                  <a:lnTo>
                    <a:pt x="1256" y="377"/>
                  </a:lnTo>
                  <a:lnTo>
                    <a:pt x="1235" y="356"/>
                  </a:lnTo>
                  <a:lnTo>
                    <a:pt x="1214" y="314"/>
                  </a:lnTo>
                  <a:lnTo>
                    <a:pt x="1047" y="545"/>
                  </a:lnTo>
                  <a:lnTo>
                    <a:pt x="1005" y="628"/>
                  </a:lnTo>
                  <a:lnTo>
                    <a:pt x="1047" y="858"/>
                  </a:lnTo>
                  <a:lnTo>
                    <a:pt x="1151" y="1172"/>
                  </a:lnTo>
                  <a:lnTo>
                    <a:pt x="1319" y="1256"/>
                  </a:lnTo>
                  <a:lnTo>
                    <a:pt x="1298" y="1402"/>
                  </a:lnTo>
                  <a:lnTo>
                    <a:pt x="1361" y="1591"/>
                  </a:lnTo>
                  <a:lnTo>
                    <a:pt x="1570" y="1612"/>
                  </a:lnTo>
                  <a:lnTo>
                    <a:pt x="1716" y="1737"/>
                  </a:lnTo>
                  <a:lnTo>
                    <a:pt x="3411" y="2260"/>
                  </a:lnTo>
                  <a:lnTo>
                    <a:pt x="4143" y="2260"/>
                  </a:lnTo>
                  <a:lnTo>
                    <a:pt x="2365" y="4039"/>
                  </a:lnTo>
                  <a:lnTo>
                    <a:pt x="1633" y="4039"/>
                  </a:lnTo>
                  <a:lnTo>
                    <a:pt x="1528" y="4122"/>
                  </a:lnTo>
                  <a:lnTo>
                    <a:pt x="1423" y="4122"/>
                  </a:lnTo>
                  <a:lnTo>
                    <a:pt x="1298" y="4206"/>
                  </a:lnTo>
                  <a:lnTo>
                    <a:pt x="1235" y="4311"/>
                  </a:lnTo>
                  <a:lnTo>
                    <a:pt x="1130" y="4394"/>
                  </a:lnTo>
                  <a:lnTo>
                    <a:pt x="984" y="4457"/>
                  </a:lnTo>
                  <a:lnTo>
                    <a:pt x="796" y="4499"/>
                  </a:lnTo>
                  <a:lnTo>
                    <a:pt x="607" y="4562"/>
                  </a:lnTo>
                  <a:lnTo>
                    <a:pt x="565" y="4666"/>
                  </a:lnTo>
                  <a:lnTo>
                    <a:pt x="0" y="5169"/>
                  </a:lnTo>
                  <a:lnTo>
                    <a:pt x="0" y="7449"/>
                  </a:lnTo>
                  <a:lnTo>
                    <a:pt x="419" y="7847"/>
                  </a:lnTo>
                  <a:lnTo>
                    <a:pt x="419" y="7805"/>
                  </a:lnTo>
                  <a:lnTo>
                    <a:pt x="900" y="7261"/>
                  </a:lnTo>
                  <a:lnTo>
                    <a:pt x="942" y="7156"/>
                  </a:lnTo>
                  <a:lnTo>
                    <a:pt x="1089" y="7031"/>
                  </a:lnTo>
                  <a:lnTo>
                    <a:pt x="1193" y="7010"/>
                  </a:lnTo>
                  <a:lnTo>
                    <a:pt x="1235" y="6926"/>
                  </a:lnTo>
                  <a:lnTo>
                    <a:pt x="1298" y="6905"/>
                  </a:lnTo>
                  <a:lnTo>
                    <a:pt x="1633" y="6529"/>
                  </a:lnTo>
                  <a:lnTo>
                    <a:pt x="1716" y="6508"/>
                  </a:lnTo>
                  <a:lnTo>
                    <a:pt x="2093" y="6089"/>
                  </a:lnTo>
                  <a:lnTo>
                    <a:pt x="2302" y="5922"/>
                  </a:lnTo>
                  <a:lnTo>
                    <a:pt x="2469" y="5817"/>
                  </a:lnTo>
                  <a:lnTo>
                    <a:pt x="2658" y="5796"/>
                  </a:lnTo>
                  <a:lnTo>
                    <a:pt x="2930" y="5566"/>
                  </a:lnTo>
                  <a:lnTo>
                    <a:pt x="3558" y="4980"/>
                  </a:lnTo>
                  <a:lnTo>
                    <a:pt x="3871" y="4625"/>
                  </a:lnTo>
                  <a:lnTo>
                    <a:pt x="4060" y="4436"/>
                  </a:lnTo>
                  <a:lnTo>
                    <a:pt x="4081" y="4311"/>
                  </a:lnTo>
                  <a:lnTo>
                    <a:pt x="4478" y="3788"/>
                  </a:lnTo>
                  <a:lnTo>
                    <a:pt x="4478" y="3683"/>
                  </a:lnTo>
                  <a:lnTo>
                    <a:pt x="4687" y="3390"/>
                  </a:lnTo>
                  <a:lnTo>
                    <a:pt x="4708" y="3202"/>
                  </a:lnTo>
                  <a:lnTo>
                    <a:pt x="5022" y="2574"/>
                  </a:lnTo>
                  <a:lnTo>
                    <a:pt x="5106" y="2532"/>
                  </a:lnTo>
                  <a:lnTo>
                    <a:pt x="5064" y="2449"/>
                  </a:lnTo>
                  <a:lnTo>
                    <a:pt x="5064" y="2365"/>
                  </a:lnTo>
                  <a:lnTo>
                    <a:pt x="5190" y="2239"/>
                  </a:lnTo>
                  <a:lnTo>
                    <a:pt x="5231" y="2239"/>
                  </a:lnTo>
                  <a:lnTo>
                    <a:pt x="5315" y="2135"/>
                  </a:lnTo>
                  <a:lnTo>
                    <a:pt x="5441" y="1842"/>
                  </a:lnTo>
                  <a:lnTo>
                    <a:pt x="5650" y="1591"/>
                  </a:lnTo>
                  <a:lnTo>
                    <a:pt x="5650" y="1423"/>
                  </a:lnTo>
                  <a:lnTo>
                    <a:pt x="5692" y="1381"/>
                  </a:lnTo>
                  <a:lnTo>
                    <a:pt x="5713" y="1214"/>
                  </a:lnTo>
                  <a:lnTo>
                    <a:pt x="5650" y="1151"/>
                  </a:lnTo>
                  <a:lnTo>
                    <a:pt x="5734" y="1005"/>
                  </a:lnTo>
                  <a:lnTo>
                    <a:pt x="5796" y="984"/>
                  </a:lnTo>
                  <a:lnTo>
                    <a:pt x="5859" y="984"/>
                  </a:lnTo>
                  <a:lnTo>
                    <a:pt x="5901" y="1005"/>
                  </a:lnTo>
                  <a:lnTo>
                    <a:pt x="5922" y="1005"/>
                  </a:lnTo>
                  <a:lnTo>
                    <a:pt x="5901" y="942"/>
                  </a:lnTo>
                  <a:lnTo>
                    <a:pt x="5838" y="942"/>
                  </a:lnTo>
                  <a:lnTo>
                    <a:pt x="5859" y="963"/>
                  </a:lnTo>
                  <a:lnTo>
                    <a:pt x="5796" y="963"/>
                  </a:lnTo>
                  <a:lnTo>
                    <a:pt x="5817" y="879"/>
                  </a:lnTo>
                  <a:lnTo>
                    <a:pt x="5817" y="775"/>
                  </a:lnTo>
                  <a:lnTo>
                    <a:pt x="5754" y="691"/>
                  </a:lnTo>
                  <a:lnTo>
                    <a:pt x="5817" y="586"/>
                  </a:lnTo>
                  <a:lnTo>
                    <a:pt x="5859" y="545"/>
                  </a:lnTo>
                  <a:lnTo>
                    <a:pt x="5859" y="482"/>
                  </a:lnTo>
                  <a:lnTo>
                    <a:pt x="5796" y="482"/>
                  </a:lnTo>
                  <a:lnTo>
                    <a:pt x="5754" y="440"/>
                  </a:lnTo>
                  <a:lnTo>
                    <a:pt x="5796" y="377"/>
                  </a:lnTo>
                  <a:lnTo>
                    <a:pt x="5796" y="314"/>
                  </a:lnTo>
                  <a:lnTo>
                    <a:pt x="5838" y="210"/>
                  </a:lnTo>
                  <a:lnTo>
                    <a:pt x="5901" y="126"/>
                  </a:lnTo>
                  <a:lnTo>
                    <a:pt x="5859" y="105"/>
                  </a:lnTo>
                  <a:lnTo>
                    <a:pt x="5796" y="105"/>
                  </a:lnTo>
                  <a:lnTo>
                    <a:pt x="5650" y="42"/>
                  </a:lnTo>
                  <a:lnTo>
                    <a:pt x="55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36"/>
            <p:cNvSpPr/>
            <p:nvPr/>
          </p:nvSpPr>
          <p:spPr>
            <a:xfrm>
              <a:off x="4175375" y="3163750"/>
              <a:ext cx="121375" cy="147025"/>
            </a:xfrm>
            <a:custGeom>
              <a:rect b="b" l="l" r="r" t="t"/>
              <a:pathLst>
                <a:path extrusionOk="0" h="5881" w="4855">
                  <a:moveTo>
                    <a:pt x="984" y="1"/>
                  </a:moveTo>
                  <a:lnTo>
                    <a:pt x="942" y="43"/>
                  </a:lnTo>
                  <a:lnTo>
                    <a:pt x="732" y="252"/>
                  </a:lnTo>
                  <a:lnTo>
                    <a:pt x="607" y="461"/>
                  </a:lnTo>
                  <a:lnTo>
                    <a:pt x="565" y="461"/>
                  </a:lnTo>
                  <a:lnTo>
                    <a:pt x="460" y="566"/>
                  </a:lnTo>
                  <a:lnTo>
                    <a:pt x="398" y="628"/>
                  </a:lnTo>
                  <a:lnTo>
                    <a:pt x="356" y="649"/>
                  </a:lnTo>
                  <a:lnTo>
                    <a:pt x="272" y="754"/>
                  </a:lnTo>
                  <a:lnTo>
                    <a:pt x="293" y="733"/>
                  </a:lnTo>
                  <a:lnTo>
                    <a:pt x="356" y="796"/>
                  </a:lnTo>
                  <a:lnTo>
                    <a:pt x="377" y="963"/>
                  </a:lnTo>
                  <a:lnTo>
                    <a:pt x="419" y="984"/>
                  </a:lnTo>
                  <a:lnTo>
                    <a:pt x="419" y="1089"/>
                  </a:lnTo>
                  <a:lnTo>
                    <a:pt x="502" y="1089"/>
                  </a:lnTo>
                  <a:lnTo>
                    <a:pt x="523" y="1214"/>
                  </a:lnTo>
                  <a:lnTo>
                    <a:pt x="523" y="1361"/>
                  </a:lnTo>
                  <a:lnTo>
                    <a:pt x="670" y="1486"/>
                  </a:lnTo>
                  <a:lnTo>
                    <a:pt x="732" y="1633"/>
                  </a:lnTo>
                  <a:lnTo>
                    <a:pt x="816" y="1696"/>
                  </a:lnTo>
                  <a:lnTo>
                    <a:pt x="900" y="1737"/>
                  </a:lnTo>
                  <a:lnTo>
                    <a:pt x="837" y="1800"/>
                  </a:lnTo>
                  <a:lnTo>
                    <a:pt x="921" y="1884"/>
                  </a:lnTo>
                  <a:lnTo>
                    <a:pt x="942" y="2009"/>
                  </a:lnTo>
                  <a:lnTo>
                    <a:pt x="942" y="2114"/>
                  </a:lnTo>
                  <a:lnTo>
                    <a:pt x="816" y="2261"/>
                  </a:lnTo>
                  <a:lnTo>
                    <a:pt x="816" y="2365"/>
                  </a:lnTo>
                  <a:lnTo>
                    <a:pt x="774" y="2512"/>
                  </a:lnTo>
                  <a:lnTo>
                    <a:pt x="565" y="2512"/>
                  </a:lnTo>
                  <a:lnTo>
                    <a:pt x="565" y="2553"/>
                  </a:lnTo>
                  <a:lnTo>
                    <a:pt x="502" y="2616"/>
                  </a:lnTo>
                  <a:lnTo>
                    <a:pt x="460" y="2721"/>
                  </a:lnTo>
                  <a:lnTo>
                    <a:pt x="377" y="2784"/>
                  </a:lnTo>
                  <a:lnTo>
                    <a:pt x="293" y="2930"/>
                  </a:lnTo>
                  <a:lnTo>
                    <a:pt x="188" y="3056"/>
                  </a:lnTo>
                  <a:lnTo>
                    <a:pt x="168" y="3202"/>
                  </a:lnTo>
                  <a:lnTo>
                    <a:pt x="0" y="3767"/>
                  </a:lnTo>
                  <a:lnTo>
                    <a:pt x="188" y="3767"/>
                  </a:lnTo>
                  <a:lnTo>
                    <a:pt x="2281" y="4981"/>
                  </a:lnTo>
                  <a:lnTo>
                    <a:pt x="2406" y="5169"/>
                  </a:lnTo>
                  <a:lnTo>
                    <a:pt x="2385" y="5253"/>
                  </a:lnTo>
                  <a:lnTo>
                    <a:pt x="2406" y="5294"/>
                  </a:lnTo>
                  <a:lnTo>
                    <a:pt x="2469" y="5378"/>
                  </a:lnTo>
                  <a:lnTo>
                    <a:pt x="3181" y="5880"/>
                  </a:lnTo>
                  <a:lnTo>
                    <a:pt x="3222" y="5880"/>
                  </a:lnTo>
                  <a:lnTo>
                    <a:pt x="3327" y="5818"/>
                  </a:lnTo>
                  <a:lnTo>
                    <a:pt x="3536" y="5546"/>
                  </a:lnTo>
                  <a:lnTo>
                    <a:pt x="3641" y="5357"/>
                  </a:lnTo>
                  <a:lnTo>
                    <a:pt x="3641" y="5232"/>
                  </a:lnTo>
                  <a:lnTo>
                    <a:pt x="3725" y="5085"/>
                  </a:lnTo>
                  <a:lnTo>
                    <a:pt x="3829" y="4939"/>
                  </a:lnTo>
                  <a:lnTo>
                    <a:pt x="3808" y="4918"/>
                  </a:lnTo>
                  <a:lnTo>
                    <a:pt x="3808" y="4855"/>
                  </a:lnTo>
                  <a:lnTo>
                    <a:pt x="3871" y="4750"/>
                  </a:lnTo>
                  <a:lnTo>
                    <a:pt x="3871" y="4730"/>
                  </a:lnTo>
                  <a:lnTo>
                    <a:pt x="3955" y="4709"/>
                  </a:lnTo>
                  <a:lnTo>
                    <a:pt x="4122" y="4709"/>
                  </a:lnTo>
                  <a:lnTo>
                    <a:pt x="4227" y="4541"/>
                  </a:lnTo>
                  <a:lnTo>
                    <a:pt x="4436" y="4458"/>
                  </a:lnTo>
                  <a:lnTo>
                    <a:pt x="4394" y="4416"/>
                  </a:lnTo>
                  <a:lnTo>
                    <a:pt x="4457" y="4332"/>
                  </a:lnTo>
                  <a:lnTo>
                    <a:pt x="4499" y="4332"/>
                  </a:lnTo>
                  <a:lnTo>
                    <a:pt x="4687" y="4102"/>
                  </a:lnTo>
                  <a:lnTo>
                    <a:pt x="4708" y="4081"/>
                  </a:lnTo>
                  <a:lnTo>
                    <a:pt x="4289" y="3683"/>
                  </a:lnTo>
                  <a:lnTo>
                    <a:pt x="4289" y="1403"/>
                  </a:lnTo>
                  <a:lnTo>
                    <a:pt x="4854" y="900"/>
                  </a:lnTo>
                  <a:lnTo>
                    <a:pt x="4687" y="900"/>
                  </a:lnTo>
                  <a:lnTo>
                    <a:pt x="4478" y="942"/>
                  </a:lnTo>
                  <a:lnTo>
                    <a:pt x="4373" y="880"/>
                  </a:lnTo>
                  <a:lnTo>
                    <a:pt x="4289" y="754"/>
                  </a:lnTo>
                  <a:lnTo>
                    <a:pt x="4227" y="733"/>
                  </a:lnTo>
                  <a:lnTo>
                    <a:pt x="3955" y="754"/>
                  </a:lnTo>
                  <a:lnTo>
                    <a:pt x="3913" y="775"/>
                  </a:lnTo>
                  <a:lnTo>
                    <a:pt x="3808" y="775"/>
                  </a:lnTo>
                  <a:lnTo>
                    <a:pt x="3704" y="838"/>
                  </a:lnTo>
                  <a:lnTo>
                    <a:pt x="3641" y="900"/>
                  </a:lnTo>
                  <a:lnTo>
                    <a:pt x="3494" y="1152"/>
                  </a:lnTo>
                  <a:lnTo>
                    <a:pt x="3285" y="1152"/>
                  </a:lnTo>
                  <a:lnTo>
                    <a:pt x="3181" y="1110"/>
                  </a:lnTo>
                  <a:lnTo>
                    <a:pt x="3013" y="1152"/>
                  </a:lnTo>
                  <a:lnTo>
                    <a:pt x="2888" y="1089"/>
                  </a:lnTo>
                  <a:lnTo>
                    <a:pt x="2699" y="1089"/>
                  </a:lnTo>
                  <a:lnTo>
                    <a:pt x="2595" y="1047"/>
                  </a:lnTo>
                  <a:lnTo>
                    <a:pt x="2511" y="942"/>
                  </a:lnTo>
                  <a:lnTo>
                    <a:pt x="2365" y="859"/>
                  </a:lnTo>
                  <a:lnTo>
                    <a:pt x="2134" y="628"/>
                  </a:lnTo>
                  <a:lnTo>
                    <a:pt x="2030" y="545"/>
                  </a:lnTo>
                  <a:lnTo>
                    <a:pt x="1737" y="566"/>
                  </a:lnTo>
                  <a:lnTo>
                    <a:pt x="1611" y="524"/>
                  </a:lnTo>
                  <a:lnTo>
                    <a:pt x="1465" y="566"/>
                  </a:lnTo>
                  <a:lnTo>
                    <a:pt x="1339" y="545"/>
                  </a:lnTo>
                  <a:lnTo>
                    <a:pt x="1256" y="440"/>
                  </a:lnTo>
                  <a:lnTo>
                    <a:pt x="1256" y="105"/>
                  </a:lnTo>
                  <a:lnTo>
                    <a:pt x="1151" y="64"/>
                  </a:lnTo>
                  <a:lnTo>
                    <a:pt x="1046" y="105"/>
                  </a:lnTo>
                  <a:lnTo>
                    <a:pt x="9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36"/>
            <p:cNvSpPr/>
            <p:nvPr/>
          </p:nvSpPr>
          <p:spPr>
            <a:xfrm>
              <a:off x="4145025" y="3258950"/>
              <a:ext cx="11000" cy="25"/>
            </a:xfrm>
            <a:custGeom>
              <a:rect b="b" l="l" r="r" t="t"/>
              <a:pathLst>
                <a:path extrusionOk="0" h="1" w="440">
                  <a:moveTo>
                    <a:pt x="1" y="1"/>
                  </a:moveTo>
                  <a:lnTo>
                    <a:pt x="210" y="1"/>
                  </a:lnTo>
                  <a:lnTo>
                    <a:pt x="440" y="1"/>
                  </a:lnTo>
                  <a:lnTo>
                    <a:pt x="2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36"/>
            <p:cNvSpPr/>
            <p:nvPr/>
          </p:nvSpPr>
          <p:spPr>
            <a:xfrm>
              <a:off x="4115200" y="3182075"/>
              <a:ext cx="83725" cy="82675"/>
            </a:xfrm>
            <a:custGeom>
              <a:rect b="b" l="l" r="r" t="t"/>
              <a:pathLst>
                <a:path extrusionOk="0" h="3307" w="3349">
                  <a:moveTo>
                    <a:pt x="2700" y="0"/>
                  </a:moveTo>
                  <a:lnTo>
                    <a:pt x="2679" y="21"/>
                  </a:lnTo>
                  <a:lnTo>
                    <a:pt x="2554" y="105"/>
                  </a:lnTo>
                  <a:lnTo>
                    <a:pt x="2491" y="209"/>
                  </a:lnTo>
                  <a:lnTo>
                    <a:pt x="2365" y="251"/>
                  </a:lnTo>
                  <a:lnTo>
                    <a:pt x="2240" y="209"/>
                  </a:lnTo>
                  <a:lnTo>
                    <a:pt x="2031" y="230"/>
                  </a:lnTo>
                  <a:lnTo>
                    <a:pt x="1884" y="272"/>
                  </a:lnTo>
                  <a:lnTo>
                    <a:pt x="1779" y="272"/>
                  </a:lnTo>
                  <a:lnTo>
                    <a:pt x="1759" y="314"/>
                  </a:lnTo>
                  <a:lnTo>
                    <a:pt x="1675" y="272"/>
                  </a:lnTo>
                  <a:lnTo>
                    <a:pt x="1612" y="356"/>
                  </a:lnTo>
                  <a:lnTo>
                    <a:pt x="1612" y="440"/>
                  </a:lnTo>
                  <a:lnTo>
                    <a:pt x="1549" y="440"/>
                  </a:lnTo>
                  <a:lnTo>
                    <a:pt x="1403" y="419"/>
                  </a:lnTo>
                  <a:lnTo>
                    <a:pt x="1403" y="314"/>
                  </a:lnTo>
                  <a:lnTo>
                    <a:pt x="1298" y="272"/>
                  </a:lnTo>
                  <a:lnTo>
                    <a:pt x="1215" y="314"/>
                  </a:lnTo>
                  <a:lnTo>
                    <a:pt x="1047" y="251"/>
                  </a:lnTo>
                  <a:lnTo>
                    <a:pt x="942" y="209"/>
                  </a:lnTo>
                  <a:lnTo>
                    <a:pt x="880" y="272"/>
                  </a:lnTo>
                  <a:lnTo>
                    <a:pt x="880" y="356"/>
                  </a:lnTo>
                  <a:lnTo>
                    <a:pt x="901" y="419"/>
                  </a:lnTo>
                  <a:lnTo>
                    <a:pt x="880" y="440"/>
                  </a:lnTo>
                  <a:lnTo>
                    <a:pt x="838" y="544"/>
                  </a:lnTo>
                  <a:lnTo>
                    <a:pt x="796" y="628"/>
                  </a:lnTo>
                  <a:lnTo>
                    <a:pt x="796" y="774"/>
                  </a:lnTo>
                  <a:lnTo>
                    <a:pt x="775" y="984"/>
                  </a:lnTo>
                  <a:lnTo>
                    <a:pt x="733" y="1109"/>
                  </a:lnTo>
                  <a:lnTo>
                    <a:pt x="817" y="1172"/>
                  </a:lnTo>
                  <a:lnTo>
                    <a:pt x="880" y="1256"/>
                  </a:lnTo>
                  <a:lnTo>
                    <a:pt x="922" y="1318"/>
                  </a:lnTo>
                  <a:lnTo>
                    <a:pt x="901" y="1402"/>
                  </a:lnTo>
                  <a:lnTo>
                    <a:pt x="608" y="1800"/>
                  </a:lnTo>
                  <a:lnTo>
                    <a:pt x="419" y="2009"/>
                  </a:lnTo>
                  <a:lnTo>
                    <a:pt x="378" y="2092"/>
                  </a:lnTo>
                  <a:lnTo>
                    <a:pt x="147" y="2511"/>
                  </a:lnTo>
                  <a:lnTo>
                    <a:pt x="106" y="2553"/>
                  </a:lnTo>
                  <a:lnTo>
                    <a:pt x="106" y="2720"/>
                  </a:lnTo>
                  <a:lnTo>
                    <a:pt x="85" y="2929"/>
                  </a:lnTo>
                  <a:lnTo>
                    <a:pt x="1" y="3139"/>
                  </a:lnTo>
                  <a:lnTo>
                    <a:pt x="43" y="3264"/>
                  </a:lnTo>
                  <a:lnTo>
                    <a:pt x="1" y="3285"/>
                  </a:lnTo>
                  <a:lnTo>
                    <a:pt x="43" y="3306"/>
                  </a:lnTo>
                  <a:lnTo>
                    <a:pt x="106" y="3285"/>
                  </a:lnTo>
                  <a:lnTo>
                    <a:pt x="210" y="3201"/>
                  </a:lnTo>
                  <a:lnTo>
                    <a:pt x="273" y="3243"/>
                  </a:lnTo>
                  <a:lnTo>
                    <a:pt x="315" y="3285"/>
                  </a:lnTo>
                  <a:lnTo>
                    <a:pt x="398" y="3285"/>
                  </a:lnTo>
                  <a:lnTo>
                    <a:pt x="461" y="3243"/>
                  </a:lnTo>
                  <a:lnTo>
                    <a:pt x="461" y="3160"/>
                  </a:lnTo>
                  <a:lnTo>
                    <a:pt x="566" y="3160"/>
                  </a:lnTo>
                  <a:lnTo>
                    <a:pt x="566" y="3180"/>
                  </a:lnTo>
                  <a:lnTo>
                    <a:pt x="608" y="3139"/>
                  </a:lnTo>
                  <a:lnTo>
                    <a:pt x="670" y="3139"/>
                  </a:lnTo>
                  <a:lnTo>
                    <a:pt x="712" y="3076"/>
                  </a:lnTo>
                  <a:lnTo>
                    <a:pt x="1633" y="3076"/>
                  </a:lnTo>
                  <a:lnTo>
                    <a:pt x="2407" y="3034"/>
                  </a:lnTo>
                  <a:lnTo>
                    <a:pt x="2575" y="2469"/>
                  </a:lnTo>
                  <a:lnTo>
                    <a:pt x="2595" y="2323"/>
                  </a:lnTo>
                  <a:lnTo>
                    <a:pt x="2700" y="2197"/>
                  </a:lnTo>
                  <a:lnTo>
                    <a:pt x="2784" y="2051"/>
                  </a:lnTo>
                  <a:lnTo>
                    <a:pt x="2867" y="1988"/>
                  </a:lnTo>
                  <a:lnTo>
                    <a:pt x="2909" y="1883"/>
                  </a:lnTo>
                  <a:lnTo>
                    <a:pt x="2972" y="1820"/>
                  </a:lnTo>
                  <a:lnTo>
                    <a:pt x="2972" y="1779"/>
                  </a:lnTo>
                  <a:lnTo>
                    <a:pt x="3181" y="1779"/>
                  </a:lnTo>
                  <a:lnTo>
                    <a:pt x="3223" y="1632"/>
                  </a:lnTo>
                  <a:lnTo>
                    <a:pt x="3223" y="1528"/>
                  </a:lnTo>
                  <a:lnTo>
                    <a:pt x="3349" y="1381"/>
                  </a:lnTo>
                  <a:lnTo>
                    <a:pt x="3349" y="1276"/>
                  </a:lnTo>
                  <a:lnTo>
                    <a:pt x="3328" y="1151"/>
                  </a:lnTo>
                  <a:lnTo>
                    <a:pt x="3244" y="1067"/>
                  </a:lnTo>
                  <a:lnTo>
                    <a:pt x="3307" y="1004"/>
                  </a:lnTo>
                  <a:lnTo>
                    <a:pt x="3223" y="963"/>
                  </a:lnTo>
                  <a:lnTo>
                    <a:pt x="3139" y="900"/>
                  </a:lnTo>
                  <a:lnTo>
                    <a:pt x="3077" y="753"/>
                  </a:lnTo>
                  <a:lnTo>
                    <a:pt x="2930" y="628"/>
                  </a:lnTo>
                  <a:lnTo>
                    <a:pt x="2930" y="481"/>
                  </a:lnTo>
                  <a:lnTo>
                    <a:pt x="2909" y="356"/>
                  </a:lnTo>
                  <a:lnTo>
                    <a:pt x="2826" y="356"/>
                  </a:lnTo>
                  <a:lnTo>
                    <a:pt x="2826" y="251"/>
                  </a:lnTo>
                  <a:lnTo>
                    <a:pt x="2784" y="230"/>
                  </a:lnTo>
                  <a:lnTo>
                    <a:pt x="2763" y="63"/>
                  </a:lnTo>
                  <a:lnTo>
                    <a:pt x="270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36"/>
            <p:cNvSpPr/>
            <p:nvPr/>
          </p:nvSpPr>
          <p:spPr>
            <a:xfrm>
              <a:off x="3898125" y="3081625"/>
              <a:ext cx="188350" cy="127150"/>
            </a:xfrm>
            <a:custGeom>
              <a:rect b="b" l="l" r="r" t="t"/>
              <a:pathLst>
                <a:path extrusionOk="0" h="5086" w="7534">
                  <a:moveTo>
                    <a:pt x="4750" y="1"/>
                  </a:moveTo>
                  <a:lnTo>
                    <a:pt x="4708" y="64"/>
                  </a:lnTo>
                  <a:lnTo>
                    <a:pt x="4583" y="147"/>
                  </a:lnTo>
                  <a:lnTo>
                    <a:pt x="4499" y="84"/>
                  </a:lnTo>
                  <a:lnTo>
                    <a:pt x="4374" y="84"/>
                  </a:lnTo>
                  <a:lnTo>
                    <a:pt x="4269" y="168"/>
                  </a:lnTo>
                  <a:lnTo>
                    <a:pt x="4123" y="252"/>
                  </a:lnTo>
                  <a:lnTo>
                    <a:pt x="4081" y="315"/>
                  </a:lnTo>
                  <a:lnTo>
                    <a:pt x="4123" y="398"/>
                  </a:lnTo>
                  <a:lnTo>
                    <a:pt x="4039" y="419"/>
                  </a:lnTo>
                  <a:lnTo>
                    <a:pt x="3934" y="587"/>
                  </a:lnTo>
                  <a:lnTo>
                    <a:pt x="3872" y="587"/>
                  </a:lnTo>
                  <a:lnTo>
                    <a:pt x="3830" y="566"/>
                  </a:lnTo>
                  <a:lnTo>
                    <a:pt x="3746" y="670"/>
                  </a:lnTo>
                  <a:lnTo>
                    <a:pt x="3746" y="733"/>
                  </a:lnTo>
                  <a:lnTo>
                    <a:pt x="3662" y="796"/>
                  </a:lnTo>
                  <a:lnTo>
                    <a:pt x="3641" y="900"/>
                  </a:lnTo>
                  <a:lnTo>
                    <a:pt x="3662" y="984"/>
                  </a:lnTo>
                  <a:lnTo>
                    <a:pt x="3641" y="1089"/>
                  </a:lnTo>
                  <a:lnTo>
                    <a:pt x="3537" y="1131"/>
                  </a:lnTo>
                  <a:lnTo>
                    <a:pt x="3432" y="1214"/>
                  </a:lnTo>
                  <a:lnTo>
                    <a:pt x="3202" y="1235"/>
                  </a:lnTo>
                  <a:lnTo>
                    <a:pt x="3035" y="1256"/>
                  </a:lnTo>
                  <a:lnTo>
                    <a:pt x="2909" y="1235"/>
                  </a:lnTo>
                  <a:lnTo>
                    <a:pt x="2804" y="1193"/>
                  </a:lnTo>
                  <a:lnTo>
                    <a:pt x="2679" y="1214"/>
                  </a:lnTo>
                  <a:lnTo>
                    <a:pt x="2595" y="1193"/>
                  </a:lnTo>
                  <a:lnTo>
                    <a:pt x="2511" y="1235"/>
                  </a:lnTo>
                  <a:lnTo>
                    <a:pt x="2491" y="1340"/>
                  </a:lnTo>
                  <a:lnTo>
                    <a:pt x="2595" y="1445"/>
                  </a:lnTo>
                  <a:lnTo>
                    <a:pt x="2658" y="1445"/>
                  </a:lnTo>
                  <a:lnTo>
                    <a:pt x="2679" y="1528"/>
                  </a:lnTo>
                  <a:lnTo>
                    <a:pt x="2511" y="1633"/>
                  </a:lnTo>
                  <a:lnTo>
                    <a:pt x="2449" y="1737"/>
                  </a:lnTo>
                  <a:lnTo>
                    <a:pt x="2281" y="1737"/>
                  </a:lnTo>
                  <a:lnTo>
                    <a:pt x="1947" y="1821"/>
                  </a:lnTo>
                  <a:lnTo>
                    <a:pt x="1821" y="1926"/>
                  </a:lnTo>
                  <a:lnTo>
                    <a:pt x="1633" y="1968"/>
                  </a:lnTo>
                  <a:lnTo>
                    <a:pt x="1507" y="2072"/>
                  </a:lnTo>
                  <a:lnTo>
                    <a:pt x="1403" y="2093"/>
                  </a:lnTo>
                  <a:lnTo>
                    <a:pt x="1340" y="2051"/>
                  </a:lnTo>
                  <a:lnTo>
                    <a:pt x="1298" y="1926"/>
                  </a:lnTo>
                  <a:lnTo>
                    <a:pt x="1235" y="1863"/>
                  </a:lnTo>
                  <a:lnTo>
                    <a:pt x="1151" y="1926"/>
                  </a:lnTo>
                  <a:lnTo>
                    <a:pt x="1151" y="2051"/>
                  </a:lnTo>
                  <a:lnTo>
                    <a:pt x="1110" y="2177"/>
                  </a:lnTo>
                  <a:lnTo>
                    <a:pt x="942" y="2177"/>
                  </a:lnTo>
                  <a:lnTo>
                    <a:pt x="838" y="2198"/>
                  </a:lnTo>
                  <a:lnTo>
                    <a:pt x="733" y="2198"/>
                  </a:lnTo>
                  <a:lnTo>
                    <a:pt x="712" y="2072"/>
                  </a:lnTo>
                  <a:lnTo>
                    <a:pt x="670" y="2030"/>
                  </a:lnTo>
                  <a:lnTo>
                    <a:pt x="670" y="2051"/>
                  </a:lnTo>
                  <a:lnTo>
                    <a:pt x="566" y="2198"/>
                  </a:lnTo>
                  <a:lnTo>
                    <a:pt x="461" y="2240"/>
                  </a:lnTo>
                  <a:lnTo>
                    <a:pt x="398" y="2365"/>
                  </a:lnTo>
                  <a:lnTo>
                    <a:pt x="294" y="2553"/>
                  </a:lnTo>
                  <a:lnTo>
                    <a:pt x="252" y="2679"/>
                  </a:lnTo>
                  <a:lnTo>
                    <a:pt x="147" y="2867"/>
                  </a:lnTo>
                  <a:lnTo>
                    <a:pt x="63" y="2867"/>
                  </a:lnTo>
                  <a:lnTo>
                    <a:pt x="1" y="2930"/>
                  </a:lnTo>
                  <a:lnTo>
                    <a:pt x="42" y="3077"/>
                  </a:lnTo>
                  <a:lnTo>
                    <a:pt x="84" y="3223"/>
                  </a:lnTo>
                  <a:lnTo>
                    <a:pt x="63" y="3349"/>
                  </a:lnTo>
                  <a:lnTo>
                    <a:pt x="84" y="3516"/>
                  </a:lnTo>
                  <a:lnTo>
                    <a:pt x="105" y="3641"/>
                  </a:lnTo>
                  <a:lnTo>
                    <a:pt x="105" y="3872"/>
                  </a:lnTo>
                  <a:lnTo>
                    <a:pt x="168" y="3934"/>
                  </a:lnTo>
                  <a:lnTo>
                    <a:pt x="314" y="4018"/>
                  </a:lnTo>
                  <a:lnTo>
                    <a:pt x="419" y="4123"/>
                  </a:lnTo>
                  <a:lnTo>
                    <a:pt x="461" y="4248"/>
                  </a:lnTo>
                  <a:lnTo>
                    <a:pt x="607" y="4458"/>
                  </a:lnTo>
                  <a:lnTo>
                    <a:pt x="691" y="4604"/>
                  </a:lnTo>
                  <a:lnTo>
                    <a:pt x="775" y="4688"/>
                  </a:lnTo>
                  <a:lnTo>
                    <a:pt x="942" y="4813"/>
                  </a:lnTo>
                  <a:lnTo>
                    <a:pt x="942" y="4960"/>
                  </a:lnTo>
                  <a:lnTo>
                    <a:pt x="942" y="5022"/>
                  </a:lnTo>
                  <a:lnTo>
                    <a:pt x="984" y="5085"/>
                  </a:lnTo>
                  <a:lnTo>
                    <a:pt x="1005" y="5085"/>
                  </a:lnTo>
                  <a:lnTo>
                    <a:pt x="1256" y="4667"/>
                  </a:lnTo>
                  <a:lnTo>
                    <a:pt x="1403" y="4499"/>
                  </a:lnTo>
                  <a:lnTo>
                    <a:pt x="1507" y="4478"/>
                  </a:lnTo>
                  <a:lnTo>
                    <a:pt x="1549" y="4437"/>
                  </a:lnTo>
                  <a:lnTo>
                    <a:pt x="1779" y="4332"/>
                  </a:lnTo>
                  <a:lnTo>
                    <a:pt x="1884" y="4353"/>
                  </a:lnTo>
                  <a:lnTo>
                    <a:pt x="1947" y="4290"/>
                  </a:lnTo>
                  <a:lnTo>
                    <a:pt x="2135" y="4290"/>
                  </a:lnTo>
                  <a:lnTo>
                    <a:pt x="2156" y="4353"/>
                  </a:lnTo>
                  <a:lnTo>
                    <a:pt x="2260" y="4395"/>
                  </a:lnTo>
                  <a:lnTo>
                    <a:pt x="2302" y="4374"/>
                  </a:lnTo>
                  <a:lnTo>
                    <a:pt x="2386" y="4353"/>
                  </a:lnTo>
                  <a:lnTo>
                    <a:pt x="2386" y="4269"/>
                  </a:lnTo>
                  <a:lnTo>
                    <a:pt x="2407" y="4185"/>
                  </a:lnTo>
                  <a:lnTo>
                    <a:pt x="2470" y="4144"/>
                  </a:lnTo>
                  <a:lnTo>
                    <a:pt x="2365" y="4018"/>
                  </a:lnTo>
                  <a:lnTo>
                    <a:pt x="2365" y="3955"/>
                  </a:lnTo>
                  <a:lnTo>
                    <a:pt x="2449" y="3955"/>
                  </a:lnTo>
                  <a:lnTo>
                    <a:pt x="2491" y="3913"/>
                  </a:lnTo>
                  <a:lnTo>
                    <a:pt x="2491" y="3851"/>
                  </a:lnTo>
                  <a:lnTo>
                    <a:pt x="2553" y="3767"/>
                  </a:lnTo>
                  <a:lnTo>
                    <a:pt x="2553" y="3704"/>
                  </a:lnTo>
                  <a:lnTo>
                    <a:pt x="2595" y="3662"/>
                  </a:lnTo>
                  <a:lnTo>
                    <a:pt x="2679" y="3662"/>
                  </a:lnTo>
                  <a:lnTo>
                    <a:pt x="2763" y="3558"/>
                  </a:lnTo>
                  <a:lnTo>
                    <a:pt x="2867" y="3600"/>
                  </a:lnTo>
                  <a:lnTo>
                    <a:pt x="2867" y="3537"/>
                  </a:lnTo>
                  <a:lnTo>
                    <a:pt x="2930" y="3537"/>
                  </a:lnTo>
                  <a:lnTo>
                    <a:pt x="3014" y="3600"/>
                  </a:lnTo>
                  <a:lnTo>
                    <a:pt x="3076" y="3621"/>
                  </a:lnTo>
                  <a:lnTo>
                    <a:pt x="3244" y="3746"/>
                  </a:lnTo>
                  <a:lnTo>
                    <a:pt x="3327" y="3767"/>
                  </a:lnTo>
                  <a:lnTo>
                    <a:pt x="3495" y="3913"/>
                  </a:lnTo>
                  <a:lnTo>
                    <a:pt x="3516" y="3955"/>
                  </a:lnTo>
                  <a:lnTo>
                    <a:pt x="3641" y="3934"/>
                  </a:lnTo>
                  <a:lnTo>
                    <a:pt x="3767" y="4018"/>
                  </a:lnTo>
                  <a:lnTo>
                    <a:pt x="3913" y="4018"/>
                  </a:lnTo>
                  <a:lnTo>
                    <a:pt x="3976" y="4039"/>
                  </a:lnTo>
                  <a:lnTo>
                    <a:pt x="4060" y="3976"/>
                  </a:lnTo>
                  <a:lnTo>
                    <a:pt x="4144" y="3976"/>
                  </a:lnTo>
                  <a:lnTo>
                    <a:pt x="4248" y="4039"/>
                  </a:lnTo>
                  <a:lnTo>
                    <a:pt x="4374" y="4060"/>
                  </a:lnTo>
                  <a:lnTo>
                    <a:pt x="4436" y="4081"/>
                  </a:lnTo>
                  <a:lnTo>
                    <a:pt x="4562" y="4060"/>
                  </a:lnTo>
                  <a:lnTo>
                    <a:pt x="4583" y="4018"/>
                  </a:lnTo>
                  <a:lnTo>
                    <a:pt x="4541" y="3955"/>
                  </a:lnTo>
                  <a:lnTo>
                    <a:pt x="4499" y="3913"/>
                  </a:lnTo>
                  <a:lnTo>
                    <a:pt x="4604" y="3809"/>
                  </a:lnTo>
                  <a:lnTo>
                    <a:pt x="4688" y="3704"/>
                  </a:lnTo>
                  <a:lnTo>
                    <a:pt x="4792" y="3704"/>
                  </a:lnTo>
                  <a:lnTo>
                    <a:pt x="4897" y="3725"/>
                  </a:lnTo>
                  <a:lnTo>
                    <a:pt x="4980" y="3809"/>
                  </a:lnTo>
                  <a:lnTo>
                    <a:pt x="5064" y="3767"/>
                  </a:lnTo>
                  <a:lnTo>
                    <a:pt x="5294" y="3746"/>
                  </a:lnTo>
                  <a:lnTo>
                    <a:pt x="5336" y="3704"/>
                  </a:lnTo>
                  <a:lnTo>
                    <a:pt x="5420" y="3641"/>
                  </a:lnTo>
                  <a:lnTo>
                    <a:pt x="5650" y="3537"/>
                  </a:lnTo>
                  <a:lnTo>
                    <a:pt x="5734" y="3558"/>
                  </a:lnTo>
                  <a:lnTo>
                    <a:pt x="5755" y="3600"/>
                  </a:lnTo>
                  <a:lnTo>
                    <a:pt x="5796" y="3600"/>
                  </a:lnTo>
                  <a:lnTo>
                    <a:pt x="5817" y="3662"/>
                  </a:lnTo>
                  <a:lnTo>
                    <a:pt x="5859" y="3662"/>
                  </a:lnTo>
                  <a:lnTo>
                    <a:pt x="5943" y="3621"/>
                  </a:lnTo>
                  <a:lnTo>
                    <a:pt x="6068" y="3621"/>
                  </a:lnTo>
                  <a:lnTo>
                    <a:pt x="6152" y="3600"/>
                  </a:lnTo>
                  <a:lnTo>
                    <a:pt x="6236" y="3600"/>
                  </a:lnTo>
                  <a:lnTo>
                    <a:pt x="6320" y="3495"/>
                  </a:lnTo>
                  <a:lnTo>
                    <a:pt x="6278" y="3453"/>
                  </a:lnTo>
                  <a:lnTo>
                    <a:pt x="6278" y="3411"/>
                  </a:lnTo>
                  <a:lnTo>
                    <a:pt x="6361" y="3411"/>
                  </a:lnTo>
                  <a:lnTo>
                    <a:pt x="6445" y="3453"/>
                  </a:lnTo>
                  <a:lnTo>
                    <a:pt x="6633" y="3453"/>
                  </a:lnTo>
                  <a:lnTo>
                    <a:pt x="6675" y="3495"/>
                  </a:lnTo>
                  <a:lnTo>
                    <a:pt x="6759" y="3516"/>
                  </a:lnTo>
                  <a:lnTo>
                    <a:pt x="6843" y="3558"/>
                  </a:lnTo>
                  <a:lnTo>
                    <a:pt x="7073" y="3558"/>
                  </a:lnTo>
                  <a:lnTo>
                    <a:pt x="7094" y="3600"/>
                  </a:lnTo>
                  <a:lnTo>
                    <a:pt x="7282" y="3516"/>
                  </a:lnTo>
                  <a:lnTo>
                    <a:pt x="7408" y="3516"/>
                  </a:lnTo>
                  <a:lnTo>
                    <a:pt x="7512" y="3558"/>
                  </a:lnTo>
                  <a:lnTo>
                    <a:pt x="7533" y="3600"/>
                  </a:lnTo>
                  <a:lnTo>
                    <a:pt x="7533" y="3558"/>
                  </a:lnTo>
                  <a:lnTo>
                    <a:pt x="7491" y="3495"/>
                  </a:lnTo>
                  <a:lnTo>
                    <a:pt x="7387" y="3432"/>
                  </a:lnTo>
                  <a:lnTo>
                    <a:pt x="7303" y="3390"/>
                  </a:lnTo>
                  <a:lnTo>
                    <a:pt x="7303" y="3202"/>
                  </a:lnTo>
                  <a:lnTo>
                    <a:pt x="7303" y="3139"/>
                  </a:lnTo>
                  <a:lnTo>
                    <a:pt x="7219" y="3077"/>
                  </a:lnTo>
                  <a:lnTo>
                    <a:pt x="7010" y="3035"/>
                  </a:lnTo>
                  <a:lnTo>
                    <a:pt x="6968" y="2972"/>
                  </a:lnTo>
                  <a:lnTo>
                    <a:pt x="6989" y="2867"/>
                  </a:lnTo>
                  <a:lnTo>
                    <a:pt x="6947" y="2805"/>
                  </a:lnTo>
                  <a:lnTo>
                    <a:pt x="6843" y="2784"/>
                  </a:lnTo>
                  <a:lnTo>
                    <a:pt x="6780" y="2721"/>
                  </a:lnTo>
                  <a:lnTo>
                    <a:pt x="6759" y="2553"/>
                  </a:lnTo>
                  <a:lnTo>
                    <a:pt x="6738" y="2491"/>
                  </a:lnTo>
                  <a:lnTo>
                    <a:pt x="6550" y="2365"/>
                  </a:lnTo>
                  <a:lnTo>
                    <a:pt x="6487" y="2386"/>
                  </a:lnTo>
                  <a:lnTo>
                    <a:pt x="6382" y="2344"/>
                  </a:lnTo>
                  <a:lnTo>
                    <a:pt x="6361" y="2365"/>
                  </a:lnTo>
                  <a:lnTo>
                    <a:pt x="6257" y="2344"/>
                  </a:lnTo>
                  <a:lnTo>
                    <a:pt x="6131" y="2240"/>
                  </a:lnTo>
                  <a:lnTo>
                    <a:pt x="6173" y="2177"/>
                  </a:lnTo>
                  <a:lnTo>
                    <a:pt x="6215" y="2135"/>
                  </a:lnTo>
                  <a:lnTo>
                    <a:pt x="6278" y="2072"/>
                  </a:lnTo>
                  <a:lnTo>
                    <a:pt x="6320" y="1989"/>
                  </a:lnTo>
                  <a:lnTo>
                    <a:pt x="6257" y="1926"/>
                  </a:lnTo>
                  <a:lnTo>
                    <a:pt x="6152" y="1926"/>
                  </a:lnTo>
                  <a:lnTo>
                    <a:pt x="6048" y="1863"/>
                  </a:lnTo>
                  <a:lnTo>
                    <a:pt x="6006" y="1779"/>
                  </a:lnTo>
                  <a:lnTo>
                    <a:pt x="5922" y="1737"/>
                  </a:lnTo>
                  <a:lnTo>
                    <a:pt x="5817" y="1737"/>
                  </a:lnTo>
                  <a:lnTo>
                    <a:pt x="5692" y="1654"/>
                  </a:lnTo>
                  <a:lnTo>
                    <a:pt x="5608" y="1612"/>
                  </a:lnTo>
                  <a:lnTo>
                    <a:pt x="5587" y="1465"/>
                  </a:lnTo>
                  <a:lnTo>
                    <a:pt x="5629" y="1403"/>
                  </a:lnTo>
                  <a:lnTo>
                    <a:pt x="5545" y="1361"/>
                  </a:lnTo>
                  <a:lnTo>
                    <a:pt x="5399" y="1361"/>
                  </a:lnTo>
                  <a:lnTo>
                    <a:pt x="5336" y="1424"/>
                  </a:lnTo>
                  <a:lnTo>
                    <a:pt x="5211" y="1424"/>
                  </a:lnTo>
                  <a:lnTo>
                    <a:pt x="5106" y="1340"/>
                  </a:lnTo>
                  <a:lnTo>
                    <a:pt x="5106" y="1152"/>
                  </a:lnTo>
                  <a:lnTo>
                    <a:pt x="5169" y="1047"/>
                  </a:lnTo>
                  <a:lnTo>
                    <a:pt x="5190" y="1005"/>
                  </a:lnTo>
                  <a:lnTo>
                    <a:pt x="5211" y="880"/>
                  </a:lnTo>
                  <a:lnTo>
                    <a:pt x="5190" y="796"/>
                  </a:lnTo>
                  <a:lnTo>
                    <a:pt x="5085" y="566"/>
                  </a:lnTo>
                  <a:lnTo>
                    <a:pt x="4918" y="377"/>
                  </a:lnTo>
                  <a:lnTo>
                    <a:pt x="4897" y="294"/>
                  </a:lnTo>
                  <a:lnTo>
                    <a:pt x="4771" y="189"/>
                  </a:lnTo>
                  <a:lnTo>
                    <a:pt x="4813" y="168"/>
                  </a:lnTo>
                  <a:lnTo>
                    <a:pt x="4813" y="84"/>
                  </a:lnTo>
                  <a:lnTo>
                    <a:pt x="47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36"/>
            <p:cNvSpPr/>
            <p:nvPr/>
          </p:nvSpPr>
          <p:spPr>
            <a:xfrm>
              <a:off x="3821225" y="2747900"/>
              <a:ext cx="223400" cy="207700"/>
            </a:xfrm>
            <a:custGeom>
              <a:rect b="b" l="l" r="r" t="t"/>
              <a:pathLst>
                <a:path extrusionOk="0" h="8308" w="8936">
                  <a:moveTo>
                    <a:pt x="1068" y="1"/>
                  </a:moveTo>
                  <a:lnTo>
                    <a:pt x="1047" y="42"/>
                  </a:lnTo>
                  <a:lnTo>
                    <a:pt x="1089" y="252"/>
                  </a:lnTo>
                  <a:lnTo>
                    <a:pt x="1152" y="314"/>
                  </a:lnTo>
                  <a:lnTo>
                    <a:pt x="1026" y="482"/>
                  </a:lnTo>
                  <a:lnTo>
                    <a:pt x="670" y="691"/>
                  </a:lnTo>
                  <a:lnTo>
                    <a:pt x="670" y="775"/>
                  </a:lnTo>
                  <a:lnTo>
                    <a:pt x="566" y="900"/>
                  </a:lnTo>
                  <a:lnTo>
                    <a:pt x="440" y="900"/>
                  </a:lnTo>
                  <a:lnTo>
                    <a:pt x="357" y="963"/>
                  </a:lnTo>
                  <a:lnTo>
                    <a:pt x="357" y="1047"/>
                  </a:lnTo>
                  <a:lnTo>
                    <a:pt x="336" y="1109"/>
                  </a:lnTo>
                  <a:lnTo>
                    <a:pt x="398" y="1298"/>
                  </a:lnTo>
                  <a:lnTo>
                    <a:pt x="398" y="1423"/>
                  </a:lnTo>
                  <a:lnTo>
                    <a:pt x="357" y="1465"/>
                  </a:lnTo>
                  <a:lnTo>
                    <a:pt x="357" y="1507"/>
                  </a:lnTo>
                  <a:lnTo>
                    <a:pt x="336" y="1570"/>
                  </a:lnTo>
                  <a:lnTo>
                    <a:pt x="294" y="1674"/>
                  </a:lnTo>
                  <a:lnTo>
                    <a:pt x="189" y="1716"/>
                  </a:lnTo>
                  <a:lnTo>
                    <a:pt x="147" y="1737"/>
                  </a:lnTo>
                  <a:lnTo>
                    <a:pt x="85" y="1737"/>
                  </a:lnTo>
                  <a:lnTo>
                    <a:pt x="22" y="1800"/>
                  </a:lnTo>
                  <a:lnTo>
                    <a:pt x="22" y="2009"/>
                  </a:lnTo>
                  <a:lnTo>
                    <a:pt x="85" y="2030"/>
                  </a:lnTo>
                  <a:lnTo>
                    <a:pt x="147" y="2156"/>
                  </a:lnTo>
                  <a:lnTo>
                    <a:pt x="147" y="2553"/>
                  </a:lnTo>
                  <a:lnTo>
                    <a:pt x="189" y="2762"/>
                  </a:lnTo>
                  <a:lnTo>
                    <a:pt x="189" y="2825"/>
                  </a:lnTo>
                  <a:lnTo>
                    <a:pt x="189" y="3139"/>
                  </a:lnTo>
                  <a:lnTo>
                    <a:pt x="252" y="3286"/>
                  </a:lnTo>
                  <a:lnTo>
                    <a:pt x="210" y="3599"/>
                  </a:lnTo>
                  <a:lnTo>
                    <a:pt x="189" y="3662"/>
                  </a:lnTo>
                  <a:lnTo>
                    <a:pt x="231" y="3788"/>
                  </a:lnTo>
                  <a:lnTo>
                    <a:pt x="252" y="3997"/>
                  </a:lnTo>
                  <a:lnTo>
                    <a:pt x="210" y="4081"/>
                  </a:lnTo>
                  <a:lnTo>
                    <a:pt x="85" y="4185"/>
                  </a:lnTo>
                  <a:lnTo>
                    <a:pt x="43" y="4227"/>
                  </a:lnTo>
                  <a:lnTo>
                    <a:pt x="1" y="4290"/>
                  </a:lnTo>
                  <a:lnTo>
                    <a:pt x="85" y="4353"/>
                  </a:lnTo>
                  <a:lnTo>
                    <a:pt x="210" y="4541"/>
                  </a:lnTo>
                  <a:lnTo>
                    <a:pt x="315" y="4771"/>
                  </a:lnTo>
                  <a:lnTo>
                    <a:pt x="357" y="4813"/>
                  </a:lnTo>
                  <a:lnTo>
                    <a:pt x="398" y="4938"/>
                  </a:lnTo>
                  <a:lnTo>
                    <a:pt x="357" y="5022"/>
                  </a:lnTo>
                  <a:lnTo>
                    <a:pt x="398" y="5169"/>
                  </a:lnTo>
                  <a:lnTo>
                    <a:pt x="440" y="5252"/>
                  </a:lnTo>
                  <a:lnTo>
                    <a:pt x="461" y="5357"/>
                  </a:lnTo>
                  <a:lnTo>
                    <a:pt x="545" y="5441"/>
                  </a:lnTo>
                  <a:lnTo>
                    <a:pt x="984" y="5441"/>
                  </a:lnTo>
                  <a:lnTo>
                    <a:pt x="1089" y="5503"/>
                  </a:lnTo>
                  <a:lnTo>
                    <a:pt x="1173" y="5650"/>
                  </a:lnTo>
                  <a:lnTo>
                    <a:pt x="1277" y="5880"/>
                  </a:lnTo>
                  <a:lnTo>
                    <a:pt x="1340" y="5922"/>
                  </a:lnTo>
                  <a:lnTo>
                    <a:pt x="1403" y="6006"/>
                  </a:lnTo>
                  <a:lnTo>
                    <a:pt x="1486" y="6089"/>
                  </a:lnTo>
                  <a:lnTo>
                    <a:pt x="2491" y="6319"/>
                  </a:lnTo>
                  <a:lnTo>
                    <a:pt x="2595" y="6424"/>
                  </a:lnTo>
                  <a:lnTo>
                    <a:pt x="3118" y="6215"/>
                  </a:lnTo>
                  <a:lnTo>
                    <a:pt x="3746" y="5964"/>
                  </a:lnTo>
                  <a:lnTo>
                    <a:pt x="8391" y="8307"/>
                  </a:lnTo>
                  <a:lnTo>
                    <a:pt x="8391" y="8098"/>
                  </a:lnTo>
                  <a:lnTo>
                    <a:pt x="8935" y="8056"/>
                  </a:lnTo>
                  <a:lnTo>
                    <a:pt x="8705" y="2344"/>
                  </a:lnTo>
                  <a:lnTo>
                    <a:pt x="8621" y="2051"/>
                  </a:lnTo>
                  <a:lnTo>
                    <a:pt x="8580" y="1905"/>
                  </a:lnTo>
                  <a:lnTo>
                    <a:pt x="8621" y="1716"/>
                  </a:lnTo>
                  <a:lnTo>
                    <a:pt x="8705" y="1507"/>
                  </a:lnTo>
                  <a:lnTo>
                    <a:pt x="8705" y="1381"/>
                  </a:lnTo>
                  <a:lnTo>
                    <a:pt x="8663" y="1214"/>
                  </a:lnTo>
                  <a:lnTo>
                    <a:pt x="8705" y="984"/>
                  </a:lnTo>
                  <a:lnTo>
                    <a:pt x="8726" y="879"/>
                  </a:lnTo>
                  <a:lnTo>
                    <a:pt x="8684" y="733"/>
                  </a:lnTo>
                  <a:lnTo>
                    <a:pt x="8600" y="649"/>
                  </a:lnTo>
                  <a:lnTo>
                    <a:pt x="8496" y="628"/>
                  </a:lnTo>
                  <a:lnTo>
                    <a:pt x="8391" y="649"/>
                  </a:lnTo>
                  <a:lnTo>
                    <a:pt x="7994" y="586"/>
                  </a:lnTo>
                  <a:lnTo>
                    <a:pt x="7931" y="524"/>
                  </a:lnTo>
                  <a:lnTo>
                    <a:pt x="7764" y="524"/>
                  </a:lnTo>
                  <a:lnTo>
                    <a:pt x="7575" y="461"/>
                  </a:lnTo>
                  <a:lnTo>
                    <a:pt x="7533" y="377"/>
                  </a:lnTo>
                  <a:lnTo>
                    <a:pt x="7575" y="356"/>
                  </a:lnTo>
                  <a:lnTo>
                    <a:pt x="7554" y="314"/>
                  </a:lnTo>
                  <a:lnTo>
                    <a:pt x="7324" y="168"/>
                  </a:lnTo>
                  <a:lnTo>
                    <a:pt x="7199" y="168"/>
                  </a:lnTo>
                  <a:lnTo>
                    <a:pt x="7010" y="126"/>
                  </a:lnTo>
                  <a:lnTo>
                    <a:pt x="6948" y="105"/>
                  </a:lnTo>
                  <a:lnTo>
                    <a:pt x="6885" y="147"/>
                  </a:lnTo>
                  <a:lnTo>
                    <a:pt x="6780" y="63"/>
                  </a:lnTo>
                  <a:lnTo>
                    <a:pt x="6717" y="63"/>
                  </a:lnTo>
                  <a:lnTo>
                    <a:pt x="6529" y="168"/>
                  </a:lnTo>
                  <a:lnTo>
                    <a:pt x="6257" y="210"/>
                  </a:lnTo>
                  <a:lnTo>
                    <a:pt x="6006" y="314"/>
                  </a:lnTo>
                  <a:lnTo>
                    <a:pt x="5880" y="440"/>
                  </a:lnTo>
                  <a:lnTo>
                    <a:pt x="5839" y="586"/>
                  </a:lnTo>
                  <a:lnTo>
                    <a:pt x="5776" y="670"/>
                  </a:lnTo>
                  <a:lnTo>
                    <a:pt x="5755" y="963"/>
                  </a:lnTo>
                  <a:lnTo>
                    <a:pt x="5859" y="1109"/>
                  </a:lnTo>
                  <a:lnTo>
                    <a:pt x="5943" y="1361"/>
                  </a:lnTo>
                  <a:lnTo>
                    <a:pt x="5880" y="1486"/>
                  </a:lnTo>
                  <a:lnTo>
                    <a:pt x="5734" y="1633"/>
                  </a:lnTo>
                  <a:lnTo>
                    <a:pt x="5692" y="1695"/>
                  </a:lnTo>
                  <a:lnTo>
                    <a:pt x="5525" y="1842"/>
                  </a:lnTo>
                  <a:lnTo>
                    <a:pt x="5378" y="1905"/>
                  </a:lnTo>
                  <a:lnTo>
                    <a:pt x="5148" y="1800"/>
                  </a:lnTo>
                  <a:lnTo>
                    <a:pt x="4918" y="1612"/>
                  </a:lnTo>
                  <a:lnTo>
                    <a:pt x="4730" y="1486"/>
                  </a:lnTo>
                  <a:lnTo>
                    <a:pt x="4479" y="1319"/>
                  </a:lnTo>
                  <a:lnTo>
                    <a:pt x="4060" y="1172"/>
                  </a:lnTo>
                  <a:lnTo>
                    <a:pt x="3872" y="1151"/>
                  </a:lnTo>
                  <a:lnTo>
                    <a:pt x="3788" y="1172"/>
                  </a:lnTo>
                  <a:lnTo>
                    <a:pt x="3579" y="1172"/>
                  </a:lnTo>
                  <a:lnTo>
                    <a:pt x="3390" y="1068"/>
                  </a:lnTo>
                  <a:lnTo>
                    <a:pt x="3223" y="733"/>
                  </a:lnTo>
                  <a:lnTo>
                    <a:pt x="3223" y="545"/>
                  </a:lnTo>
                  <a:lnTo>
                    <a:pt x="3056" y="356"/>
                  </a:lnTo>
                  <a:lnTo>
                    <a:pt x="2700" y="314"/>
                  </a:lnTo>
                  <a:lnTo>
                    <a:pt x="2512" y="168"/>
                  </a:lnTo>
                  <a:lnTo>
                    <a:pt x="2198" y="168"/>
                  </a:lnTo>
                  <a:lnTo>
                    <a:pt x="2010" y="105"/>
                  </a:lnTo>
                  <a:lnTo>
                    <a:pt x="1591" y="168"/>
                  </a:lnTo>
                  <a:lnTo>
                    <a:pt x="1298" y="126"/>
                  </a:lnTo>
                  <a:lnTo>
                    <a:pt x="1194" y="21"/>
                  </a:lnTo>
                  <a:lnTo>
                    <a:pt x="10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36"/>
            <p:cNvSpPr/>
            <p:nvPr/>
          </p:nvSpPr>
          <p:spPr>
            <a:xfrm>
              <a:off x="3792975" y="2679900"/>
              <a:ext cx="57050" cy="111450"/>
            </a:xfrm>
            <a:custGeom>
              <a:rect b="b" l="l" r="r" t="t"/>
              <a:pathLst>
                <a:path extrusionOk="0" h="4458" w="2282">
                  <a:moveTo>
                    <a:pt x="1235" y="0"/>
                  </a:moveTo>
                  <a:lnTo>
                    <a:pt x="1110" y="21"/>
                  </a:lnTo>
                  <a:lnTo>
                    <a:pt x="1110" y="105"/>
                  </a:lnTo>
                  <a:lnTo>
                    <a:pt x="1026" y="21"/>
                  </a:lnTo>
                  <a:lnTo>
                    <a:pt x="859" y="42"/>
                  </a:lnTo>
                  <a:lnTo>
                    <a:pt x="650" y="147"/>
                  </a:lnTo>
                  <a:lnTo>
                    <a:pt x="524" y="272"/>
                  </a:lnTo>
                  <a:lnTo>
                    <a:pt x="503" y="356"/>
                  </a:lnTo>
                  <a:lnTo>
                    <a:pt x="524" y="440"/>
                  </a:lnTo>
                  <a:lnTo>
                    <a:pt x="503" y="586"/>
                  </a:lnTo>
                  <a:lnTo>
                    <a:pt x="503" y="775"/>
                  </a:lnTo>
                  <a:lnTo>
                    <a:pt x="399" y="1047"/>
                  </a:lnTo>
                  <a:lnTo>
                    <a:pt x="440" y="1193"/>
                  </a:lnTo>
                  <a:lnTo>
                    <a:pt x="503" y="1298"/>
                  </a:lnTo>
                  <a:lnTo>
                    <a:pt x="524" y="1319"/>
                  </a:lnTo>
                  <a:lnTo>
                    <a:pt x="482" y="1381"/>
                  </a:lnTo>
                  <a:lnTo>
                    <a:pt x="419" y="1465"/>
                  </a:lnTo>
                  <a:lnTo>
                    <a:pt x="503" y="1528"/>
                  </a:lnTo>
                  <a:lnTo>
                    <a:pt x="440" y="1591"/>
                  </a:lnTo>
                  <a:lnTo>
                    <a:pt x="419" y="1800"/>
                  </a:lnTo>
                  <a:lnTo>
                    <a:pt x="336" y="1842"/>
                  </a:lnTo>
                  <a:lnTo>
                    <a:pt x="294" y="1925"/>
                  </a:lnTo>
                  <a:lnTo>
                    <a:pt x="210" y="1946"/>
                  </a:lnTo>
                  <a:lnTo>
                    <a:pt x="85" y="2114"/>
                  </a:lnTo>
                  <a:lnTo>
                    <a:pt x="1" y="2365"/>
                  </a:lnTo>
                  <a:lnTo>
                    <a:pt x="64" y="2407"/>
                  </a:lnTo>
                  <a:lnTo>
                    <a:pt x="106" y="2553"/>
                  </a:lnTo>
                  <a:lnTo>
                    <a:pt x="85" y="2616"/>
                  </a:lnTo>
                  <a:lnTo>
                    <a:pt x="168" y="2741"/>
                  </a:lnTo>
                  <a:lnTo>
                    <a:pt x="210" y="2741"/>
                  </a:lnTo>
                  <a:lnTo>
                    <a:pt x="399" y="2888"/>
                  </a:lnTo>
                  <a:lnTo>
                    <a:pt x="419" y="3034"/>
                  </a:lnTo>
                  <a:lnTo>
                    <a:pt x="545" y="3076"/>
                  </a:lnTo>
                  <a:lnTo>
                    <a:pt x="608" y="3139"/>
                  </a:lnTo>
                  <a:lnTo>
                    <a:pt x="712" y="3160"/>
                  </a:lnTo>
                  <a:lnTo>
                    <a:pt x="838" y="3306"/>
                  </a:lnTo>
                  <a:lnTo>
                    <a:pt x="1215" y="4457"/>
                  </a:lnTo>
                  <a:lnTo>
                    <a:pt x="1277" y="4457"/>
                  </a:lnTo>
                  <a:lnTo>
                    <a:pt x="1319" y="4436"/>
                  </a:lnTo>
                  <a:lnTo>
                    <a:pt x="1424" y="4394"/>
                  </a:lnTo>
                  <a:lnTo>
                    <a:pt x="1466" y="4290"/>
                  </a:lnTo>
                  <a:lnTo>
                    <a:pt x="1487" y="4227"/>
                  </a:lnTo>
                  <a:lnTo>
                    <a:pt x="1487" y="4185"/>
                  </a:lnTo>
                  <a:lnTo>
                    <a:pt x="1528" y="4143"/>
                  </a:lnTo>
                  <a:lnTo>
                    <a:pt x="1528" y="4018"/>
                  </a:lnTo>
                  <a:lnTo>
                    <a:pt x="1466" y="3829"/>
                  </a:lnTo>
                  <a:lnTo>
                    <a:pt x="1487" y="3767"/>
                  </a:lnTo>
                  <a:lnTo>
                    <a:pt x="1487" y="3683"/>
                  </a:lnTo>
                  <a:lnTo>
                    <a:pt x="1570" y="3620"/>
                  </a:lnTo>
                  <a:lnTo>
                    <a:pt x="1696" y="3620"/>
                  </a:lnTo>
                  <a:lnTo>
                    <a:pt x="1800" y="3495"/>
                  </a:lnTo>
                  <a:lnTo>
                    <a:pt x="1800" y="3411"/>
                  </a:lnTo>
                  <a:lnTo>
                    <a:pt x="2156" y="3202"/>
                  </a:lnTo>
                  <a:lnTo>
                    <a:pt x="2282" y="3034"/>
                  </a:lnTo>
                  <a:lnTo>
                    <a:pt x="2219" y="2972"/>
                  </a:lnTo>
                  <a:lnTo>
                    <a:pt x="2177" y="2762"/>
                  </a:lnTo>
                  <a:lnTo>
                    <a:pt x="2198" y="2721"/>
                  </a:lnTo>
                  <a:lnTo>
                    <a:pt x="2156" y="2679"/>
                  </a:lnTo>
                  <a:lnTo>
                    <a:pt x="1968" y="2574"/>
                  </a:lnTo>
                  <a:lnTo>
                    <a:pt x="1947" y="2532"/>
                  </a:lnTo>
                  <a:lnTo>
                    <a:pt x="1947" y="2448"/>
                  </a:lnTo>
                  <a:lnTo>
                    <a:pt x="1863" y="2407"/>
                  </a:lnTo>
                  <a:lnTo>
                    <a:pt x="1842" y="2428"/>
                  </a:lnTo>
                  <a:lnTo>
                    <a:pt x="1842" y="2469"/>
                  </a:lnTo>
                  <a:lnTo>
                    <a:pt x="1779" y="2511"/>
                  </a:lnTo>
                  <a:lnTo>
                    <a:pt x="1696" y="2469"/>
                  </a:lnTo>
                  <a:lnTo>
                    <a:pt x="1675" y="2365"/>
                  </a:lnTo>
                  <a:lnTo>
                    <a:pt x="1591" y="2407"/>
                  </a:lnTo>
                  <a:lnTo>
                    <a:pt x="1424" y="2260"/>
                  </a:lnTo>
                  <a:lnTo>
                    <a:pt x="1340" y="2114"/>
                  </a:lnTo>
                  <a:lnTo>
                    <a:pt x="1382" y="1925"/>
                  </a:lnTo>
                  <a:lnTo>
                    <a:pt x="1675" y="1737"/>
                  </a:lnTo>
                  <a:lnTo>
                    <a:pt x="1842" y="1570"/>
                  </a:lnTo>
                  <a:lnTo>
                    <a:pt x="1884" y="1507"/>
                  </a:lnTo>
                  <a:lnTo>
                    <a:pt x="1842" y="1465"/>
                  </a:lnTo>
                  <a:lnTo>
                    <a:pt x="1884" y="1381"/>
                  </a:lnTo>
                  <a:lnTo>
                    <a:pt x="1863" y="1298"/>
                  </a:lnTo>
                  <a:lnTo>
                    <a:pt x="1842" y="1277"/>
                  </a:lnTo>
                  <a:lnTo>
                    <a:pt x="1842" y="1088"/>
                  </a:lnTo>
                  <a:lnTo>
                    <a:pt x="1654" y="1005"/>
                  </a:lnTo>
                  <a:lnTo>
                    <a:pt x="1528" y="837"/>
                  </a:lnTo>
                  <a:lnTo>
                    <a:pt x="1549" y="670"/>
                  </a:lnTo>
                  <a:lnTo>
                    <a:pt x="1675" y="586"/>
                  </a:lnTo>
                  <a:lnTo>
                    <a:pt x="1696" y="482"/>
                  </a:lnTo>
                  <a:lnTo>
                    <a:pt x="1800" y="314"/>
                  </a:lnTo>
                  <a:lnTo>
                    <a:pt x="1800" y="210"/>
                  </a:lnTo>
                  <a:lnTo>
                    <a:pt x="1759" y="147"/>
                  </a:lnTo>
                  <a:lnTo>
                    <a:pt x="1549" y="335"/>
                  </a:lnTo>
                  <a:lnTo>
                    <a:pt x="1487" y="419"/>
                  </a:lnTo>
                  <a:lnTo>
                    <a:pt x="1424" y="377"/>
                  </a:lnTo>
                  <a:lnTo>
                    <a:pt x="1340" y="168"/>
                  </a:lnTo>
                  <a:lnTo>
                    <a:pt x="1277" y="168"/>
                  </a:lnTo>
                  <a:lnTo>
                    <a:pt x="1277" y="63"/>
                  </a:lnTo>
                  <a:lnTo>
                    <a:pt x="12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36"/>
            <p:cNvSpPr/>
            <p:nvPr/>
          </p:nvSpPr>
          <p:spPr>
            <a:xfrm>
              <a:off x="3568575" y="2683550"/>
              <a:ext cx="289825" cy="280400"/>
            </a:xfrm>
            <a:custGeom>
              <a:rect b="b" l="l" r="r" t="t"/>
              <a:pathLst>
                <a:path extrusionOk="0" h="11216" w="11593">
                  <a:moveTo>
                    <a:pt x="8307" y="1"/>
                  </a:moveTo>
                  <a:lnTo>
                    <a:pt x="8161" y="22"/>
                  </a:lnTo>
                  <a:lnTo>
                    <a:pt x="8140" y="106"/>
                  </a:lnTo>
                  <a:lnTo>
                    <a:pt x="8035" y="126"/>
                  </a:lnTo>
                  <a:lnTo>
                    <a:pt x="7994" y="210"/>
                  </a:lnTo>
                  <a:lnTo>
                    <a:pt x="7910" y="189"/>
                  </a:lnTo>
                  <a:lnTo>
                    <a:pt x="7805" y="189"/>
                  </a:lnTo>
                  <a:lnTo>
                    <a:pt x="7701" y="294"/>
                  </a:lnTo>
                  <a:lnTo>
                    <a:pt x="7575" y="294"/>
                  </a:lnTo>
                  <a:lnTo>
                    <a:pt x="7491" y="168"/>
                  </a:lnTo>
                  <a:lnTo>
                    <a:pt x="7324" y="168"/>
                  </a:lnTo>
                  <a:lnTo>
                    <a:pt x="7261" y="126"/>
                  </a:lnTo>
                  <a:lnTo>
                    <a:pt x="7115" y="168"/>
                  </a:lnTo>
                  <a:lnTo>
                    <a:pt x="6989" y="126"/>
                  </a:lnTo>
                  <a:lnTo>
                    <a:pt x="6947" y="168"/>
                  </a:lnTo>
                  <a:lnTo>
                    <a:pt x="6843" y="106"/>
                  </a:lnTo>
                  <a:lnTo>
                    <a:pt x="6759" y="126"/>
                  </a:lnTo>
                  <a:lnTo>
                    <a:pt x="6696" y="273"/>
                  </a:lnTo>
                  <a:lnTo>
                    <a:pt x="6571" y="273"/>
                  </a:lnTo>
                  <a:lnTo>
                    <a:pt x="6466" y="210"/>
                  </a:lnTo>
                  <a:lnTo>
                    <a:pt x="6320" y="336"/>
                  </a:lnTo>
                  <a:lnTo>
                    <a:pt x="6236" y="336"/>
                  </a:lnTo>
                  <a:lnTo>
                    <a:pt x="6110" y="273"/>
                  </a:lnTo>
                  <a:lnTo>
                    <a:pt x="5964" y="315"/>
                  </a:lnTo>
                  <a:lnTo>
                    <a:pt x="5629" y="315"/>
                  </a:lnTo>
                  <a:lnTo>
                    <a:pt x="5336" y="524"/>
                  </a:lnTo>
                  <a:lnTo>
                    <a:pt x="5190" y="545"/>
                  </a:lnTo>
                  <a:lnTo>
                    <a:pt x="5106" y="545"/>
                  </a:lnTo>
                  <a:lnTo>
                    <a:pt x="4981" y="629"/>
                  </a:lnTo>
                  <a:lnTo>
                    <a:pt x="4960" y="712"/>
                  </a:lnTo>
                  <a:lnTo>
                    <a:pt x="4897" y="817"/>
                  </a:lnTo>
                  <a:lnTo>
                    <a:pt x="4813" y="817"/>
                  </a:lnTo>
                  <a:lnTo>
                    <a:pt x="4792" y="796"/>
                  </a:lnTo>
                  <a:lnTo>
                    <a:pt x="4709" y="796"/>
                  </a:lnTo>
                  <a:lnTo>
                    <a:pt x="4646" y="817"/>
                  </a:lnTo>
                  <a:lnTo>
                    <a:pt x="4604" y="859"/>
                  </a:lnTo>
                  <a:lnTo>
                    <a:pt x="4457" y="901"/>
                  </a:lnTo>
                  <a:lnTo>
                    <a:pt x="4332" y="942"/>
                  </a:lnTo>
                  <a:lnTo>
                    <a:pt x="4248" y="1026"/>
                  </a:lnTo>
                  <a:lnTo>
                    <a:pt x="4227" y="1068"/>
                  </a:lnTo>
                  <a:lnTo>
                    <a:pt x="4123" y="1214"/>
                  </a:lnTo>
                  <a:lnTo>
                    <a:pt x="3934" y="1256"/>
                  </a:lnTo>
                  <a:lnTo>
                    <a:pt x="3767" y="1256"/>
                  </a:lnTo>
                  <a:lnTo>
                    <a:pt x="3830" y="1340"/>
                  </a:lnTo>
                  <a:lnTo>
                    <a:pt x="3851" y="1382"/>
                  </a:lnTo>
                  <a:lnTo>
                    <a:pt x="3913" y="1486"/>
                  </a:lnTo>
                  <a:lnTo>
                    <a:pt x="3934" y="1591"/>
                  </a:lnTo>
                  <a:lnTo>
                    <a:pt x="3955" y="1633"/>
                  </a:lnTo>
                  <a:lnTo>
                    <a:pt x="3955" y="1800"/>
                  </a:lnTo>
                  <a:lnTo>
                    <a:pt x="3955" y="2051"/>
                  </a:lnTo>
                  <a:lnTo>
                    <a:pt x="3976" y="2114"/>
                  </a:lnTo>
                  <a:lnTo>
                    <a:pt x="4039" y="2575"/>
                  </a:lnTo>
                  <a:lnTo>
                    <a:pt x="4123" y="2721"/>
                  </a:lnTo>
                  <a:lnTo>
                    <a:pt x="4144" y="2847"/>
                  </a:lnTo>
                  <a:lnTo>
                    <a:pt x="4227" y="2847"/>
                  </a:lnTo>
                  <a:lnTo>
                    <a:pt x="4269" y="2909"/>
                  </a:lnTo>
                  <a:lnTo>
                    <a:pt x="4353" y="2930"/>
                  </a:lnTo>
                  <a:lnTo>
                    <a:pt x="4395" y="2951"/>
                  </a:lnTo>
                  <a:lnTo>
                    <a:pt x="4332" y="3119"/>
                  </a:lnTo>
                  <a:lnTo>
                    <a:pt x="4353" y="3160"/>
                  </a:lnTo>
                  <a:lnTo>
                    <a:pt x="4269" y="3265"/>
                  </a:lnTo>
                  <a:lnTo>
                    <a:pt x="3600" y="3265"/>
                  </a:lnTo>
                  <a:lnTo>
                    <a:pt x="3453" y="3307"/>
                  </a:lnTo>
                  <a:lnTo>
                    <a:pt x="3307" y="3516"/>
                  </a:lnTo>
                  <a:lnTo>
                    <a:pt x="3202" y="3621"/>
                  </a:lnTo>
                  <a:lnTo>
                    <a:pt x="3118" y="3746"/>
                  </a:lnTo>
                  <a:lnTo>
                    <a:pt x="3139" y="3935"/>
                  </a:lnTo>
                  <a:lnTo>
                    <a:pt x="3097" y="4060"/>
                  </a:lnTo>
                  <a:lnTo>
                    <a:pt x="2700" y="4311"/>
                  </a:lnTo>
                  <a:lnTo>
                    <a:pt x="2072" y="4688"/>
                  </a:lnTo>
                  <a:lnTo>
                    <a:pt x="1612" y="4939"/>
                  </a:lnTo>
                  <a:lnTo>
                    <a:pt x="1361" y="5002"/>
                  </a:lnTo>
                  <a:lnTo>
                    <a:pt x="1152" y="5002"/>
                  </a:lnTo>
                  <a:lnTo>
                    <a:pt x="1047" y="5043"/>
                  </a:lnTo>
                  <a:lnTo>
                    <a:pt x="880" y="5043"/>
                  </a:lnTo>
                  <a:lnTo>
                    <a:pt x="587" y="5106"/>
                  </a:lnTo>
                  <a:lnTo>
                    <a:pt x="398" y="5211"/>
                  </a:lnTo>
                  <a:lnTo>
                    <a:pt x="294" y="5357"/>
                  </a:lnTo>
                  <a:lnTo>
                    <a:pt x="43" y="5546"/>
                  </a:lnTo>
                  <a:lnTo>
                    <a:pt x="43" y="6048"/>
                  </a:lnTo>
                  <a:lnTo>
                    <a:pt x="1" y="6194"/>
                  </a:lnTo>
                  <a:lnTo>
                    <a:pt x="2093" y="7617"/>
                  </a:lnTo>
                  <a:lnTo>
                    <a:pt x="5901" y="10128"/>
                  </a:lnTo>
                  <a:lnTo>
                    <a:pt x="5943" y="10379"/>
                  </a:lnTo>
                  <a:lnTo>
                    <a:pt x="6069" y="10484"/>
                  </a:lnTo>
                  <a:lnTo>
                    <a:pt x="6278" y="10484"/>
                  </a:lnTo>
                  <a:lnTo>
                    <a:pt x="6445" y="10546"/>
                  </a:lnTo>
                  <a:lnTo>
                    <a:pt x="6550" y="10672"/>
                  </a:lnTo>
                  <a:lnTo>
                    <a:pt x="6696" y="10735"/>
                  </a:lnTo>
                  <a:lnTo>
                    <a:pt x="6801" y="10797"/>
                  </a:lnTo>
                  <a:lnTo>
                    <a:pt x="6801" y="10902"/>
                  </a:lnTo>
                  <a:lnTo>
                    <a:pt x="6738" y="11090"/>
                  </a:lnTo>
                  <a:lnTo>
                    <a:pt x="6780" y="11174"/>
                  </a:lnTo>
                  <a:lnTo>
                    <a:pt x="6906" y="11216"/>
                  </a:lnTo>
                  <a:lnTo>
                    <a:pt x="7178" y="11195"/>
                  </a:lnTo>
                  <a:lnTo>
                    <a:pt x="7408" y="11111"/>
                  </a:lnTo>
                  <a:lnTo>
                    <a:pt x="8266" y="10902"/>
                  </a:lnTo>
                  <a:lnTo>
                    <a:pt x="8998" y="10253"/>
                  </a:lnTo>
                  <a:lnTo>
                    <a:pt x="11592" y="8663"/>
                  </a:lnTo>
                  <a:lnTo>
                    <a:pt x="11509" y="8580"/>
                  </a:lnTo>
                  <a:lnTo>
                    <a:pt x="11446" y="8496"/>
                  </a:lnTo>
                  <a:lnTo>
                    <a:pt x="11383" y="8454"/>
                  </a:lnTo>
                  <a:lnTo>
                    <a:pt x="11279" y="8224"/>
                  </a:lnTo>
                  <a:lnTo>
                    <a:pt x="11195" y="8077"/>
                  </a:lnTo>
                  <a:lnTo>
                    <a:pt x="11090" y="8015"/>
                  </a:lnTo>
                  <a:lnTo>
                    <a:pt x="10651" y="8015"/>
                  </a:lnTo>
                  <a:lnTo>
                    <a:pt x="10567" y="7931"/>
                  </a:lnTo>
                  <a:lnTo>
                    <a:pt x="10546" y="7826"/>
                  </a:lnTo>
                  <a:lnTo>
                    <a:pt x="10504" y="7743"/>
                  </a:lnTo>
                  <a:lnTo>
                    <a:pt x="10463" y="7596"/>
                  </a:lnTo>
                  <a:lnTo>
                    <a:pt x="10504" y="7512"/>
                  </a:lnTo>
                  <a:lnTo>
                    <a:pt x="10463" y="7387"/>
                  </a:lnTo>
                  <a:lnTo>
                    <a:pt x="10421" y="7345"/>
                  </a:lnTo>
                  <a:lnTo>
                    <a:pt x="10316" y="7115"/>
                  </a:lnTo>
                  <a:lnTo>
                    <a:pt x="10191" y="6927"/>
                  </a:lnTo>
                  <a:lnTo>
                    <a:pt x="10107" y="6864"/>
                  </a:lnTo>
                  <a:lnTo>
                    <a:pt x="10149" y="6801"/>
                  </a:lnTo>
                  <a:lnTo>
                    <a:pt x="10191" y="6759"/>
                  </a:lnTo>
                  <a:lnTo>
                    <a:pt x="10316" y="6655"/>
                  </a:lnTo>
                  <a:lnTo>
                    <a:pt x="10358" y="6571"/>
                  </a:lnTo>
                  <a:lnTo>
                    <a:pt x="10337" y="6362"/>
                  </a:lnTo>
                  <a:lnTo>
                    <a:pt x="10295" y="6236"/>
                  </a:lnTo>
                  <a:lnTo>
                    <a:pt x="10316" y="6173"/>
                  </a:lnTo>
                  <a:lnTo>
                    <a:pt x="10358" y="5860"/>
                  </a:lnTo>
                  <a:lnTo>
                    <a:pt x="10295" y="5713"/>
                  </a:lnTo>
                  <a:lnTo>
                    <a:pt x="10295" y="5399"/>
                  </a:lnTo>
                  <a:lnTo>
                    <a:pt x="10295" y="5336"/>
                  </a:lnTo>
                  <a:lnTo>
                    <a:pt x="10253" y="5127"/>
                  </a:lnTo>
                  <a:lnTo>
                    <a:pt x="10253" y="4730"/>
                  </a:lnTo>
                  <a:lnTo>
                    <a:pt x="10191" y="4604"/>
                  </a:lnTo>
                  <a:lnTo>
                    <a:pt x="10128" y="4583"/>
                  </a:lnTo>
                  <a:lnTo>
                    <a:pt x="10128" y="4374"/>
                  </a:lnTo>
                  <a:lnTo>
                    <a:pt x="10191" y="4311"/>
                  </a:lnTo>
                  <a:lnTo>
                    <a:pt x="9814" y="3160"/>
                  </a:lnTo>
                  <a:lnTo>
                    <a:pt x="9688" y="3014"/>
                  </a:lnTo>
                  <a:lnTo>
                    <a:pt x="9584" y="2993"/>
                  </a:lnTo>
                  <a:lnTo>
                    <a:pt x="9521" y="2930"/>
                  </a:lnTo>
                  <a:lnTo>
                    <a:pt x="9395" y="2888"/>
                  </a:lnTo>
                  <a:lnTo>
                    <a:pt x="9375" y="2742"/>
                  </a:lnTo>
                  <a:lnTo>
                    <a:pt x="9186" y="2595"/>
                  </a:lnTo>
                  <a:lnTo>
                    <a:pt x="9144" y="2595"/>
                  </a:lnTo>
                  <a:lnTo>
                    <a:pt x="9061" y="2470"/>
                  </a:lnTo>
                  <a:lnTo>
                    <a:pt x="9082" y="2407"/>
                  </a:lnTo>
                  <a:lnTo>
                    <a:pt x="9040" y="2261"/>
                  </a:lnTo>
                  <a:lnTo>
                    <a:pt x="8977" y="2219"/>
                  </a:lnTo>
                  <a:lnTo>
                    <a:pt x="9061" y="1968"/>
                  </a:lnTo>
                  <a:lnTo>
                    <a:pt x="9186" y="1800"/>
                  </a:lnTo>
                  <a:lnTo>
                    <a:pt x="9270" y="1779"/>
                  </a:lnTo>
                  <a:lnTo>
                    <a:pt x="9312" y="1696"/>
                  </a:lnTo>
                  <a:lnTo>
                    <a:pt x="9395" y="1654"/>
                  </a:lnTo>
                  <a:lnTo>
                    <a:pt x="9416" y="1445"/>
                  </a:lnTo>
                  <a:lnTo>
                    <a:pt x="9479" y="1382"/>
                  </a:lnTo>
                  <a:lnTo>
                    <a:pt x="9395" y="1319"/>
                  </a:lnTo>
                  <a:lnTo>
                    <a:pt x="9458" y="1235"/>
                  </a:lnTo>
                  <a:lnTo>
                    <a:pt x="9500" y="1173"/>
                  </a:lnTo>
                  <a:lnTo>
                    <a:pt x="9479" y="1152"/>
                  </a:lnTo>
                  <a:lnTo>
                    <a:pt x="9416" y="1047"/>
                  </a:lnTo>
                  <a:lnTo>
                    <a:pt x="9375" y="901"/>
                  </a:lnTo>
                  <a:lnTo>
                    <a:pt x="9479" y="629"/>
                  </a:lnTo>
                  <a:lnTo>
                    <a:pt x="9479" y="440"/>
                  </a:lnTo>
                  <a:lnTo>
                    <a:pt x="9500" y="294"/>
                  </a:lnTo>
                  <a:lnTo>
                    <a:pt x="9479" y="210"/>
                  </a:lnTo>
                  <a:lnTo>
                    <a:pt x="9500" y="126"/>
                  </a:lnTo>
                  <a:lnTo>
                    <a:pt x="9479" y="106"/>
                  </a:lnTo>
                  <a:lnTo>
                    <a:pt x="9291" y="126"/>
                  </a:lnTo>
                  <a:lnTo>
                    <a:pt x="9207" y="106"/>
                  </a:lnTo>
                  <a:lnTo>
                    <a:pt x="8977" y="189"/>
                  </a:lnTo>
                  <a:lnTo>
                    <a:pt x="8851" y="85"/>
                  </a:lnTo>
                  <a:lnTo>
                    <a:pt x="8684" y="22"/>
                  </a:lnTo>
                  <a:lnTo>
                    <a:pt x="8684" y="85"/>
                  </a:lnTo>
                  <a:lnTo>
                    <a:pt x="8579" y="189"/>
                  </a:lnTo>
                  <a:lnTo>
                    <a:pt x="8370" y="168"/>
                  </a:lnTo>
                  <a:lnTo>
                    <a:pt x="8370" y="64"/>
                  </a:lnTo>
                  <a:lnTo>
                    <a:pt x="83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36"/>
            <p:cNvSpPr/>
            <p:nvPr/>
          </p:nvSpPr>
          <p:spPr>
            <a:xfrm>
              <a:off x="3511050" y="2702400"/>
              <a:ext cx="167400" cy="132350"/>
            </a:xfrm>
            <a:custGeom>
              <a:rect b="b" l="l" r="r" t="t"/>
              <a:pathLst>
                <a:path extrusionOk="0" h="5294" w="6696">
                  <a:moveTo>
                    <a:pt x="4269" y="0"/>
                  </a:moveTo>
                  <a:lnTo>
                    <a:pt x="4164" y="42"/>
                  </a:lnTo>
                  <a:lnTo>
                    <a:pt x="4122" y="84"/>
                  </a:lnTo>
                  <a:lnTo>
                    <a:pt x="4038" y="84"/>
                  </a:lnTo>
                  <a:lnTo>
                    <a:pt x="3913" y="188"/>
                  </a:lnTo>
                  <a:lnTo>
                    <a:pt x="3871" y="502"/>
                  </a:lnTo>
                  <a:lnTo>
                    <a:pt x="3766" y="691"/>
                  </a:lnTo>
                  <a:lnTo>
                    <a:pt x="3745" y="921"/>
                  </a:lnTo>
                  <a:lnTo>
                    <a:pt x="3662" y="1046"/>
                  </a:lnTo>
                  <a:lnTo>
                    <a:pt x="3411" y="1318"/>
                  </a:lnTo>
                  <a:lnTo>
                    <a:pt x="3327" y="1318"/>
                  </a:lnTo>
                  <a:lnTo>
                    <a:pt x="3222" y="1402"/>
                  </a:lnTo>
                  <a:lnTo>
                    <a:pt x="2992" y="1465"/>
                  </a:lnTo>
                  <a:lnTo>
                    <a:pt x="2825" y="1632"/>
                  </a:lnTo>
                  <a:lnTo>
                    <a:pt x="2783" y="1632"/>
                  </a:lnTo>
                  <a:lnTo>
                    <a:pt x="2553" y="1779"/>
                  </a:lnTo>
                  <a:lnTo>
                    <a:pt x="2406" y="1841"/>
                  </a:lnTo>
                  <a:lnTo>
                    <a:pt x="2344" y="1967"/>
                  </a:lnTo>
                  <a:lnTo>
                    <a:pt x="2072" y="2155"/>
                  </a:lnTo>
                  <a:lnTo>
                    <a:pt x="2155" y="2365"/>
                  </a:lnTo>
                  <a:lnTo>
                    <a:pt x="2155" y="2490"/>
                  </a:lnTo>
                  <a:lnTo>
                    <a:pt x="1925" y="2699"/>
                  </a:lnTo>
                  <a:lnTo>
                    <a:pt x="1758" y="3013"/>
                  </a:lnTo>
                  <a:lnTo>
                    <a:pt x="1758" y="3118"/>
                  </a:lnTo>
                  <a:lnTo>
                    <a:pt x="1862" y="3327"/>
                  </a:lnTo>
                  <a:lnTo>
                    <a:pt x="1779" y="3536"/>
                  </a:lnTo>
                  <a:lnTo>
                    <a:pt x="1841" y="3599"/>
                  </a:lnTo>
                  <a:lnTo>
                    <a:pt x="1883" y="3662"/>
                  </a:lnTo>
                  <a:lnTo>
                    <a:pt x="1862" y="3829"/>
                  </a:lnTo>
                  <a:lnTo>
                    <a:pt x="1507" y="4248"/>
                  </a:lnTo>
                  <a:lnTo>
                    <a:pt x="1444" y="4394"/>
                  </a:lnTo>
                  <a:lnTo>
                    <a:pt x="1297" y="4582"/>
                  </a:lnTo>
                  <a:lnTo>
                    <a:pt x="1109" y="4603"/>
                  </a:lnTo>
                  <a:lnTo>
                    <a:pt x="712" y="4959"/>
                  </a:lnTo>
                  <a:lnTo>
                    <a:pt x="147" y="5064"/>
                  </a:lnTo>
                  <a:lnTo>
                    <a:pt x="0" y="5273"/>
                  </a:lnTo>
                  <a:lnTo>
                    <a:pt x="2344" y="5294"/>
                  </a:lnTo>
                  <a:lnTo>
                    <a:pt x="2344" y="4792"/>
                  </a:lnTo>
                  <a:lnTo>
                    <a:pt x="2595" y="4603"/>
                  </a:lnTo>
                  <a:lnTo>
                    <a:pt x="2699" y="4457"/>
                  </a:lnTo>
                  <a:lnTo>
                    <a:pt x="2888" y="4352"/>
                  </a:lnTo>
                  <a:lnTo>
                    <a:pt x="3181" y="4289"/>
                  </a:lnTo>
                  <a:lnTo>
                    <a:pt x="3348" y="4289"/>
                  </a:lnTo>
                  <a:lnTo>
                    <a:pt x="3453" y="4248"/>
                  </a:lnTo>
                  <a:lnTo>
                    <a:pt x="3662" y="4248"/>
                  </a:lnTo>
                  <a:lnTo>
                    <a:pt x="3913" y="4185"/>
                  </a:lnTo>
                  <a:lnTo>
                    <a:pt x="4373" y="3934"/>
                  </a:lnTo>
                  <a:lnTo>
                    <a:pt x="5001" y="3557"/>
                  </a:lnTo>
                  <a:lnTo>
                    <a:pt x="5398" y="3306"/>
                  </a:lnTo>
                  <a:lnTo>
                    <a:pt x="5440" y="3181"/>
                  </a:lnTo>
                  <a:lnTo>
                    <a:pt x="5419" y="2992"/>
                  </a:lnTo>
                  <a:lnTo>
                    <a:pt x="5503" y="2867"/>
                  </a:lnTo>
                  <a:lnTo>
                    <a:pt x="5608" y="2762"/>
                  </a:lnTo>
                  <a:lnTo>
                    <a:pt x="5754" y="2553"/>
                  </a:lnTo>
                  <a:lnTo>
                    <a:pt x="5901" y="2511"/>
                  </a:lnTo>
                  <a:lnTo>
                    <a:pt x="6570" y="2511"/>
                  </a:lnTo>
                  <a:lnTo>
                    <a:pt x="6654" y="2406"/>
                  </a:lnTo>
                  <a:lnTo>
                    <a:pt x="6633" y="2365"/>
                  </a:lnTo>
                  <a:lnTo>
                    <a:pt x="6696" y="2197"/>
                  </a:lnTo>
                  <a:lnTo>
                    <a:pt x="6654" y="2176"/>
                  </a:lnTo>
                  <a:lnTo>
                    <a:pt x="6570" y="2155"/>
                  </a:lnTo>
                  <a:lnTo>
                    <a:pt x="6528" y="2093"/>
                  </a:lnTo>
                  <a:lnTo>
                    <a:pt x="6445" y="2093"/>
                  </a:lnTo>
                  <a:lnTo>
                    <a:pt x="6424" y="1967"/>
                  </a:lnTo>
                  <a:lnTo>
                    <a:pt x="6340" y="1821"/>
                  </a:lnTo>
                  <a:lnTo>
                    <a:pt x="6277" y="1360"/>
                  </a:lnTo>
                  <a:lnTo>
                    <a:pt x="6256" y="1297"/>
                  </a:lnTo>
                  <a:lnTo>
                    <a:pt x="6256" y="1046"/>
                  </a:lnTo>
                  <a:lnTo>
                    <a:pt x="6256" y="879"/>
                  </a:lnTo>
                  <a:lnTo>
                    <a:pt x="6235" y="837"/>
                  </a:lnTo>
                  <a:lnTo>
                    <a:pt x="6214" y="732"/>
                  </a:lnTo>
                  <a:lnTo>
                    <a:pt x="6152" y="628"/>
                  </a:lnTo>
                  <a:lnTo>
                    <a:pt x="6131" y="586"/>
                  </a:lnTo>
                  <a:lnTo>
                    <a:pt x="6068" y="502"/>
                  </a:lnTo>
                  <a:lnTo>
                    <a:pt x="6005" y="523"/>
                  </a:lnTo>
                  <a:lnTo>
                    <a:pt x="5691" y="502"/>
                  </a:lnTo>
                  <a:lnTo>
                    <a:pt x="5608" y="419"/>
                  </a:lnTo>
                  <a:lnTo>
                    <a:pt x="5587" y="314"/>
                  </a:lnTo>
                  <a:lnTo>
                    <a:pt x="5524" y="293"/>
                  </a:lnTo>
                  <a:lnTo>
                    <a:pt x="5419" y="398"/>
                  </a:lnTo>
                  <a:lnTo>
                    <a:pt x="5231" y="460"/>
                  </a:lnTo>
                  <a:lnTo>
                    <a:pt x="5064" y="398"/>
                  </a:lnTo>
                  <a:lnTo>
                    <a:pt x="4959" y="398"/>
                  </a:lnTo>
                  <a:lnTo>
                    <a:pt x="4854" y="460"/>
                  </a:lnTo>
                  <a:lnTo>
                    <a:pt x="4666" y="481"/>
                  </a:lnTo>
                  <a:lnTo>
                    <a:pt x="4541" y="460"/>
                  </a:lnTo>
                  <a:lnTo>
                    <a:pt x="4373" y="293"/>
                  </a:lnTo>
                  <a:lnTo>
                    <a:pt x="4331" y="251"/>
                  </a:lnTo>
                  <a:lnTo>
                    <a:pt x="4290" y="147"/>
                  </a:lnTo>
                  <a:lnTo>
                    <a:pt x="4290" y="84"/>
                  </a:lnTo>
                  <a:lnTo>
                    <a:pt x="4290" y="42"/>
                  </a:lnTo>
                  <a:lnTo>
                    <a:pt x="42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36"/>
            <p:cNvSpPr/>
            <p:nvPr/>
          </p:nvSpPr>
          <p:spPr>
            <a:xfrm>
              <a:off x="3450875" y="2834200"/>
              <a:ext cx="118775" cy="95225"/>
            </a:xfrm>
            <a:custGeom>
              <a:rect b="b" l="l" r="r" t="t"/>
              <a:pathLst>
                <a:path extrusionOk="0" h="3809" w="4751">
                  <a:moveTo>
                    <a:pt x="2407" y="1"/>
                  </a:moveTo>
                  <a:lnTo>
                    <a:pt x="2177" y="315"/>
                  </a:lnTo>
                  <a:lnTo>
                    <a:pt x="2177" y="524"/>
                  </a:lnTo>
                  <a:lnTo>
                    <a:pt x="2072" y="545"/>
                  </a:lnTo>
                  <a:lnTo>
                    <a:pt x="1675" y="754"/>
                  </a:lnTo>
                  <a:lnTo>
                    <a:pt x="1633" y="859"/>
                  </a:lnTo>
                  <a:lnTo>
                    <a:pt x="1466" y="942"/>
                  </a:lnTo>
                  <a:lnTo>
                    <a:pt x="1528" y="1089"/>
                  </a:lnTo>
                  <a:lnTo>
                    <a:pt x="1194" y="1612"/>
                  </a:lnTo>
                  <a:lnTo>
                    <a:pt x="1152" y="1779"/>
                  </a:lnTo>
                  <a:lnTo>
                    <a:pt x="901" y="2030"/>
                  </a:lnTo>
                  <a:lnTo>
                    <a:pt x="796" y="2093"/>
                  </a:lnTo>
                  <a:lnTo>
                    <a:pt x="671" y="2365"/>
                  </a:lnTo>
                  <a:lnTo>
                    <a:pt x="671" y="2470"/>
                  </a:lnTo>
                  <a:lnTo>
                    <a:pt x="461" y="2763"/>
                  </a:lnTo>
                  <a:lnTo>
                    <a:pt x="419" y="2847"/>
                  </a:lnTo>
                  <a:lnTo>
                    <a:pt x="503" y="2888"/>
                  </a:lnTo>
                  <a:lnTo>
                    <a:pt x="398" y="2930"/>
                  </a:lnTo>
                  <a:lnTo>
                    <a:pt x="210" y="3265"/>
                  </a:lnTo>
                  <a:lnTo>
                    <a:pt x="147" y="3286"/>
                  </a:lnTo>
                  <a:lnTo>
                    <a:pt x="64" y="3370"/>
                  </a:lnTo>
                  <a:lnTo>
                    <a:pt x="85" y="3495"/>
                  </a:lnTo>
                  <a:lnTo>
                    <a:pt x="1" y="3621"/>
                  </a:lnTo>
                  <a:lnTo>
                    <a:pt x="43" y="3809"/>
                  </a:lnTo>
                  <a:lnTo>
                    <a:pt x="2344" y="3809"/>
                  </a:lnTo>
                  <a:lnTo>
                    <a:pt x="2303" y="2742"/>
                  </a:lnTo>
                  <a:lnTo>
                    <a:pt x="2386" y="2575"/>
                  </a:lnTo>
                  <a:lnTo>
                    <a:pt x="2512" y="2512"/>
                  </a:lnTo>
                  <a:lnTo>
                    <a:pt x="2658" y="2470"/>
                  </a:lnTo>
                  <a:lnTo>
                    <a:pt x="2867" y="2470"/>
                  </a:lnTo>
                  <a:lnTo>
                    <a:pt x="2888" y="963"/>
                  </a:lnTo>
                  <a:lnTo>
                    <a:pt x="4709" y="984"/>
                  </a:lnTo>
                  <a:lnTo>
                    <a:pt x="4709" y="168"/>
                  </a:lnTo>
                  <a:lnTo>
                    <a:pt x="4751" y="22"/>
                  </a:lnTo>
                  <a:lnTo>
                    <a:pt x="24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36"/>
            <p:cNvSpPr/>
            <p:nvPr/>
          </p:nvSpPr>
          <p:spPr>
            <a:xfrm>
              <a:off x="3450375" y="2838400"/>
              <a:ext cx="170550" cy="187800"/>
            </a:xfrm>
            <a:custGeom>
              <a:rect b="b" l="l" r="r" t="t"/>
              <a:pathLst>
                <a:path extrusionOk="0" h="7512" w="6822">
                  <a:moveTo>
                    <a:pt x="4729" y="0"/>
                  </a:moveTo>
                  <a:lnTo>
                    <a:pt x="4729" y="816"/>
                  </a:lnTo>
                  <a:lnTo>
                    <a:pt x="2908" y="795"/>
                  </a:lnTo>
                  <a:lnTo>
                    <a:pt x="2887" y="2302"/>
                  </a:lnTo>
                  <a:lnTo>
                    <a:pt x="2678" y="2302"/>
                  </a:lnTo>
                  <a:lnTo>
                    <a:pt x="2532" y="2344"/>
                  </a:lnTo>
                  <a:lnTo>
                    <a:pt x="2406" y="2407"/>
                  </a:lnTo>
                  <a:lnTo>
                    <a:pt x="2323" y="2574"/>
                  </a:lnTo>
                  <a:lnTo>
                    <a:pt x="2364" y="3641"/>
                  </a:lnTo>
                  <a:lnTo>
                    <a:pt x="63" y="3641"/>
                  </a:lnTo>
                  <a:lnTo>
                    <a:pt x="63" y="3662"/>
                  </a:lnTo>
                  <a:lnTo>
                    <a:pt x="0" y="3808"/>
                  </a:lnTo>
                  <a:lnTo>
                    <a:pt x="0" y="4039"/>
                  </a:lnTo>
                  <a:lnTo>
                    <a:pt x="126" y="3871"/>
                  </a:lnTo>
                  <a:lnTo>
                    <a:pt x="188" y="4018"/>
                  </a:lnTo>
                  <a:lnTo>
                    <a:pt x="209" y="4039"/>
                  </a:lnTo>
                  <a:lnTo>
                    <a:pt x="293" y="3976"/>
                  </a:lnTo>
                  <a:lnTo>
                    <a:pt x="439" y="4248"/>
                  </a:lnTo>
                  <a:lnTo>
                    <a:pt x="398" y="4331"/>
                  </a:lnTo>
                  <a:lnTo>
                    <a:pt x="418" y="4436"/>
                  </a:lnTo>
                  <a:lnTo>
                    <a:pt x="398" y="4645"/>
                  </a:lnTo>
                  <a:lnTo>
                    <a:pt x="314" y="4645"/>
                  </a:lnTo>
                  <a:lnTo>
                    <a:pt x="230" y="4687"/>
                  </a:lnTo>
                  <a:lnTo>
                    <a:pt x="418" y="4917"/>
                  </a:lnTo>
                  <a:lnTo>
                    <a:pt x="523" y="5524"/>
                  </a:lnTo>
                  <a:lnTo>
                    <a:pt x="481" y="5943"/>
                  </a:lnTo>
                  <a:lnTo>
                    <a:pt x="335" y="6131"/>
                  </a:lnTo>
                  <a:lnTo>
                    <a:pt x="272" y="6487"/>
                  </a:lnTo>
                  <a:lnTo>
                    <a:pt x="209" y="6738"/>
                  </a:lnTo>
                  <a:lnTo>
                    <a:pt x="314" y="6654"/>
                  </a:lnTo>
                  <a:lnTo>
                    <a:pt x="398" y="6654"/>
                  </a:lnTo>
                  <a:lnTo>
                    <a:pt x="523" y="6549"/>
                  </a:lnTo>
                  <a:lnTo>
                    <a:pt x="837" y="6487"/>
                  </a:lnTo>
                  <a:lnTo>
                    <a:pt x="1130" y="6382"/>
                  </a:lnTo>
                  <a:lnTo>
                    <a:pt x="1235" y="6382"/>
                  </a:lnTo>
                  <a:lnTo>
                    <a:pt x="1486" y="6466"/>
                  </a:lnTo>
                  <a:lnTo>
                    <a:pt x="1653" y="6487"/>
                  </a:lnTo>
                  <a:lnTo>
                    <a:pt x="1779" y="6654"/>
                  </a:lnTo>
                  <a:lnTo>
                    <a:pt x="1779" y="6738"/>
                  </a:lnTo>
                  <a:lnTo>
                    <a:pt x="1862" y="6759"/>
                  </a:lnTo>
                  <a:lnTo>
                    <a:pt x="1946" y="6696"/>
                  </a:lnTo>
                  <a:lnTo>
                    <a:pt x="1988" y="6738"/>
                  </a:lnTo>
                  <a:lnTo>
                    <a:pt x="2071" y="6738"/>
                  </a:lnTo>
                  <a:lnTo>
                    <a:pt x="2113" y="6780"/>
                  </a:lnTo>
                  <a:lnTo>
                    <a:pt x="2155" y="6905"/>
                  </a:lnTo>
                  <a:lnTo>
                    <a:pt x="2281" y="7010"/>
                  </a:lnTo>
                  <a:lnTo>
                    <a:pt x="2281" y="7156"/>
                  </a:lnTo>
                  <a:lnTo>
                    <a:pt x="2406" y="7177"/>
                  </a:lnTo>
                  <a:lnTo>
                    <a:pt x="2427" y="7303"/>
                  </a:lnTo>
                  <a:lnTo>
                    <a:pt x="2532" y="7324"/>
                  </a:lnTo>
                  <a:lnTo>
                    <a:pt x="2699" y="7428"/>
                  </a:lnTo>
                  <a:lnTo>
                    <a:pt x="2720" y="7512"/>
                  </a:lnTo>
                  <a:lnTo>
                    <a:pt x="2846" y="7407"/>
                  </a:lnTo>
                  <a:lnTo>
                    <a:pt x="3034" y="7407"/>
                  </a:lnTo>
                  <a:lnTo>
                    <a:pt x="3097" y="7261"/>
                  </a:lnTo>
                  <a:lnTo>
                    <a:pt x="3097" y="7177"/>
                  </a:lnTo>
                  <a:lnTo>
                    <a:pt x="3097" y="6947"/>
                  </a:lnTo>
                  <a:lnTo>
                    <a:pt x="3264" y="6884"/>
                  </a:lnTo>
                  <a:lnTo>
                    <a:pt x="3411" y="6884"/>
                  </a:lnTo>
                  <a:lnTo>
                    <a:pt x="3431" y="7052"/>
                  </a:lnTo>
                  <a:lnTo>
                    <a:pt x="3515" y="7219"/>
                  </a:lnTo>
                  <a:lnTo>
                    <a:pt x="3578" y="7282"/>
                  </a:lnTo>
                  <a:lnTo>
                    <a:pt x="3724" y="6989"/>
                  </a:lnTo>
                  <a:lnTo>
                    <a:pt x="3996" y="6863"/>
                  </a:lnTo>
                  <a:lnTo>
                    <a:pt x="4143" y="6905"/>
                  </a:lnTo>
                  <a:lnTo>
                    <a:pt x="4164" y="7093"/>
                  </a:lnTo>
                  <a:lnTo>
                    <a:pt x="4206" y="7156"/>
                  </a:lnTo>
                  <a:lnTo>
                    <a:pt x="4310" y="7052"/>
                  </a:lnTo>
                  <a:lnTo>
                    <a:pt x="4394" y="7052"/>
                  </a:lnTo>
                  <a:lnTo>
                    <a:pt x="4457" y="7114"/>
                  </a:lnTo>
                  <a:lnTo>
                    <a:pt x="4520" y="7156"/>
                  </a:lnTo>
                  <a:lnTo>
                    <a:pt x="6570" y="7156"/>
                  </a:lnTo>
                  <a:lnTo>
                    <a:pt x="6758" y="6633"/>
                  </a:lnTo>
                  <a:lnTo>
                    <a:pt x="6570" y="6528"/>
                  </a:lnTo>
                  <a:lnTo>
                    <a:pt x="6131" y="1423"/>
                  </a:lnTo>
                  <a:lnTo>
                    <a:pt x="6821" y="1423"/>
                  </a:lnTo>
                  <a:lnTo>
                    <a:pt x="47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36"/>
            <p:cNvSpPr/>
            <p:nvPr/>
          </p:nvSpPr>
          <p:spPr>
            <a:xfrm>
              <a:off x="3518375" y="2873975"/>
              <a:ext cx="235400" cy="218150"/>
            </a:xfrm>
            <a:custGeom>
              <a:rect b="b" l="l" r="r" t="t"/>
              <a:pathLst>
                <a:path extrusionOk="0" h="8726" w="9416">
                  <a:moveTo>
                    <a:pt x="3411" y="0"/>
                  </a:moveTo>
                  <a:lnTo>
                    <a:pt x="3850" y="5105"/>
                  </a:lnTo>
                  <a:lnTo>
                    <a:pt x="4038" y="5210"/>
                  </a:lnTo>
                  <a:lnTo>
                    <a:pt x="3850" y="5733"/>
                  </a:lnTo>
                  <a:lnTo>
                    <a:pt x="1800" y="5733"/>
                  </a:lnTo>
                  <a:lnTo>
                    <a:pt x="1737" y="5691"/>
                  </a:lnTo>
                  <a:lnTo>
                    <a:pt x="1674" y="5629"/>
                  </a:lnTo>
                  <a:lnTo>
                    <a:pt x="1590" y="5629"/>
                  </a:lnTo>
                  <a:lnTo>
                    <a:pt x="1486" y="5733"/>
                  </a:lnTo>
                  <a:lnTo>
                    <a:pt x="1444" y="5670"/>
                  </a:lnTo>
                  <a:lnTo>
                    <a:pt x="1423" y="5482"/>
                  </a:lnTo>
                  <a:lnTo>
                    <a:pt x="1276" y="5440"/>
                  </a:lnTo>
                  <a:lnTo>
                    <a:pt x="1004" y="5566"/>
                  </a:lnTo>
                  <a:lnTo>
                    <a:pt x="858" y="5859"/>
                  </a:lnTo>
                  <a:lnTo>
                    <a:pt x="795" y="5796"/>
                  </a:lnTo>
                  <a:lnTo>
                    <a:pt x="711" y="5629"/>
                  </a:lnTo>
                  <a:lnTo>
                    <a:pt x="691" y="5461"/>
                  </a:lnTo>
                  <a:lnTo>
                    <a:pt x="544" y="5461"/>
                  </a:lnTo>
                  <a:lnTo>
                    <a:pt x="377" y="5524"/>
                  </a:lnTo>
                  <a:lnTo>
                    <a:pt x="377" y="5754"/>
                  </a:lnTo>
                  <a:lnTo>
                    <a:pt x="377" y="5838"/>
                  </a:lnTo>
                  <a:lnTo>
                    <a:pt x="314" y="5984"/>
                  </a:lnTo>
                  <a:lnTo>
                    <a:pt x="126" y="5984"/>
                  </a:lnTo>
                  <a:lnTo>
                    <a:pt x="0" y="6089"/>
                  </a:lnTo>
                  <a:lnTo>
                    <a:pt x="84" y="6173"/>
                  </a:lnTo>
                  <a:lnTo>
                    <a:pt x="84" y="6277"/>
                  </a:lnTo>
                  <a:lnTo>
                    <a:pt x="105" y="6361"/>
                  </a:lnTo>
                  <a:lnTo>
                    <a:pt x="63" y="6591"/>
                  </a:lnTo>
                  <a:lnTo>
                    <a:pt x="84" y="6675"/>
                  </a:lnTo>
                  <a:lnTo>
                    <a:pt x="209" y="6800"/>
                  </a:lnTo>
                  <a:lnTo>
                    <a:pt x="272" y="6926"/>
                  </a:lnTo>
                  <a:lnTo>
                    <a:pt x="335" y="7010"/>
                  </a:lnTo>
                  <a:lnTo>
                    <a:pt x="398" y="6989"/>
                  </a:lnTo>
                  <a:lnTo>
                    <a:pt x="481" y="7030"/>
                  </a:lnTo>
                  <a:lnTo>
                    <a:pt x="502" y="7114"/>
                  </a:lnTo>
                  <a:lnTo>
                    <a:pt x="586" y="7219"/>
                  </a:lnTo>
                  <a:lnTo>
                    <a:pt x="586" y="7261"/>
                  </a:lnTo>
                  <a:lnTo>
                    <a:pt x="523" y="7344"/>
                  </a:lnTo>
                  <a:lnTo>
                    <a:pt x="544" y="7428"/>
                  </a:lnTo>
                  <a:lnTo>
                    <a:pt x="691" y="7512"/>
                  </a:lnTo>
                  <a:lnTo>
                    <a:pt x="691" y="7616"/>
                  </a:lnTo>
                  <a:lnTo>
                    <a:pt x="649" y="7679"/>
                  </a:lnTo>
                  <a:lnTo>
                    <a:pt x="732" y="7721"/>
                  </a:lnTo>
                  <a:lnTo>
                    <a:pt x="837" y="7658"/>
                  </a:lnTo>
                  <a:lnTo>
                    <a:pt x="921" y="7679"/>
                  </a:lnTo>
                  <a:lnTo>
                    <a:pt x="1046" y="7784"/>
                  </a:lnTo>
                  <a:lnTo>
                    <a:pt x="1214" y="7784"/>
                  </a:lnTo>
                  <a:lnTo>
                    <a:pt x="1318" y="7721"/>
                  </a:lnTo>
                  <a:lnTo>
                    <a:pt x="1381" y="7679"/>
                  </a:lnTo>
                  <a:lnTo>
                    <a:pt x="1486" y="7533"/>
                  </a:lnTo>
                  <a:lnTo>
                    <a:pt x="1632" y="7533"/>
                  </a:lnTo>
                  <a:lnTo>
                    <a:pt x="1779" y="7616"/>
                  </a:lnTo>
                  <a:lnTo>
                    <a:pt x="1800" y="7554"/>
                  </a:lnTo>
                  <a:lnTo>
                    <a:pt x="1904" y="7533"/>
                  </a:lnTo>
                  <a:lnTo>
                    <a:pt x="1946" y="7574"/>
                  </a:lnTo>
                  <a:lnTo>
                    <a:pt x="2072" y="7679"/>
                  </a:lnTo>
                  <a:lnTo>
                    <a:pt x="2113" y="7826"/>
                  </a:lnTo>
                  <a:lnTo>
                    <a:pt x="2092" y="7972"/>
                  </a:lnTo>
                  <a:lnTo>
                    <a:pt x="2155" y="8035"/>
                  </a:lnTo>
                  <a:lnTo>
                    <a:pt x="2281" y="8056"/>
                  </a:lnTo>
                  <a:lnTo>
                    <a:pt x="2281" y="8098"/>
                  </a:lnTo>
                  <a:lnTo>
                    <a:pt x="2176" y="8265"/>
                  </a:lnTo>
                  <a:lnTo>
                    <a:pt x="2113" y="8411"/>
                  </a:lnTo>
                  <a:lnTo>
                    <a:pt x="2113" y="8411"/>
                  </a:lnTo>
                  <a:lnTo>
                    <a:pt x="2218" y="8390"/>
                  </a:lnTo>
                  <a:lnTo>
                    <a:pt x="2281" y="8307"/>
                  </a:lnTo>
                  <a:lnTo>
                    <a:pt x="2364" y="8307"/>
                  </a:lnTo>
                  <a:lnTo>
                    <a:pt x="2364" y="8411"/>
                  </a:lnTo>
                  <a:lnTo>
                    <a:pt x="2385" y="8495"/>
                  </a:lnTo>
                  <a:lnTo>
                    <a:pt x="2385" y="8558"/>
                  </a:lnTo>
                  <a:lnTo>
                    <a:pt x="2532" y="8579"/>
                  </a:lnTo>
                  <a:lnTo>
                    <a:pt x="2595" y="8621"/>
                  </a:lnTo>
                  <a:lnTo>
                    <a:pt x="2595" y="8704"/>
                  </a:lnTo>
                  <a:lnTo>
                    <a:pt x="2783" y="8600"/>
                  </a:lnTo>
                  <a:lnTo>
                    <a:pt x="2846" y="8600"/>
                  </a:lnTo>
                  <a:lnTo>
                    <a:pt x="2992" y="8683"/>
                  </a:lnTo>
                  <a:lnTo>
                    <a:pt x="3222" y="8683"/>
                  </a:lnTo>
                  <a:lnTo>
                    <a:pt x="3264" y="8662"/>
                  </a:lnTo>
                  <a:lnTo>
                    <a:pt x="3264" y="8600"/>
                  </a:lnTo>
                  <a:lnTo>
                    <a:pt x="3452" y="8558"/>
                  </a:lnTo>
                  <a:lnTo>
                    <a:pt x="3620" y="8579"/>
                  </a:lnTo>
                  <a:lnTo>
                    <a:pt x="3578" y="8621"/>
                  </a:lnTo>
                  <a:lnTo>
                    <a:pt x="3620" y="8683"/>
                  </a:lnTo>
                  <a:lnTo>
                    <a:pt x="3787" y="8725"/>
                  </a:lnTo>
                  <a:lnTo>
                    <a:pt x="3892" y="8579"/>
                  </a:lnTo>
                  <a:lnTo>
                    <a:pt x="3976" y="8516"/>
                  </a:lnTo>
                  <a:lnTo>
                    <a:pt x="3997" y="8390"/>
                  </a:lnTo>
                  <a:lnTo>
                    <a:pt x="3976" y="8307"/>
                  </a:lnTo>
                  <a:lnTo>
                    <a:pt x="3976" y="8181"/>
                  </a:lnTo>
                  <a:lnTo>
                    <a:pt x="4080" y="8160"/>
                  </a:lnTo>
                  <a:lnTo>
                    <a:pt x="4059" y="7993"/>
                  </a:lnTo>
                  <a:lnTo>
                    <a:pt x="4038" y="7888"/>
                  </a:lnTo>
                  <a:lnTo>
                    <a:pt x="4143" y="7826"/>
                  </a:lnTo>
                  <a:lnTo>
                    <a:pt x="4269" y="7679"/>
                  </a:lnTo>
                  <a:lnTo>
                    <a:pt x="4457" y="7407"/>
                  </a:lnTo>
                  <a:lnTo>
                    <a:pt x="4561" y="7219"/>
                  </a:lnTo>
                  <a:lnTo>
                    <a:pt x="4582" y="7135"/>
                  </a:lnTo>
                  <a:lnTo>
                    <a:pt x="4708" y="6926"/>
                  </a:lnTo>
                  <a:lnTo>
                    <a:pt x="4792" y="6905"/>
                  </a:lnTo>
                  <a:lnTo>
                    <a:pt x="4813" y="6821"/>
                  </a:lnTo>
                  <a:lnTo>
                    <a:pt x="4980" y="6800"/>
                  </a:lnTo>
                  <a:lnTo>
                    <a:pt x="5043" y="6821"/>
                  </a:lnTo>
                  <a:lnTo>
                    <a:pt x="5336" y="6738"/>
                  </a:lnTo>
                  <a:lnTo>
                    <a:pt x="5398" y="6612"/>
                  </a:lnTo>
                  <a:lnTo>
                    <a:pt x="5712" y="6403"/>
                  </a:lnTo>
                  <a:lnTo>
                    <a:pt x="6152" y="6173"/>
                  </a:lnTo>
                  <a:lnTo>
                    <a:pt x="6277" y="6047"/>
                  </a:lnTo>
                  <a:lnTo>
                    <a:pt x="6465" y="5942"/>
                  </a:lnTo>
                  <a:lnTo>
                    <a:pt x="6758" y="5901"/>
                  </a:lnTo>
                  <a:lnTo>
                    <a:pt x="6884" y="5880"/>
                  </a:lnTo>
                  <a:lnTo>
                    <a:pt x="7072" y="5942"/>
                  </a:lnTo>
                  <a:lnTo>
                    <a:pt x="7177" y="5942"/>
                  </a:lnTo>
                  <a:lnTo>
                    <a:pt x="7198" y="5984"/>
                  </a:lnTo>
                  <a:lnTo>
                    <a:pt x="7219" y="5963"/>
                  </a:lnTo>
                  <a:lnTo>
                    <a:pt x="7344" y="5984"/>
                  </a:lnTo>
                  <a:lnTo>
                    <a:pt x="7742" y="5963"/>
                  </a:lnTo>
                  <a:lnTo>
                    <a:pt x="7867" y="5963"/>
                  </a:lnTo>
                  <a:lnTo>
                    <a:pt x="8035" y="5880"/>
                  </a:lnTo>
                  <a:lnTo>
                    <a:pt x="8390" y="5880"/>
                  </a:lnTo>
                  <a:lnTo>
                    <a:pt x="8558" y="5775"/>
                  </a:lnTo>
                  <a:lnTo>
                    <a:pt x="8746" y="5775"/>
                  </a:lnTo>
                  <a:lnTo>
                    <a:pt x="8893" y="5670"/>
                  </a:lnTo>
                  <a:lnTo>
                    <a:pt x="9186" y="5524"/>
                  </a:lnTo>
                  <a:lnTo>
                    <a:pt x="9227" y="5377"/>
                  </a:lnTo>
                  <a:lnTo>
                    <a:pt x="9269" y="5210"/>
                  </a:lnTo>
                  <a:lnTo>
                    <a:pt x="9332" y="5126"/>
                  </a:lnTo>
                  <a:lnTo>
                    <a:pt x="9395" y="4624"/>
                  </a:lnTo>
                  <a:lnTo>
                    <a:pt x="9416" y="3494"/>
                  </a:lnTo>
                  <a:lnTo>
                    <a:pt x="9186" y="3578"/>
                  </a:lnTo>
                  <a:lnTo>
                    <a:pt x="8914" y="3599"/>
                  </a:lnTo>
                  <a:lnTo>
                    <a:pt x="8788" y="3557"/>
                  </a:lnTo>
                  <a:lnTo>
                    <a:pt x="8746" y="3473"/>
                  </a:lnTo>
                  <a:lnTo>
                    <a:pt x="8809" y="3285"/>
                  </a:lnTo>
                  <a:lnTo>
                    <a:pt x="8809" y="3180"/>
                  </a:lnTo>
                  <a:lnTo>
                    <a:pt x="8704" y="3118"/>
                  </a:lnTo>
                  <a:lnTo>
                    <a:pt x="8558" y="3055"/>
                  </a:lnTo>
                  <a:lnTo>
                    <a:pt x="8453" y="2929"/>
                  </a:lnTo>
                  <a:lnTo>
                    <a:pt x="8286" y="2867"/>
                  </a:lnTo>
                  <a:lnTo>
                    <a:pt x="8077" y="2867"/>
                  </a:lnTo>
                  <a:lnTo>
                    <a:pt x="7951" y="2762"/>
                  </a:lnTo>
                  <a:lnTo>
                    <a:pt x="7909" y="2511"/>
                  </a:lnTo>
                  <a:lnTo>
                    <a:pt x="41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36"/>
            <p:cNvSpPr/>
            <p:nvPr/>
          </p:nvSpPr>
          <p:spPr>
            <a:xfrm>
              <a:off x="3617750" y="3020950"/>
              <a:ext cx="108825" cy="79025"/>
            </a:xfrm>
            <a:custGeom>
              <a:rect b="b" l="l" r="r" t="t"/>
              <a:pathLst>
                <a:path extrusionOk="0" h="3161" w="4353">
                  <a:moveTo>
                    <a:pt x="2909" y="1"/>
                  </a:moveTo>
                  <a:lnTo>
                    <a:pt x="2783" y="22"/>
                  </a:lnTo>
                  <a:lnTo>
                    <a:pt x="2490" y="63"/>
                  </a:lnTo>
                  <a:lnTo>
                    <a:pt x="2302" y="168"/>
                  </a:lnTo>
                  <a:lnTo>
                    <a:pt x="2177" y="294"/>
                  </a:lnTo>
                  <a:lnTo>
                    <a:pt x="1737" y="524"/>
                  </a:lnTo>
                  <a:lnTo>
                    <a:pt x="1423" y="733"/>
                  </a:lnTo>
                  <a:lnTo>
                    <a:pt x="1361" y="859"/>
                  </a:lnTo>
                  <a:lnTo>
                    <a:pt x="1068" y="942"/>
                  </a:lnTo>
                  <a:lnTo>
                    <a:pt x="1005" y="921"/>
                  </a:lnTo>
                  <a:lnTo>
                    <a:pt x="838" y="942"/>
                  </a:lnTo>
                  <a:lnTo>
                    <a:pt x="817" y="1026"/>
                  </a:lnTo>
                  <a:lnTo>
                    <a:pt x="733" y="1047"/>
                  </a:lnTo>
                  <a:lnTo>
                    <a:pt x="607" y="1256"/>
                  </a:lnTo>
                  <a:lnTo>
                    <a:pt x="586" y="1340"/>
                  </a:lnTo>
                  <a:lnTo>
                    <a:pt x="482" y="1528"/>
                  </a:lnTo>
                  <a:lnTo>
                    <a:pt x="294" y="1800"/>
                  </a:lnTo>
                  <a:lnTo>
                    <a:pt x="168" y="1947"/>
                  </a:lnTo>
                  <a:lnTo>
                    <a:pt x="63" y="2009"/>
                  </a:lnTo>
                  <a:lnTo>
                    <a:pt x="84" y="2114"/>
                  </a:lnTo>
                  <a:lnTo>
                    <a:pt x="105" y="2281"/>
                  </a:lnTo>
                  <a:lnTo>
                    <a:pt x="1" y="2302"/>
                  </a:lnTo>
                  <a:lnTo>
                    <a:pt x="1" y="2428"/>
                  </a:lnTo>
                  <a:lnTo>
                    <a:pt x="22" y="2511"/>
                  </a:lnTo>
                  <a:lnTo>
                    <a:pt x="1" y="2637"/>
                  </a:lnTo>
                  <a:lnTo>
                    <a:pt x="22" y="2637"/>
                  </a:lnTo>
                  <a:lnTo>
                    <a:pt x="189" y="2783"/>
                  </a:lnTo>
                  <a:lnTo>
                    <a:pt x="398" y="2888"/>
                  </a:lnTo>
                  <a:lnTo>
                    <a:pt x="503" y="2888"/>
                  </a:lnTo>
                  <a:lnTo>
                    <a:pt x="545" y="2930"/>
                  </a:lnTo>
                  <a:lnTo>
                    <a:pt x="649" y="2930"/>
                  </a:lnTo>
                  <a:lnTo>
                    <a:pt x="754" y="2993"/>
                  </a:lnTo>
                  <a:lnTo>
                    <a:pt x="838" y="3097"/>
                  </a:lnTo>
                  <a:lnTo>
                    <a:pt x="1026" y="3160"/>
                  </a:lnTo>
                  <a:lnTo>
                    <a:pt x="1151" y="3139"/>
                  </a:lnTo>
                  <a:lnTo>
                    <a:pt x="1256" y="3055"/>
                  </a:lnTo>
                  <a:lnTo>
                    <a:pt x="1340" y="3055"/>
                  </a:lnTo>
                  <a:lnTo>
                    <a:pt x="1423" y="3139"/>
                  </a:lnTo>
                  <a:lnTo>
                    <a:pt x="1549" y="3139"/>
                  </a:lnTo>
                  <a:lnTo>
                    <a:pt x="1549" y="2993"/>
                  </a:lnTo>
                  <a:lnTo>
                    <a:pt x="1465" y="2825"/>
                  </a:lnTo>
                  <a:lnTo>
                    <a:pt x="1423" y="2783"/>
                  </a:lnTo>
                  <a:lnTo>
                    <a:pt x="1361" y="2595"/>
                  </a:lnTo>
                  <a:lnTo>
                    <a:pt x="1382" y="2470"/>
                  </a:lnTo>
                  <a:lnTo>
                    <a:pt x="1591" y="2428"/>
                  </a:lnTo>
                  <a:lnTo>
                    <a:pt x="2365" y="2428"/>
                  </a:lnTo>
                  <a:lnTo>
                    <a:pt x="2574" y="2386"/>
                  </a:lnTo>
                  <a:lnTo>
                    <a:pt x="2721" y="2386"/>
                  </a:lnTo>
                  <a:lnTo>
                    <a:pt x="2846" y="2323"/>
                  </a:lnTo>
                  <a:lnTo>
                    <a:pt x="2930" y="2323"/>
                  </a:lnTo>
                  <a:lnTo>
                    <a:pt x="3537" y="2491"/>
                  </a:lnTo>
                  <a:lnTo>
                    <a:pt x="3558" y="2428"/>
                  </a:lnTo>
                  <a:lnTo>
                    <a:pt x="3683" y="2386"/>
                  </a:lnTo>
                  <a:lnTo>
                    <a:pt x="3683" y="2281"/>
                  </a:lnTo>
                  <a:lnTo>
                    <a:pt x="3767" y="2198"/>
                  </a:lnTo>
                  <a:lnTo>
                    <a:pt x="3767" y="2093"/>
                  </a:lnTo>
                  <a:lnTo>
                    <a:pt x="3871" y="2051"/>
                  </a:lnTo>
                  <a:lnTo>
                    <a:pt x="3955" y="2072"/>
                  </a:lnTo>
                  <a:lnTo>
                    <a:pt x="4143" y="1967"/>
                  </a:lnTo>
                  <a:lnTo>
                    <a:pt x="4206" y="1967"/>
                  </a:lnTo>
                  <a:lnTo>
                    <a:pt x="4353" y="1800"/>
                  </a:lnTo>
                  <a:lnTo>
                    <a:pt x="4353" y="1737"/>
                  </a:lnTo>
                  <a:lnTo>
                    <a:pt x="4311" y="1737"/>
                  </a:lnTo>
                  <a:lnTo>
                    <a:pt x="4185" y="1570"/>
                  </a:lnTo>
                  <a:lnTo>
                    <a:pt x="4248" y="1465"/>
                  </a:lnTo>
                  <a:lnTo>
                    <a:pt x="4248" y="1361"/>
                  </a:lnTo>
                  <a:lnTo>
                    <a:pt x="4185" y="1319"/>
                  </a:lnTo>
                  <a:lnTo>
                    <a:pt x="4185" y="1256"/>
                  </a:lnTo>
                  <a:lnTo>
                    <a:pt x="4102" y="1214"/>
                  </a:lnTo>
                  <a:lnTo>
                    <a:pt x="3871" y="1340"/>
                  </a:lnTo>
                  <a:lnTo>
                    <a:pt x="3662" y="1214"/>
                  </a:lnTo>
                  <a:lnTo>
                    <a:pt x="3662" y="963"/>
                  </a:lnTo>
                  <a:lnTo>
                    <a:pt x="3118" y="607"/>
                  </a:lnTo>
                  <a:lnTo>
                    <a:pt x="3118" y="419"/>
                  </a:lnTo>
                  <a:lnTo>
                    <a:pt x="3202" y="314"/>
                  </a:lnTo>
                  <a:lnTo>
                    <a:pt x="3202" y="168"/>
                  </a:lnTo>
                  <a:lnTo>
                    <a:pt x="3223" y="105"/>
                  </a:lnTo>
                  <a:lnTo>
                    <a:pt x="3202" y="63"/>
                  </a:lnTo>
                  <a:lnTo>
                    <a:pt x="3097" y="63"/>
                  </a:lnTo>
                  <a:lnTo>
                    <a:pt x="29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36"/>
            <p:cNvSpPr/>
            <p:nvPr/>
          </p:nvSpPr>
          <p:spPr>
            <a:xfrm>
              <a:off x="3442525" y="2997925"/>
              <a:ext cx="93125" cy="68050"/>
            </a:xfrm>
            <a:custGeom>
              <a:rect b="b" l="l" r="r" t="t"/>
              <a:pathLst>
                <a:path extrusionOk="0" h="2722" w="3725">
                  <a:moveTo>
                    <a:pt x="1444" y="1"/>
                  </a:moveTo>
                  <a:lnTo>
                    <a:pt x="1151" y="106"/>
                  </a:lnTo>
                  <a:lnTo>
                    <a:pt x="837" y="168"/>
                  </a:lnTo>
                  <a:lnTo>
                    <a:pt x="712" y="273"/>
                  </a:lnTo>
                  <a:lnTo>
                    <a:pt x="628" y="273"/>
                  </a:lnTo>
                  <a:lnTo>
                    <a:pt x="523" y="357"/>
                  </a:lnTo>
                  <a:lnTo>
                    <a:pt x="502" y="524"/>
                  </a:lnTo>
                  <a:lnTo>
                    <a:pt x="377" y="817"/>
                  </a:lnTo>
                  <a:lnTo>
                    <a:pt x="0" y="1131"/>
                  </a:lnTo>
                  <a:lnTo>
                    <a:pt x="188" y="1298"/>
                  </a:lnTo>
                  <a:lnTo>
                    <a:pt x="314" y="1528"/>
                  </a:lnTo>
                  <a:lnTo>
                    <a:pt x="419" y="1528"/>
                  </a:lnTo>
                  <a:lnTo>
                    <a:pt x="419" y="1654"/>
                  </a:lnTo>
                  <a:lnTo>
                    <a:pt x="398" y="1654"/>
                  </a:lnTo>
                  <a:lnTo>
                    <a:pt x="523" y="1759"/>
                  </a:lnTo>
                  <a:lnTo>
                    <a:pt x="440" y="1821"/>
                  </a:lnTo>
                  <a:lnTo>
                    <a:pt x="481" y="1863"/>
                  </a:lnTo>
                  <a:lnTo>
                    <a:pt x="732" y="1863"/>
                  </a:lnTo>
                  <a:lnTo>
                    <a:pt x="795" y="1842"/>
                  </a:lnTo>
                  <a:lnTo>
                    <a:pt x="900" y="1842"/>
                  </a:lnTo>
                  <a:lnTo>
                    <a:pt x="1109" y="1675"/>
                  </a:lnTo>
                  <a:lnTo>
                    <a:pt x="1256" y="1612"/>
                  </a:lnTo>
                  <a:lnTo>
                    <a:pt x="1360" y="1633"/>
                  </a:lnTo>
                  <a:lnTo>
                    <a:pt x="1486" y="1633"/>
                  </a:lnTo>
                  <a:lnTo>
                    <a:pt x="1674" y="1759"/>
                  </a:lnTo>
                  <a:lnTo>
                    <a:pt x="1779" y="1759"/>
                  </a:lnTo>
                  <a:lnTo>
                    <a:pt x="2051" y="1926"/>
                  </a:lnTo>
                  <a:lnTo>
                    <a:pt x="2093" y="1884"/>
                  </a:lnTo>
                  <a:lnTo>
                    <a:pt x="2155" y="1968"/>
                  </a:lnTo>
                  <a:lnTo>
                    <a:pt x="2093" y="2052"/>
                  </a:lnTo>
                  <a:lnTo>
                    <a:pt x="1967" y="2052"/>
                  </a:lnTo>
                  <a:lnTo>
                    <a:pt x="1779" y="1968"/>
                  </a:lnTo>
                  <a:lnTo>
                    <a:pt x="1632" y="1926"/>
                  </a:lnTo>
                  <a:lnTo>
                    <a:pt x="1528" y="1926"/>
                  </a:lnTo>
                  <a:lnTo>
                    <a:pt x="1381" y="1821"/>
                  </a:lnTo>
                  <a:lnTo>
                    <a:pt x="1318" y="1842"/>
                  </a:lnTo>
                  <a:lnTo>
                    <a:pt x="1235" y="1926"/>
                  </a:lnTo>
                  <a:lnTo>
                    <a:pt x="1214" y="1884"/>
                  </a:lnTo>
                  <a:lnTo>
                    <a:pt x="1130" y="1863"/>
                  </a:lnTo>
                  <a:lnTo>
                    <a:pt x="1005" y="1947"/>
                  </a:lnTo>
                  <a:lnTo>
                    <a:pt x="900" y="1968"/>
                  </a:lnTo>
                  <a:lnTo>
                    <a:pt x="795" y="2093"/>
                  </a:lnTo>
                  <a:lnTo>
                    <a:pt x="419" y="2093"/>
                  </a:lnTo>
                  <a:lnTo>
                    <a:pt x="377" y="2156"/>
                  </a:lnTo>
                  <a:lnTo>
                    <a:pt x="377" y="2282"/>
                  </a:lnTo>
                  <a:lnTo>
                    <a:pt x="314" y="2344"/>
                  </a:lnTo>
                  <a:lnTo>
                    <a:pt x="335" y="2386"/>
                  </a:lnTo>
                  <a:lnTo>
                    <a:pt x="481" y="2303"/>
                  </a:lnTo>
                  <a:lnTo>
                    <a:pt x="691" y="2386"/>
                  </a:lnTo>
                  <a:lnTo>
                    <a:pt x="544" y="2470"/>
                  </a:lnTo>
                  <a:lnTo>
                    <a:pt x="502" y="2449"/>
                  </a:lnTo>
                  <a:lnTo>
                    <a:pt x="398" y="2407"/>
                  </a:lnTo>
                  <a:lnTo>
                    <a:pt x="398" y="2407"/>
                  </a:lnTo>
                  <a:lnTo>
                    <a:pt x="440" y="2470"/>
                  </a:lnTo>
                  <a:lnTo>
                    <a:pt x="419" y="2575"/>
                  </a:lnTo>
                  <a:lnTo>
                    <a:pt x="586" y="2616"/>
                  </a:lnTo>
                  <a:lnTo>
                    <a:pt x="753" y="2512"/>
                  </a:lnTo>
                  <a:lnTo>
                    <a:pt x="1151" y="2554"/>
                  </a:lnTo>
                  <a:lnTo>
                    <a:pt x="1256" y="2407"/>
                  </a:lnTo>
                  <a:lnTo>
                    <a:pt x="1465" y="2344"/>
                  </a:lnTo>
                  <a:lnTo>
                    <a:pt x="1988" y="2344"/>
                  </a:lnTo>
                  <a:lnTo>
                    <a:pt x="2113" y="2386"/>
                  </a:lnTo>
                  <a:lnTo>
                    <a:pt x="2113" y="2365"/>
                  </a:lnTo>
                  <a:lnTo>
                    <a:pt x="2260" y="2344"/>
                  </a:lnTo>
                  <a:lnTo>
                    <a:pt x="2595" y="2365"/>
                  </a:lnTo>
                  <a:lnTo>
                    <a:pt x="2825" y="2470"/>
                  </a:lnTo>
                  <a:lnTo>
                    <a:pt x="2929" y="2554"/>
                  </a:lnTo>
                  <a:lnTo>
                    <a:pt x="3118" y="2554"/>
                  </a:lnTo>
                  <a:lnTo>
                    <a:pt x="3306" y="2616"/>
                  </a:lnTo>
                  <a:lnTo>
                    <a:pt x="3411" y="2554"/>
                  </a:lnTo>
                  <a:lnTo>
                    <a:pt x="3515" y="2575"/>
                  </a:lnTo>
                  <a:lnTo>
                    <a:pt x="3557" y="2616"/>
                  </a:lnTo>
                  <a:lnTo>
                    <a:pt x="3683" y="2616"/>
                  </a:lnTo>
                  <a:lnTo>
                    <a:pt x="3683" y="2721"/>
                  </a:lnTo>
                  <a:lnTo>
                    <a:pt x="3725" y="2658"/>
                  </a:lnTo>
                  <a:lnTo>
                    <a:pt x="3725" y="2554"/>
                  </a:lnTo>
                  <a:lnTo>
                    <a:pt x="3578" y="2470"/>
                  </a:lnTo>
                  <a:lnTo>
                    <a:pt x="3557" y="2386"/>
                  </a:lnTo>
                  <a:lnTo>
                    <a:pt x="3620" y="2303"/>
                  </a:lnTo>
                  <a:lnTo>
                    <a:pt x="3620" y="2261"/>
                  </a:lnTo>
                  <a:lnTo>
                    <a:pt x="3536" y="2156"/>
                  </a:lnTo>
                  <a:lnTo>
                    <a:pt x="3515" y="2072"/>
                  </a:lnTo>
                  <a:lnTo>
                    <a:pt x="3432" y="2031"/>
                  </a:lnTo>
                  <a:lnTo>
                    <a:pt x="3369" y="2052"/>
                  </a:lnTo>
                  <a:lnTo>
                    <a:pt x="3306" y="1968"/>
                  </a:lnTo>
                  <a:lnTo>
                    <a:pt x="3243" y="1842"/>
                  </a:lnTo>
                  <a:lnTo>
                    <a:pt x="3118" y="1717"/>
                  </a:lnTo>
                  <a:lnTo>
                    <a:pt x="3097" y="1633"/>
                  </a:lnTo>
                  <a:lnTo>
                    <a:pt x="3139" y="1403"/>
                  </a:lnTo>
                  <a:lnTo>
                    <a:pt x="3118" y="1319"/>
                  </a:lnTo>
                  <a:lnTo>
                    <a:pt x="3118" y="1215"/>
                  </a:lnTo>
                  <a:lnTo>
                    <a:pt x="3034" y="1131"/>
                  </a:lnTo>
                  <a:lnTo>
                    <a:pt x="3013" y="1047"/>
                  </a:lnTo>
                  <a:lnTo>
                    <a:pt x="2846" y="943"/>
                  </a:lnTo>
                  <a:lnTo>
                    <a:pt x="2741" y="922"/>
                  </a:lnTo>
                  <a:lnTo>
                    <a:pt x="2720" y="796"/>
                  </a:lnTo>
                  <a:lnTo>
                    <a:pt x="2595" y="775"/>
                  </a:lnTo>
                  <a:lnTo>
                    <a:pt x="2595" y="629"/>
                  </a:lnTo>
                  <a:lnTo>
                    <a:pt x="2469" y="524"/>
                  </a:lnTo>
                  <a:lnTo>
                    <a:pt x="2427" y="399"/>
                  </a:lnTo>
                  <a:lnTo>
                    <a:pt x="2385" y="357"/>
                  </a:lnTo>
                  <a:lnTo>
                    <a:pt x="2302" y="357"/>
                  </a:lnTo>
                  <a:lnTo>
                    <a:pt x="2260" y="315"/>
                  </a:lnTo>
                  <a:lnTo>
                    <a:pt x="2176" y="378"/>
                  </a:lnTo>
                  <a:lnTo>
                    <a:pt x="2093" y="357"/>
                  </a:lnTo>
                  <a:lnTo>
                    <a:pt x="2093" y="273"/>
                  </a:lnTo>
                  <a:lnTo>
                    <a:pt x="1967" y="106"/>
                  </a:lnTo>
                  <a:lnTo>
                    <a:pt x="1800" y="85"/>
                  </a:lnTo>
                  <a:lnTo>
                    <a:pt x="15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36"/>
            <p:cNvSpPr/>
            <p:nvPr/>
          </p:nvSpPr>
          <p:spPr>
            <a:xfrm>
              <a:off x="3452975" y="3056525"/>
              <a:ext cx="44500" cy="26700"/>
            </a:xfrm>
            <a:custGeom>
              <a:rect b="b" l="l" r="r" t="t"/>
              <a:pathLst>
                <a:path extrusionOk="0" h="1068" w="1780">
                  <a:moveTo>
                    <a:pt x="1047" y="0"/>
                  </a:moveTo>
                  <a:lnTo>
                    <a:pt x="838" y="63"/>
                  </a:lnTo>
                  <a:lnTo>
                    <a:pt x="733" y="210"/>
                  </a:lnTo>
                  <a:lnTo>
                    <a:pt x="335" y="168"/>
                  </a:lnTo>
                  <a:lnTo>
                    <a:pt x="168" y="272"/>
                  </a:lnTo>
                  <a:lnTo>
                    <a:pt x="1" y="231"/>
                  </a:lnTo>
                  <a:lnTo>
                    <a:pt x="1" y="231"/>
                  </a:lnTo>
                  <a:lnTo>
                    <a:pt x="63" y="314"/>
                  </a:lnTo>
                  <a:lnTo>
                    <a:pt x="273" y="335"/>
                  </a:lnTo>
                  <a:lnTo>
                    <a:pt x="335" y="335"/>
                  </a:lnTo>
                  <a:lnTo>
                    <a:pt x="231" y="419"/>
                  </a:lnTo>
                  <a:lnTo>
                    <a:pt x="335" y="524"/>
                  </a:lnTo>
                  <a:lnTo>
                    <a:pt x="440" y="524"/>
                  </a:lnTo>
                  <a:lnTo>
                    <a:pt x="482" y="586"/>
                  </a:lnTo>
                  <a:lnTo>
                    <a:pt x="545" y="586"/>
                  </a:lnTo>
                  <a:lnTo>
                    <a:pt x="691" y="544"/>
                  </a:lnTo>
                  <a:lnTo>
                    <a:pt x="838" y="524"/>
                  </a:lnTo>
                  <a:lnTo>
                    <a:pt x="1005" y="586"/>
                  </a:lnTo>
                  <a:lnTo>
                    <a:pt x="942" y="649"/>
                  </a:lnTo>
                  <a:lnTo>
                    <a:pt x="649" y="649"/>
                  </a:lnTo>
                  <a:lnTo>
                    <a:pt x="691" y="691"/>
                  </a:lnTo>
                  <a:lnTo>
                    <a:pt x="796" y="691"/>
                  </a:lnTo>
                  <a:lnTo>
                    <a:pt x="838" y="754"/>
                  </a:lnTo>
                  <a:lnTo>
                    <a:pt x="817" y="796"/>
                  </a:lnTo>
                  <a:lnTo>
                    <a:pt x="859" y="796"/>
                  </a:lnTo>
                  <a:lnTo>
                    <a:pt x="733" y="963"/>
                  </a:lnTo>
                  <a:lnTo>
                    <a:pt x="963" y="942"/>
                  </a:lnTo>
                  <a:lnTo>
                    <a:pt x="963" y="1047"/>
                  </a:lnTo>
                  <a:lnTo>
                    <a:pt x="1005" y="1068"/>
                  </a:lnTo>
                  <a:lnTo>
                    <a:pt x="1131" y="1047"/>
                  </a:lnTo>
                  <a:lnTo>
                    <a:pt x="1214" y="879"/>
                  </a:lnTo>
                  <a:lnTo>
                    <a:pt x="1319" y="858"/>
                  </a:lnTo>
                  <a:lnTo>
                    <a:pt x="1465" y="775"/>
                  </a:lnTo>
                  <a:lnTo>
                    <a:pt x="1675" y="733"/>
                  </a:lnTo>
                  <a:lnTo>
                    <a:pt x="1758" y="670"/>
                  </a:lnTo>
                  <a:lnTo>
                    <a:pt x="1779" y="565"/>
                  </a:lnTo>
                  <a:lnTo>
                    <a:pt x="1695" y="482"/>
                  </a:lnTo>
                  <a:lnTo>
                    <a:pt x="1695" y="314"/>
                  </a:lnTo>
                  <a:lnTo>
                    <a:pt x="1737" y="210"/>
                  </a:lnTo>
                  <a:lnTo>
                    <a:pt x="1695" y="42"/>
                  </a:lnTo>
                  <a:lnTo>
                    <a:pt x="157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62" name="Google Shape;2362;p36"/>
            <p:cNvGrpSpPr/>
            <p:nvPr/>
          </p:nvGrpSpPr>
          <p:grpSpPr>
            <a:xfrm>
              <a:off x="3450375" y="3038225"/>
              <a:ext cx="132875" cy="99400"/>
              <a:chOff x="3450375" y="3038225"/>
              <a:chExt cx="132875" cy="99400"/>
            </a:xfrm>
          </p:grpSpPr>
          <p:sp>
            <p:nvSpPr>
              <p:cNvPr id="2363" name="Google Shape;2363;p36"/>
              <p:cNvSpPr/>
              <p:nvPr/>
            </p:nvSpPr>
            <p:spPr>
              <a:xfrm>
                <a:off x="3450375" y="3038225"/>
                <a:ext cx="46050" cy="13625"/>
              </a:xfrm>
              <a:custGeom>
                <a:rect b="b" l="l" r="r" t="t"/>
                <a:pathLst>
                  <a:path extrusionOk="0" h="545" w="1842">
                    <a:moveTo>
                      <a:pt x="942" y="0"/>
                    </a:moveTo>
                    <a:lnTo>
                      <a:pt x="795" y="63"/>
                    </a:lnTo>
                    <a:lnTo>
                      <a:pt x="586" y="230"/>
                    </a:lnTo>
                    <a:lnTo>
                      <a:pt x="481" y="230"/>
                    </a:lnTo>
                    <a:lnTo>
                      <a:pt x="418" y="251"/>
                    </a:lnTo>
                    <a:lnTo>
                      <a:pt x="167" y="251"/>
                    </a:lnTo>
                    <a:lnTo>
                      <a:pt x="188" y="335"/>
                    </a:lnTo>
                    <a:lnTo>
                      <a:pt x="314" y="419"/>
                    </a:lnTo>
                    <a:lnTo>
                      <a:pt x="439" y="377"/>
                    </a:lnTo>
                    <a:lnTo>
                      <a:pt x="439" y="377"/>
                    </a:lnTo>
                    <a:lnTo>
                      <a:pt x="377" y="460"/>
                    </a:lnTo>
                    <a:lnTo>
                      <a:pt x="209" y="460"/>
                    </a:lnTo>
                    <a:lnTo>
                      <a:pt x="105" y="314"/>
                    </a:lnTo>
                    <a:lnTo>
                      <a:pt x="0" y="419"/>
                    </a:lnTo>
                    <a:lnTo>
                      <a:pt x="63" y="481"/>
                    </a:lnTo>
                    <a:lnTo>
                      <a:pt x="63" y="544"/>
                    </a:lnTo>
                    <a:lnTo>
                      <a:pt x="105" y="481"/>
                    </a:lnTo>
                    <a:lnTo>
                      <a:pt x="481" y="481"/>
                    </a:lnTo>
                    <a:lnTo>
                      <a:pt x="586" y="356"/>
                    </a:lnTo>
                    <a:lnTo>
                      <a:pt x="691" y="335"/>
                    </a:lnTo>
                    <a:lnTo>
                      <a:pt x="816" y="251"/>
                    </a:lnTo>
                    <a:lnTo>
                      <a:pt x="900" y="272"/>
                    </a:lnTo>
                    <a:lnTo>
                      <a:pt x="921" y="314"/>
                    </a:lnTo>
                    <a:lnTo>
                      <a:pt x="1004" y="230"/>
                    </a:lnTo>
                    <a:lnTo>
                      <a:pt x="1067" y="209"/>
                    </a:lnTo>
                    <a:lnTo>
                      <a:pt x="1214" y="314"/>
                    </a:lnTo>
                    <a:lnTo>
                      <a:pt x="1318" y="314"/>
                    </a:lnTo>
                    <a:lnTo>
                      <a:pt x="1465" y="356"/>
                    </a:lnTo>
                    <a:lnTo>
                      <a:pt x="1653" y="440"/>
                    </a:lnTo>
                    <a:lnTo>
                      <a:pt x="1779" y="440"/>
                    </a:lnTo>
                    <a:lnTo>
                      <a:pt x="1841" y="356"/>
                    </a:lnTo>
                    <a:lnTo>
                      <a:pt x="1779" y="272"/>
                    </a:lnTo>
                    <a:lnTo>
                      <a:pt x="1737" y="314"/>
                    </a:lnTo>
                    <a:lnTo>
                      <a:pt x="1465" y="147"/>
                    </a:lnTo>
                    <a:lnTo>
                      <a:pt x="1360" y="147"/>
                    </a:lnTo>
                    <a:lnTo>
                      <a:pt x="1172" y="21"/>
                    </a:lnTo>
                    <a:lnTo>
                      <a:pt x="1046" y="21"/>
                    </a:lnTo>
                    <a:lnTo>
                      <a:pt x="9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36"/>
              <p:cNvSpPr/>
              <p:nvPr/>
            </p:nvSpPr>
            <p:spPr>
              <a:xfrm>
                <a:off x="3481225" y="3056525"/>
                <a:ext cx="102025" cy="81100"/>
              </a:xfrm>
              <a:custGeom>
                <a:rect b="b" l="l" r="r" t="t"/>
                <a:pathLst>
                  <a:path extrusionOk="0" h="3244" w="4081">
                    <a:moveTo>
                      <a:pt x="712" y="0"/>
                    </a:moveTo>
                    <a:lnTo>
                      <a:pt x="565" y="21"/>
                    </a:lnTo>
                    <a:lnTo>
                      <a:pt x="565" y="42"/>
                    </a:lnTo>
                    <a:lnTo>
                      <a:pt x="607" y="210"/>
                    </a:lnTo>
                    <a:lnTo>
                      <a:pt x="565" y="314"/>
                    </a:lnTo>
                    <a:lnTo>
                      <a:pt x="565" y="482"/>
                    </a:lnTo>
                    <a:lnTo>
                      <a:pt x="649" y="565"/>
                    </a:lnTo>
                    <a:lnTo>
                      <a:pt x="628" y="670"/>
                    </a:lnTo>
                    <a:lnTo>
                      <a:pt x="545" y="733"/>
                    </a:lnTo>
                    <a:lnTo>
                      <a:pt x="335" y="775"/>
                    </a:lnTo>
                    <a:lnTo>
                      <a:pt x="189" y="858"/>
                    </a:lnTo>
                    <a:lnTo>
                      <a:pt x="84" y="879"/>
                    </a:lnTo>
                    <a:lnTo>
                      <a:pt x="1" y="1046"/>
                    </a:lnTo>
                    <a:lnTo>
                      <a:pt x="21" y="1005"/>
                    </a:lnTo>
                    <a:lnTo>
                      <a:pt x="105" y="1109"/>
                    </a:lnTo>
                    <a:lnTo>
                      <a:pt x="42" y="1319"/>
                    </a:lnTo>
                    <a:lnTo>
                      <a:pt x="189" y="1507"/>
                    </a:lnTo>
                    <a:lnTo>
                      <a:pt x="314" y="1528"/>
                    </a:lnTo>
                    <a:lnTo>
                      <a:pt x="398" y="1570"/>
                    </a:lnTo>
                    <a:lnTo>
                      <a:pt x="440" y="1486"/>
                    </a:lnTo>
                    <a:lnTo>
                      <a:pt x="545" y="1528"/>
                    </a:lnTo>
                    <a:lnTo>
                      <a:pt x="503" y="1570"/>
                    </a:lnTo>
                    <a:lnTo>
                      <a:pt x="503" y="1674"/>
                    </a:lnTo>
                    <a:lnTo>
                      <a:pt x="545" y="1716"/>
                    </a:lnTo>
                    <a:lnTo>
                      <a:pt x="670" y="1716"/>
                    </a:lnTo>
                    <a:lnTo>
                      <a:pt x="733" y="1904"/>
                    </a:lnTo>
                    <a:lnTo>
                      <a:pt x="879" y="1988"/>
                    </a:lnTo>
                    <a:lnTo>
                      <a:pt x="963" y="2051"/>
                    </a:lnTo>
                    <a:lnTo>
                      <a:pt x="1047" y="2030"/>
                    </a:lnTo>
                    <a:lnTo>
                      <a:pt x="1235" y="1946"/>
                    </a:lnTo>
                    <a:lnTo>
                      <a:pt x="1235" y="1884"/>
                    </a:lnTo>
                    <a:lnTo>
                      <a:pt x="1381" y="1716"/>
                    </a:lnTo>
                    <a:lnTo>
                      <a:pt x="1486" y="1632"/>
                    </a:lnTo>
                    <a:lnTo>
                      <a:pt x="1612" y="1570"/>
                    </a:lnTo>
                    <a:lnTo>
                      <a:pt x="2114" y="1570"/>
                    </a:lnTo>
                    <a:lnTo>
                      <a:pt x="2197" y="1716"/>
                    </a:lnTo>
                    <a:lnTo>
                      <a:pt x="2239" y="1821"/>
                    </a:lnTo>
                    <a:lnTo>
                      <a:pt x="2407" y="2093"/>
                    </a:lnTo>
                    <a:lnTo>
                      <a:pt x="2386" y="2156"/>
                    </a:lnTo>
                    <a:lnTo>
                      <a:pt x="2490" y="2260"/>
                    </a:lnTo>
                    <a:lnTo>
                      <a:pt x="2490" y="2365"/>
                    </a:lnTo>
                    <a:lnTo>
                      <a:pt x="2407" y="2407"/>
                    </a:lnTo>
                    <a:lnTo>
                      <a:pt x="2407" y="2511"/>
                    </a:lnTo>
                    <a:lnTo>
                      <a:pt x="2449" y="2532"/>
                    </a:lnTo>
                    <a:lnTo>
                      <a:pt x="2449" y="2574"/>
                    </a:lnTo>
                    <a:lnTo>
                      <a:pt x="2595" y="2532"/>
                    </a:lnTo>
                    <a:lnTo>
                      <a:pt x="2637" y="2532"/>
                    </a:lnTo>
                    <a:lnTo>
                      <a:pt x="2867" y="2449"/>
                    </a:lnTo>
                    <a:lnTo>
                      <a:pt x="3014" y="2511"/>
                    </a:lnTo>
                    <a:lnTo>
                      <a:pt x="3055" y="2637"/>
                    </a:lnTo>
                    <a:lnTo>
                      <a:pt x="3181" y="2721"/>
                    </a:lnTo>
                    <a:lnTo>
                      <a:pt x="3160" y="2930"/>
                    </a:lnTo>
                    <a:lnTo>
                      <a:pt x="3139" y="3055"/>
                    </a:lnTo>
                    <a:lnTo>
                      <a:pt x="3286" y="3202"/>
                    </a:lnTo>
                    <a:lnTo>
                      <a:pt x="3369" y="3202"/>
                    </a:lnTo>
                    <a:lnTo>
                      <a:pt x="3537" y="3076"/>
                    </a:lnTo>
                    <a:lnTo>
                      <a:pt x="3578" y="3076"/>
                    </a:lnTo>
                    <a:lnTo>
                      <a:pt x="3683" y="3181"/>
                    </a:lnTo>
                    <a:lnTo>
                      <a:pt x="3704" y="3244"/>
                    </a:lnTo>
                    <a:lnTo>
                      <a:pt x="3704" y="3202"/>
                    </a:lnTo>
                    <a:lnTo>
                      <a:pt x="3809" y="3181"/>
                    </a:lnTo>
                    <a:lnTo>
                      <a:pt x="3976" y="2846"/>
                    </a:lnTo>
                    <a:lnTo>
                      <a:pt x="3976" y="2721"/>
                    </a:lnTo>
                    <a:lnTo>
                      <a:pt x="3955" y="2658"/>
                    </a:lnTo>
                    <a:lnTo>
                      <a:pt x="3850" y="2553"/>
                    </a:lnTo>
                    <a:lnTo>
                      <a:pt x="3850" y="2469"/>
                    </a:lnTo>
                    <a:lnTo>
                      <a:pt x="3913" y="2428"/>
                    </a:lnTo>
                    <a:lnTo>
                      <a:pt x="3997" y="2449"/>
                    </a:lnTo>
                    <a:lnTo>
                      <a:pt x="4018" y="2365"/>
                    </a:lnTo>
                    <a:lnTo>
                      <a:pt x="3955" y="2239"/>
                    </a:lnTo>
                    <a:lnTo>
                      <a:pt x="3871" y="2218"/>
                    </a:lnTo>
                    <a:lnTo>
                      <a:pt x="3871" y="2009"/>
                    </a:lnTo>
                    <a:lnTo>
                      <a:pt x="3892" y="1925"/>
                    </a:lnTo>
                    <a:lnTo>
                      <a:pt x="3871" y="1674"/>
                    </a:lnTo>
                    <a:lnTo>
                      <a:pt x="3809" y="1612"/>
                    </a:lnTo>
                    <a:lnTo>
                      <a:pt x="3809" y="1507"/>
                    </a:lnTo>
                    <a:lnTo>
                      <a:pt x="4060" y="1423"/>
                    </a:lnTo>
                    <a:lnTo>
                      <a:pt x="4081" y="1402"/>
                    </a:lnTo>
                    <a:lnTo>
                      <a:pt x="4081" y="1319"/>
                    </a:lnTo>
                    <a:lnTo>
                      <a:pt x="4018" y="1277"/>
                    </a:lnTo>
                    <a:lnTo>
                      <a:pt x="3871" y="1256"/>
                    </a:lnTo>
                    <a:lnTo>
                      <a:pt x="3871" y="1193"/>
                    </a:lnTo>
                    <a:lnTo>
                      <a:pt x="3850" y="1109"/>
                    </a:lnTo>
                    <a:lnTo>
                      <a:pt x="3850" y="1005"/>
                    </a:lnTo>
                    <a:lnTo>
                      <a:pt x="3767" y="1005"/>
                    </a:lnTo>
                    <a:lnTo>
                      <a:pt x="3704" y="1088"/>
                    </a:lnTo>
                    <a:lnTo>
                      <a:pt x="3599" y="1109"/>
                    </a:lnTo>
                    <a:lnTo>
                      <a:pt x="3599" y="1109"/>
                    </a:lnTo>
                    <a:lnTo>
                      <a:pt x="3662" y="963"/>
                    </a:lnTo>
                    <a:lnTo>
                      <a:pt x="3767" y="796"/>
                    </a:lnTo>
                    <a:lnTo>
                      <a:pt x="3767" y="754"/>
                    </a:lnTo>
                    <a:lnTo>
                      <a:pt x="3641" y="733"/>
                    </a:lnTo>
                    <a:lnTo>
                      <a:pt x="3578" y="670"/>
                    </a:lnTo>
                    <a:lnTo>
                      <a:pt x="3599" y="524"/>
                    </a:lnTo>
                    <a:lnTo>
                      <a:pt x="3558" y="377"/>
                    </a:lnTo>
                    <a:lnTo>
                      <a:pt x="3432" y="272"/>
                    </a:lnTo>
                    <a:lnTo>
                      <a:pt x="3390" y="231"/>
                    </a:lnTo>
                    <a:lnTo>
                      <a:pt x="3286" y="252"/>
                    </a:lnTo>
                    <a:lnTo>
                      <a:pt x="3265" y="314"/>
                    </a:lnTo>
                    <a:lnTo>
                      <a:pt x="3118" y="231"/>
                    </a:lnTo>
                    <a:lnTo>
                      <a:pt x="2972" y="231"/>
                    </a:lnTo>
                    <a:lnTo>
                      <a:pt x="2867" y="377"/>
                    </a:lnTo>
                    <a:lnTo>
                      <a:pt x="2804" y="419"/>
                    </a:lnTo>
                    <a:lnTo>
                      <a:pt x="2700" y="482"/>
                    </a:lnTo>
                    <a:lnTo>
                      <a:pt x="2532" y="482"/>
                    </a:lnTo>
                    <a:lnTo>
                      <a:pt x="2407" y="377"/>
                    </a:lnTo>
                    <a:lnTo>
                      <a:pt x="2323" y="356"/>
                    </a:lnTo>
                    <a:lnTo>
                      <a:pt x="2218" y="419"/>
                    </a:lnTo>
                    <a:lnTo>
                      <a:pt x="2135" y="377"/>
                    </a:lnTo>
                    <a:lnTo>
                      <a:pt x="2135" y="272"/>
                    </a:lnTo>
                    <a:lnTo>
                      <a:pt x="2009" y="272"/>
                    </a:lnTo>
                    <a:lnTo>
                      <a:pt x="1967" y="231"/>
                    </a:lnTo>
                    <a:lnTo>
                      <a:pt x="1863" y="210"/>
                    </a:lnTo>
                    <a:lnTo>
                      <a:pt x="1758" y="272"/>
                    </a:lnTo>
                    <a:lnTo>
                      <a:pt x="1570" y="210"/>
                    </a:lnTo>
                    <a:lnTo>
                      <a:pt x="1381" y="210"/>
                    </a:lnTo>
                    <a:lnTo>
                      <a:pt x="1277" y="126"/>
                    </a:lnTo>
                    <a:lnTo>
                      <a:pt x="1047" y="21"/>
                    </a:lnTo>
                    <a:lnTo>
                      <a:pt x="7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5" name="Google Shape;2365;p36"/>
            <p:cNvSpPr/>
            <p:nvPr/>
          </p:nvSpPr>
          <p:spPr>
            <a:xfrm>
              <a:off x="3503200" y="3095750"/>
              <a:ext cx="40300" cy="48150"/>
            </a:xfrm>
            <a:custGeom>
              <a:rect b="b" l="l" r="r" t="t"/>
              <a:pathLst>
                <a:path extrusionOk="0" h="1926" w="1612">
                  <a:moveTo>
                    <a:pt x="733" y="1"/>
                  </a:moveTo>
                  <a:lnTo>
                    <a:pt x="607" y="63"/>
                  </a:lnTo>
                  <a:lnTo>
                    <a:pt x="502" y="147"/>
                  </a:lnTo>
                  <a:lnTo>
                    <a:pt x="356" y="315"/>
                  </a:lnTo>
                  <a:lnTo>
                    <a:pt x="356" y="377"/>
                  </a:lnTo>
                  <a:lnTo>
                    <a:pt x="168" y="461"/>
                  </a:lnTo>
                  <a:lnTo>
                    <a:pt x="84" y="482"/>
                  </a:lnTo>
                  <a:lnTo>
                    <a:pt x="42" y="587"/>
                  </a:lnTo>
                  <a:lnTo>
                    <a:pt x="0" y="670"/>
                  </a:lnTo>
                  <a:lnTo>
                    <a:pt x="105" y="733"/>
                  </a:lnTo>
                  <a:lnTo>
                    <a:pt x="42" y="880"/>
                  </a:lnTo>
                  <a:lnTo>
                    <a:pt x="63" y="963"/>
                  </a:lnTo>
                  <a:lnTo>
                    <a:pt x="168" y="984"/>
                  </a:lnTo>
                  <a:lnTo>
                    <a:pt x="251" y="1172"/>
                  </a:lnTo>
                  <a:lnTo>
                    <a:pt x="251" y="1298"/>
                  </a:lnTo>
                  <a:lnTo>
                    <a:pt x="377" y="1424"/>
                  </a:lnTo>
                  <a:lnTo>
                    <a:pt x="482" y="1382"/>
                  </a:lnTo>
                  <a:lnTo>
                    <a:pt x="482" y="1403"/>
                  </a:lnTo>
                  <a:lnTo>
                    <a:pt x="419" y="1507"/>
                  </a:lnTo>
                  <a:lnTo>
                    <a:pt x="502" y="1591"/>
                  </a:lnTo>
                  <a:lnTo>
                    <a:pt x="586" y="1675"/>
                  </a:lnTo>
                  <a:lnTo>
                    <a:pt x="565" y="1737"/>
                  </a:lnTo>
                  <a:lnTo>
                    <a:pt x="691" y="1779"/>
                  </a:lnTo>
                  <a:lnTo>
                    <a:pt x="1005" y="1926"/>
                  </a:lnTo>
                  <a:lnTo>
                    <a:pt x="1046" y="1926"/>
                  </a:lnTo>
                  <a:lnTo>
                    <a:pt x="1088" y="1842"/>
                  </a:lnTo>
                  <a:lnTo>
                    <a:pt x="1151" y="1696"/>
                  </a:lnTo>
                  <a:lnTo>
                    <a:pt x="1298" y="1633"/>
                  </a:lnTo>
                  <a:lnTo>
                    <a:pt x="1402" y="1507"/>
                  </a:lnTo>
                  <a:lnTo>
                    <a:pt x="1402" y="1403"/>
                  </a:lnTo>
                  <a:lnTo>
                    <a:pt x="1444" y="1256"/>
                  </a:lnTo>
                  <a:lnTo>
                    <a:pt x="1528" y="1214"/>
                  </a:lnTo>
                  <a:lnTo>
                    <a:pt x="1528" y="1152"/>
                  </a:lnTo>
                  <a:lnTo>
                    <a:pt x="1549" y="1005"/>
                  </a:lnTo>
                  <a:lnTo>
                    <a:pt x="1570" y="1005"/>
                  </a:lnTo>
                  <a:lnTo>
                    <a:pt x="1570" y="963"/>
                  </a:lnTo>
                  <a:lnTo>
                    <a:pt x="1528" y="942"/>
                  </a:lnTo>
                  <a:lnTo>
                    <a:pt x="1528" y="838"/>
                  </a:lnTo>
                  <a:lnTo>
                    <a:pt x="1611" y="796"/>
                  </a:lnTo>
                  <a:lnTo>
                    <a:pt x="1611" y="691"/>
                  </a:lnTo>
                  <a:lnTo>
                    <a:pt x="1507" y="587"/>
                  </a:lnTo>
                  <a:lnTo>
                    <a:pt x="1528" y="524"/>
                  </a:lnTo>
                  <a:lnTo>
                    <a:pt x="1360" y="252"/>
                  </a:lnTo>
                  <a:lnTo>
                    <a:pt x="1318" y="147"/>
                  </a:lnTo>
                  <a:lnTo>
                    <a:pt x="12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36"/>
            <p:cNvSpPr/>
            <p:nvPr/>
          </p:nvSpPr>
          <p:spPr>
            <a:xfrm>
              <a:off x="3529350" y="3117725"/>
              <a:ext cx="58600" cy="62800"/>
            </a:xfrm>
            <a:custGeom>
              <a:rect b="b" l="l" r="r" t="t"/>
              <a:pathLst>
                <a:path extrusionOk="0" h="2512" w="2344">
                  <a:moveTo>
                    <a:pt x="942" y="1"/>
                  </a:moveTo>
                  <a:lnTo>
                    <a:pt x="712" y="84"/>
                  </a:lnTo>
                  <a:lnTo>
                    <a:pt x="670" y="84"/>
                  </a:lnTo>
                  <a:lnTo>
                    <a:pt x="524" y="126"/>
                  </a:lnTo>
                  <a:lnTo>
                    <a:pt x="503" y="126"/>
                  </a:lnTo>
                  <a:lnTo>
                    <a:pt x="482" y="273"/>
                  </a:lnTo>
                  <a:lnTo>
                    <a:pt x="482" y="335"/>
                  </a:lnTo>
                  <a:lnTo>
                    <a:pt x="398" y="377"/>
                  </a:lnTo>
                  <a:lnTo>
                    <a:pt x="356" y="524"/>
                  </a:lnTo>
                  <a:lnTo>
                    <a:pt x="356" y="628"/>
                  </a:lnTo>
                  <a:lnTo>
                    <a:pt x="252" y="754"/>
                  </a:lnTo>
                  <a:lnTo>
                    <a:pt x="105" y="817"/>
                  </a:lnTo>
                  <a:lnTo>
                    <a:pt x="42" y="963"/>
                  </a:lnTo>
                  <a:lnTo>
                    <a:pt x="0" y="1047"/>
                  </a:lnTo>
                  <a:lnTo>
                    <a:pt x="168" y="1047"/>
                  </a:lnTo>
                  <a:lnTo>
                    <a:pt x="252" y="1109"/>
                  </a:lnTo>
                  <a:lnTo>
                    <a:pt x="210" y="1172"/>
                  </a:lnTo>
                  <a:lnTo>
                    <a:pt x="293" y="1235"/>
                  </a:lnTo>
                  <a:lnTo>
                    <a:pt x="461" y="1444"/>
                  </a:lnTo>
                  <a:lnTo>
                    <a:pt x="524" y="1444"/>
                  </a:lnTo>
                  <a:lnTo>
                    <a:pt x="775" y="1591"/>
                  </a:lnTo>
                  <a:lnTo>
                    <a:pt x="796" y="1591"/>
                  </a:lnTo>
                  <a:lnTo>
                    <a:pt x="1130" y="1967"/>
                  </a:lnTo>
                  <a:lnTo>
                    <a:pt x="1256" y="1988"/>
                  </a:lnTo>
                  <a:lnTo>
                    <a:pt x="1716" y="2302"/>
                  </a:lnTo>
                  <a:lnTo>
                    <a:pt x="2260" y="2511"/>
                  </a:lnTo>
                  <a:lnTo>
                    <a:pt x="2260" y="2386"/>
                  </a:lnTo>
                  <a:lnTo>
                    <a:pt x="2197" y="2281"/>
                  </a:lnTo>
                  <a:lnTo>
                    <a:pt x="2260" y="2156"/>
                  </a:lnTo>
                  <a:lnTo>
                    <a:pt x="2239" y="2072"/>
                  </a:lnTo>
                  <a:lnTo>
                    <a:pt x="2260" y="1967"/>
                  </a:lnTo>
                  <a:lnTo>
                    <a:pt x="2302" y="1884"/>
                  </a:lnTo>
                  <a:lnTo>
                    <a:pt x="2260" y="1800"/>
                  </a:lnTo>
                  <a:lnTo>
                    <a:pt x="2344" y="1758"/>
                  </a:lnTo>
                  <a:lnTo>
                    <a:pt x="2302" y="1653"/>
                  </a:lnTo>
                  <a:lnTo>
                    <a:pt x="2239" y="1633"/>
                  </a:lnTo>
                  <a:lnTo>
                    <a:pt x="2156" y="1570"/>
                  </a:lnTo>
                  <a:lnTo>
                    <a:pt x="2093" y="1465"/>
                  </a:lnTo>
                  <a:lnTo>
                    <a:pt x="2030" y="1444"/>
                  </a:lnTo>
                  <a:lnTo>
                    <a:pt x="1967" y="1444"/>
                  </a:lnTo>
                  <a:lnTo>
                    <a:pt x="1884" y="1361"/>
                  </a:lnTo>
                  <a:lnTo>
                    <a:pt x="1779" y="1361"/>
                  </a:lnTo>
                  <a:lnTo>
                    <a:pt x="1758" y="1381"/>
                  </a:lnTo>
                  <a:lnTo>
                    <a:pt x="1653" y="1361"/>
                  </a:lnTo>
                  <a:lnTo>
                    <a:pt x="1633" y="1256"/>
                  </a:lnTo>
                  <a:lnTo>
                    <a:pt x="1716" y="1151"/>
                  </a:lnTo>
                  <a:lnTo>
                    <a:pt x="1821" y="942"/>
                  </a:lnTo>
                  <a:lnTo>
                    <a:pt x="1758" y="837"/>
                  </a:lnTo>
                  <a:lnTo>
                    <a:pt x="1779" y="796"/>
                  </a:lnTo>
                  <a:lnTo>
                    <a:pt x="1758" y="733"/>
                  </a:lnTo>
                  <a:lnTo>
                    <a:pt x="1653" y="628"/>
                  </a:lnTo>
                  <a:lnTo>
                    <a:pt x="1612" y="628"/>
                  </a:lnTo>
                  <a:lnTo>
                    <a:pt x="1444" y="754"/>
                  </a:lnTo>
                  <a:lnTo>
                    <a:pt x="1361" y="754"/>
                  </a:lnTo>
                  <a:lnTo>
                    <a:pt x="1214" y="607"/>
                  </a:lnTo>
                  <a:lnTo>
                    <a:pt x="1235" y="482"/>
                  </a:lnTo>
                  <a:lnTo>
                    <a:pt x="1256" y="273"/>
                  </a:lnTo>
                  <a:lnTo>
                    <a:pt x="1130" y="189"/>
                  </a:lnTo>
                  <a:lnTo>
                    <a:pt x="1089" y="63"/>
                  </a:lnTo>
                  <a:lnTo>
                    <a:pt x="9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36"/>
            <p:cNvSpPr/>
            <p:nvPr/>
          </p:nvSpPr>
          <p:spPr>
            <a:xfrm>
              <a:off x="3570150" y="3086875"/>
              <a:ext cx="89475" cy="94175"/>
            </a:xfrm>
            <a:custGeom>
              <a:rect b="b" l="l" r="r" t="t"/>
              <a:pathLst>
                <a:path extrusionOk="0" h="3767" w="3579">
                  <a:moveTo>
                    <a:pt x="1905" y="0"/>
                  </a:moveTo>
                  <a:lnTo>
                    <a:pt x="1821" y="63"/>
                  </a:lnTo>
                  <a:lnTo>
                    <a:pt x="1716" y="209"/>
                  </a:lnTo>
                  <a:lnTo>
                    <a:pt x="1549" y="167"/>
                  </a:lnTo>
                  <a:lnTo>
                    <a:pt x="1507" y="105"/>
                  </a:lnTo>
                  <a:lnTo>
                    <a:pt x="1549" y="63"/>
                  </a:lnTo>
                  <a:lnTo>
                    <a:pt x="1381" y="42"/>
                  </a:lnTo>
                  <a:lnTo>
                    <a:pt x="1193" y="84"/>
                  </a:lnTo>
                  <a:lnTo>
                    <a:pt x="1193" y="146"/>
                  </a:lnTo>
                  <a:lnTo>
                    <a:pt x="1151" y="167"/>
                  </a:lnTo>
                  <a:lnTo>
                    <a:pt x="921" y="167"/>
                  </a:lnTo>
                  <a:lnTo>
                    <a:pt x="775" y="84"/>
                  </a:lnTo>
                  <a:lnTo>
                    <a:pt x="712" y="84"/>
                  </a:lnTo>
                  <a:lnTo>
                    <a:pt x="503" y="209"/>
                  </a:lnTo>
                  <a:lnTo>
                    <a:pt x="252" y="293"/>
                  </a:lnTo>
                  <a:lnTo>
                    <a:pt x="252" y="398"/>
                  </a:lnTo>
                  <a:lnTo>
                    <a:pt x="314" y="460"/>
                  </a:lnTo>
                  <a:lnTo>
                    <a:pt x="335" y="711"/>
                  </a:lnTo>
                  <a:lnTo>
                    <a:pt x="314" y="795"/>
                  </a:lnTo>
                  <a:lnTo>
                    <a:pt x="314" y="1004"/>
                  </a:lnTo>
                  <a:lnTo>
                    <a:pt x="398" y="1025"/>
                  </a:lnTo>
                  <a:lnTo>
                    <a:pt x="461" y="1151"/>
                  </a:lnTo>
                  <a:lnTo>
                    <a:pt x="440" y="1235"/>
                  </a:lnTo>
                  <a:lnTo>
                    <a:pt x="356" y="1214"/>
                  </a:lnTo>
                  <a:lnTo>
                    <a:pt x="293" y="1255"/>
                  </a:lnTo>
                  <a:lnTo>
                    <a:pt x="293" y="1339"/>
                  </a:lnTo>
                  <a:lnTo>
                    <a:pt x="398" y="1444"/>
                  </a:lnTo>
                  <a:lnTo>
                    <a:pt x="419" y="1507"/>
                  </a:lnTo>
                  <a:lnTo>
                    <a:pt x="419" y="1632"/>
                  </a:lnTo>
                  <a:lnTo>
                    <a:pt x="252" y="1967"/>
                  </a:lnTo>
                  <a:lnTo>
                    <a:pt x="147" y="1988"/>
                  </a:lnTo>
                  <a:lnTo>
                    <a:pt x="147" y="2030"/>
                  </a:lnTo>
                  <a:lnTo>
                    <a:pt x="126" y="2071"/>
                  </a:lnTo>
                  <a:lnTo>
                    <a:pt x="189" y="2176"/>
                  </a:lnTo>
                  <a:lnTo>
                    <a:pt x="84" y="2385"/>
                  </a:lnTo>
                  <a:lnTo>
                    <a:pt x="1" y="2490"/>
                  </a:lnTo>
                  <a:lnTo>
                    <a:pt x="21" y="2595"/>
                  </a:lnTo>
                  <a:lnTo>
                    <a:pt x="126" y="2615"/>
                  </a:lnTo>
                  <a:lnTo>
                    <a:pt x="147" y="2595"/>
                  </a:lnTo>
                  <a:lnTo>
                    <a:pt x="252" y="2595"/>
                  </a:lnTo>
                  <a:lnTo>
                    <a:pt x="335" y="2678"/>
                  </a:lnTo>
                  <a:lnTo>
                    <a:pt x="398" y="2678"/>
                  </a:lnTo>
                  <a:lnTo>
                    <a:pt x="461" y="2699"/>
                  </a:lnTo>
                  <a:lnTo>
                    <a:pt x="524" y="2804"/>
                  </a:lnTo>
                  <a:lnTo>
                    <a:pt x="607" y="2867"/>
                  </a:lnTo>
                  <a:lnTo>
                    <a:pt x="670" y="2887"/>
                  </a:lnTo>
                  <a:lnTo>
                    <a:pt x="712" y="2992"/>
                  </a:lnTo>
                  <a:lnTo>
                    <a:pt x="628" y="3034"/>
                  </a:lnTo>
                  <a:lnTo>
                    <a:pt x="670" y="3118"/>
                  </a:lnTo>
                  <a:lnTo>
                    <a:pt x="628" y="3201"/>
                  </a:lnTo>
                  <a:lnTo>
                    <a:pt x="607" y="3306"/>
                  </a:lnTo>
                  <a:lnTo>
                    <a:pt x="628" y="3390"/>
                  </a:lnTo>
                  <a:lnTo>
                    <a:pt x="565" y="3515"/>
                  </a:lnTo>
                  <a:lnTo>
                    <a:pt x="628" y="3620"/>
                  </a:lnTo>
                  <a:lnTo>
                    <a:pt x="628" y="3745"/>
                  </a:lnTo>
                  <a:lnTo>
                    <a:pt x="712" y="3766"/>
                  </a:lnTo>
                  <a:lnTo>
                    <a:pt x="879" y="3599"/>
                  </a:lnTo>
                  <a:lnTo>
                    <a:pt x="1026" y="3599"/>
                  </a:lnTo>
                  <a:lnTo>
                    <a:pt x="1068" y="3536"/>
                  </a:lnTo>
                  <a:lnTo>
                    <a:pt x="1465" y="3390"/>
                  </a:lnTo>
                  <a:lnTo>
                    <a:pt x="1465" y="3327"/>
                  </a:lnTo>
                  <a:lnTo>
                    <a:pt x="1674" y="3306"/>
                  </a:lnTo>
                  <a:lnTo>
                    <a:pt x="2449" y="3306"/>
                  </a:lnTo>
                  <a:lnTo>
                    <a:pt x="2742" y="3201"/>
                  </a:lnTo>
                  <a:lnTo>
                    <a:pt x="3014" y="3327"/>
                  </a:lnTo>
                  <a:lnTo>
                    <a:pt x="3034" y="3201"/>
                  </a:lnTo>
                  <a:lnTo>
                    <a:pt x="3139" y="3180"/>
                  </a:lnTo>
                  <a:lnTo>
                    <a:pt x="3223" y="3306"/>
                  </a:lnTo>
                  <a:lnTo>
                    <a:pt x="3244" y="3285"/>
                  </a:lnTo>
                  <a:lnTo>
                    <a:pt x="3348" y="3285"/>
                  </a:lnTo>
                  <a:lnTo>
                    <a:pt x="3453" y="3243"/>
                  </a:lnTo>
                  <a:lnTo>
                    <a:pt x="3453" y="3097"/>
                  </a:lnTo>
                  <a:lnTo>
                    <a:pt x="3390" y="2992"/>
                  </a:lnTo>
                  <a:lnTo>
                    <a:pt x="3265" y="2971"/>
                  </a:lnTo>
                  <a:lnTo>
                    <a:pt x="3244" y="2804"/>
                  </a:lnTo>
                  <a:lnTo>
                    <a:pt x="3160" y="2595"/>
                  </a:lnTo>
                  <a:lnTo>
                    <a:pt x="3076" y="2511"/>
                  </a:lnTo>
                  <a:lnTo>
                    <a:pt x="3118" y="2469"/>
                  </a:lnTo>
                  <a:lnTo>
                    <a:pt x="3139" y="2448"/>
                  </a:lnTo>
                  <a:lnTo>
                    <a:pt x="3139" y="2176"/>
                  </a:lnTo>
                  <a:lnTo>
                    <a:pt x="3181" y="2092"/>
                  </a:lnTo>
                  <a:lnTo>
                    <a:pt x="3223" y="1967"/>
                  </a:lnTo>
                  <a:lnTo>
                    <a:pt x="3244" y="1883"/>
                  </a:lnTo>
                  <a:lnTo>
                    <a:pt x="3244" y="1758"/>
                  </a:lnTo>
                  <a:lnTo>
                    <a:pt x="3432" y="1507"/>
                  </a:lnTo>
                  <a:lnTo>
                    <a:pt x="3537" y="1423"/>
                  </a:lnTo>
                  <a:lnTo>
                    <a:pt x="3537" y="1318"/>
                  </a:lnTo>
                  <a:lnTo>
                    <a:pt x="3578" y="1193"/>
                  </a:lnTo>
                  <a:lnTo>
                    <a:pt x="3537" y="1025"/>
                  </a:lnTo>
                  <a:lnTo>
                    <a:pt x="3453" y="942"/>
                  </a:lnTo>
                  <a:lnTo>
                    <a:pt x="3453" y="879"/>
                  </a:lnTo>
                  <a:lnTo>
                    <a:pt x="3390" y="732"/>
                  </a:lnTo>
                  <a:lnTo>
                    <a:pt x="3453" y="565"/>
                  </a:lnTo>
                  <a:lnTo>
                    <a:pt x="3453" y="502"/>
                  </a:lnTo>
                  <a:lnTo>
                    <a:pt x="3327" y="502"/>
                  </a:lnTo>
                  <a:lnTo>
                    <a:pt x="3244" y="418"/>
                  </a:lnTo>
                  <a:lnTo>
                    <a:pt x="3160" y="418"/>
                  </a:lnTo>
                  <a:lnTo>
                    <a:pt x="3055" y="502"/>
                  </a:lnTo>
                  <a:lnTo>
                    <a:pt x="2930" y="523"/>
                  </a:lnTo>
                  <a:lnTo>
                    <a:pt x="2742" y="460"/>
                  </a:lnTo>
                  <a:lnTo>
                    <a:pt x="2658" y="356"/>
                  </a:lnTo>
                  <a:lnTo>
                    <a:pt x="2553" y="293"/>
                  </a:lnTo>
                  <a:lnTo>
                    <a:pt x="2449" y="293"/>
                  </a:lnTo>
                  <a:lnTo>
                    <a:pt x="2407" y="251"/>
                  </a:lnTo>
                  <a:lnTo>
                    <a:pt x="2302" y="251"/>
                  </a:lnTo>
                  <a:lnTo>
                    <a:pt x="2093" y="146"/>
                  </a:lnTo>
                  <a:lnTo>
                    <a:pt x="192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36"/>
            <p:cNvSpPr/>
            <p:nvPr/>
          </p:nvSpPr>
          <p:spPr>
            <a:xfrm>
              <a:off x="3647050" y="3079025"/>
              <a:ext cx="61225" cy="95750"/>
            </a:xfrm>
            <a:custGeom>
              <a:rect b="b" l="l" r="r" t="t"/>
              <a:pathLst>
                <a:path extrusionOk="0" h="3830" w="2449">
                  <a:moveTo>
                    <a:pt x="1674" y="0"/>
                  </a:moveTo>
                  <a:lnTo>
                    <a:pt x="1549" y="63"/>
                  </a:lnTo>
                  <a:lnTo>
                    <a:pt x="1402" y="63"/>
                  </a:lnTo>
                  <a:lnTo>
                    <a:pt x="1193" y="105"/>
                  </a:lnTo>
                  <a:lnTo>
                    <a:pt x="419" y="105"/>
                  </a:lnTo>
                  <a:lnTo>
                    <a:pt x="210" y="147"/>
                  </a:lnTo>
                  <a:lnTo>
                    <a:pt x="189" y="272"/>
                  </a:lnTo>
                  <a:lnTo>
                    <a:pt x="251" y="460"/>
                  </a:lnTo>
                  <a:lnTo>
                    <a:pt x="293" y="502"/>
                  </a:lnTo>
                  <a:lnTo>
                    <a:pt x="377" y="670"/>
                  </a:lnTo>
                  <a:lnTo>
                    <a:pt x="377" y="816"/>
                  </a:lnTo>
                  <a:lnTo>
                    <a:pt x="377" y="879"/>
                  </a:lnTo>
                  <a:lnTo>
                    <a:pt x="314" y="1046"/>
                  </a:lnTo>
                  <a:lnTo>
                    <a:pt x="377" y="1193"/>
                  </a:lnTo>
                  <a:lnTo>
                    <a:pt x="377" y="1256"/>
                  </a:lnTo>
                  <a:lnTo>
                    <a:pt x="461" y="1339"/>
                  </a:lnTo>
                  <a:lnTo>
                    <a:pt x="502" y="1507"/>
                  </a:lnTo>
                  <a:lnTo>
                    <a:pt x="461" y="1632"/>
                  </a:lnTo>
                  <a:lnTo>
                    <a:pt x="461" y="1737"/>
                  </a:lnTo>
                  <a:lnTo>
                    <a:pt x="356" y="1821"/>
                  </a:lnTo>
                  <a:lnTo>
                    <a:pt x="168" y="2072"/>
                  </a:lnTo>
                  <a:lnTo>
                    <a:pt x="168" y="2197"/>
                  </a:lnTo>
                  <a:lnTo>
                    <a:pt x="147" y="2281"/>
                  </a:lnTo>
                  <a:lnTo>
                    <a:pt x="105" y="2406"/>
                  </a:lnTo>
                  <a:lnTo>
                    <a:pt x="63" y="2490"/>
                  </a:lnTo>
                  <a:lnTo>
                    <a:pt x="63" y="2762"/>
                  </a:lnTo>
                  <a:lnTo>
                    <a:pt x="42" y="2783"/>
                  </a:lnTo>
                  <a:lnTo>
                    <a:pt x="0" y="2825"/>
                  </a:lnTo>
                  <a:lnTo>
                    <a:pt x="84" y="2909"/>
                  </a:lnTo>
                  <a:lnTo>
                    <a:pt x="168" y="3118"/>
                  </a:lnTo>
                  <a:lnTo>
                    <a:pt x="189" y="3285"/>
                  </a:lnTo>
                  <a:lnTo>
                    <a:pt x="314" y="3306"/>
                  </a:lnTo>
                  <a:lnTo>
                    <a:pt x="377" y="3411"/>
                  </a:lnTo>
                  <a:lnTo>
                    <a:pt x="377" y="3557"/>
                  </a:lnTo>
                  <a:lnTo>
                    <a:pt x="272" y="3599"/>
                  </a:lnTo>
                  <a:lnTo>
                    <a:pt x="168" y="3599"/>
                  </a:lnTo>
                  <a:lnTo>
                    <a:pt x="147" y="3620"/>
                  </a:lnTo>
                  <a:lnTo>
                    <a:pt x="168" y="3662"/>
                  </a:lnTo>
                  <a:lnTo>
                    <a:pt x="482" y="3725"/>
                  </a:lnTo>
                  <a:lnTo>
                    <a:pt x="712" y="3829"/>
                  </a:lnTo>
                  <a:lnTo>
                    <a:pt x="1214" y="3599"/>
                  </a:lnTo>
                  <a:lnTo>
                    <a:pt x="1549" y="3557"/>
                  </a:lnTo>
                  <a:lnTo>
                    <a:pt x="1863" y="3306"/>
                  </a:lnTo>
                  <a:lnTo>
                    <a:pt x="2135" y="3181"/>
                  </a:lnTo>
                  <a:lnTo>
                    <a:pt x="2448" y="3118"/>
                  </a:lnTo>
                  <a:lnTo>
                    <a:pt x="2386" y="3034"/>
                  </a:lnTo>
                  <a:lnTo>
                    <a:pt x="2302" y="2971"/>
                  </a:lnTo>
                  <a:lnTo>
                    <a:pt x="2260" y="2929"/>
                  </a:lnTo>
                  <a:lnTo>
                    <a:pt x="2197" y="2804"/>
                  </a:lnTo>
                  <a:lnTo>
                    <a:pt x="2176" y="2657"/>
                  </a:lnTo>
                  <a:lnTo>
                    <a:pt x="2197" y="2490"/>
                  </a:lnTo>
                  <a:lnTo>
                    <a:pt x="2197" y="2448"/>
                  </a:lnTo>
                  <a:lnTo>
                    <a:pt x="2260" y="2302"/>
                  </a:lnTo>
                  <a:lnTo>
                    <a:pt x="2260" y="1967"/>
                  </a:lnTo>
                  <a:lnTo>
                    <a:pt x="2197" y="1883"/>
                  </a:lnTo>
                  <a:lnTo>
                    <a:pt x="2239" y="1674"/>
                  </a:lnTo>
                  <a:lnTo>
                    <a:pt x="2176" y="1611"/>
                  </a:lnTo>
                  <a:lnTo>
                    <a:pt x="2239" y="1528"/>
                  </a:lnTo>
                  <a:lnTo>
                    <a:pt x="2197" y="1423"/>
                  </a:lnTo>
                  <a:lnTo>
                    <a:pt x="2155" y="1360"/>
                  </a:lnTo>
                  <a:lnTo>
                    <a:pt x="2176" y="1297"/>
                  </a:lnTo>
                  <a:lnTo>
                    <a:pt x="2197" y="1214"/>
                  </a:lnTo>
                  <a:lnTo>
                    <a:pt x="2197" y="1004"/>
                  </a:lnTo>
                  <a:lnTo>
                    <a:pt x="2155" y="1004"/>
                  </a:lnTo>
                  <a:lnTo>
                    <a:pt x="2093" y="942"/>
                  </a:lnTo>
                  <a:lnTo>
                    <a:pt x="2093" y="732"/>
                  </a:lnTo>
                  <a:lnTo>
                    <a:pt x="2135" y="586"/>
                  </a:lnTo>
                  <a:lnTo>
                    <a:pt x="1988" y="502"/>
                  </a:lnTo>
                  <a:lnTo>
                    <a:pt x="1946" y="419"/>
                  </a:lnTo>
                  <a:lnTo>
                    <a:pt x="1821" y="293"/>
                  </a:lnTo>
                  <a:lnTo>
                    <a:pt x="1821" y="209"/>
                  </a:lnTo>
                  <a:lnTo>
                    <a:pt x="1758" y="168"/>
                  </a:lnTo>
                  <a:lnTo>
                    <a:pt x="171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36"/>
            <p:cNvSpPr/>
            <p:nvPr/>
          </p:nvSpPr>
          <p:spPr>
            <a:xfrm>
              <a:off x="3689950" y="3079025"/>
              <a:ext cx="29300" cy="77950"/>
            </a:xfrm>
            <a:custGeom>
              <a:rect b="b" l="l" r="r" t="t"/>
              <a:pathLst>
                <a:path extrusionOk="0" h="3118" w="1172">
                  <a:moveTo>
                    <a:pt x="0" y="0"/>
                  </a:moveTo>
                  <a:lnTo>
                    <a:pt x="42" y="168"/>
                  </a:lnTo>
                  <a:lnTo>
                    <a:pt x="105" y="209"/>
                  </a:lnTo>
                  <a:lnTo>
                    <a:pt x="105" y="293"/>
                  </a:lnTo>
                  <a:lnTo>
                    <a:pt x="230" y="419"/>
                  </a:lnTo>
                  <a:lnTo>
                    <a:pt x="272" y="502"/>
                  </a:lnTo>
                  <a:lnTo>
                    <a:pt x="419" y="586"/>
                  </a:lnTo>
                  <a:lnTo>
                    <a:pt x="377" y="732"/>
                  </a:lnTo>
                  <a:lnTo>
                    <a:pt x="377" y="942"/>
                  </a:lnTo>
                  <a:lnTo>
                    <a:pt x="439" y="1004"/>
                  </a:lnTo>
                  <a:lnTo>
                    <a:pt x="481" y="1004"/>
                  </a:lnTo>
                  <a:lnTo>
                    <a:pt x="481" y="1214"/>
                  </a:lnTo>
                  <a:lnTo>
                    <a:pt x="460" y="1297"/>
                  </a:lnTo>
                  <a:lnTo>
                    <a:pt x="439" y="1360"/>
                  </a:lnTo>
                  <a:lnTo>
                    <a:pt x="481" y="1423"/>
                  </a:lnTo>
                  <a:lnTo>
                    <a:pt x="523" y="1528"/>
                  </a:lnTo>
                  <a:lnTo>
                    <a:pt x="460" y="1611"/>
                  </a:lnTo>
                  <a:lnTo>
                    <a:pt x="523" y="1674"/>
                  </a:lnTo>
                  <a:lnTo>
                    <a:pt x="481" y="1883"/>
                  </a:lnTo>
                  <a:lnTo>
                    <a:pt x="544" y="1967"/>
                  </a:lnTo>
                  <a:lnTo>
                    <a:pt x="544" y="2302"/>
                  </a:lnTo>
                  <a:lnTo>
                    <a:pt x="481" y="2448"/>
                  </a:lnTo>
                  <a:lnTo>
                    <a:pt x="481" y="2490"/>
                  </a:lnTo>
                  <a:lnTo>
                    <a:pt x="460" y="2657"/>
                  </a:lnTo>
                  <a:lnTo>
                    <a:pt x="481" y="2804"/>
                  </a:lnTo>
                  <a:lnTo>
                    <a:pt x="544" y="2929"/>
                  </a:lnTo>
                  <a:lnTo>
                    <a:pt x="586" y="2971"/>
                  </a:lnTo>
                  <a:lnTo>
                    <a:pt x="670" y="3034"/>
                  </a:lnTo>
                  <a:lnTo>
                    <a:pt x="732" y="3118"/>
                  </a:lnTo>
                  <a:lnTo>
                    <a:pt x="774" y="3118"/>
                  </a:lnTo>
                  <a:lnTo>
                    <a:pt x="1088" y="2929"/>
                  </a:lnTo>
                  <a:lnTo>
                    <a:pt x="1151" y="2929"/>
                  </a:lnTo>
                  <a:lnTo>
                    <a:pt x="1172" y="2825"/>
                  </a:lnTo>
                  <a:lnTo>
                    <a:pt x="1088" y="2699"/>
                  </a:lnTo>
                  <a:lnTo>
                    <a:pt x="1088" y="2553"/>
                  </a:lnTo>
                  <a:lnTo>
                    <a:pt x="1046" y="2385"/>
                  </a:lnTo>
                  <a:lnTo>
                    <a:pt x="1067" y="1716"/>
                  </a:lnTo>
                  <a:lnTo>
                    <a:pt x="1067" y="1611"/>
                  </a:lnTo>
                  <a:lnTo>
                    <a:pt x="1109" y="1528"/>
                  </a:lnTo>
                  <a:lnTo>
                    <a:pt x="1109" y="1402"/>
                  </a:lnTo>
                  <a:lnTo>
                    <a:pt x="1088" y="1297"/>
                  </a:lnTo>
                  <a:lnTo>
                    <a:pt x="1088" y="1130"/>
                  </a:lnTo>
                  <a:lnTo>
                    <a:pt x="1046" y="900"/>
                  </a:lnTo>
                  <a:lnTo>
                    <a:pt x="900" y="586"/>
                  </a:lnTo>
                  <a:lnTo>
                    <a:pt x="858" y="565"/>
                  </a:lnTo>
                  <a:lnTo>
                    <a:pt x="774" y="481"/>
                  </a:lnTo>
                  <a:lnTo>
                    <a:pt x="649" y="398"/>
                  </a:lnTo>
                  <a:lnTo>
                    <a:pt x="628" y="209"/>
                  </a:lnTo>
                  <a:lnTo>
                    <a:pt x="649" y="168"/>
                  </a:lnTo>
                  <a:lnTo>
                    <a:pt x="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36"/>
            <p:cNvSpPr/>
            <p:nvPr/>
          </p:nvSpPr>
          <p:spPr>
            <a:xfrm>
              <a:off x="3705625" y="3059150"/>
              <a:ext cx="45025" cy="94175"/>
            </a:xfrm>
            <a:custGeom>
              <a:rect b="b" l="l" r="r" t="t"/>
              <a:pathLst>
                <a:path extrusionOk="0" h="3767" w="1801">
                  <a:moveTo>
                    <a:pt x="1047" y="0"/>
                  </a:moveTo>
                  <a:lnTo>
                    <a:pt x="984" y="105"/>
                  </a:lnTo>
                  <a:lnTo>
                    <a:pt x="1005" y="147"/>
                  </a:lnTo>
                  <a:lnTo>
                    <a:pt x="900" y="209"/>
                  </a:lnTo>
                  <a:lnTo>
                    <a:pt x="838" y="209"/>
                  </a:lnTo>
                  <a:lnTo>
                    <a:pt x="838" y="272"/>
                  </a:lnTo>
                  <a:lnTo>
                    <a:pt x="691" y="439"/>
                  </a:lnTo>
                  <a:lnTo>
                    <a:pt x="628" y="439"/>
                  </a:lnTo>
                  <a:lnTo>
                    <a:pt x="440" y="544"/>
                  </a:lnTo>
                  <a:lnTo>
                    <a:pt x="356" y="523"/>
                  </a:lnTo>
                  <a:lnTo>
                    <a:pt x="252" y="565"/>
                  </a:lnTo>
                  <a:lnTo>
                    <a:pt x="252" y="670"/>
                  </a:lnTo>
                  <a:lnTo>
                    <a:pt x="168" y="753"/>
                  </a:lnTo>
                  <a:lnTo>
                    <a:pt x="168" y="858"/>
                  </a:lnTo>
                  <a:lnTo>
                    <a:pt x="43" y="900"/>
                  </a:lnTo>
                  <a:lnTo>
                    <a:pt x="22" y="963"/>
                  </a:lnTo>
                  <a:lnTo>
                    <a:pt x="1" y="1004"/>
                  </a:lnTo>
                  <a:lnTo>
                    <a:pt x="22" y="1193"/>
                  </a:lnTo>
                  <a:lnTo>
                    <a:pt x="147" y="1276"/>
                  </a:lnTo>
                  <a:lnTo>
                    <a:pt x="231" y="1360"/>
                  </a:lnTo>
                  <a:lnTo>
                    <a:pt x="273" y="1381"/>
                  </a:lnTo>
                  <a:lnTo>
                    <a:pt x="419" y="1695"/>
                  </a:lnTo>
                  <a:lnTo>
                    <a:pt x="461" y="1925"/>
                  </a:lnTo>
                  <a:lnTo>
                    <a:pt x="461" y="2092"/>
                  </a:lnTo>
                  <a:lnTo>
                    <a:pt x="482" y="2197"/>
                  </a:lnTo>
                  <a:lnTo>
                    <a:pt x="482" y="2323"/>
                  </a:lnTo>
                  <a:lnTo>
                    <a:pt x="440" y="2406"/>
                  </a:lnTo>
                  <a:lnTo>
                    <a:pt x="440" y="2511"/>
                  </a:lnTo>
                  <a:lnTo>
                    <a:pt x="419" y="3180"/>
                  </a:lnTo>
                  <a:lnTo>
                    <a:pt x="461" y="3348"/>
                  </a:lnTo>
                  <a:lnTo>
                    <a:pt x="461" y="3494"/>
                  </a:lnTo>
                  <a:lnTo>
                    <a:pt x="545" y="3620"/>
                  </a:lnTo>
                  <a:lnTo>
                    <a:pt x="524" y="3724"/>
                  </a:lnTo>
                  <a:lnTo>
                    <a:pt x="733" y="3766"/>
                  </a:lnTo>
                  <a:lnTo>
                    <a:pt x="1110" y="3620"/>
                  </a:lnTo>
                  <a:lnTo>
                    <a:pt x="1152" y="3620"/>
                  </a:lnTo>
                  <a:lnTo>
                    <a:pt x="1110" y="3515"/>
                  </a:lnTo>
                  <a:lnTo>
                    <a:pt x="1152" y="3243"/>
                  </a:lnTo>
                  <a:lnTo>
                    <a:pt x="1110" y="3139"/>
                  </a:lnTo>
                  <a:lnTo>
                    <a:pt x="1152" y="3055"/>
                  </a:lnTo>
                  <a:lnTo>
                    <a:pt x="1110" y="2825"/>
                  </a:lnTo>
                  <a:lnTo>
                    <a:pt x="1110" y="2720"/>
                  </a:lnTo>
                  <a:lnTo>
                    <a:pt x="1110" y="2657"/>
                  </a:lnTo>
                  <a:lnTo>
                    <a:pt x="1089" y="2616"/>
                  </a:lnTo>
                  <a:lnTo>
                    <a:pt x="1110" y="2553"/>
                  </a:lnTo>
                  <a:lnTo>
                    <a:pt x="1089" y="2469"/>
                  </a:lnTo>
                  <a:lnTo>
                    <a:pt x="1089" y="2427"/>
                  </a:lnTo>
                  <a:lnTo>
                    <a:pt x="1089" y="2302"/>
                  </a:lnTo>
                  <a:lnTo>
                    <a:pt x="1110" y="2218"/>
                  </a:lnTo>
                  <a:lnTo>
                    <a:pt x="1110" y="2113"/>
                  </a:lnTo>
                  <a:lnTo>
                    <a:pt x="1152" y="2051"/>
                  </a:lnTo>
                  <a:lnTo>
                    <a:pt x="1256" y="2009"/>
                  </a:lnTo>
                  <a:lnTo>
                    <a:pt x="1298" y="2009"/>
                  </a:lnTo>
                  <a:lnTo>
                    <a:pt x="1361" y="1946"/>
                  </a:lnTo>
                  <a:lnTo>
                    <a:pt x="1403" y="1841"/>
                  </a:lnTo>
                  <a:lnTo>
                    <a:pt x="1486" y="1716"/>
                  </a:lnTo>
                  <a:lnTo>
                    <a:pt x="1528" y="1611"/>
                  </a:lnTo>
                  <a:lnTo>
                    <a:pt x="1612" y="1569"/>
                  </a:lnTo>
                  <a:lnTo>
                    <a:pt x="1696" y="1569"/>
                  </a:lnTo>
                  <a:lnTo>
                    <a:pt x="1716" y="1507"/>
                  </a:lnTo>
                  <a:lnTo>
                    <a:pt x="1591" y="1381"/>
                  </a:lnTo>
                  <a:lnTo>
                    <a:pt x="1591" y="1318"/>
                  </a:lnTo>
                  <a:lnTo>
                    <a:pt x="1633" y="1255"/>
                  </a:lnTo>
                  <a:lnTo>
                    <a:pt x="1779" y="1255"/>
                  </a:lnTo>
                  <a:lnTo>
                    <a:pt x="1800" y="1172"/>
                  </a:lnTo>
                  <a:lnTo>
                    <a:pt x="1737" y="963"/>
                  </a:lnTo>
                  <a:lnTo>
                    <a:pt x="1716" y="837"/>
                  </a:lnTo>
                  <a:lnTo>
                    <a:pt x="1570" y="691"/>
                  </a:lnTo>
                  <a:lnTo>
                    <a:pt x="1528" y="628"/>
                  </a:lnTo>
                  <a:lnTo>
                    <a:pt x="1570" y="481"/>
                  </a:lnTo>
                  <a:lnTo>
                    <a:pt x="1591" y="481"/>
                  </a:lnTo>
                  <a:lnTo>
                    <a:pt x="1465" y="314"/>
                  </a:lnTo>
                  <a:lnTo>
                    <a:pt x="1319" y="272"/>
                  </a:lnTo>
                  <a:lnTo>
                    <a:pt x="1214" y="147"/>
                  </a:lnTo>
                  <a:lnTo>
                    <a:pt x="104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36"/>
            <p:cNvSpPr/>
            <p:nvPr/>
          </p:nvSpPr>
          <p:spPr>
            <a:xfrm>
              <a:off x="3881925" y="2896975"/>
              <a:ext cx="150650" cy="239600"/>
            </a:xfrm>
            <a:custGeom>
              <a:rect b="b" l="l" r="r" t="t"/>
              <a:pathLst>
                <a:path extrusionOk="0" h="9584" w="6026">
                  <a:moveTo>
                    <a:pt x="1318" y="1"/>
                  </a:moveTo>
                  <a:lnTo>
                    <a:pt x="690" y="252"/>
                  </a:lnTo>
                  <a:lnTo>
                    <a:pt x="732" y="336"/>
                  </a:lnTo>
                  <a:lnTo>
                    <a:pt x="1025" y="1110"/>
                  </a:lnTo>
                  <a:lnTo>
                    <a:pt x="1004" y="1277"/>
                  </a:lnTo>
                  <a:lnTo>
                    <a:pt x="962" y="1361"/>
                  </a:lnTo>
                  <a:lnTo>
                    <a:pt x="1360" y="1821"/>
                  </a:lnTo>
                  <a:lnTo>
                    <a:pt x="1339" y="2030"/>
                  </a:lnTo>
                  <a:lnTo>
                    <a:pt x="1255" y="2114"/>
                  </a:lnTo>
                  <a:lnTo>
                    <a:pt x="1109" y="3202"/>
                  </a:lnTo>
                  <a:lnTo>
                    <a:pt x="1130" y="4039"/>
                  </a:lnTo>
                  <a:lnTo>
                    <a:pt x="167" y="5022"/>
                  </a:lnTo>
                  <a:lnTo>
                    <a:pt x="126" y="5085"/>
                  </a:lnTo>
                  <a:lnTo>
                    <a:pt x="0" y="5085"/>
                  </a:lnTo>
                  <a:lnTo>
                    <a:pt x="0" y="5169"/>
                  </a:lnTo>
                  <a:lnTo>
                    <a:pt x="21" y="5901"/>
                  </a:lnTo>
                  <a:lnTo>
                    <a:pt x="105" y="5922"/>
                  </a:lnTo>
                  <a:lnTo>
                    <a:pt x="272" y="6131"/>
                  </a:lnTo>
                  <a:lnTo>
                    <a:pt x="335" y="6278"/>
                  </a:lnTo>
                  <a:lnTo>
                    <a:pt x="628" y="6424"/>
                  </a:lnTo>
                  <a:lnTo>
                    <a:pt x="753" y="6529"/>
                  </a:lnTo>
                  <a:lnTo>
                    <a:pt x="795" y="6717"/>
                  </a:lnTo>
                  <a:lnTo>
                    <a:pt x="837" y="6759"/>
                  </a:lnTo>
                  <a:lnTo>
                    <a:pt x="858" y="6864"/>
                  </a:lnTo>
                  <a:lnTo>
                    <a:pt x="942" y="7031"/>
                  </a:lnTo>
                  <a:lnTo>
                    <a:pt x="942" y="7115"/>
                  </a:lnTo>
                  <a:lnTo>
                    <a:pt x="921" y="7157"/>
                  </a:lnTo>
                  <a:lnTo>
                    <a:pt x="900" y="7219"/>
                  </a:lnTo>
                  <a:lnTo>
                    <a:pt x="962" y="7282"/>
                  </a:lnTo>
                  <a:lnTo>
                    <a:pt x="921" y="7429"/>
                  </a:lnTo>
                  <a:lnTo>
                    <a:pt x="837" y="7491"/>
                  </a:lnTo>
                  <a:lnTo>
                    <a:pt x="858" y="7596"/>
                  </a:lnTo>
                  <a:lnTo>
                    <a:pt x="962" y="7763"/>
                  </a:lnTo>
                  <a:lnTo>
                    <a:pt x="1046" y="7805"/>
                  </a:lnTo>
                  <a:lnTo>
                    <a:pt x="1067" y="7910"/>
                  </a:lnTo>
                  <a:lnTo>
                    <a:pt x="1234" y="8056"/>
                  </a:lnTo>
                  <a:lnTo>
                    <a:pt x="1276" y="8077"/>
                  </a:lnTo>
                  <a:lnTo>
                    <a:pt x="1234" y="8119"/>
                  </a:lnTo>
                  <a:lnTo>
                    <a:pt x="1151" y="8098"/>
                  </a:lnTo>
                  <a:lnTo>
                    <a:pt x="1067" y="8077"/>
                  </a:lnTo>
                  <a:lnTo>
                    <a:pt x="942" y="8056"/>
                  </a:lnTo>
                  <a:lnTo>
                    <a:pt x="900" y="8077"/>
                  </a:lnTo>
                  <a:lnTo>
                    <a:pt x="795" y="8056"/>
                  </a:lnTo>
                  <a:lnTo>
                    <a:pt x="690" y="8077"/>
                  </a:lnTo>
                  <a:lnTo>
                    <a:pt x="628" y="8056"/>
                  </a:lnTo>
                  <a:lnTo>
                    <a:pt x="439" y="8056"/>
                  </a:lnTo>
                  <a:lnTo>
                    <a:pt x="439" y="8161"/>
                  </a:lnTo>
                  <a:lnTo>
                    <a:pt x="418" y="8203"/>
                  </a:lnTo>
                  <a:lnTo>
                    <a:pt x="418" y="8307"/>
                  </a:lnTo>
                  <a:lnTo>
                    <a:pt x="418" y="8370"/>
                  </a:lnTo>
                  <a:lnTo>
                    <a:pt x="502" y="8412"/>
                  </a:lnTo>
                  <a:lnTo>
                    <a:pt x="502" y="8496"/>
                  </a:lnTo>
                  <a:lnTo>
                    <a:pt x="607" y="8517"/>
                  </a:lnTo>
                  <a:lnTo>
                    <a:pt x="816" y="8705"/>
                  </a:lnTo>
                  <a:lnTo>
                    <a:pt x="1025" y="8914"/>
                  </a:lnTo>
                  <a:lnTo>
                    <a:pt x="1109" y="8998"/>
                  </a:lnTo>
                  <a:lnTo>
                    <a:pt x="1214" y="9144"/>
                  </a:lnTo>
                  <a:lnTo>
                    <a:pt x="1276" y="9312"/>
                  </a:lnTo>
                  <a:lnTo>
                    <a:pt x="1318" y="9416"/>
                  </a:lnTo>
                  <a:lnTo>
                    <a:pt x="1360" y="9458"/>
                  </a:lnTo>
                  <a:lnTo>
                    <a:pt x="1381" y="9584"/>
                  </a:lnTo>
                  <a:lnTo>
                    <a:pt x="1486" y="9584"/>
                  </a:lnTo>
                  <a:lnTo>
                    <a:pt x="1590" y="9563"/>
                  </a:lnTo>
                  <a:lnTo>
                    <a:pt x="1758" y="9563"/>
                  </a:lnTo>
                  <a:lnTo>
                    <a:pt x="1799" y="9437"/>
                  </a:lnTo>
                  <a:lnTo>
                    <a:pt x="1799" y="9312"/>
                  </a:lnTo>
                  <a:lnTo>
                    <a:pt x="1883" y="9249"/>
                  </a:lnTo>
                  <a:lnTo>
                    <a:pt x="1946" y="9312"/>
                  </a:lnTo>
                  <a:lnTo>
                    <a:pt x="1988" y="9437"/>
                  </a:lnTo>
                  <a:lnTo>
                    <a:pt x="2051" y="9479"/>
                  </a:lnTo>
                  <a:lnTo>
                    <a:pt x="2155" y="9458"/>
                  </a:lnTo>
                  <a:lnTo>
                    <a:pt x="2281" y="9354"/>
                  </a:lnTo>
                  <a:lnTo>
                    <a:pt x="2469" y="9312"/>
                  </a:lnTo>
                  <a:lnTo>
                    <a:pt x="2595" y="9207"/>
                  </a:lnTo>
                  <a:lnTo>
                    <a:pt x="2929" y="9123"/>
                  </a:lnTo>
                  <a:lnTo>
                    <a:pt x="3097" y="9123"/>
                  </a:lnTo>
                  <a:lnTo>
                    <a:pt x="3159" y="9019"/>
                  </a:lnTo>
                  <a:lnTo>
                    <a:pt x="3327" y="8914"/>
                  </a:lnTo>
                  <a:lnTo>
                    <a:pt x="3306" y="8831"/>
                  </a:lnTo>
                  <a:lnTo>
                    <a:pt x="3243" y="8831"/>
                  </a:lnTo>
                  <a:lnTo>
                    <a:pt x="3139" y="8726"/>
                  </a:lnTo>
                  <a:lnTo>
                    <a:pt x="3159" y="8621"/>
                  </a:lnTo>
                  <a:lnTo>
                    <a:pt x="3243" y="8579"/>
                  </a:lnTo>
                  <a:lnTo>
                    <a:pt x="3327" y="8600"/>
                  </a:lnTo>
                  <a:lnTo>
                    <a:pt x="3452" y="8579"/>
                  </a:lnTo>
                  <a:lnTo>
                    <a:pt x="3557" y="8621"/>
                  </a:lnTo>
                  <a:lnTo>
                    <a:pt x="3683" y="8642"/>
                  </a:lnTo>
                  <a:lnTo>
                    <a:pt x="3850" y="8621"/>
                  </a:lnTo>
                  <a:lnTo>
                    <a:pt x="4080" y="8600"/>
                  </a:lnTo>
                  <a:lnTo>
                    <a:pt x="4185" y="8517"/>
                  </a:lnTo>
                  <a:lnTo>
                    <a:pt x="4289" y="8475"/>
                  </a:lnTo>
                  <a:lnTo>
                    <a:pt x="4310" y="8370"/>
                  </a:lnTo>
                  <a:lnTo>
                    <a:pt x="4289" y="8286"/>
                  </a:lnTo>
                  <a:lnTo>
                    <a:pt x="4310" y="8182"/>
                  </a:lnTo>
                  <a:lnTo>
                    <a:pt x="4394" y="8119"/>
                  </a:lnTo>
                  <a:lnTo>
                    <a:pt x="4394" y="8056"/>
                  </a:lnTo>
                  <a:lnTo>
                    <a:pt x="4478" y="7952"/>
                  </a:lnTo>
                  <a:lnTo>
                    <a:pt x="4520" y="7973"/>
                  </a:lnTo>
                  <a:lnTo>
                    <a:pt x="4582" y="7973"/>
                  </a:lnTo>
                  <a:lnTo>
                    <a:pt x="4687" y="7805"/>
                  </a:lnTo>
                  <a:lnTo>
                    <a:pt x="4771" y="7784"/>
                  </a:lnTo>
                  <a:lnTo>
                    <a:pt x="4729" y="7701"/>
                  </a:lnTo>
                  <a:lnTo>
                    <a:pt x="4771" y="7638"/>
                  </a:lnTo>
                  <a:lnTo>
                    <a:pt x="4917" y="7554"/>
                  </a:lnTo>
                  <a:lnTo>
                    <a:pt x="5022" y="7470"/>
                  </a:lnTo>
                  <a:lnTo>
                    <a:pt x="5147" y="7470"/>
                  </a:lnTo>
                  <a:lnTo>
                    <a:pt x="5231" y="7533"/>
                  </a:lnTo>
                  <a:lnTo>
                    <a:pt x="5356" y="7450"/>
                  </a:lnTo>
                  <a:lnTo>
                    <a:pt x="5398" y="7387"/>
                  </a:lnTo>
                  <a:lnTo>
                    <a:pt x="5419" y="7366"/>
                  </a:lnTo>
                  <a:lnTo>
                    <a:pt x="5419" y="7282"/>
                  </a:lnTo>
                  <a:lnTo>
                    <a:pt x="5461" y="7219"/>
                  </a:lnTo>
                  <a:lnTo>
                    <a:pt x="5419" y="7136"/>
                  </a:lnTo>
                  <a:lnTo>
                    <a:pt x="5189" y="7052"/>
                  </a:lnTo>
                  <a:lnTo>
                    <a:pt x="5147" y="6947"/>
                  </a:lnTo>
                  <a:lnTo>
                    <a:pt x="5147" y="6822"/>
                  </a:lnTo>
                  <a:lnTo>
                    <a:pt x="5105" y="6717"/>
                  </a:lnTo>
                  <a:lnTo>
                    <a:pt x="5147" y="6634"/>
                  </a:lnTo>
                  <a:lnTo>
                    <a:pt x="5084" y="6592"/>
                  </a:lnTo>
                  <a:lnTo>
                    <a:pt x="5126" y="6529"/>
                  </a:lnTo>
                  <a:lnTo>
                    <a:pt x="5126" y="6445"/>
                  </a:lnTo>
                  <a:lnTo>
                    <a:pt x="5084" y="6424"/>
                  </a:lnTo>
                  <a:lnTo>
                    <a:pt x="4938" y="6529"/>
                  </a:lnTo>
                  <a:lnTo>
                    <a:pt x="4875" y="6445"/>
                  </a:lnTo>
                  <a:lnTo>
                    <a:pt x="4875" y="6320"/>
                  </a:lnTo>
                  <a:lnTo>
                    <a:pt x="5043" y="6131"/>
                  </a:lnTo>
                  <a:lnTo>
                    <a:pt x="5105" y="6027"/>
                  </a:lnTo>
                  <a:lnTo>
                    <a:pt x="5084" y="5922"/>
                  </a:lnTo>
                  <a:lnTo>
                    <a:pt x="4980" y="5880"/>
                  </a:lnTo>
                  <a:lnTo>
                    <a:pt x="5001" y="5797"/>
                  </a:lnTo>
                  <a:lnTo>
                    <a:pt x="5126" y="5713"/>
                  </a:lnTo>
                  <a:lnTo>
                    <a:pt x="5189" y="5587"/>
                  </a:lnTo>
                  <a:lnTo>
                    <a:pt x="5126" y="5545"/>
                  </a:lnTo>
                  <a:lnTo>
                    <a:pt x="5105" y="5441"/>
                  </a:lnTo>
                  <a:lnTo>
                    <a:pt x="5210" y="5357"/>
                  </a:lnTo>
                  <a:lnTo>
                    <a:pt x="5252" y="5357"/>
                  </a:lnTo>
                  <a:lnTo>
                    <a:pt x="5461" y="5085"/>
                  </a:lnTo>
                  <a:lnTo>
                    <a:pt x="5524" y="4960"/>
                  </a:lnTo>
                  <a:lnTo>
                    <a:pt x="5461" y="4876"/>
                  </a:lnTo>
                  <a:lnTo>
                    <a:pt x="5461" y="4750"/>
                  </a:lnTo>
                  <a:lnTo>
                    <a:pt x="5566" y="4667"/>
                  </a:lnTo>
                  <a:lnTo>
                    <a:pt x="5712" y="4667"/>
                  </a:lnTo>
                  <a:lnTo>
                    <a:pt x="5817" y="4729"/>
                  </a:lnTo>
                  <a:lnTo>
                    <a:pt x="5921" y="4646"/>
                  </a:lnTo>
                  <a:lnTo>
                    <a:pt x="6026" y="4625"/>
                  </a:lnTo>
                  <a:lnTo>
                    <a:pt x="5963" y="2344"/>
                  </a:lnTo>
                  <a:lnTo>
                    <a:pt x="13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36"/>
            <p:cNvSpPr/>
            <p:nvPr/>
          </p:nvSpPr>
          <p:spPr>
            <a:xfrm>
              <a:off x="3863600" y="3051825"/>
              <a:ext cx="4725" cy="2625"/>
            </a:xfrm>
            <a:custGeom>
              <a:rect b="b" l="l" r="r" t="t"/>
              <a:pathLst>
                <a:path extrusionOk="0" h="105" w="189">
                  <a:moveTo>
                    <a:pt x="189" y="0"/>
                  </a:moveTo>
                  <a:lnTo>
                    <a:pt x="1" y="42"/>
                  </a:lnTo>
                  <a:lnTo>
                    <a:pt x="63" y="105"/>
                  </a:lnTo>
                  <a:lnTo>
                    <a:pt x="168" y="84"/>
                  </a:lnTo>
                  <a:lnTo>
                    <a:pt x="1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36"/>
            <p:cNvSpPr/>
            <p:nvPr/>
          </p:nvSpPr>
          <p:spPr>
            <a:xfrm>
              <a:off x="3695700" y="2900125"/>
              <a:ext cx="220250" cy="171075"/>
            </a:xfrm>
            <a:custGeom>
              <a:rect b="b" l="l" r="r" t="t"/>
              <a:pathLst>
                <a:path extrusionOk="0" h="6843" w="8810">
                  <a:moveTo>
                    <a:pt x="6507" y="0"/>
                  </a:moveTo>
                  <a:lnTo>
                    <a:pt x="3913" y="1590"/>
                  </a:lnTo>
                  <a:lnTo>
                    <a:pt x="3181" y="2239"/>
                  </a:lnTo>
                  <a:lnTo>
                    <a:pt x="2323" y="2448"/>
                  </a:lnTo>
                  <a:lnTo>
                    <a:pt x="2302" y="3578"/>
                  </a:lnTo>
                  <a:lnTo>
                    <a:pt x="2239" y="4080"/>
                  </a:lnTo>
                  <a:lnTo>
                    <a:pt x="2176" y="4164"/>
                  </a:lnTo>
                  <a:lnTo>
                    <a:pt x="2134" y="4331"/>
                  </a:lnTo>
                  <a:lnTo>
                    <a:pt x="2093" y="4478"/>
                  </a:lnTo>
                  <a:lnTo>
                    <a:pt x="1800" y="4624"/>
                  </a:lnTo>
                  <a:lnTo>
                    <a:pt x="1653" y="4729"/>
                  </a:lnTo>
                  <a:lnTo>
                    <a:pt x="1465" y="4729"/>
                  </a:lnTo>
                  <a:lnTo>
                    <a:pt x="1297" y="4834"/>
                  </a:lnTo>
                  <a:lnTo>
                    <a:pt x="942" y="4834"/>
                  </a:lnTo>
                  <a:lnTo>
                    <a:pt x="774" y="4917"/>
                  </a:lnTo>
                  <a:lnTo>
                    <a:pt x="649" y="4917"/>
                  </a:lnTo>
                  <a:lnTo>
                    <a:pt x="251" y="4938"/>
                  </a:lnTo>
                  <a:lnTo>
                    <a:pt x="126" y="4917"/>
                  </a:lnTo>
                  <a:lnTo>
                    <a:pt x="84" y="5001"/>
                  </a:lnTo>
                  <a:lnTo>
                    <a:pt x="84" y="5147"/>
                  </a:lnTo>
                  <a:lnTo>
                    <a:pt x="0" y="5252"/>
                  </a:lnTo>
                  <a:lnTo>
                    <a:pt x="0" y="5440"/>
                  </a:lnTo>
                  <a:lnTo>
                    <a:pt x="544" y="5796"/>
                  </a:lnTo>
                  <a:lnTo>
                    <a:pt x="544" y="6047"/>
                  </a:lnTo>
                  <a:lnTo>
                    <a:pt x="753" y="6173"/>
                  </a:lnTo>
                  <a:lnTo>
                    <a:pt x="984" y="6047"/>
                  </a:lnTo>
                  <a:lnTo>
                    <a:pt x="1067" y="6089"/>
                  </a:lnTo>
                  <a:lnTo>
                    <a:pt x="1067" y="6152"/>
                  </a:lnTo>
                  <a:lnTo>
                    <a:pt x="1130" y="6194"/>
                  </a:lnTo>
                  <a:lnTo>
                    <a:pt x="1130" y="6298"/>
                  </a:lnTo>
                  <a:lnTo>
                    <a:pt x="1067" y="6403"/>
                  </a:lnTo>
                  <a:lnTo>
                    <a:pt x="1193" y="6570"/>
                  </a:lnTo>
                  <a:lnTo>
                    <a:pt x="1297" y="6570"/>
                  </a:lnTo>
                  <a:lnTo>
                    <a:pt x="1402" y="6508"/>
                  </a:lnTo>
                  <a:lnTo>
                    <a:pt x="1381" y="6466"/>
                  </a:lnTo>
                  <a:lnTo>
                    <a:pt x="1444" y="6361"/>
                  </a:lnTo>
                  <a:lnTo>
                    <a:pt x="1611" y="6508"/>
                  </a:lnTo>
                  <a:lnTo>
                    <a:pt x="1716" y="6633"/>
                  </a:lnTo>
                  <a:lnTo>
                    <a:pt x="1862" y="6675"/>
                  </a:lnTo>
                  <a:lnTo>
                    <a:pt x="1988" y="6842"/>
                  </a:lnTo>
                  <a:lnTo>
                    <a:pt x="2072" y="6780"/>
                  </a:lnTo>
                  <a:lnTo>
                    <a:pt x="2072" y="6717"/>
                  </a:lnTo>
                  <a:lnTo>
                    <a:pt x="2009" y="6696"/>
                  </a:lnTo>
                  <a:lnTo>
                    <a:pt x="1925" y="6528"/>
                  </a:lnTo>
                  <a:lnTo>
                    <a:pt x="1967" y="6487"/>
                  </a:lnTo>
                  <a:lnTo>
                    <a:pt x="1967" y="6403"/>
                  </a:lnTo>
                  <a:lnTo>
                    <a:pt x="2072" y="6298"/>
                  </a:lnTo>
                  <a:lnTo>
                    <a:pt x="2176" y="6298"/>
                  </a:lnTo>
                  <a:lnTo>
                    <a:pt x="2176" y="6215"/>
                  </a:lnTo>
                  <a:lnTo>
                    <a:pt x="2113" y="6173"/>
                  </a:lnTo>
                  <a:lnTo>
                    <a:pt x="2093" y="6068"/>
                  </a:lnTo>
                  <a:lnTo>
                    <a:pt x="2113" y="6005"/>
                  </a:lnTo>
                  <a:lnTo>
                    <a:pt x="2134" y="5984"/>
                  </a:lnTo>
                  <a:lnTo>
                    <a:pt x="2113" y="5943"/>
                  </a:lnTo>
                  <a:lnTo>
                    <a:pt x="2113" y="5880"/>
                  </a:lnTo>
                  <a:lnTo>
                    <a:pt x="2239" y="5775"/>
                  </a:lnTo>
                  <a:lnTo>
                    <a:pt x="2323" y="5754"/>
                  </a:lnTo>
                  <a:lnTo>
                    <a:pt x="2385" y="5733"/>
                  </a:lnTo>
                  <a:lnTo>
                    <a:pt x="2490" y="5692"/>
                  </a:lnTo>
                  <a:lnTo>
                    <a:pt x="2804" y="5692"/>
                  </a:lnTo>
                  <a:lnTo>
                    <a:pt x="2846" y="5650"/>
                  </a:lnTo>
                  <a:lnTo>
                    <a:pt x="2930" y="5650"/>
                  </a:lnTo>
                  <a:lnTo>
                    <a:pt x="3013" y="5671"/>
                  </a:lnTo>
                  <a:lnTo>
                    <a:pt x="3160" y="5692"/>
                  </a:lnTo>
                  <a:lnTo>
                    <a:pt x="3243" y="5733"/>
                  </a:lnTo>
                  <a:lnTo>
                    <a:pt x="3327" y="5754"/>
                  </a:lnTo>
                  <a:lnTo>
                    <a:pt x="3494" y="5796"/>
                  </a:lnTo>
                  <a:lnTo>
                    <a:pt x="3557" y="5880"/>
                  </a:lnTo>
                  <a:lnTo>
                    <a:pt x="3683" y="6068"/>
                  </a:lnTo>
                  <a:lnTo>
                    <a:pt x="3787" y="6152"/>
                  </a:lnTo>
                  <a:lnTo>
                    <a:pt x="3850" y="6110"/>
                  </a:lnTo>
                  <a:lnTo>
                    <a:pt x="3913" y="6047"/>
                  </a:lnTo>
                  <a:lnTo>
                    <a:pt x="3997" y="6005"/>
                  </a:lnTo>
                  <a:lnTo>
                    <a:pt x="4080" y="5984"/>
                  </a:lnTo>
                  <a:lnTo>
                    <a:pt x="4227" y="5964"/>
                  </a:lnTo>
                  <a:lnTo>
                    <a:pt x="4269" y="5943"/>
                  </a:lnTo>
                  <a:lnTo>
                    <a:pt x="4373" y="5943"/>
                  </a:lnTo>
                  <a:lnTo>
                    <a:pt x="4478" y="6005"/>
                  </a:lnTo>
                  <a:lnTo>
                    <a:pt x="4478" y="6068"/>
                  </a:lnTo>
                  <a:lnTo>
                    <a:pt x="4582" y="6089"/>
                  </a:lnTo>
                  <a:lnTo>
                    <a:pt x="4750" y="6194"/>
                  </a:lnTo>
                  <a:lnTo>
                    <a:pt x="4896" y="6215"/>
                  </a:lnTo>
                  <a:lnTo>
                    <a:pt x="5126" y="6298"/>
                  </a:lnTo>
                  <a:lnTo>
                    <a:pt x="5231" y="6319"/>
                  </a:lnTo>
                  <a:lnTo>
                    <a:pt x="5357" y="6256"/>
                  </a:lnTo>
                  <a:lnTo>
                    <a:pt x="5524" y="6047"/>
                  </a:lnTo>
                  <a:lnTo>
                    <a:pt x="5629" y="5984"/>
                  </a:lnTo>
                  <a:lnTo>
                    <a:pt x="5943" y="6005"/>
                  </a:lnTo>
                  <a:lnTo>
                    <a:pt x="6068" y="5964"/>
                  </a:lnTo>
                  <a:lnTo>
                    <a:pt x="6319" y="5984"/>
                  </a:lnTo>
                  <a:lnTo>
                    <a:pt x="6507" y="6068"/>
                  </a:lnTo>
                  <a:lnTo>
                    <a:pt x="6675" y="6089"/>
                  </a:lnTo>
                  <a:lnTo>
                    <a:pt x="6717" y="6110"/>
                  </a:lnTo>
                  <a:lnTo>
                    <a:pt x="6905" y="6068"/>
                  </a:lnTo>
                  <a:lnTo>
                    <a:pt x="6926" y="6047"/>
                  </a:lnTo>
                  <a:lnTo>
                    <a:pt x="7031" y="5984"/>
                  </a:lnTo>
                  <a:lnTo>
                    <a:pt x="7093" y="5943"/>
                  </a:lnTo>
                  <a:lnTo>
                    <a:pt x="7156" y="5901"/>
                  </a:lnTo>
                  <a:lnTo>
                    <a:pt x="7240" y="5943"/>
                  </a:lnTo>
                  <a:lnTo>
                    <a:pt x="7303" y="5901"/>
                  </a:lnTo>
                  <a:lnTo>
                    <a:pt x="7323" y="5838"/>
                  </a:lnTo>
                  <a:lnTo>
                    <a:pt x="7365" y="5733"/>
                  </a:lnTo>
                  <a:lnTo>
                    <a:pt x="7470" y="5775"/>
                  </a:lnTo>
                  <a:lnTo>
                    <a:pt x="7470" y="5775"/>
                  </a:lnTo>
                  <a:lnTo>
                    <a:pt x="7449" y="5043"/>
                  </a:lnTo>
                  <a:lnTo>
                    <a:pt x="7449" y="4959"/>
                  </a:lnTo>
                  <a:lnTo>
                    <a:pt x="7575" y="4959"/>
                  </a:lnTo>
                  <a:lnTo>
                    <a:pt x="7616" y="4896"/>
                  </a:lnTo>
                  <a:lnTo>
                    <a:pt x="8579" y="3913"/>
                  </a:lnTo>
                  <a:lnTo>
                    <a:pt x="8558" y="3076"/>
                  </a:lnTo>
                  <a:lnTo>
                    <a:pt x="8704" y="1988"/>
                  </a:lnTo>
                  <a:lnTo>
                    <a:pt x="8788" y="1904"/>
                  </a:lnTo>
                  <a:lnTo>
                    <a:pt x="8809" y="1695"/>
                  </a:lnTo>
                  <a:lnTo>
                    <a:pt x="8411" y="1235"/>
                  </a:lnTo>
                  <a:lnTo>
                    <a:pt x="8453" y="1151"/>
                  </a:lnTo>
                  <a:lnTo>
                    <a:pt x="8474" y="984"/>
                  </a:lnTo>
                  <a:lnTo>
                    <a:pt x="8181" y="210"/>
                  </a:lnTo>
                  <a:lnTo>
                    <a:pt x="8139" y="126"/>
                  </a:lnTo>
                  <a:lnTo>
                    <a:pt x="7616" y="335"/>
                  </a:lnTo>
                  <a:lnTo>
                    <a:pt x="7512" y="230"/>
                  </a:lnTo>
                  <a:lnTo>
                    <a:pt x="65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36"/>
            <p:cNvSpPr/>
            <p:nvPr/>
          </p:nvSpPr>
          <p:spPr>
            <a:xfrm>
              <a:off x="3732825" y="3041350"/>
              <a:ext cx="165325" cy="141775"/>
            </a:xfrm>
            <a:custGeom>
              <a:rect b="b" l="l" r="r" t="t"/>
              <a:pathLst>
                <a:path extrusionOk="0" h="5671" w="6613">
                  <a:moveTo>
                    <a:pt x="1361" y="1"/>
                  </a:moveTo>
                  <a:lnTo>
                    <a:pt x="1319" y="43"/>
                  </a:lnTo>
                  <a:lnTo>
                    <a:pt x="1005" y="43"/>
                  </a:lnTo>
                  <a:lnTo>
                    <a:pt x="900" y="84"/>
                  </a:lnTo>
                  <a:lnTo>
                    <a:pt x="838" y="105"/>
                  </a:lnTo>
                  <a:lnTo>
                    <a:pt x="754" y="126"/>
                  </a:lnTo>
                  <a:lnTo>
                    <a:pt x="628" y="231"/>
                  </a:lnTo>
                  <a:lnTo>
                    <a:pt x="628" y="294"/>
                  </a:lnTo>
                  <a:lnTo>
                    <a:pt x="649" y="335"/>
                  </a:lnTo>
                  <a:lnTo>
                    <a:pt x="628" y="356"/>
                  </a:lnTo>
                  <a:lnTo>
                    <a:pt x="608" y="419"/>
                  </a:lnTo>
                  <a:lnTo>
                    <a:pt x="628" y="524"/>
                  </a:lnTo>
                  <a:lnTo>
                    <a:pt x="691" y="566"/>
                  </a:lnTo>
                  <a:lnTo>
                    <a:pt x="691" y="649"/>
                  </a:lnTo>
                  <a:lnTo>
                    <a:pt x="587" y="649"/>
                  </a:lnTo>
                  <a:lnTo>
                    <a:pt x="482" y="754"/>
                  </a:lnTo>
                  <a:lnTo>
                    <a:pt x="482" y="838"/>
                  </a:lnTo>
                  <a:lnTo>
                    <a:pt x="440" y="879"/>
                  </a:lnTo>
                  <a:lnTo>
                    <a:pt x="524" y="1047"/>
                  </a:lnTo>
                  <a:lnTo>
                    <a:pt x="587" y="1068"/>
                  </a:lnTo>
                  <a:lnTo>
                    <a:pt x="587" y="1131"/>
                  </a:lnTo>
                  <a:lnTo>
                    <a:pt x="503" y="1193"/>
                  </a:lnTo>
                  <a:lnTo>
                    <a:pt x="482" y="1193"/>
                  </a:lnTo>
                  <a:lnTo>
                    <a:pt x="440" y="1340"/>
                  </a:lnTo>
                  <a:lnTo>
                    <a:pt x="482" y="1403"/>
                  </a:lnTo>
                  <a:lnTo>
                    <a:pt x="628" y="1549"/>
                  </a:lnTo>
                  <a:lnTo>
                    <a:pt x="649" y="1675"/>
                  </a:lnTo>
                  <a:lnTo>
                    <a:pt x="712" y="1884"/>
                  </a:lnTo>
                  <a:lnTo>
                    <a:pt x="691" y="1967"/>
                  </a:lnTo>
                  <a:lnTo>
                    <a:pt x="545" y="1967"/>
                  </a:lnTo>
                  <a:lnTo>
                    <a:pt x="503" y="2030"/>
                  </a:lnTo>
                  <a:lnTo>
                    <a:pt x="503" y="2093"/>
                  </a:lnTo>
                  <a:lnTo>
                    <a:pt x="628" y="2219"/>
                  </a:lnTo>
                  <a:lnTo>
                    <a:pt x="608" y="2281"/>
                  </a:lnTo>
                  <a:lnTo>
                    <a:pt x="524" y="2281"/>
                  </a:lnTo>
                  <a:lnTo>
                    <a:pt x="440" y="2323"/>
                  </a:lnTo>
                  <a:lnTo>
                    <a:pt x="398" y="2428"/>
                  </a:lnTo>
                  <a:lnTo>
                    <a:pt x="315" y="2553"/>
                  </a:lnTo>
                  <a:lnTo>
                    <a:pt x="273" y="2658"/>
                  </a:lnTo>
                  <a:lnTo>
                    <a:pt x="210" y="2721"/>
                  </a:lnTo>
                  <a:lnTo>
                    <a:pt x="168" y="2721"/>
                  </a:lnTo>
                  <a:lnTo>
                    <a:pt x="64" y="2763"/>
                  </a:lnTo>
                  <a:lnTo>
                    <a:pt x="22" y="2825"/>
                  </a:lnTo>
                  <a:lnTo>
                    <a:pt x="22" y="2930"/>
                  </a:lnTo>
                  <a:lnTo>
                    <a:pt x="1" y="3014"/>
                  </a:lnTo>
                  <a:lnTo>
                    <a:pt x="1" y="3139"/>
                  </a:lnTo>
                  <a:lnTo>
                    <a:pt x="1" y="3181"/>
                  </a:lnTo>
                  <a:lnTo>
                    <a:pt x="22" y="3265"/>
                  </a:lnTo>
                  <a:lnTo>
                    <a:pt x="1" y="3328"/>
                  </a:lnTo>
                  <a:lnTo>
                    <a:pt x="22" y="3369"/>
                  </a:lnTo>
                  <a:lnTo>
                    <a:pt x="22" y="3432"/>
                  </a:lnTo>
                  <a:lnTo>
                    <a:pt x="22" y="3537"/>
                  </a:lnTo>
                  <a:lnTo>
                    <a:pt x="64" y="3767"/>
                  </a:lnTo>
                  <a:lnTo>
                    <a:pt x="22" y="3851"/>
                  </a:lnTo>
                  <a:lnTo>
                    <a:pt x="64" y="3955"/>
                  </a:lnTo>
                  <a:lnTo>
                    <a:pt x="22" y="4227"/>
                  </a:lnTo>
                  <a:lnTo>
                    <a:pt x="64" y="4332"/>
                  </a:lnTo>
                  <a:lnTo>
                    <a:pt x="294" y="4395"/>
                  </a:lnTo>
                  <a:lnTo>
                    <a:pt x="482" y="4311"/>
                  </a:lnTo>
                  <a:lnTo>
                    <a:pt x="900" y="4541"/>
                  </a:lnTo>
                  <a:lnTo>
                    <a:pt x="1131" y="4750"/>
                  </a:lnTo>
                  <a:lnTo>
                    <a:pt x="1256" y="5043"/>
                  </a:lnTo>
                  <a:lnTo>
                    <a:pt x="1256" y="5232"/>
                  </a:lnTo>
                  <a:lnTo>
                    <a:pt x="1340" y="5273"/>
                  </a:lnTo>
                  <a:lnTo>
                    <a:pt x="1424" y="5462"/>
                  </a:lnTo>
                  <a:lnTo>
                    <a:pt x="1549" y="5587"/>
                  </a:lnTo>
                  <a:lnTo>
                    <a:pt x="1758" y="5671"/>
                  </a:lnTo>
                  <a:lnTo>
                    <a:pt x="2323" y="5629"/>
                  </a:lnTo>
                  <a:lnTo>
                    <a:pt x="2428" y="5566"/>
                  </a:lnTo>
                  <a:lnTo>
                    <a:pt x="2512" y="5587"/>
                  </a:lnTo>
                  <a:lnTo>
                    <a:pt x="2784" y="5483"/>
                  </a:lnTo>
                  <a:lnTo>
                    <a:pt x="2888" y="5545"/>
                  </a:lnTo>
                  <a:lnTo>
                    <a:pt x="3014" y="5524"/>
                  </a:lnTo>
                  <a:lnTo>
                    <a:pt x="3056" y="5357"/>
                  </a:lnTo>
                  <a:lnTo>
                    <a:pt x="3160" y="5462"/>
                  </a:lnTo>
                  <a:lnTo>
                    <a:pt x="3223" y="5441"/>
                  </a:lnTo>
                  <a:lnTo>
                    <a:pt x="3223" y="5357"/>
                  </a:lnTo>
                  <a:lnTo>
                    <a:pt x="3369" y="5211"/>
                  </a:lnTo>
                  <a:lnTo>
                    <a:pt x="3432" y="5043"/>
                  </a:lnTo>
                  <a:lnTo>
                    <a:pt x="3432" y="4918"/>
                  </a:lnTo>
                  <a:lnTo>
                    <a:pt x="3411" y="4792"/>
                  </a:lnTo>
                  <a:lnTo>
                    <a:pt x="3474" y="4729"/>
                  </a:lnTo>
                  <a:lnTo>
                    <a:pt x="3474" y="4646"/>
                  </a:lnTo>
                  <a:lnTo>
                    <a:pt x="3558" y="4583"/>
                  </a:lnTo>
                  <a:lnTo>
                    <a:pt x="3662" y="4499"/>
                  </a:lnTo>
                  <a:lnTo>
                    <a:pt x="3725" y="4436"/>
                  </a:lnTo>
                  <a:lnTo>
                    <a:pt x="3893" y="4311"/>
                  </a:lnTo>
                  <a:lnTo>
                    <a:pt x="3872" y="4206"/>
                  </a:lnTo>
                  <a:lnTo>
                    <a:pt x="3893" y="4123"/>
                  </a:lnTo>
                  <a:lnTo>
                    <a:pt x="4039" y="4123"/>
                  </a:lnTo>
                  <a:lnTo>
                    <a:pt x="4081" y="4060"/>
                  </a:lnTo>
                  <a:lnTo>
                    <a:pt x="4102" y="4081"/>
                  </a:lnTo>
                  <a:lnTo>
                    <a:pt x="4269" y="4123"/>
                  </a:lnTo>
                  <a:lnTo>
                    <a:pt x="4353" y="4123"/>
                  </a:lnTo>
                  <a:lnTo>
                    <a:pt x="4458" y="4185"/>
                  </a:lnTo>
                  <a:lnTo>
                    <a:pt x="4499" y="4311"/>
                  </a:lnTo>
                  <a:lnTo>
                    <a:pt x="4604" y="4374"/>
                  </a:lnTo>
                  <a:lnTo>
                    <a:pt x="4688" y="4395"/>
                  </a:lnTo>
                  <a:lnTo>
                    <a:pt x="4792" y="4332"/>
                  </a:lnTo>
                  <a:lnTo>
                    <a:pt x="4876" y="4206"/>
                  </a:lnTo>
                  <a:lnTo>
                    <a:pt x="4876" y="4164"/>
                  </a:lnTo>
                  <a:lnTo>
                    <a:pt x="4918" y="4081"/>
                  </a:lnTo>
                  <a:lnTo>
                    <a:pt x="5002" y="4060"/>
                  </a:lnTo>
                  <a:lnTo>
                    <a:pt x="5085" y="3955"/>
                  </a:lnTo>
                  <a:lnTo>
                    <a:pt x="5085" y="3872"/>
                  </a:lnTo>
                  <a:lnTo>
                    <a:pt x="5106" y="3746"/>
                  </a:lnTo>
                  <a:lnTo>
                    <a:pt x="5294" y="3558"/>
                  </a:lnTo>
                  <a:lnTo>
                    <a:pt x="5315" y="3453"/>
                  </a:lnTo>
                  <a:lnTo>
                    <a:pt x="5294" y="3369"/>
                  </a:lnTo>
                  <a:lnTo>
                    <a:pt x="5336" y="3286"/>
                  </a:lnTo>
                  <a:lnTo>
                    <a:pt x="5504" y="3139"/>
                  </a:lnTo>
                  <a:lnTo>
                    <a:pt x="5608" y="3056"/>
                  </a:lnTo>
                  <a:lnTo>
                    <a:pt x="5629" y="2930"/>
                  </a:lnTo>
                  <a:lnTo>
                    <a:pt x="5650" y="2846"/>
                  </a:lnTo>
                  <a:lnTo>
                    <a:pt x="5629" y="2658"/>
                  </a:lnTo>
                  <a:lnTo>
                    <a:pt x="5734" y="2595"/>
                  </a:lnTo>
                  <a:lnTo>
                    <a:pt x="5880" y="2553"/>
                  </a:lnTo>
                  <a:lnTo>
                    <a:pt x="5964" y="2428"/>
                  </a:lnTo>
                  <a:lnTo>
                    <a:pt x="5985" y="2302"/>
                  </a:lnTo>
                  <a:lnTo>
                    <a:pt x="5985" y="2135"/>
                  </a:lnTo>
                  <a:lnTo>
                    <a:pt x="5985" y="2030"/>
                  </a:lnTo>
                  <a:lnTo>
                    <a:pt x="6048" y="1926"/>
                  </a:lnTo>
                  <a:lnTo>
                    <a:pt x="6152" y="1758"/>
                  </a:lnTo>
                  <a:lnTo>
                    <a:pt x="6194" y="1695"/>
                  </a:lnTo>
                  <a:lnTo>
                    <a:pt x="6236" y="1654"/>
                  </a:lnTo>
                  <a:lnTo>
                    <a:pt x="6341" y="1570"/>
                  </a:lnTo>
                  <a:lnTo>
                    <a:pt x="6382" y="1570"/>
                  </a:lnTo>
                  <a:lnTo>
                    <a:pt x="6466" y="1465"/>
                  </a:lnTo>
                  <a:lnTo>
                    <a:pt x="6592" y="1403"/>
                  </a:lnTo>
                  <a:lnTo>
                    <a:pt x="6613" y="1340"/>
                  </a:lnTo>
                  <a:lnTo>
                    <a:pt x="6571" y="1193"/>
                  </a:lnTo>
                  <a:lnTo>
                    <a:pt x="6571" y="1131"/>
                  </a:lnTo>
                  <a:lnTo>
                    <a:pt x="6550" y="1047"/>
                  </a:lnTo>
                  <a:lnTo>
                    <a:pt x="6445" y="984"/>
                  </a:lnTo>
                  <a:lnTo>
                    <a:pt x="6382" y="921"/>
                  </a:lnTo>
                  <a:lnTo>
                    <a:pt x="6382" y="733"/>
                  </a:lnTo>
                  <a:lnTo>
                    <a:pt x="6362" y="628"/>
                  </a:lnTo>
                  <a:lnTo>
                    <a:pt x="6299" y="503"/>
                  </a:lnTo>
                  <a:lnTo>
                    <a:pt x="6236" y="356"/>
                  </a:lnTo>
                  <a:lnTo>
                    <a:pt x="6069" y="147"/>
                  </a:lnTo>
                  <a:lnTo>
                    <a:pt x="5985" y="126"/>
                  </a:lnTo>
                  <a:lnTo>
                    <a:pt x="5880" y="84"/>
                  </a:lnTo>
                  <a:lnTo>
                    <a:pt x="5838" y="189"/>
                  </a:lnTo>
                  <a:lnTo>
                    <a:pt x="5818" y="252"/>
                  </a:lnTo>
                  <a:lnTo>
                    <a:pt x="5755" y="294"/>
                  </a:lnTo>
                  <a:lnTo>
                    <a:pt x="5671" y="252"/>
                  </a:lnTo>
                  <a:lnTo>
                    <a:pt x="5608" y="294"/>
                  </a:lnTo>
                  <a:lnTo>
                    <a:pt x="5546" y="335"/>
                  </a:lnTo>
                  <a:lnTo>
                    <a:pt x="5441" y="398"/>
                  </a:lnTo>
                  <a:lnTo>
                    <a:pt x="5399" y="503"/>
                  </a:lnTo>
                  <a:lnTo>
                    <a:pt x="5294" y="524"/>
                  </a:lnTo>
                  <a:lnTo>
                    <a:pt x="5232" y="461"/>
                  </a:lnTo>
                  <a:lnTo>
                    <a:pt x="5190" y="440"/>
                  </a:lnTo>
                  <a:lnTo>
                    <a:pt x="5022" y="419"/>
                  </a:lnTo>
                  <a:lnTo>
                    <a:pt x="4834" y="335"/>
                  </a:lnTo>
                  <a:lnTo>
                    <a:pt x="4583" y="315"/>
                  </a:lnTo>
                  <a:lnTo>
                    <a:pt x="4458" y="356"/>
                  </a:lnTo>
                  <a:lnTo>
                    <a:pt x="4144" y="335"/>
                  </a:lnTo>
                  <a:lnTo>
                    <a:pt x="4039" y="398"/>
                  </a:lnTo>
                  <a:lnTo>
                    <a:pt x="3872" y="607"/>
                  </a:lnTo>
                  <a:lnTo>
                    <a:pt x="3746" y="670"/>
                  </a:lnTo>
                  <a:lnTo>
                    <a:pt x="3641" y="649"/>
                  </a:lnTo>
                  <a:lnTo>
                    <a:pt x="3411" y="566"/>
                  </a:lnTo>
                  <a:lnTo>
                    <a:pt x="3265" y="545"/>
                  </a:lnTo>
                  <a:lnTo>
                    <a:pt x="3097" y="440"/>
                  </a:lnTo>
                  <a:lnTo>
                    <a:pt x="2993" y="419"/>
                  </a:lnTo>
                  <a:lnTo>
                    <a:pt x="2993" y="356"/>
                  </a:lnTo>
                  <a:lnTo>
                    <a:pt x="2888" y="294"/>
                  </a:lnTo>
                  <a:lnTo>
                    <a:pt x="2784" y="294"/>
                  </a:lnTo>
                  <a:lnTo>
                    <a:pt x="2742" y="315"/>
                  </a:lnTo>
                  <a:lnTo>
                    <a:pt x="2595" y="335"/>
                  </a:lnTo>
                  <a:lnTo>
                    <a:pt x="2512" y="356"/>
                  </a:lnTo>
                  <a:lnTo>
                    <a:pt x="2428" y="398"/>
                  </a:lnTo>
                  <a:lnTo>
                    <a:pt x="2365" y="461"/>
                  </a:lnTo>
                  <a:lnTo>
                    <a:pt x="2302" y="503"/>
                  </a:lnTo>
                  <a:lnTo>
                    <a:pt x="2198" y="419"/>
                  </a:lnTo>
                  <a:lnTo>
                    <a:pt x="2072" y="231"/>
                  </a:lnTo>
                  <a:lnTo>
                    <a:pt x="2009" y="147"/>
                  </a:lnTo>
                  <a:lnTo>
                    <a:pt x="1842" y="105"/>
                  </a:lnTo>
                  <a:lnTo>
                    <a:pt x="1758" y="84"/>
                  </a:lnTo>
                  <a:lnTo>
                    <a:pt x="1675" y="43"/>
                  </a:lnTo>
                  <a:lnTo>
                    <a:pt x="1528" y="22"/>
                  </a:lnTo>
                  <a:lnTo>
                    <a:pt x="14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36"/>
            <p:cNvSpPr/>
            <p:nvPr/>
          </p:nvSpPr>
          <p:spPr>
            <a:xfrm>
              <a:off x="3813400" y="3053900"/>
              <a:ext cx="109850" cy="164800"/>
            </a:xfrm>
            <a:custGeom>
              <a:rect b="b" l="l" r="r" t="t"/>
              <a:pathLst>
                <a:path extrusionOk="0" h="6592" w="4394">
                  <a:moveTo>
                    <a:pt x="3076" y="1"/>
                  </a:moveTo>
                  <a:lnTo>
                    <a:pt x="3139" y="126"/>
                  </a:lnTo>
                  <a:lnTo>
                    <a:pt x="3159" y="231"/>
                  </a:lnTo>
                  <a:lnTo>
                    <a:pt x="3159" y="419"/>
                  </a:lnTo>
                  <a:lnTo>
                    <a:pt x="3222" y="482"/>
                  </a:lnTo>
                  <a:lnTo>
                    <a:pt x="3327" y="545"/>
                  </a:lnTo>
                  <a:lnTo>
                    <a:pt x="3348" y="629"/>
                  </a:lnTo>
                  <a:lnTo>
                    <a:pt x="3348" y="691"/>
                  </a:lnTo>
                  <a:lnTo>
                    <a:pt x="3390" y="838"/>
                  </a:lnTo>
                  <a:lnTo>
                    <a:pt x="3369" y="901"/>
                  </a:lnTo>
                  <a:lnTo>
                    <a:pt x="3243" y="963"/>
                  </a:lnTo>
                  <a:lnTo>
                    <a:pt x="3159" y="1068"/>
                  </a:lnTo>
                  <a:lnTo>
                    <a:pt x="3118" y="1068"/>
                  </a:lnTo>
                  <a:lnTo>
                    <a:pt x="3013" y="1152"/>
                  </a:lnTo>
                  <a:lnTo>
                    <a:pt x="2971" y="1193"/>
                  </a:lnTo>
                  <a:lnTo>
                    <a:pt x="2929" y="1256"/>
                  </a:lnTo>
                  <a:lnTo>
                    <a:pt x="2825" y="1424"/>
                  </a:lnTo>
                  <a:lnTo>
                    <a:pt x="2762" y="1528"/>
                  </a:lnTo>
                  <a:lnTo>
                    <a:pt x="2762" y="1633"/>
                  </a:lnTo>
                  <a:lnTo>
                    <a:pt x="2762" y="1800"/>
                  </a:lnTo>
                  <a:lnTo>
                    <a:pt x="2741" y="1926"/>
                  </a:lnTo>
                  <a:lnTo>
                    <a:pt x="2657" y="2051"/>
                  </a:lnTo>
                  <a:lnTo>
                    <a:pt x="2511" y="2093"/>
                  </a:lnTo>
                  <a:lnTo>
                    <a:pt x="2406" y="2156"/>
                  </a:lnTo>
                  <a:lnTo>
                    <a:pt x="2427" y="2344"/>
                  </a:lnTo>
                  <a:lnTo>
                    <a:pt x="2406" y="2428"/>
                  </a:lnTo>
                  <a:lnTo>
                    <a:pt x="2385" y="2554"/>
                  </a:lnTo>
                  <a:lnTo>
                    <a:pt x="2281" y="2637"/>
                  </a:lnTo>
                  <a:lnTo>
                    <a:pt x="2113" y="2784"/>
                  </a:lnTo>
                  <a:lnTo>
                    <a:pt x="2071" y="2867"/>
                  </a:lnTo>
                  <a:lnTo>
                    <a:pt x="2092" y="2951"/>
                  </a:lnTo>
                  <a:lnTo>
                    <a:pt x="2071" y="3056"/>
                  </a:lnTo>
                  <a:lnTo>
                    <a:pt x="1883" y="3244"/>
                  </a:lnTo>
                  <a:lnTo>
                    <a:pt x="1862" y="3370"/>
                  </a:lnTo>
                  <a:lnTo>
                    <a:pt x="1862" y="3453"/>
                  </a:lnTo>
                  <a:lnTo>
                    <a:pt x="1779" y="3558"/>
                  </a:lnTo>
                  <a:lnTo>
                    <a:pt x="1695" y="3579"/>
                  </a:lnTo>
                  <a:lnTo>
                    <a:pt x="1653" y="3662"/>
                  </a:lnTo>
                  <a:lnTo>
                    <a:pt x="1653" y="3704"/>
                  </a:lnTo>
                  <a:lnTo>
                    <a:pt x="1569" y="3830"/>
                  </a:lnTo>
                  <a:lnTo>
                    <a:pt x="1465" y="3893"/>
                  </a:lnTo>
                  <a:lnTo>
                    <a:pt x="1381" y="3872"/>
                  </a:lnTo>
                  <a:lnTo>
                    <a:pt x="1276" y="3809"/>
                  </a:lnTo>
                  <a:lnTo>
                    <a:pt x="1235" y="3683"/>
                  </a:lnTo>
                  <a:lnTo>
                    <a:pt x="1130" y="3621"/>
                  </a:lnTo>
                  <a:lnTo>
                    <a:pt x="1046" y="3621"/>
                  </a:lnTo>
                  <a:lnTo>
                    <a:pt x="879" y="3579"/>
                  </a:lnTo>
                  <a:lnTo>
                    <a:pt x="858" y="3558"/>
                  </a:lnTo>
                  <a:lnTo>
                    <a:pt x="816" y="3621"/>
                  </a:lnTo>
                  <a:lnTo>
                    <a:pt x="670" y="3621"/>
                  </a:lnTo>
                  <a:lnTo>
                    <a:pt x="649" y="3704"/>
                  </a:lnTo>
                  <a:lnTo>
                    <a:pt x="670" y="3809"/>
                  </a:lnTo>
                  <a:lnTo>
                    <a:pt x="502" y="3934"/>
                  </a:lnTo>
                  <a:lnTo>
                    <a:pt x="439" y="3997"/>
                  </a:lnTo>
                  <a:lnTo>
                    <a:pt x="335" y="4081"/>
                  </a:lnTo>
                  <a:lnTo>
                    <a:pt x="251" y="4144"/>
                  </a:lnTo>
                  <a:lnTo>
                    <a:pt x="251" y="4227"/>
                  </a:lnTo>
                  <a:lnTo>
                    <a:pt x="188" y="4290"/>
                  </a:lnTo>
                  <a:lnTo>
                    <a:pt x="209" y="4416"/>
                  </a:lnTo>
                  <a:lnTo>
                    <a:pt x="209" y="4541"/>
                  </a:lnTo>
                  <a:lnTo>
                    <a:pt x="146" y="4709"/>
                  </a:lnTo>
                  <a:lnTo>
                    <a:pt x="0" y="4855"/>
                  </a:lnTo>
                  <a:lnTo>
                    <a:pt x="0" y="4939"/>
                  </a:lnTo>
                  <a:lnTo>
                    <a:pt x="84" y="4960"/>
                  </a:lnTo>
                  <a:lnTo>
                    <a:pt x="188" y="4918"/>
                  </a:lnTo>
                  <a:lnTo>
                    <a:pt x="230" y="5274"/>
                  </a:lnTo>
                  <a:lnTo>
                    <a:pt x="335" y="5274"/>
                  </a:lnTo>
                  <a:lnTo>
                    <a:pt x="398" y="5357"/>
                  </a:lnTo>
                  <a:lnTo>
                    <a:pt x="565" y="5274"/>
                  </a:lnTo>
                  <a:lnTo>
                    <a:pt x="649" y="5399"/>
                  </a:lnTo>
                  <a:lnTo>
                    <a:pt x="628" y="5483"/>
                  </a:lnTo>
                  <a:lnTo>
                    <a:pt x="628" y="5650"/>
                  </a:lnTo>
                  <a:lnTo>
                    <a:pt x="732" y="5797"/>
                  </a:lnTo>
                  <a:lnTo>
                    <a:pt x="732" y="6006"/>
                  </a:lnTo>
                  <a:lnTo>
                    <a:pt x="649" y="6215"/>
                  </a:lnTo>
                  <a:lnTo>
                    <a:pt x="753" y="6299"/>
                  </a:lnTo>
                  <a:lnTo>
                    <a:pt x="649" y="6403"/>
                  </a:lnTo>
                  <a:lnTo>
                    <a:pt x="649" y="6403"/>
                  </a:lnTo>
                  <a:lnTo>
                    <a:pt x="732" y="6383"/>
                  </a:lnTo>
                  <a:lnTo>
                    <a:pt x="816" y="6383"/>
                  </a:lnTo>
                  <a:lnTo>
                    <a:pt x="837" y="6403"/>
                  </a:lnTo>
                  <a:lnTo>
                    <a:pt x="1507" y="6403"/>
                  </a:lnTo>
                  <a:lnTo>
                    <a:pt x="1548" y="6383"/>
                  </a:lnTo>
                  <a:lnTo>
                    <a:pt x="1590" y="6341"/>
                  </a:lnTo>
                  <a:lnTo>
                    <a:pt x="1653" y="6383"/>
                  </a:lnTo>
                  <a:lnTo>
                    <a:pt x="1695" y="6320"/>
                  </a:lnTo>
                  <a:lnTo>
                    <a:pt x="1862" y="6341"/>
                  </a:lnTo>
                  <a:lnTo>
                    <a:pt x="1904" y="6320"/>
                  </a:lnTo>
                  <a:lnTo>
                    <a:pt x="2092" y="6320"/>
                  </a:lnTo>
                  <a:lnTo>
                    <a:pt x="2134" y="6341"/>
                  </a:lnTo>
                  <a:lnTo>
                    <a:pt x="2239" y="6320"/>
                  </a:lnTo>
                  <a:lnTo>
                    <a:pt x="2323" y="6320"/>
                  </a:lnTo>
                  <a:lnTo>
                    <a:pt x="2323" y="6341"/>
                  </a:lnTo>
                  <a:lnTo>
                    <a:pt x="2490" y="6383"/>
                  </a:lnTo>
                  <a:lnTo>
                    <a:pt x="2511" y="6341"/>
                  </a:lnTo>
                  <a:lnTo>
                    <a:pt x="2553" y="6341"/>
                  </a:lnTo>
                  <a:lnTo>
                    <a:pt x="2595" y="6403"/>
                  </a:lnTo>
                  <a:lnTo>
                    <a:pt x="3327" y="6403"/>
                  </a:lnTo>
                  <a:lnTo>
                    <a:pt x="3390" y="6424"/>
                  </a:lnTo>
                  <a:lnTo>
                    <a:pt x="3431" y="6403"/>
                  </a:lnTo>
                  <a:lnTo>
                    <a:pt x="3452" y="6403"/>
                  </a:lnTo>
                  <a:lnTo>
                    <a:pt x="3536" y="6487"/>
                  </a:lnTo>
                  <a:lnTo>
                    <a:pt x="3578" y="6445"/>
                  </a:lnTo>
                  <a:lnTo>
                    <a:pt x="3662" y="6487"/>
                  </a:lnTo>
                  <a:lnTo>
                    <a:pt x="3683" y="6529"/>
                  </a:lnTo>
                  <a:lnTo>
                    <a:pt x="3745" y="6508"/>
                  </a:lnTo>
                  <a:lnTo>
                    <a:pt x="3766" y="6487"/>
                  </a:lnTo>
                  <a:lnTo>
                    <a:pt x="3808" y="6487"/>
                  </a:lnTo>
                  <a:lnTo>
                    <a:pt x="3892" y="6550"/>
                  </a:lnTo>
                  <a:lnTo>
                    <a:pt x="3955" y="6529"/>
                  </a:lnTo>
                  <a:lnTo>
                    <a:pt x="4059" y="6529"/>
                  </a:lnTo>
                  <a:lnTo>
                    <a:pt x="4101" y="6550"/>
                  </a:lnTo>
                  <a:lnTo>
                    <a:pt x="4206" y="6550"/>
                  </a:lnTo>
                  <a:lnTo>
                    <a:pt x="4206" y="6592"/>
                  </a:lnTo>
                  <a:lnTo>
                    <a:pt x="4289" y="6592"/>
                  </a:lnTo>
                  <a:lnTo>
                    <a:pt x="4310" y="6529"/>
                  </a:lnTo>
                  <a:lnTo>
                    <a:pt x="4268" y="6424"/>
                  </a:lnTo>
                  <a:lnTo>
                    <a:pt x="4268" y="6403"/>
                  </a:lnTo>
                  <a:lnTo>
                    <a:pt x="4331" y="6299"/>
                  </a:lnTo>
                  <a:lnTo>
                    <a:pt x="4373" y="6215"/>
                  </a:lnTo>
                  <a:lnTo>
                    <a:pt x="4394" y="6194"/>
                  </a:lnTo>
                  <a:lnTo>
                    <a:pt x="4373" y="6194"/>
                  </a:lnTo>
                  <a:lnTo>
                    <a:pt x="4331" y="6131"/>
                  </a:lnTo>
                  <a:lnTo>
                    <a:pt x="4331" y="6069"/>
                  </a:lnTo>
                  <a:lnTo>
                    <a:pt x="4331" y="5922"/>
                  </a:lnTo>
                  <a:lnTo>
                    <a:pt x="4164" y="5797"/>
                  </a:lnTo>
                  <a:lnTo>
                    <a:pt x="4080" y="5713"/>
                  </a:lnTo>
                  <a:lnTo>
                    <a:pt x="3996" y="5567"/>
                  </a:lnTo>
                  <a:lnTo>
                    <a:pt x="3850" y="5357"/>
                  </a:lnTo>
                  <a:lnTo>
                    <a:pt x="3808" y="5232"/>
                  </a:lnTo>
                  <a:lnTo>
                    <a:pt x="3703" y="5127"/>
                  </a:lnTo>
                  <a:lnTo>
                    <a:pt x="3557" y="5043"/>
                  </a:lnTo>
                  <a:lnTo>
                    <a:pt x="3494" y="4981"/>
                  </a:lnTo>
                  <a:lnTo>
                    <a:pt x="3494" y="4750"/>
                  </a:lnTo>
                  <a:lnTo>
                    <a:pt x="3473" y="4625"/>
                  </a:lnTo>
                  <a:lnTo>
                    <a:pt x="3452" y="4458"/>
                  </a:lnTo>
                  <a:lnTo>
                    <a:pt x="3473" y="4332"/>
                  </a:lnTo>
                  <a:lnTo>
                    <a:pt x="3431" y="4186"/>
                  </a:lnTo>
                  <a:lnTo>
                    <a:pt x="3390" y="4039"/>
                  </a:lnTo>
                  <a:lnTo>
                    <a:pt x="3452" y="3976"/>
                  </a:lnTo>
                  <a:lnTo>
                    <a:pt x="3536" y="3976"/>
                  </a:lnTo>
                  <a:lnTo>
                    <a:pt x="3641" y="3788"/>
                  </a:lnTo>
                  <a:lnTo>
                    <a:pt x="3683" y="3662"/>
                  </a:lnTo>
                  <a:lnTo>
                    <a:pt x="3787" y="3474"/>
                  </a:lnTo>
                  <a:lnTo>
                    <a:pt x="3850" y="3349"/>
                  </a:lnTo>
                  <a:lnTo>
                    <a:pt x="3955" y="3307"/>
                  </a:lnTo>
                  <a:lnTo>
                    <a:pt x="4059" y="3160"/>
                  </a:lnTo>
                  <a:lnTo>
                    <a:pt x="4059" y="3139"/>
                  </a:lnTo>
                  <a:lnTo>
                    <a:pt x="4017" y="3035"/>
                  </a:lnTo>
                  <a:lnTo>
                    <a:pt x="3955" y="2867"/>
                  </a:lnTo>
                  <a:lnTo>
                    <a:pt x="3850" y="2721"/>
                  </a:lnTo>
                  <a:lnTo>
                    <a:pt x="3766" y="2637"/>
                  </a:lnTo>
                  <a:lnTo>
                    <a:pt x="3557" y="2428"/>
                  </a:lnTo>
                  <a:lnTo>
                    <a:pt x="3348" y="2240"/>
                  </a:lnTo>
                  <a:lnTo>
                    <a:pt x="3243" y="2219"/>
                  </a:lnTo>
                  <a:lnTo>
                    <a:pt x="3243" y="2135"/>
                  </a:lnTo>
                  <a:lnTo>
                    <a:pt x="3159" y="2093"/>
                  </a:lnTo>
                  <a:lnTo>
                    <a:pt x="3159" y="2030"/>
                  </a:lnTo>
                  <a:lnTo>
                    <a:pt x="3159" y="1926"/>
                  </a:lnTo>
                  <a:lnTo>
                    <a:pt x="3180" y="1884"/>
                  </a:lnTo>
                  <a:lnTo>
                    <a:pt x="3180" y="1779"/>
                  </a:lnTo>
                  <a:lnTo>
                    <a:pt x="3369" y="1779"/>
                  </a:lnTo>
                  <a:lnTo>
                    <a:pt x="3431" y="1800"/>
                  </a:lnTo>
                  <a:lnTo>
                    <a:pt x="3536" y="1779"/>
                  </a:lnTo>
                  <a:lnTo>
                    <a:pt x="3641" y="1800"/>
                  </a:lnTo>
                  <a:lnTo>
                    <a:pt x="3683" y="1779"/>
                  </a:lnTo>
                  <a:lnTo>
                    <a:pt x="3808" y="1800"/>
                  </a:lnTo>
                  <a:lnTo>
                    <a:pt x="3892" y="1821"/>
                  </a:lnTo>
                  <a:lnTo>
                    <a:pt x="3975" y="1842"/>
                  </a:lnTo>
                  <a:lnTo>
                    <a:pt x="4017" y="1800"/>
                  </a:lnTo>
                  <a:lnTo>
                    <a:pt x="3975" y="1779"/>
                  </a:lnTo>
                  <a:lnTo>
                    <a:pt x="3808" y="1633"/>
                  </a:lnTo>
                  <a:lnTo>
                    <a:pt x="3787" y="1528"/>
                  </a:lnTo>
                  <a:lnTo>
                    <a:pt x="3703" y="1486"/>
                  </a:lnTo>
                  <a:lnTo>
                    <a:pt x="3599" y="1319"/>
                  </a:lnTo>
                  <a:lnTo>
                    <a:pt x="3578" y="1214"/>
                  </a:lnTo>
                  <a:lnTo>
                    <a:pt x="3662" y="1152"/>
                  </a:lnTo>
                  <a:lnTo>
                    <a:pt x="3703" y="1005"/>
                  </a:lnTo>
                  <a:lnTo>
                    <a:pt x="3641" y="942"/>
                  </a:lnTo>
                  <a:lnTo>
                    <a:pt x="3662" y="880"/>
                  </a:lnTo>
                  <a:lnTo>
                    <a:pt x="3683" y="838"/>
                  </a:lnTo>
                  <a:lnTo>
                    <a:pt x="3683" y="754"/>
                  </a:lnTo>
                  <a:lnTo>
                    <a:pt x="3599" y="587"/>
                  </a:lnTo>
                  <a:lnTo>
                    <a:pt x="3578" y="482"/>
                  </a:lnTo>
                  <a:lnTo>
                    <a:pt x="3536" y="440"/>
                  </a:lnTo>
                  <a:lnTo>
                    <a:pt x="3494" y="252"/>
                  </a:lnTo>
                  <a:lnTo>
                    <a:pt x="3369" y="147"/>
                  </a:lnTo>
                  <a:lnTo>
                    <a:pt x="30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36"/>
            <p:cNvSpPr/>
            <p:nvPr/>
          </p:nvSpPr>
          <p:spPr>
            <a:xfrm>
              <a:off x="3813900" y="3211875"/>
              <a:ext cx="82675" cy="89475"/>
            </a:xfrm>
            <a:custGeom>
              <a:rect b="b" l="l" r="r" t="t"/>
              <a:pathLst>
                <a:path extrusionOk="0" h="3579" w="3307">
                  <a:moveTo>
                    <a:pt x="1675" y="1"/>
                  </a:moveTo>
                  <a:lnTo>
                    <a:pt x="1633" y="64"/>
                  </a:lnTo>
                  <a:lnTo>
                    <a:pt x="1570" y="22"/>
                  </a:lnTo>
                  <a:lnTo>
                    <a:pt x="1528" y="64"/>
                  </a:lnTo>
                  <a:lnTo>
                    <a:pt x="1487" y="84"/>
                  </a:lnTo>
                  <a:lnTo>
                    <a:pt x="1487" y="754"/>
                  </a:lnTo>
                  <a:lnTo>
                    <a:pt x="712" y="754"/>
                  </a:lnTo>
                  <a:lnTo>
                    <a:pt x="691" y="733"/>
                  </a:lnTo>
                  <a:lnTo>
                    <a:pt x="608" y="754"/>
                  </a:lnTo>
                  <a:lnTo>
                    <a:pt x="524" y="817"/>
                  </a:lnTo>
                  <a:lnTo>
                    <a:pt x="482" y="796"/>
                  </a:lnTo>
                  <a:lnTo>
                    <a:pt x="482" y="921"/>
                  </a:lnTo>
                  <a:lnTo>
                    <a:pt x="336" y="942"/>
                  </a:lnTo>
                  <a:lnTo>
                    <a:pt x="440" y="1131"/>
                  </a:lnTo>
                  <a:lnTo>
                    <a:pt x="629" y="1172"/>
                  </a:lnTo>
                  <a:lnTo>
                    <a:pt x="378" y="1235"/>
                  </a:lnTo>
                  <a:lnTo>
                    <a:pt x="315" y="1152"/>
                  </a:lnTo>
                  <a:lnTo>
                    <a:pt x="294" y="1340"/>
                  </a:lnTo>
                  <a:lnTo>
                    <a:pt x="273" y="1654"/>
                  </a:lnTo>
                  <a:lnTo>
                    <a:pt x="168" y="1737"/>
                  </a:lnTo>
                  <a:lnTo>
                    <a:pt x="22" y="1675"/>
                  </a:lnTo>
                  <a:lnTo>
                    <a:pt x="1" y="1758"/>
                  </a:lnTo>
                  <a:lnTo>
                    <a:pt x="126" y="1988"/>
                  </a:lnTo>
                  <a:lnTo>
                    <a:pt x="210" y="2051"/>
                  </a:lnTo>
                  <a:lnTo>
                    <a:pt x="210" y="2156"/>
                  </a:lnTo>
                  <a:lnTo>
                    <a:pt x="315" y="2281"/>
                  </a:lnTo>
                  <a:lnTo>
                    <a:pt x="315" y="2470"/>
                  </a:lnTo>
                  <a:lnTo>
                    <a:pt x="398" y="2533"/>
                  </a:lnTo>
                  <a:lnTo>
                    <a:pt x="440" y="2679"/>
                  </a:lnTo>
                  <a:lnTo>
                    <a:pt x="608" y="2805"/>
                  </a:lnTo>
                  <a:lnTo>
                    <a:pt x="545" y="2825"/>
                  </a:lnTo>
                  <a:lnTo>
                    <a:pt x="712" y="2993"/>
                  </a:lnTo>
                  <a:lnTo>
                    <a:pt x="963" y="3202"/>
                  </a:lnTo>
                  <a:lnTo>
                    <a:pt x="1026" y="3328"/>
                  </a:lnTo>
                  <a:lnTo>
                    <a:pt x="1235" y="3432"/>
                  </a:lnTo>
                  <a:lnTo>
                    <a:pt x="1256" y="3537"/>
                  </a:lnTo>
                  <a:lnTo>
                    <a:pt x="1361" y="3558"/>
                  </a:lnTo>
                  <a:lnTo>
                    <a:pt x="1382" y="3579"/>
                  </a:lnTo>
                  <a:lnTo>
                    <a:pt x="1466" y="3474"/>
                  </a:lnTo>
                  <a:lnTo>
                    <a:pt x="1466" y="3411"/>
                  </a:lnTo>
                  <a:lnTo>
                    <a:pt x="1528" y="3369"/>
                  </a:lnTo>
                  <a:lnTo>
                    <a:pt x="1633" y="3369"/>
                  </a:lnTo>
                  <a:lnTo>
                    <a:pt x="1675" y="3307"/>
                  </a:lnTo>
                  <a:lnTo>
                    <a:pt x="1696" y="3307"/>
                  </a:lnTo>
                  <a:lnTo>
                    <a:pt x="1884" y="3432"/>
                  </a:lnTo>
                  <a:lnTo>
                    <a:pt x="1884" y="3328"/>
                  </a:lnTo>
                  <a:lnTo>
                    <a:pt x="1863" y="3035"/>
                  </a:lnTo>
                  <a:lnTo>
                    <a:pt x="1779" y="2951"/>
                  </a:lnTo>
                  <a:lnTo>
                    <a:pt x="1696" y="2930"/>
                  </a:lnTo>
                  <a:lnTo>
                    <a:pt x="1633" y="2951"/>
                  </a:lnTo>
                  <a:lnTo>
                    <a:pt x="1549" y="2993"/>
                  </a:lnTo>
                  <a:lnTo>
                    <a:pt x="1549" y="2846"/>
                  </a:lnTo>
                  <a:lnTo>
                    <a:pt x="1528" y="2784"/>
                  </a:lnTo>
                  <a:lnTo>
                    <a:pt x="1570" y="2721"/>
                  </a:lnTo>
                  <a:lnTo>
                    <a:pt x="1675" y="2721"/>
                  </a:lnTo>
                  <a:lnTo>
                    <a:pt x="1800" y="2784"/>
                  </a:lnTo>
                  <a:lnTo>
                    <a:pt x="1863" y="2721"/>
                  </a:lnTo>
                  <a:lnTo>
                    <a:pt x="1884" y="2679"/>
                  </a:lnTo>
                  <a:lnTo>
                    <a:pt x="1968" y="2679"/>
                  </a:lnTo>
                  <a:lnTo>
                    <a:pt x="2177" y="2637"/>
                  </a:lnTo>
                  <a:lnTo>
                    <a:pt x="2198" y="2574"/>
                  </a:lnTo>
                  <a:lnTo>
                    <a:pt x="2177" y="2407"/>
                  </a:lnTo>
                  <a:lnTo>
                    <a:pt x="2219" y="2365"/>
                  </a:lnTo>
                  <a:lnTo>
                    <a:pt x="2365" y="2365"/>
                  </a:lnTo>
                  <a:lnTo>
                    <a:pt x="2428" y="2595"/>
                  </a:lnTo>
                  <a:lnTo>
                    <a:pt x="2512" y="2700"/>
                  </a:lnTo>
                  <a:lnTo>
                    <a:pt x="2637" y="2637"/>
                  </a:lnTo>
                  <a:lnTo>
                    <a:pt x="2721" y="2679"/>
                  </a:lnTo>
                  <a:lnTo>
                    <a:pt x="2805" y="2616"/>
                  </a:lnTo>
                  <a:lnTo>
                    <a:pt x="2909" y="2616"/>
                  </a:lnTo>
                  <a:lnTo>
                    <a:pt x="3035" y="2679"/>
                  </a:lnTo>
                  <a:lnTo>
                    <a:pt x="3056" y="2742"/>
                  </a:lnTo>
                  <a:lnTo>
                    <a:pt x="3119" y="2742"/>
                  </a:lnTo>
                  <a:lnTo>
                    <a:pt x="3119" y="2637"/>
                  </a:lnTo>
                  <a:lnTo>
                    <a:pt x="3098" y="2533"/>
                  </a:lnTo>
                  <a:lnTo>
                    <a:pt x="3244" y="2114"/>
                  </a:lnTo>
                  <a:lnTo>
                    <a:pt x="3307" y="1884"/>
                  </a:lnTo>
                  <a:lnTo>
                    <a:pt x="3307" y="1779"/>
                  </a:lnTo>
                  <a:lnTo>
                    <a:pt x="3244" y="1696"/>
                  </a:lnTo>
                  <a:lnTo>
                    <a:pt x="3223" y="1654"/>
                  </a:lnTo>
                  <a:lnTo>
                    <a:pt x="3139" y="1570"/>
                  </a:lnTo>
                  <a:lnTo>
                    <a:pt x="3119" y="1528"/>
                  </a:lnTo>
                  <a:lnTo>
                    <a:pt x="3035" y="1486"/>
                  </a:lnTo>
                  <a:lnTo>
                    <a:pt x="3014" y="1444"/>
                  </a:lnTo>
                  <a:lnTo>
                    <a:pt x="2993" y="1382"/>
                  </a:lnTo>
                  <a:lnTo>
                    <a:pt x="2993" y="1340"/>
                  </a:lnTo>
                  <a:lnTo>
                    <a:pt x="3035" y="1319"/>
                  </a:lnTo>
                  <a:lnTo>
                    <a:pt x="3056" y="1277"/>
                  </a:lnTo>
                  <a:lnTo>
                    <a:pt x="3119" y="1277"/>
                  </a:lnTo>
                  <a:lnTo>
                    <a:pt x="3098" y="1214"/>
                  </a:lnTo>
                  <a:lnTo>
                    <a:pt x="3056" y="1172"/>
                  </a:lnTo>
                  <a:lnTo>
                    <a:pt x="3056" y="1110"/>
                  </a:lnTo>
                  <a:lnTo>
                    <a:pt x="3202" y="1026"/>
                  </a:lnTo>
                  <a:lnTo>
                    <a:pt x="3307" y="1005"/>
                  </a:lnTo>
                  <a:lnTo>
                    <a:pt x="3307" y="900"/>
                  </a:lnTo>
                  <a:lnTo>
                    <a:pt x="3265" y="838"/>
                  </a:lnTo>
                  <a:lnTo>
                    <a:pt x="3307" y="754"/>
                  </a:lnTo>
                  <a:lnTo>
                    <a:pt x="3307" y="587"/>
                  </a:lnTo>
                  <a:lnTo>
                    <a:pt x="3244" y="545"/>
                  </a:lnTo>
                  <a:lnTo>
                    <a:pt x="3056" y="524"/>
                  </a:lnTo>
                  <a:lnTo>
                    <a:pt x="2930" y="587"/>
                  </a:lnTo>
                  <a:lnTo>
                    <a:pt x="2805" y="628"/>
                  </a:lnTo>
                  <a:lnTo>
                    <a:pt x="2721" y="608"/>
                  </a:lnTo>
                  <a:lnTo>
                    <a:pt x="2616" y="649"/>
                  </a:lnTo>
                  <a:lnTo>
                    <a:pt x="2575" y="608"/>
                  </a:lnTo>
                  <a:lnTo>
                    <a:pt x="2595" y="545"/>
                  </a:lnTo>
                  <a:lnTo>
                    <a:pt x="2575" y="440"/>
                  </a:lnTo>
                  <a:lnTo>
                    <a:pt x="2575" y="315"/>
                  </a:lnTo>
                  <a:lnTo>
                    <a:pt x="2533" y="189"/>
                  </a:lnTo>
                  <a:lnTo>
                    <a:pt x="2575" y="84"/>
                  </a:lnTo>
                  <a:lnTo>
                    <a:pt x="2533" y="22"/>
                  </a:lnTo>
                  <a:lnTo>
                    <a:pt x="2491" y="22"/>
                  </a:lnTo>
                  <a:lnTo>
                    <a:pt x="2470" y="64"/>
                  </a:lnTo>
                  <a:lnTo>
                    <a:pt x="2303" y="22"/>
                  </a:lnTo>
                  <a:lnTo>
                    <a:pt x="2303" y="1"/>
                  </a:lnTo>
                  <a:lnTo>
                    <a:pt x="2219" y="1"/>
                  </a:lnTo>
                  <a:lnTo>
                    <a:pt x="2114" y="22"/>
                  </a:lnTo>
                  <a:lnTo>
                    <a:pt x="2072" y="1"/>
                  </a:lnTo>
                  <a:lnTo>
                    <a:pt x="1884" y="1"/>
                  </a:lnTo>
                  <a:lnTo>
                    <a:pt x="1842" y="22"/>
                  </a:lnTo>
                  <a:lnTo>
                    <a:pt x="167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36"/>
            <p:cNvSpPr/>
            <p:nvPr/>
          </p:nvSpPr>
          <p:spPr>
            <a:xfrm>
              <a:off x="3821750" y="3213450"/>
              <a:ext cx="29325" cy="18850"/>
            </a:xfrm>
            <a:custGeom>
              <a:rect b="b" l="l" r="r" t="t"/>
              <a:pathLst>
                <a:path extrusionOk="0" h="754" w="1173">
                  <a:moveTo>
                    <a:pt x="398" y="1"/>
                  </a:moveTo>
                  <a:lnTo>
                    <a:pt x="315" y="21"/>
                  </a:lnTo>
                  <a:lnTo>
                    <a:pt x="294" y="42"/>
                  </a:lnTo>
                  <a:lnTo>
                    <a:pt x="336" y="147"/>
                  </a:lnTo>
                  <a:lnTo>
                    <a:pt x="168" y="335"/>
                  </a:lnTo>
                  <a:lnTo>
                    <a:pt x="1" y="628"/>
                  </a:lnTo>
                  <a:lnTo>
                    <a:pt x="168" y="691"/>
                  </a:lnTo>
                  <a:lnTo>
                    <a:pt x="168" y="733"/>
                  </a:lnTo>
                  <a:lnTo>
                    <a:pt x="210" y="754"/>
                  </a:lnTo>
                  <a:lnTo>
                    <a:pt x="294" y="691"/>
                  </a:lnTo>
                  <a:lnTo>
                    <a:pt x="377" y="670"/>
                  </a:lnTo>
                  <a:lnTo>
                    <a:pt x="398" y="691"/>
                  </a:lnTo>
                  <a:lnTo>
                    <a:pt x="1173" y="691"/>
                  </a:lnTo>
                  <a:lnTo>
                    <a:pt x="1173" y="21"/>
                  </a:lnTo>
                  <a:lnTo>
                    <a:pt x="503" y="21"/>
                  </a:lnTo>
                  <a:lnTo>
                    <a:pt x="48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36"/>
            <p:cNvSpPr/>
            <p:nvPr/>
          </p:nvSpPr>
          <p:spPr>
            <a:xfrm>
              <a:off x="3848425" y="3188875"/>
              <a:ext cx="110925" cy="129750"/>
            </a:xfrm>
            <a:custGeom>
              <a:rect b="b" l="l" r="r" t="t"/>
              <a:pathLst>
                <a:path extrusionOk="0" h="5190" w="4437">
                  <a:moveTo>
                    <a:pt x="3935" y="0"/>
                  </a:moveTo>
                  <a:lnTo>
                    <a:pt x="3872" y="63"/>
                  </a:lnTo>
                  <a:lnTo>
                    <a:pt x="3767" y="42"/>
                  </a:lnTo>
                  <a:lnTo>
                    <a:pt x="3537" y="147"/>
                  </a:lnTo>
                  <a:lnTo>
                    <a:pt x="3495" y="188"/>
                  </a:lnTo>
                  <a:lnTo>
                    <a:pt x="3391" y="209"/>
                  </a:lnTo>
                  <a:lnTo>
                    <a:pt x="3244" y="377"/>
                  </a:lnTo>
                  <a:lnTo>
                    <a:pt x="2972" y="816"/>
                  </a:lnTo>
                  <a:lnTo>
                    <a:pt x="2930" y="900"/>
                  </a:lnTo>
                  <a:lnTo>
                    <a:pt x="2867" y="1004"/>
                  </a:lnTo>
                  <a:lnTo>
                    <a:pt x="2867" y="1025"/>
                  </a:lnTo>
                  <a:lnTo>
                    <a:pt x="2909" y="1130"/>
                  </a:lnTo>
                  <a:lnTo>
                    <a:pt x="2888" y="1193"/>
                  </a:lnTo>
                  <a:lnTo>
                    <a:pt x="2805" y="1193"/>
                  </a:lnTo>
                  <a:lnTo>
                    <a:pt x="2805" y="1151"/>
                  </a:lnTo>
                  <a:lnTo>
                    <a:pt x="2700" y="1151"/>
                  </a:lnTo>
                  <a:lnTo>
                    <a:pt x="2658" y="1130"/>
                  </a:lnTo>
                  <a:lnTo>
                    <a:pt x="2554" y="1130"/>
                  </a:lnTo>
                  <a:lnTo>
                    <a:pt x="2491" y="1151"/>
                  </a:lnTo>
                  <a:lnTo>
                    <a:pt x="2407" y="1088"/>
                  </a:lnTo>
                  <a:lnTo>
                    <a:pt x="2365" y="1088"/>
                  </a:lnTo>
                  <a:lnTo>
                    <a:pt x="2344" y="1109"/>
                  </a:lnTo>
                  <a:lnTo>
                    <a:pt x="2282" y="1130"/>
                  </a:lnTo>
                  <a:lnTo>
                    <a:pt x="2261" y="1088"/>
                  </a:lnTo>
                  <a:lnTo>
                    <a:pt x="2177" y="1046"/>
                  </a:lnTo>
                  <a:lnTo>
                    <a:pt x="2135" y="1088"/>
                  </a:lnTo>
                  <a:lnTo>
                    <a:pt x="2051" y="1004"/>
                  </a:lnTo>
                  <a:lnTo>
                    <a:pt x="2030" y="1004"/>
                  </a:lnTo>
                  <a:lnTo>
                    <a:pt x="1989" y="1025"/>
                  </a:lnTo>
                  <a:lnTo>
                    <a:pt x="1926" y="1004"/>
                  </a:lnTo>
                  <a:lnTo>
                    <a:pt x="1194" y="1004"/>
                  </a:lnTo>
                  <a:lnTo>
                    <a:pt x="1152" y="1109"/>
                  </a:lnTo>
                  <a:lnTo>
                    <a:pt x="1194" y="1235"/>
                  </a:lnTo>
                  <a:lnTo>
                    <a:pt x="1194" y="1360"/>
                  </a:lnTo>
                  <a:lnTo>
                    <a:pt x="1214" y="1465"/>
                  </a:lnTo>
                  <a:lnTo>
                    <a:pt x="1194" y="1528"/>
                  </a:lnTo>
                  <a:lnTo>
                    <a:pt x="1235" y="1569"/>
                  </a:lnTo>
                  <a:lnTo>
                    <a:pt x="1340" y="1528"/>
                  </a:lnTo>
                  <a:lnTo>
                    <a:pt x="1424" y="1548"/>
                  </a:lnTo>
                  <a:lnTo>
                    <a:pt x="1549" y="1507"/>
                  </a:lnTo>
                  <a:lnTo>
                    <a:pt x="1675" y="1444"/>
                  </a:lnTo>
                  <a:lnTo>
                    <a:pt x="1863" y="1465"/>
                  </a:lnTo>
                  <a:lnTo>
                    <a:pt x="1926" y="1507"/>
                  </a:lnTo>
                  <a:lnTo>
                    <a:pt x="1926" y="1674"/>
                  </a:lnTo>
                  <a:lnTo>
                    <a:pt x="1884" y="1758"/>
                  </a:lnTo>
                  <a:lnTo>
                    <a:pt x="1926" y="1820"/>
                  </a:lnTo>
                  <a:lnTo>
                    <a:pt x="1926" y="1925"/>
                  </a:lnTo>
                  <a:lnTo>
                    <a:pt x="1821" y="1946"/>
                  </a:lnTo>
                  <a:lnTo>
                    <a:pt x="1675" y="2030"/>
                  </a:lnTo>
                  <a:lnTo>
                    <a:pt x="1675" y="2092"/>
                  </a:lnTo>
                  <a:lnTo>
                    <a:pt x="1717" y="2134"/>
                  </a:lnTo>
                  <a:lnTo>
                    <a:pt x="1738" y="2197"/>
                  </a:lnTo>
                  <a:lnTo>
                    <a:pt x="1675" y="2197"/>
                  </a:lnTo>
                  <a:lnTo>
                    <a:pt x="1654" y="2239"/>
                  </a:lnTo>
                  <a:lnTo>
                    <a:pt x="1612" y="2260"/>
                  </a:lnTo>
                  <a:lnTo>
                    <a:pt x="1612" y="2302"/>
                  </a:lnTo>
                  <a:lnTo>
                    <a:pt x="1633" y="2364"/>
                  </a:lnTo>
                  <a:lnTo>
                    <a:pt x="1654" y="2406"/>
                  </a:lnTo>
                  <a:lnTo>
                    <a:pt x="1738" y="2448"/>
                  </a:lnTo>
                  <a:lnTo>
                    <a:pt x="1758" y="2490"/>
                  </a:lnTo>
                  <a:lnTo>
                    <a:pt x="1842" y="2574"/>
                  </a:lnTo>
                  <a:lnTo>
                    <a:pt x="1863" y="2616"/>
                  </a:lnTo>
                  <a:lnTo>
                    <a:pt x="1926" y="2699"/>
                  </a:lnTo>
                  <a:lnTo>
                    <a:pt x="1926" y="2804"/>
                  </a:lnTo>
                  <a:lnTo>
                    <a:pt x="1863" y="3034"/>
                  </a:lnTo>
                  <a:lnTo>
                    <a:pt x="1717" y="3453"/>
                  </a:lnTo>
                  <a:lnTo>
                    <a:pt x="1738" y="3557"/>
                  </a:lnTo>
                  <a:lnTo>
                    <a:pt x="1738" y="3662"/>
                  </a:lnTo>
                  <a:lnTo>
                    <a:pt x="1675" y="3662"/>
                  </a:lnTo>
                  <a:lnTo>
                    <a:pt x="1654" y="3599"/>
                  </a:lnTo>
                  <a:lnTo>
                    <a:pt x="1528" y="3536"/>
                  </a:lnTo>
                  <a:lnTo>
                    <a:pt x="1424" y="3536"/>
                  </a:lnTo>
                  <a:lnTo>
                    <a:pt x="1340" y="3599"/>
                  </a:lnTo>
                  <a:lnTo>
                    <a:pt x="1256" y="3557"/>
                  </a:lnTo>
                  <a:lnTo>
                    <a:pt x="1131" y="3620"/>
                  </a:lnTo>
                  <a:lnTo>
                    <a:pt x="1047" y="3515"/>
                  </a:lnTo>
                  <a:lnTo>
                    <a:pt x="984" y="3285"/>
                  </a:lnTo>
                  <a:lnTo>
                    <a:pt x="838" y="3285"/>
                  </a:lnTo>
                  <a:lnTo>
                    <a:pt x="796" y="3327"/>
                  </a:lnTo>
                  <a:lnTo>
                    <a:pt x="817" y="3494"/>
                  </a:lnTo>
                  <a:lnTo>
                    <a:pt x="796" y="3557"/>
                  </a:lnTo>
                  <a:lnTo>
                    <a:pt x="587" y="3599"/>
                  </a:lnTo>
                  <a:lnTo>
                    <a:pt x="503" y="3599"/>
                  </a:lnTo>
                  <a:lnTo>
                    <a:pt x="482" y="3641"/>
                  </a:lnTo>
                  <a:lnTo>
                    <a:pt x="419" y="3704"/>
                  </a:lnTo>
                  <a:lnTo>
                    <a:pt x="294" y="3641"/>
                  </a:lnTo>
                  <a:lnTo>
                    <a:pt x="189" y="3641"/>
                  </a:lnTo>
                  <a:lnTo>
                    <a:pt x="147" y="3704"/>
                  </a:lnTo>
                  <a:lnTo>
                    <a:pt x="168" y="3766"/>
                  </a:lnTo>
                  <a:lnTo>
                    <a:pt x="168" y="3913"/>
                  </a:lnTo>
                  <a:lnTo>
                    <a:pt x="252" y="3871"/>
                  </a:lnTo>
                  <a:lnTo>
                    <a:pt x="315" y="3850"/>
                  </a:lnTo>
                  <a:lnTo>
                    <a:pt x="398" y="3871"/>
                  </a:lnTo>
                  <a:lnTo>
                    <a:pt x="482" y="3955"/>
                  </a:lnTo>
                  <a:lnTo>
                    <a:pt x="503" y="4248"/>
                  </a:lnTo>
                  <a:lnTo>
                    <a:pt x="503" y="4352"/>
                  </a:lnTo>
                  <a:lnTo>
                    <a:pt x="315" y="4227"/>
                  </a:lnTo>
                  <a:lnTo>
                    <a:pt x="294" y="4227"/>
                  </a:lnTo>
                  <a:lnTo>
                    <a:pt x="252" y="4289"/>
                  </a:lnTo>
                  <a:lnTo>
                    <a:pt x="147" y="4289"/>
                  </a:lnTo>
                  <a:lnTo>
                    <a:pt x="85" y="4331"/>
                  </a:lnTo>
                  <a:lnTo>
                    <a:pt x="85" y="4394"/>
                  </a:lnTo>
                  <a:lnTo>
                    <a:pt x="1" y="4499"/>
                  </a:lnTo>
                  <a:lnTo>
                    <a:pt x="106" y="4603"/>
                  </a:lnTo>
                  <a:lnTo>
                    <a:pt x="168" y="4687"/>
                  </a:lnTo>
                  <a:lnTo>
                    <a:pt x="315" y="4792"/>
                  </a:lnTo>
                  <a:lnTo>
                    <a:pt x="315" y="4896"/>
                  </a:lnTo>
                  <a:lnTo>
                    <a:pt x="419" y="5001"/>
                  </a:lnTo>
                  <a:lnTo>
                    <a:pt x="419" y="5126"/>
                  </a:lnTo>
                  <a:lnTo>
                    <a:pt x="482" y="5189"/>
                  </a:lnTo>
                  <a:lnTo>
                    <a:pt x="524" y="5168"/>
                  </a:lnTo>
                  <a:lnTo>
                    <a:pt x="608" y="5022"/>
                  </a:lnTo>
                  <a:lnTo>
                    <a:pt x="629" y="5022"/>
                  </a:lnTo>
                  <a:lnTo>
                    <a:pt x="712" y="4980"/>
                  </a:lnTo>
                  <a:lnTo>
                    <a:pt x="775" y="4875"/>
                  </a:lnTo>
                  <a:lnTo>
                    <a:pt x="838" y="4854"/>
                  </a:lnTo>
                  <a:lnTo>
                    <a:pt x="942" y="4771"/>
                  </a:lnTo>
                  <a:lnTo>
                    <a:pt x="1005" y="4771"/>
                  </a:lnTo>
                  <a:lnTo>
                    <a:pt x="1047" y="4813"/>
                  </a:lnTo>
                  <a:lnTo>
                    <a:pt x="1110" y="4896"/>
                  </a:lnTo>
                  <a:lnTo>
                    <a:pt x="1110" y="5001"/>
                  </a:lnTo>
                  <a:lnTo>
                    <a:pt x="1131" y="4980"/>
                  </a:lnTo>
                  <a:lnTo>
                    <a:pt x="1194" y="5001"/>
                  </a:lnTo>
                  <a:lnTo>
                    <a:pt x="1298" y="4959"/>
                  </a:lnTo>
                  <a:lnTo>
                    <a:pt x="1319" y="5001"/>
                  </a:lnTo>
                  <a:lnTo>
                    <a:pt x="1319" y="5064"/>
                  </a:lnTo>
                  <a:lnTo>
                    <a:pt x="1424" y="5064"/>
                  </a:lnTo>
                  <a:lnTo>
                    <a:pt x="1507" y="4980"/>
                  </a:lnTo>
                  <a:lnTo>
                    <a:pt x="1507" y="4875"/>
                  </a:lnTo>
                  <a:lnTo>
                    <a:pt x="1570" y="4854"/>
                  </a:lnTo>
                  <a:lnTo>
                    <a:pt x="1654" y="4875"/>
                  </a:lnTo>
                  <a:lnTo>
                    <a:pt x="1758" y="4771"/>
                  </a:lnTo>
                  <a:lnTo>
                    <a:pt x="1947" y="4708"/>
                  </a:lnTo>
                  <a:lnTo>
                    <a:pt x="1947" y="4771"/>
                  </a:lnTo>
                  <a:lnTo>
                    <a:pt x="1863" y="4896"/>
                  </a:lnTo>
                  <a:lnTo>
                    <a:pt x="1884" y="4917"/>
                  </a:lnTo>
                  <a:lnTo>
                    <a:pt x="1947" y="5022"/>
                  </a:lnTo>
                  <a:lnTo>
                    <a:pt x="2072" y="5105"/>
                  </a:lnTo>
                  <a:lnTo>
                    <a:pt x="2198" y="5022"/>
                  </a:lnTo>
                  <a:lnTo>
                    <a:pt x="2282" y="4917"/>
                  </a:lnTo>
                  <a:lnTo>
                    <a:pt x="2512" y="4687"/>
                  </a:lnTo>
                  <a:lnTo>
                    <a:pt x="2574" y="4603"/>
                  </a:lnTo>
                  <a:lnTo>
                    <a:pt x="2658" y="4541"/>
                  </a:lnTo>
                  <a:lnTo>
                    <a:pt x="2763" y="4499"/>
                  </a:lnTo>
                  <a:lnTo>
                    <a:pt x="2867" y="4352"/>
                  </a:lnTo>
                  <a:lnTo>
                    <a:pt x="2867" y="4248"/>
                  </a:lnTo>
                  <a:lnTo>
                    <a:pt x="2888" y="4080"/>
                  </a:lnTo>
                  <a:lnTo>
                    <a:pt x="2909" y="3766"/>
                  </a:lnTo>
                  <a:lnTo>
                    <a:pt x="2888" y="3745"/>
                  </a:lnTo>
                  <a:lnTo>
                    <a:pt x="2867" y="3557"/>
                  </a:lnTo>
                  <a:lnTo>
                    <a:pt x="2909" y="3453"/>
                  </a:lnTo>
                  <a:lnTo>
                    <a:pt x="3098" y="3285"/>
                  </a:lnTo>
                  <a:lnTo>
                    <a:pt x="3098" y="3139"/>
                  </a:lnTo>
                  <a:lnTo>
                    <a:pt x="3202" y="3013"/>
                  </a:lnTo>
                  <a:lnTo>
                    <a:pt x="3328" y="2908"/>
                  </a:lnTo>
                  <a:lnTo>
                    <a:pt x="3411" y="2929"/>
                  </a:lnTo>
                  <a:lnTo>
                    <a:pt x="3516" y="2867"/>
                  </a:lnTo>
                  <a:lnTo>
                    <a:pt x="3621" y="2825"/>
                  </a:lnTo>
                  <a:lnTo>
                    <a:pt x="3809" y="2511"/>
                  </a:lnTo>
                  <a:lnTo>
                    <a:pt x="3809" y="2344"/>
                  </a:lnTo>
                  <a:lnTo>
                    <a:pt x="3851" y="2155"/>
                  </a:lnTo>
                  <a:lnTo>
                    <a:pt x="3935" y="2092"/>
                  </a:lnTo>
                  <a:lnTo>
                    <a:pt x="3955" y="1946"/>
                  </a:lnTo>
                  <a:lnTo>
                    <a:pt x="3935" y="1925"/>
                  </a:lnTo>
                  <a:lnTo>
                    <a:pt x="3955" y="1737"/>
                  </a:lnTo>
                  <a:lnTo>
                    <a:pt x="3955" y="1653"/>
                  </a:lnTo>
                  <a:lnTo>
                    <a:pt x="3955" y="1507"/>
                  </a:lnTo>
                  <a:lnTo>
                    <a:pt x="4060" y="1402"/>
                  </a:lnTo>
                  <a:lnTo>
                    <a:pt x="4060" y="1256"/>
                  </a:lnTo>
                  <a:lnTo>
                    <a:pt x="4081" y="1130"/>
                  </a:lnTo>
                  <a:lnTo>
                    <a:pt x="4039" y="921"/>
                  </a:lnTo>
                  <a:lnTo>
                    <a:pt x="4290" y="607"/>
                  </a:lnTo>
                  <a:lnTo>
                    <a:pt x="4332" y="502"/>
                  </a:lnTo>
                  <a:lnTo>
                    <a:pt x="4437" y="460"/>
                  </a:lnTo>
                  <a:lnTo>
                    <a:pt x="4437" y="209"/>
                  </a:lnTo>
                  <a:lnTo>
                    <a:pt x="4374" y="105"/>
                  </a:lnTo>
                  <a:lnTo>
                    <a:pt x="4374" y="63"/>
                  </a:lnTo>
                  <a:lnTo>
                    <a:pt x="4290" y="84"/>
                  </a:lnTo>
                  <a:lnTo>
                    <a:pt x="4248" y="105"/>
                  </a:lnTo>
                  <a:lnTo>
                    <a:pt x="4144" y="63"/>
                  </a:lnTo>
                  <a:lnTo>
                    <a:pt x="412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36"/>
            <p:cNvSpPr/>
            <p:nvPr/>
          </p:nvSpPr>
          <p:spPr>
            <a:xfrm>
              <a:off x="3860475" y="3308125"/>
              <a:ext cx="15700" cy="21475"/>
            </a:xfrm>
            <a:custGeom>
              <a:rect b="b" l="l" r="r" t="t"/>
              <a:pathLst>
                <a:path extrusionOk="0" h="859" w="628">
                  <a:moveTo>
                    <a:pt x="460" y="1"/>
                  </a:moveTo>
                  <a:lnTo>
                    <a:pt x="356" y="84"/>
                  </a:lnTo>
                  <a:lnTo>
                    <a:pt x="293" y="105"/>
                  </a:lnTo>
                  <a:lnTo>
                    <a:pt x="230" y="210"/>
                  </a:lnTo>
                  <a:lnTo>
                    <a:pt x="147" y="252"/>
                  </a:lnTo>
                  <a:lnTo>
                    <a:pt x="126" y="252"/>
                  </a:lnTo>
                  <a:lnTo>
                    <a:pt x="42" y="398"/>
                  </a:lnTo>
                  <a:lnTo>
                    <a:pt x="0" y="419"/>
                  </a:lnTo>
                  <a:lnTo>
                    <a:pt x="84" y="503"/>
                  </a:lnTo>
                  <a:lnTo>
                    <a:pt x="105" y="670"/>
                  </a:lnTo>
                  <a:lnTo>
                    <a:pt x="42" y="775"/>
                  </a:lnTo>
                  <a:lnTo>
                    <a:pt x="84" y="859"/>
                  </a:lnTo>
                  <a:lnTo>
                    <a:pt x="188" y="775"/>
                  </a:lnTo>
                  <a:lnTo>
                    <a:pt x="293" y="775"/>
                  </a:lnTo>
                  <a:lnTo>
                    <a:pt x="356" y="712"/>
                  </a:lnTo>
                  <a:lnTo>
                    <a:pt x="335" y="503"/>
                  </a:lnTo>
                  <a:lnTo>
                    <a:pt x="398" y="440"/>
                  </a:lnTo>
                  <a:lnTo>
                    <a:pt x="523" y="335"/>
                  </a:lnTo>
                  <a:lnTo>
                    <a:pt x="628" y="231"/>
                  </a:lnTo>
                  <a:lnTo>
                    <a:pt x="628" y="126"/>
                  </a:lnTo>
                  <a:lnTo>
                    <a:pt x="565" y="43"/>
                  </a:lnTo>
                  <a:lnTo>
                    <a:pt x="5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36"/>
            <p:cNvSpPr/>
            <p:nvPr/>
          </p:nvSpPr>
          <p:spPr>
            <a:xfrm>
              <a:off x="4111550" y="3257925"/>
              <a:ext cx="161650" cy="164775"/>
            </a:xfrm>
            <a:custGeom>
              <a:rect b="b" l="l" r="r" t="t"/>
              <a:pathLst>
                <a:path extrusionOk="0" h="6591" w="6466">
                  <a:moveTo>
                    <a:pt x="2553" y="0"/>
                  </a:moveTo>
                  <a:lnTo>
                    <a:pt x="1779" y="42"/>
                  </a:lnTo>
                  <a:lnTo>
                    <a:pt x="858" y="42"/>
                  </a:lnTo>
                  <a:lnTo>
                    <a:pt x="816" y="105"/>
                  </a:lnTo>
                  <a:lnTo>
                    <a:pt x="754" y="105"/>
                  </a:lnTo>
                  <a:lnTo>
                    <a:pt x="712" y="146"/>
                  </a:lnTo>
                  <a:lnTo>
                    <a:pt x="775" y="230"/>
                  </a:lnTo>
                  <a:lnTo>
                    <a:pt x="858" y="314"/>
                  </a:lnTo>
                  <a:lnTo>
                    <a:pt x="858" y="356"/>
                  </a:lnTo>
                  <a:lnTo>
                    <a:pt x="921" y="439"/>
                  </a:lnTo>
                  <a:lnTo>
                    <a:pt x="963" y="628"/>
                  </a:lnTo>
                  <a:lnTo>
                    <a:pt x="984" y="732"/>
                  </a:lnTo>
                  <a:lnTo>
                    <a:pt x="942" y="795"/>
                  </a:lnTo>
                  <a:lnTo>
                    <a:pt x="942" y="879"/>
                  </a:lnTo>
                  <a:lnTo>
                    <a:pt x="879" y="942"/>
                  </a:lnTo>
                  <a:lnTo>
                    <a:pt x="816" y="963"/>
                  </a:lnTo>
                  <a:lnTo>
                    <a:pt x="754" y="963"/>
                  </a:lnTo>
                  <a:lnTo>
                    <a:pt x="733" y="942"/>
                  </a:lnTo>
                  <a:lnTo>
                    <a:pt x="733" y="983"/>
                  </a:lnTo>
                  <a:lnTo>
                    <a:pt x="754" y="1046"/>
                  </a:lnTo>
                  <a:lnTo>
                    <a:pt x="754" y="1109"/>
                  </a:lnTo>
                  <a:lnTo>
                    <a:pt x="858" y="1151"/>
                  </a:lnTo>
                  <a:lnTo>
                    <a:pt x="858" y="1214"/>
                  </a:lnTo>
                  <a:lnTo>
                    <a:pt x="942" y="1214"/>
                  </a:lnTo>
                  <a:lnTo>
                    <a:pt x="963" y="1402"/>
                  </a:lnTo>
                  <a:lnTo>
                    <a:pt x="963" y="1486"/>
                  </a:lnTo>
                  <a:lnTo>
                    <a:pt x="858" y="1590"/>
                  </a:lnTo>
                  <a:lnTo>
                    <a:pt x="775" y="1674"/>
                  </a:lnTo>
                  <a:lnTo>
                    <a:pt x="733" y="1716"/>
                  </a:lnTo>
                  <a:lnTo>
                    <a:pt x="565" y="1883"/>
                  </a:lnTo>
                  <a:lnTo>
                    <a:pt x="461" y="2030"/>
                  </a:lnTo>
                  <a:lnTo>
                    <a:pt x="293" y="2092"/>
                  </a:lnTo>
                  <a:lnTo>
                    <a:pt x="0" y="2092"/>
                  </a:lnTo>
                  <a:lnTo>
                    <a:pt x="84" y="2553"/>
                  </a:lnTo>
                  <a:lnTo>
                    <a:pt x="210" y="3243"/>
                  </a:lnTo>
                  <a:lnTo>
                    <a:pt x="628" y="3808"/>
                  </a:lnTo>
                  <a:lnTo>
                    <a:pt x="754" y="4248"/>
                  </a:lnTo>
                  <a:lnTo>
                    <a:pt x="942" y="4352"/>
                  </a:lnTo>
                  <a:lnTo>
                    <a:pt x="1026" y="4352"/>
                  </a:lnTo>
                  <a:lnTo>
                    <a:pt x="1130" y="4394"/>
                  </a:lnTo>
                  <a:lnTo>
                    <a:pt x="1172" y="4394"/>
                  </a:lnTo>
                  <a:lnTo>
                    <a:pt x="1256" y="4436"/>
                  </a:lnTo>
                  <a:lnTo>
                    <a:pt x="1256" y="4499"/>
                  </a:lnTo>
                  <a:lnTo>
                    <a:pt x="1340" y="4561"/>
                  </a:lnTo>
                  <a:lnTo>
                    <a:pt x="1444" y="4561"/>
                  </a:lnTo>
                  <a:lnTo>
                    <a:pt x="1695" y="4645"/>
                  </a:lnTo>
                  <a:lnTo>
                    <a:pt x="1779" y="4645"/>
                  </a:lnTo>
                  <a:lnTo>
                    <a:pt x="1821" y="4708"/>
                  </a:lnTo>
                  <a:lnTo>
                    <a:pt x="1884" y="4729"/>
                  </a:lnTo>
                  <a:lnTo>
                    <a:pt x="1925" y="4812"/>
                  </a:lnTo>
                  <a:lnTo>
                    <a:pt x="2030" y="4917"/>
                  </a:lnTo>
                  <a:lnTo>
                    <a:pt x="2093" y="4917"/>
                  </a:lnTo>
                  <a:lnTo>
                    <a:pt x="2093" y="4938"/>
                  </a:lnTo>
                  <a:lnTo>
                    <a:pt x="2114" y="4917"/>
                  </a:lnTo>
                  <a:lnTo>
                    <a:pt x="2177" y="4917"/>
                  </a:lnTo>
                  <a:lnTo>
                    <a:pt x="2197" y="4980"/>
                  </a:lnTo>
                  <a:lnTo>
                    <a:pt x="2281" y="4980"/>
                  </a:lnTo>
                  <a:lnTo>
                    <a:pt x="2302" y="5022"/>
                  </a:lnTo>
                  <a:lnTo>
                    <a:pt x="2323" y="4980"/>
                  </a:lnTo>
                  <a:lnTo>
                    <a:pt x="2407" y="5022"/>
                  </a:lnTo>
                  <a:lnTo>
                    <a:pt x="2428" y="5043"/>
                  </a:lnTo>
                  <a:lnTo>
                    <a:pt x="2490" y="5043"/>
                  </a:lnTo>
                  <a:lnTo>
                    <a:pt x="2511" y="5084"/>
                  </a:lnTo>
                  <a:lnTo>
                    <a:pt x="2553" y="5126"/>
                  </a:lnTo>
                  <a:lnTo>
                    <a:pt x="2637" y="5189"/>
                  </a:lnTo>
                  <a:lnTo>
                    <a:pt x="2825" y="5398"/>
                  </a:lnTo>
                  <a:lnTo>
                    <a:pt x="2846" y="5608"/>
                  </a:lnTo>
                  <a:lnTo>
                    <a:pt x="2846" y="6591"/>
                  </a:lnTo>
                  <a:lnTo>
                    <a:pt x="2951" y="6193"/>
                  </a:lnTo>
                  <a:lnTo>
                    <a:pt x="3495" y="6173"/>
                  </a:lnTo>
                  <a:lnTo>
                    <a:pt x="3599" y="6131"/>
                  </a:lnTo>
                  <a:lnTo>
                    <a:pt x="3641" y="6110"/>
                  </a:lnTo>
                  <a:lnTo>
                    <a:pt x="3704" y="6089"/>
                  </a:lnTo>
                  <a:lnTo>
                    <a:pt x="3704" y="6131"/>
                  </a:lnTo>
                  <a:lnTo>
                    <a:pt x="3788" y="6173"/>
                  </a:lnTo>
                  <a:lnTo>
                    <a:pt x="3871" y="6214"/>
                  </a:lnTo>
                  <a:lnTo>
                    <a:pt x="3955" y="6214"/>
                  </a:lnTo>
                  <a:lnTo>
                    <a:pt x="3997" y="6298"/>
                  </a:lnTo>
                  <a:lnTo>
                    <a:pt x="3976" y="6319"/>
                  </a:lnTo>
                  <a:lnTo>
                    <a:pt x="4164" y="6298"/>
                  </a:lnTo>
                  <a:lnTo>
                    <a:pt x="4269" y="6193"/>
                  </a:lnTo>
                  <a:lnTo>
                    <a:pt x="4332" y="6193"/>
                  </a:lnTo>
                  <a:lnTo>
                    <a:pt x="4394" y="6131"/>
                  </a:lnTo>
                  <a:lnTo>
                    <a:pt x="4436" y="6173"/>
                  </a:lnTo>
                  <a:lnTo>
                    <a:pt x="4436" y="6214"/>
                  </a:lnTo>
                  <a:lnTo>
                    <a:pt x="4520" y="6214"/>
                  </a:lnTo>
                  <a:lnTo>
                    <a:pt x="4604" y="6277"/>
                  </a:lnTo>
                  <a:lnTo>
                    <a:pt x="4729" y="6214"/>
                  </a:lnTo>
                  <a:lnTo>
                    <a:pt x="4897" y="6193"/>
                  </a:lnTo>
                  <a:lnTo>
                    <a:pt x="4918" y="6110"/>
                  </a:lnTo>
                  <a:lnTo>
                    <a:pt x="4897" y="6068"/>
                  </a:lnTo>
                  <a:lnTo>
                    <a:pt x="4938" y="6005"/>
                  </a:lnTo>
                  <a:lnTo>
                    <a:pt x="5043" y="6026"/>
                  </a:lnTo>
                  <a:lnTo>
                    <a:pt x="5127" y="6026"/>
                  </a:lnTo>
                  <a:lnTo>
                    <a:pt x="5210" y="6089"/>
                  </a:lnTo>
                  <a:lnTo>
                    <a:pt x="5315" y="6068"/>
                  </a:lnTo>
                  <a:lnTo>
                    <a:pt x="5357" y="6026"/>
                  </a:lnTo>
                  <a:lnTo>
                    <a:pt x="5566" y="5963"/>
                  </a:lnTo>
                  <a:lnTo>
                    <a:pt x="5650" y="5984"/>
                  </a:lnTo>
                  <a:lnTo>
                    <a:pt x="5754" y="5963"/>
                  </a:lnTo>
                  <a:lnTo>
                    <a:pt x="5775" y="5900"/>
                  </a:lnTo>
                  <a:lnTo>
                    <a:pt x="5901" y="5900"/>
                  </a:lnTo>
                  <a:lnTo>
                    <a:pt x="5985" y="5817"/>
                  </a:lnTo>
                  <a:lnTo>
                    <a:pt x="6110" y="5796"/>
                  </a:lnTo>
                  <a:lnTo>
                    <a:pt x="6194" y="5712"/>
                  </a:lnTo>
                  <a:lnTo>
                    <a:pt x="6278" y="5649"/>
                  </a:lnTo>
                  <a:lnTo>
                    <a:pt x="6382" y="5670"/>
                  </a:lnTo>
                  <a:lnTo>
                    <a:pt x="6424" y="5608"/>
                  </a:lnTo>
                  <a:lnTo>
                    <a:pt x="6466" y="5587"/>
                  </a:lnTo>
                  <a:lnTo>
                    <a:pt x="6424" y="5587"/>
                  </a:lnTo>
                  <a:lnTo>
                    <a:pt x="6424" y="5545"/>
                  </a:lnTo>
                  <a:lnTo>
                    <a:pt x="6298" y="5440"/>
                  </a:lnTo>
                  <a:lnTo>
                    <a:pt x="6173" y="5398"/>
                  </a:lnTo>
                  <a:lnTo>
                    <a:pt x="5964" y="5189"/>
                  </a:lnTo>
                  <a:lnTo>
                    <a:pt x="5985" y="5126"/>
                  </a:lnTo>
                  <a:lnTo>
                    <a:pt x="5901" y="4938"/>
                  </a:lnTo>
                  <a:lnTo>
                    <a:pt x="5859" y="4875"/>
                  </a:lnTo>
                  <a:lnTo>
                    <a:pt x="5901" y="4771"/>
                  </a:lnTo>
                  <a:lnTo>
                    <a:pt x="5859" y="4729"/>
                  </a:lnTo>
                  <a:lnTo>
                    <a:pt x="5838" y="4624"/>
                  </a:lnTo>
                  <a:lnTo>
                    <a:pt x="5796" y="4540"/>
                  </a:lnTo>
                  <a:lnTo>
                    <a:pt x="5838" y="4540"/>
                  </a:lnTo>
                  <a:lnTo>
                    <a:pt x="5775" y="4394"/>
                  </a:lnTo>
                  <a:lnTo>
                    <a:pt x="5754" y="4248"/>
                  </a:lnTo>
                  <a:lnTo>
                    <a:pt x="5838" y="4206"/>
                  </a:lnTo>
                  <a:lnTo>
                    <a:pt x="5838" y="4038"/>
                  </a:lnTo>
                  <a:lnTo>
                    <a:pt x="5754" y="3976"/>
                  </a:lnTo>
                  <a:lnTo>
                    <a:pt x="5754" y="3766"/>
                  </a:lnTo>
                  <a:lnTo>
                    <a:pt x="5775" y="3620"/>
                  </a:lnTo>
                  <a:lnTo>
                    <a:pt x="5859" y="3578"/>
                  </a:lnTo>
                  <a:lnTo>
                    <a:pt x="5880" y="3599"/>
                  </a:lnTo>
                  <a:lnTo>
                    <a:pt x="5943" y="3515"/>
                  </a:lnTo>
                  <a:lnTo>
                    <a:pt x="5859" y="3306"/>
                  </a:lnTo>
                  <a:lnTo>
                    <a:pt x="5775" y="3306"/>
                  </a:lnTo>
                  <a:lnTo>
                    <a:pt x="5650" y="3180"/>
                  </a:lnTo>
                  <a:lnTo>
                    <a:pt x="5482" y="3055"/>
                  </a:lnTo>
                  <a:lnTo>
                    <a:pt x="5482" y="2929"/>
                  </a:lnTo>
                  <a:lnTo>
                    <a:pt x="5566" y="2657"/>
                  </a:lnTo>
                  <a:lnTo>
                    <a:pt x="5692" y="2302"/>
                  </a:lnTo>
                  <a:lnTo>
                    <a:pt x="5754" y="2239"/>
                  </a:lnTo>
                  <a:lnTo>
                    <a:pt x="5734" y="2134"/>
                  </a:lnTo>
                  <a:lnTo>
                    <a:pt x="5692" y="2113"/>
                  </a:lnTo>
                  <a:lnTo>
                    <a:pt x="5734" y="2113"/>
                  </a:lnTo>
                  <a:lnTo>
                    <a:pt x="5022" y="1611"/>
                  </a:lnTo>
                  <a:lnTo>
                    <a:pt x="4959" y="1527"/>
                  </a:lnTo>
                  <a:lnTo>
                    <a:pt x="4938" y="1486"/>
                  </a:lnTo>
                  <a:lnTo>
                    <a:pt x="4959" y="1402"/>
                  </a:lnTo>
                  <a:lnTo>
                    <a:pt x="4834" y="1214"/>
                  </a:lnTo>
                  <a:lnTo>
                    <a:pt x="2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36"/>
            <p:cNvSpPr/>
            <p:nvPr/>
          </p:nvSpPr>
          <p:spPr>
            <a:xfrm>
              <a:off x="4106850" y="3261050"/>
              <a:ext cx="29300" cy="24100"/>
            </a:xfrm>
            <a:custGeom>
              <a:rect b="b" l="l" r="r" t="t"/>
              <a:pathLst>
                <a:path extrusionOk="0" h="964" w="1172">
                  <a:moveTo>
                    <a:pt x="795" y="1"/>
                  </a:moveTo>
                  <a:lnTo>
                    <a:pt x="795" y="84"/>
                  </a:lnTo>
                  <a:lnTo>
                    <a:pt x="732" y="126"/>
                  </a:lnTo>
                  <a:lnTo>
                    <a:pt x="649" y="126"/>
                  </a:lnTo>
                  <a:lnTo>
                    <a:pt x="607" y="84"/>
                  </a:lnTo>
                  <a:lnTo>
                    <a:pt x="544" y="42"/>
                  </a:lnTo>
                  <a:lnTo>
                    <a:pt x="440" y="126"/>
                  </a:lnTo>
                  <a:lnTo>
                    <a:pt x="377" y="147"/>
                  </a:lnTo>
                  <a:lnTo>
                    <a:pt x="335" y="126"/>
                  </a:lnTo>
                  <a:lnTo>
                    <a:pt x="209" y="231"/>
                  </a:lnTo>
                  <a:lnTo>
                    <a:pt x="105" y="356"/>
                  </a:lnTo>
                  <a:lnTo>
                    <a:pt x="0" y="733"/>
                  </a:lnTo>
                  <a:lnTo>
                    <a:pt x="0" y="817"/>
                  </a:lnTo>
                  <a:lnTo>
                    <a:pt x="209" y="817"/>
                  </a:lnTo>
                  <a:lnTo>
                    <a:pt x="272" y="921"/>
                  </a:lnTo>
                  <a:lnTo>
                    <a:pt x="335" y="963"/>
                  </a:lnTo>
                  <a:lnTo>
                    <a:pt x="398" y="921"/>
                  </a:lnTo>
                  <a:lnTo>
                    <a:pt x="419" y="921"/>
                  </a:lnTo>
                  <a:lnTo>
                    <a:pt x="481" y="963"/>
                  </a:lnTo>
                  <a:lnTo>
                    <a:pt x="607" y="921"/>
                  </a:lnTo>
                  <a:lnTo>
                    <a:pt x="607" y="858"/>
                  </a:lnTo>
                  <a:lnTo>
                    <a:pt x="691" y="670"/>
                  </a:lnTo>
                  <a:lnTo>
                    <a:pt x="649" y="566"/>
                  </a:lnTo>
                  <a:lnTo>
                    <a:pt x="712" y="566"/>
                  </a:lnTo>
                  <a:lnTo>
                    <a:pt x="753" y="628"/>
                  </a:lnTo>
                  <a:lnTo>
                    <a:pt x="816" y="628"/>
                  </a:lnTo>
                  <a:lnTo>
                    <a:pt x="858" y="733"/>
                  </a:lnTo>
                  <a:lnTo>
                    <a:pt x="921" y="754"/>
                  </a:lnTo>
                  <a:lnTo>
                    <a:pt x="921" y="817"/>
                  </a:lnTo>
                  <a:lnTo>
                    <a:pt x="942" y="838"/>
                  </a:lnTo>
                  <a:lnTo>
                    <a:pt x="1004" y="838"/>
                  </a:lnTo>
                  <a:lnTo>
                    <a:pt x="1067" y="817"/>
                  </a:lnTo>
                  <a:lnTo>
                    <a:pt x="1130" y="754"/>
                  </a:lnTo>
                  <a:lnTo>
                    <a:pt x="1130" y="670"/>
                  </a:lnTo>
                  <a:lnTo>
                    <a:pt x="1172" y="607"/>
                  </a:lnTo>
                  <a:lnTo>
                    <a:pt x="1151" y="503"/>
                  </a:lnTo>
                  <a:lnTo>
                    <a:pt x="1109" y="314"/>
                  </a:lnTo>
                  <a:lnTo>
                    <a:pt x="1046" y="231"/>
                  </a:lnTo>
                  <a:lnTo>
                    <a:pt x="1046" y="189"/>
                  </a:lnTo>
                  <a:lnTo>
                    <a:pt x="963" y="105"/>
                  </a:lnTo>
                  <a:lnTo>
                    <a:pt x="900" y="21"/>
                  </a:lnTo>
                  <a:lnTo>
                    <a:pt x="90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36"/>
            <p:cNvSpPr/>
            <p:nvPr/>
          </p:nvSpPr>
          <p:spPr>
            <a:xfrm>
              <a:off x="4106850" y="3275175"/>
              <a:ext cx="28775" cy="35075"/>
            </a:xfrm>
            <a:custGeom>
              <a:rect b="b" l="l" r="r" t="t"/>
              <a:pathLst>
                <a:path extrusionOk="0" h="1403" w="1151">
                  <a:moveTo>
                    <a:pt x="649" y="1"/>
                  </a:moveTo>
                  <a:lnTo>
                    <a:pt x="691" y="105"/>
                  </a:lnTo>
                  <a:lnTo>
                    <a:pt x="607" y="293"/>
                  </a:lnTo>
                  <a:lnTo>
                    <a:pt x="607" y="356"/>
                  </a:lnTo>
                  <a:lnTo>
                    <a:pt x="481" y="398"/>
                  </a:lnTo>
                  <a:lnTo>
                    <a:pt x="419" y="356"/>
                  </a:lnTo>
                  <a:lnTo>
                    <a:pt x="398" y="356"/>
                  </a:lnTo>
                  <a:lnTo>
                    <a:pt x="335" y="398"/>
                  </a:lnTo>
                  <a:lnTo>
                    <a:pt x="272" y="356"/>
                  </a:lnTo>
                  <a:lnTo>
                    <a:pt x="209" y="252"/>
                  </a:lnTo>
                  <a:lnTo>
                    <a:pt x="0" y="252"/>
                  </a:lnTo>
                  <a:lnTo>
                    <a:pt x="0" y="314"/>
                  </a:lnTo>
                  <a:lnTo>
                    <a:pt x="63" y="419"/>
                  </a:lnTo>
                  <a:lnTo>
                    <a:pt x="84" y="565"/>
                  </a:lnTo>
                  <a:lnTo>
                    <a:pt x="84" y="712"/>
                  </a:lnTo>
                  <a:lnTo>
                    <a:pt x="188" y="1402"/>
                  </a:lnTo>
                  <a:lnTo>
                    <a:pt x="481" y="1402"/>
                  </a:lnTo>
                  <a:lnTo>
                    <a:pt x="649" y="1340"/>
                  </a:lnTo>
                  <a:lnTo>
                    <a:pt x="753" y="1193"/>
                  </a:lnTo>
                  <a:lnTo>
                    <a:pt x="921" y="1026"/>
                  </a:lnTo>
                  <a:lnTo>
                    <a:pt x="963" y="984"/>
                  </a:lnTo>
                  <a:lnTo>
                    <a:pt x="1046" y="900"/>
                  </a:lnTo>
                  <a:lnTo>
                    <a:pt x="1151" y="796"/>
                  </a:lnTo>
                  <a:lnTo>
                    <a:pt x="1151" y="712"/>
                  </a:lnTo>
                  <a:lnTo>
                    <a:pt x="1130" y="524"/>
                  </a:lnTo>
                  <a:lnTo>
                    <a:pt x="1046" y="524"/>
                  </a:lnTo>
                  <a:lnTo>
                    <a:pt x="1046" y="461"/>
                  </a:lnTo>
                  <a:lnTo>
                    <a:pt x="942" y="419"/>
                  </a:lnTo>
                  <a:lnTo>
                    <a:pt x="942" y="356"/>
                  </a:lnTo>
                  <a:lnTo>
                    <a:pt x="921" y="293"/>
                  </a:lnTo>
                  <a:lnTo>
                    <a:pt x="921" y="252"/>
                  </a:lnTo>
                  <a:lnTo>
                    <a:pt x="921" y="189"/>
                  </a:lnTo>
                  <a:lnTo>
                    <a:pt x="858" y="168"/>
                  </a:lnTo>
                  <a:lnTo>
                    <a:pt x="816" y="63"/>
                  </a:lnTo>
                  <a:lnTo>
                    <a:pt x="753" y="63"/>
                  </a:lnTo>
                  <a:lnTo>
                    <a:pt x="7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36"/>
            <p:cNvSpPr/>
            <p:nvPr/>
          </p:nvSpPr>
          <p:spPr>
            <a:xfrm>
              <a:off x="3862550" y="3166900"/>
              <a:ext cx="275700" cy="273075"/>
            </a:xfrm>
            <a:custGeom>
              <a:rect b="b" l="l" r="r" t="t"/>
              <a:pathLst>
                <a:path extrusionOk="0" h="10923" w="11028">
                  <a:moveTo>
                    <a:pt x="7701" y="0"/>
                  </a:moveTo>
                  <a:lnTo>
                    <a:pt x="7701" y="42"/>
                  </a:lnTo>
                  <a:lnTo>
                    <a:pt x="7743" y="84"/>
                  </a:lnTo>
                  <a:lnTo>
                    <a:pt x="7659" y="189"/>
                  </a:lnTo>
                  <a:lnTo>
                    <a:pt x="7575" y="189"/>
                  </a:lnTo>
                  <a:lnTo>
                    <a:pt x="7491" y="210"/>
                  </a:lnTo>
                  <a:lnTo>
                    <a:pt x="7366" y="210"/>
                  </a:lnTo>
                  <a:lnTo>
                    <a:pt x="7282" y="251"/>
                  </a:lnTo>
                  <a:lnTo>
                    <a:pt x="7240" y="251"/>
                  </a:lnTo>
                  <a:lnTo>
                    <a:pt x="7219" y="189"/>
                  </a:lnTo>
                  <a:lnTo>
                    <a:pt x="7178" y="189"/>
                  </a:lnTo>
                  <a:lnTo>
                    <a:pt x="7157" y="147"/>
                  </a:lnTo>
                  <a:lnTo>
                    <a:pt x="7073" y="126"/>
                  </a:lnTo>
                  <a:lnTo>
                    <a:pt x="6843" y="230"/>
                  </a:lnTo>
                  <a:lnTo>
                    <a:pt x="6759" y="293"/>
                  </a:lnTo>
                  <a:lnTo>
                    <a:pt x="6717" y="335"/>
                  </a:lnTo>
                  <a:lnTo>
                    <a:pt x="6487" y="356"/>
                  </a:lnTo>
                  <a:lnTo>
                    <a:pt x="6403" y="398"/>
                  </a:lnTo>
                  <a:lnTo>
                    <a:pt x="6320" y="314"/>
                  </a:lnTo>
                  <a:lnTo>
                    <a:pt x="6215" y="293"/>
                  </a:lnTo>
                  <a:lnTo>
                    <a:pt x="6111" y="293"/>
                  </a:lnTo>
                  <a:lnTo>
                    <a:pt x="6027" y="398"/>
                  </a:lnTo>
                  <a:lnTo>
                    <a:pt x="5922" y="502"/>
                  </a:lnTo>
                  <a:lnTo>
                    <a:pt x="5964" y="544"/>
                  </a:lnTo>
                  <a:lnTo>
                    <a:pt x="6006" y="607"/>
                  </a:lnTo>
                  <a:lnTo>
                    <a:pt x="5985" y="649"/>
                  </a:lnTo>
                  <a:lnTo>
                    <a:pt x="5859" y="670"/>
                  </a:lnTo>
                  <a:lnTo>
                    <a:pt x="5797" y="649"/>
                  </a:lnTo>
                  <a:lnTo>
                    <a:pt x="5671" y="628"/>
                  </a:lnTo>
                  <a:lnTo>
                    <a:pt x="5567" y="565"/>
                  </a:lnTo>
                  <a:lnTo>
                    <a:pt x="5483" y="565"/>
                  </a:lnTo>
                  <a:lnTo>
                    <a:pt x="5399" y="628"/>
                  </a:lnTo>
                  <a:lnTo>
                    <a:pt x="5336" y="607"/>
                  </a:lnTo>
                  <a:lnTo>
                    <a:pt x="5190" y="607"/>
                  </a:lnTo>
                  <a:lnTo>
                    <a:pt x="5064" y="523"/>
                  </a:lnTo>
                  <a:lnTo>
                    <a:pt x="4939" y="544"/>
                  </a:lnTo>
                  <a:lnTo>
                    <a:pt x="4918" y="502"/>
                  </a:lnTo>
                  <a:lnTo>
                    <a:pt x="4750" y="356"/>
                  </a:lnTo>
                  <a:lnTo>
                    <a:pt x="4667" y="335"/>
                  </a:lnTo>
                  <a:lnTo>
                    <a:pt x="4499" y="210"/>
                  </a:lnTo>
                  <a:lnTo>
                    <a:pt x="4437" y="189"/>
                  </a:lnTo>
                  <a:lnTo>
                    <a:pt x="4353" y="126"/>
                  </a:lnTo>
                  <a:lnTo>
                    <a:pt x="4290" y="126"/>
                  </a:lnTo>
                  <a:lnTo>
                    <a:pt x="4290" y="189"/>
                  </a:lnTo>
                  <a:lnTo>
                    <a:pt x="4186" y="147"/>
                  </a:lnTo>
                  <a:lnTo>
                    <a:pt x="4102" y="251"/>
                  </a:lnTo>
                  <a:lnTo>
                    <a:pt x="4018" y="251"/>
                  </a:lnTo>
                  <a:lnTo>
                    <a:pt x="3976" y="293"/>
                  </a:lnTo>
                  <a:lnTo>
                    <a:pt x="3976" y="356"/>
                  </a:lnTo>
                  <a:lnTo>
                    <a:pt x="3914" y="440"/>
                  </a:lnTo>
                  <a:lnTo>
                    <a:pt x="3914" y="502"/>
                  </a:lnTo>
                  <a:lnTo>
                    <a:pt x="3872" y="544"/>
                  </a:lnTo>
                  <a:lnTo>
                    <a:pt x="3788" y="544"/>
                  </a:lnTo>
                  <a:lnTo>
                    <a:pt x="3788" y="607"/>
                  </a:lnTo>
                  <a:lnTo>
                    <a:pt x="3893" y="733"/>
                  </a:lnTo>
                  <a:lnTo>
                    <a:pt x="3830" y="774"/>
                  </a:lnTo>
                  <a:lnTo>
                    <a:pt x="3809" y="858"/>
                  </a:lnTo>
                  <a:lnTo>
                    <a:pt x="3809" y="984"/>
                  </a:lnTo>
                  <a:lnTo>
                    <a:pt x="3872" y="1088"/>
                  </a:lnTo>
                  <a:lnTo>
                    <a:pt x="3872" y="1339"/>
                  </a:lnTo>
                  <a:lnTo>
                    <a:pt x="3767" y="1381"/>
                  </a:lnTo>
                  <a:lnTo>
                    <a:pt x="3725" y="1486"/>
                  </a:lnTo>
                  <a:lnTo>
                    <a:pt x="3474" y="1800"/>
                  </a:lnTo>
                  <a:lnTo>
                    <a:pt x="3516" y="2009"/>
                  </a:lnTo>
                  <a:lnTo>
                    <a:pt x="3495" y="2135"/>
                  </a:lnTo>
                  <a:lnTo>
                    <a:pt x="3495" y="2281"/>
                  </a:lnTo>
                  <a:lnTo>
                    <a:pt x="3390" y="2386"/>
                  </a:lnTo>
                  <a:lnTo>
                    <a:pt x="3390" y="2532"/>
                  </a:lnTo>
                  <a:lnTo>
                    <a:pt x="3390" y="2616"/>
                  </a:lnTo>
                  <a:lnTo>
                    <a:pt x="3370" y="2804"/>
                  </a:lnTo>
                  <a:lnTo>
                    <a:pt x="3390" y="2825"/>
                  </a:lnTo>
                  <a:lnTo>
                    <a:pt x="3370" y="2971"/>
                  </a:lnTo>
                  <a:lnTo>
                    <a:pt x="3286" y="3034"/>
                  </a:lnTo>
                  <a:lnTo>
                    <a:pt x="3244" y="3223"/>
                  </a:lnTo>
                  <a:lnTo>
                    <a:pt x="3244" y="3390"/>
                  </a:lnTo>
                  <a:lnTo>
                    <a:pt x="3056" y="3704"/>
                  </a:lnTo>
                  <a:lnTo>
                    <a:pt x="2951" y="3746"/>
                  </a:lnTo>
                  <a:lnTo>
                    <a:pt x="2846" y="3808"/>
                  </a:lnTo>
                  <a:lnTo>
                    <a:pt x="2763" y="3787"/>
                  </a:lnTo>
                  <a:lnTo>
                    <a:pt x="2637" y="3892"/>
                  </a:lnTo>
                  <a:lnTo>
                    <a:pt x="2533" y="4018"/>
                  </a:lnTo>
                  <a:lnTo>
                    <a:pt x="2533" y="4164"/>
                  </a:lnTo>
                  <a:lnTo>
                    <a:pt x="2344" y="4332"/>
                  </a:lnTo>
                  <a:lnTo>
                    <a:pt x="2302" y="4436"/>
                  </a:lnTo>
                  <a:lnTo>
                    <a:pt x="2323" y="4624"/>
                  </a:lnTo>
                  <a:lnTo>
                    <a:pt x="2344" y="4645"/>
                  </a:lnTo>
                  <a:lnTo>
                    <a:pt x="2323" y="4959"/>
                  </a:lnTo>
                  <a:lnTo>
                    <a:pt x="2302" y="5127"/>
                  </a:lnTo>
                  <a:lnTo>
                    <a:pt x="2302" y="5231"/>
                  </a:lnTo>
                  <a:lnTo>
                    <a:pt x="2198" y="5378"/>
                  </a:lnTo>
                  <a:lnTo>
                    <a:pt x="2093" y="5420"/>
                  </a:lnTo>
                  <a:lnTo>
                    <a:pt x="2009" y="5482"/>
                  </a:lnTo>
                  <a:lnTo>
                    <a:pt x="1947" y="5566"/>
                  </a:lnTo>
                  <a:lnTo>
                    <a:pt x="1717" y="5796"/>
                  </a:lnTo>
                  <a:lnTo>
                    <a:pt x="1633" y="5901"/>
                  </a:lnTo>
                  <a:lnTo>
                    <a:pt x="1507" y="5984"/>
                  </a:lnTo>
                  <a:lnTo>
                    <a:pt x="1382" y="5901"/>
                  </a:lnTo>
                  <a:lnTo>
                    <a:pt x="1319" y="5796"/>
                  </a:lnTo>
                  <a:lnTo>
                    <a:pt x="1298" y="5775"/>
                  </a:lnTo>
                  <a:lnTo>
                    <a:pt x="1382" y="5650"/>
                  </a:lnTo>
                  <a:lnTo>
                    <a:pt x="1382" y="5587"/>
                  </a:lnTo>
                  <a:lnTo>
                    <a:pt x="1193" y="5650"/>
                  </a:lnTo>
                  <a:lnTo>
                    <a:pt x="1089" y="5754"/>
                  </a:lnTo>
                  <a:lnTo>
                    <a:pt x="1005" y="5733"/>
                  </a:lnTo>
                  <a:lnTo>
                    <a:pt x="942" y="5754"/>
                  </a:lnTo>
                  <a:lnTo>
                    <a:pt x="942" y="5859"/>
                  </a:lnTo>
                  <a:lnTo>
                    <a:pt x="859" y="5943"/>
                  </a:lnTo>
                  <a:lnTo>
                    <a:pt x="754" y="5943"/>
                  </a:lnTo>
                  <a:lnTo>
                    <a:pt x="754" y="5880"/>
                  </a:lnTo>
                  <a:lnTo>
                    <a:pt x="733" y="5838"/>
                  </a:lnTo>
                  <a:lnTo>
                    <a:pt x="629" y="5880"/>
                  </a:lnTo>
                  <a:lnTo>
                    <a:pt x="566" y="5859"/>
                  </a:lnTo>
                  <a:lnTo>
                    <a:pt x="440" y="5984"/>
                  </a:lnTo>
                  <a:lnTo>
                    <a:pt x="315" y="6089"/>
                  </a:lnTo>
                  <a:lnTo>
                    <a:pt x="252" y="6152"/>
                  </a:lnTo>
                  <a:lnTo>
                    <a:pt x="273" y="6361"/>
                  </a:lnTo>
                  <a:lnTo>
                    <a:pt x="210" y="6424"/>
                  </a:lnTo>
                  <a:lnTo>
                    <a:pt x="105" y="6424"/>
                  </a:lnTo>
                  <a:lnTo>
                    <a:pt x="1" y="6508"/>
                  </a:lnTo>
                  <a:lnTo>
                    <a:pt x="22" y="6570"/>
                  </a:lnTo>
                  <a:lnTo>
                    <a:pt x="210" y="6591"/>
                  </a:lnTo>
                  <a:lnTo>
                    <a:pt x="252" y="6633"/>
                  </a:lnTo>
                  <a:lnTo>
                    <a:pt x="273" y="6633"/>
                  </a:lnTo>
                  <a:lnTo>
                    <a:pt x="273" y="6612"/>
                  </a:lnTo>
                  <a:lnTo>
                    <a:pt x="315" y="6591"/>
                  </a:lnTo>
                  <a:lnTo>
                    <a:pt x="377" y="6591"/>
                  </a:lnTo>
                  <a:lnTo>
                    <a:pt x="482" y="6570"/>
                  </a:lnTo>
                  <a:lnTo>
                    <a:pt x="566" y="6528"/>
                  </a:lnTo>
                  <a:lnTo>
                    <a:pt x="1256" y="6528"/>
                  </a:lnTo>
                  <a:lnTo>
                    <a:pt x="1424" y="6570"/>
                  </a:lnTo>
                  <a:lnTo>
                    <a:pt x="1633" y="6528"/>
                  </a:lnTo>
                  <a:lnTo>
                    <a:pt x="2637" y="6528"/>
                  </a:lnTo>
                  <a:lnTo>
                    <a:pt x="2637" y="6612"/>
                  </a:lnTo>
                  <a:lnTo>
                    <a:pt x="2637" y="6633"/>
                  </a:lnTo>
                  <a:lnTo>
                    <a:pt x="2637" y="6717"/>
                  </a:lnTo>
                  <a:lnTo>
                    <a:pt x="2679" y="6780"/>
                  </a:lnTo>
                  <a:lnTo>
                    <a:pt x="2721" y="6842"/>
                  </a:lnTo>
                  <a:lnTo>
                    <a:pt x="2679" y="6905"/>
                  </a:lnTo>
                  <a:lnTo>
                    <a:pt x="2679" y="6989"/>
                  </a:lnTo>
                  <a:lnTo>
                    <a:pt x="2742" y="7093"/>
                  </a:lnTo>
                  <a:lnTo>
                    <a:pt x="2763" y="7219"/>
                  </a:lnTo>
                  <a:lnTo>
                    <a:pt x="2784" y="7261"/>
                  </a:lnTo>
                  <a:lnTo>
                    <a:pt x="2784" y="7345"/>
                  </a:lnTo>
                  <a:lnTo>
                    <a:pt x="2846" y="7365"/>
                  </a:lnTo>
                  <a:lnTo>
                    <a:pt x="2888" y="7449"/>
                  </a:lnTo>
                  <a:lnTo>
                    <a:pt x="2972" y="7554"/>
                  </a:lnTo>
                  <a:lnTo>
                    <a:pt x="2993" y="7763"/>
                  </a:lnTo>
                  <a:lnTo>
                    <a:pt x="3056" y="7784"/>
                  </a:lnTo>
                  <a:lnTo>
                    <a:pt x="3202" y="7784"/>
                  </a:lnTo>
                  <a:lnTo>
                    <a:pt x="3307" y="7763"/>
                  </a:lnTo>
                  <a:lnTo>
                    <a:pt x="3390" y="7784"/>
                  </a:lnTo>
                  <a:lnTo>
                    <a:pt x="3579" y="7826"/>
                  </a:lnTo>
                  <a:lnTo>
                    <a:pt x="3662" y="7763"/>
                  </a:lnTo>
                  <a:lnTo>
                    <a:pt x="4102" y="7742"/>
                  </a:lnTo>
                  <a:lnTo>
                    <a:pt x="4102" y="7575"/>
                  </a:lnTo>
                  <a:lnTo>
                    <a:pt x="4081" y="7470"/>
                  </a:lnTo>
                  <a:lnTo>
                    <a:pt x="4123" y="7449"/>
                  </a:lnTo>
                  <a:lnTo>
                    <a:pt x="4186" y="7345"/>
                  </a:lnTo>
                  <a:lnTo>
                    <a:pt x="4186" y="7198"/>
                  </a:lnTo>
                  <a:lnTo>
                    <a:pt x="4750" y="7156"/>
                  </a:lnTo>
                  <a:lnTo>
                    <a:pt x="4750" y="7114"/>
                  </a:lnTo>
                  <a:lnTo>
                    <a:pt x="4939" y="7135"/>
                  </a:lnTo>
                  <a:lnTo>
                    <a:pt x="4918" y="7219"/>
                  </a:lnTo>
                  <a:lnTo>
                    <a:pt x="4876" y="7261"/>
                  </a:lnTo>
                  <a:lnTo>
                    <a:pt x="4918" y="7324"/>
                  </a:lnTo>
                  <a:lnTo>
                    <a:pt x="5567" y="7365"/>
                  </a:lnTo>
                  <a:lnTo>
                    <a:pt x="5587" y="7449"/>
                  </a:lnTo>
                  <a:lnTo>
                    <a:pt x="5587" y="7533"/>
                  </a:lnTo>
                  <a:lnTo>
                    <a:pt x="5587" y="7617"/>
                  </a:lnTo>
                  <a:lnTo>
                    <a:pt x="5546" y="7721"/>
                  </a:lnTo>
                  <a:lnTo>
                    <a:pt x="5504" y="7826"/>
                  </a:lnTo>
                  <a:lnTo>
                    <a:pt x="5567" y="7889"/>
                  </a:lnTo>
                  <a:lnTo>
                    <a:pt x="5567" y="7972"/>
                  </a:lnTo>
                  <a:lnTo>
                    <a:pt x="5546" y="8035"/>
                  </a:lnTo>
                  <a:lnTo>
                    <a:pt x="5546" y="8056"/>
                  </a:lnTo>
                  <a:lnTo>
                    <a:pt x="5567" y="8140"/>
                  </a:lnTo>
                  <a:lnTo>
                    <a:pt x="5567" y="8349"/>
                  </a:lnTo>
                  <a:lnTo>
                    <a:pt x="5504" y="8453"/>
                  </a:lnTo>
                  <a:lnTo>
                    <a:pt x="5567" y="8495"/>
                  </a:lnTo>
                  <a:lnTo>
                    <a:pt x="5567" y="8579"/>
                  </a:lnTo>
                  <a:lnTo>
                    <a:pt x="5608" y="8621"/>
                  </a:lnTo>
                  <a:lnTo>
                    <a:pt x="5608" y="8705"/>
                  </a:lnTo>
                  <a:lnTo>
                    <a:pt x="5650" y="8725"/>
                  </a:lnTo>
                  <a:lnTo>
                    <a:pt x="5671" y="8788"/>
                  </a:lnTo>
                  <a:lnTo>
                    <a:pt x="5713" y="8809"/>
                  </a:lnTo>
                  <a:lnTo>
                    <a:pt x="5755" y="8872"/>
                  </a:lnTo>
                  <a:lnTo>
                    <a:pt x="5713" y="8935"/>
                  </a:lnTo>
                  <a:lnTo>
                    <a:pt x="5713" y="9018"/>
                  </a:lnTo>
                  <a:lnTo>
                    <a:pt x="5797" y="9081"/>
                  </a:lnTo>
                  <a:lnTo>
                    <a:pt x="5797" y="9144"/>
                  </a:lnTo>
                  <a:lnTo>
                    <a:pt x="5776" y="9186"/>
                  </a:lnTo>
                  <a:lnTo>
                    <a:pt x="5776" y="9311"/>
                  </a:lnTo>
                  <a:lnTo>
                    <a:pt x="5859" y="9353"/>
                  </a:lnTo>
                  <a:lnTo>
                    <a:pt x="5818" y="9437"/>
                  </a:lnTo>
                  <a:lnTo>
                    <a:pt x="5818" y="9458"/>
                  </a:lnTo>
                  <a:lnTo>
                    <a:pt x="5776" y="9500"/>
                  </a:lnTo>
                  <a:lnTo>
                    <a:pt x="5776" y="9625"/>
                  </a:lnTo>
                  <a:lnTo>
                    <a:pt x="5797" y="9646"/>
                  </a:lnTo>
                  <a:lnTo>
                    <a:pt x="5859" y="9646"/>
                  </a:lnTo>
                  <a:lnTo>
                    <a:pt x="5901" y="9625"/>
                  </a:lnTo>
                  <a:lnTo>
                    <a:pt x="5964" y="9604"/>
                  </a:lnTo>
                  <a:lnTo>
                    <a:pt x="5985" y="9562"/>
                  </a:lnTo>
                  <a:lnTo>
                    <a:pt x="6027" y="9562"/>
                  </a:lnTo>
                  <a:lnTo>
                    <a:pt x="6111" y="9625"/>
                  </a:lnTo>
                  <a:lnTo>
                    <a:pt x="6173" y="9646"/>
                  </a:lnTo>
                  <a:lnTo>
                    <a:pt x="6320" y="9646"/>
                  </a:lnTo>
                  <a:lnTo>
                    <a:pt x="6383" y="9667"/>
                  </a:lnTo>
                  <a:lnTo>
                    <a:pt x="6424" y="9646"/>
                  </a:lnTo>
                  <a:lnTo>
                    <a:pt x="6508" y="9625"/>
                  </a:lnTo>
                  <a:lnTo>
                    <a:pt x="6592" y="9562"/>
                  </a:lnTo>
                  <a:lnTo>
                    <a:pt x="6696" y="9541"/>
                  </a:lnTo>
                  <a:lnTo>
                    <a:pt x="6801" y="9541"/>
                  </a:lnTo>
                  <a:lnTo>
                    <a:pt x="6843" y="9604"/>
                  </a:lnTo>
                  <a:lnTo>
                    <a:pt x="6906" y="9562"/>
                  </a:lnTo>
                  <a:lnTo>
                    <a:pt x="7010" y="9625"/>
                  </a:lnTo>
                  <a:lnTo>
                    <a:pt x="7031" y="9646"/>
                  </a:lnTo>
                  <a:lnTo>
                    <a:pt x="7031" y="9751"/>
                  </a:lnTo>
                  <a:lnTo>
                    <a:pt x="7052" y="9772"/>
                  </a:lnTo>
                  <a:lnTo>
                    <a:pt x="7073" y="9814"/>
                  </a:lnTo>
                  <a:lnTo>
                    <a:pt x="7157" y="9751"/>
                  </a:lnTo>
                  <a:lnTo>
                    <a:pt x="7240" y="9709"/>
                  </a:lnTo>
                  <a:lnTo>
                    <a:pt x="7324" y="9709"/>
                  </a:lnTo>
                  <a:lnTo>
                    <a:pt x="7345" y="9667"/>
                  </a:lnTo>
                  <a:lnTo>
                    <a:pt x="7491" y="9625"/>
                  </a:lnTo>
                  <a:lnTo>
                    <a:pt x="7554" y="9625"/>
                  </a:lnTo>
                  <a:lnTo>
                    <a:pt x="7554" y="9751"/>
                  </a:lnTo>
                  <a:lnTo>
                    <a:pt x="7575" y="9814"/>
                  </a:lnTo>
                  <a:lnTo>
                    <a:pt x="7575" y="9876"/>
                  </a:lnTo>
                  <a:lnTo>
                    <a:pt x="7575" y="9939"/>
                  </a:lnTo>
                  <a:lnTo>
                    <a:pt x="7638" y="9939"/>
                  </a:lnTo>
                  <a:lnTo>
                    <a:pt x="7743" y="9981"/>
                  </a:lnTo>
                  <a:lnTo>
                    <a:pt x="7784" y="9981"/>
                  </a:lnTo>
                  <a:lnTo>
                    <a:pt x="7910" y="10065"/>
                  </a:lnTo>
                  <a:lnTo>
                    <a:pt x="8056" y="10086"/>
                  </a:lnTo>
                  <a:lnTo>
                    <a:pt x="8182" y="10127"/>
                  </a:lnTo>
                  <a:lnTo>
                    <a:pt x="8182" y="10148"/>
                  </a:lnTo>
                  <a:lnTo>
                    <a:pt x="8287" y="10148"/>
                  </a:lnTo>
                  <a:lnTo>
                    <a:pt x="8433" y="10086"/>
                  </a:lnTo>
                  <a:lnTo>
                    <a:pt x="8475" y="10044"/>
                  </a:lnTo>
                  <a:lnTo>
                    <a:pt x="8517" y="9876"/>
                  </a:lnTo>
                  <a:lnTo>
                    <a:pt x="8600" y="9876"/>
                  </a:lnTo>
                  <a:lnTo>
                    <a:pt x="8642" y="9855"/>
                  </a:lnTo>
                  <a:lnTo>
                    <a:pt x="8684" y="9855"/>
                  </a:lnTo>
                  <a:lnTo>
                    <a:pt x="8684" y="10023"/>
                  </a:lnTo>
                  <a:lnTo>
                    <a:pt x="8789" y="10127"/>
                  </a:lnTo>
                  <a:lnTo>
                    <a:pt x="8789" y="10190"/>
                  </a:lnTo>
                  <a:lnTo>
                    <a:pt x="8935" y="10274"/>
                  </a:lnTo>
                  <a:lnTo>
                    <a:pt x="9144" y="10337"/>
                  </a:lnTo>
                  <a:lnTo>
                    <a:pt x="9270" y="10441"/>
                  </a:lnTo>
                  <a:lnTo>
                    <a:pt x="9375" y="10588"/>
                  </a:lnTo>
                  <a:lnTo>
                    <a:pt x="9479" y="10671"/>
                  </a:lnTo>
                  <a:lnTo>
                    <a:pt x="9584" y="10797"/>
                  </a:lnTo>
                  <a:lnTo>
                    <a:pt x="9730" y="10922"/>
                  </a:lnTo>
                  <a:lnTo>
                    <a:pt x="9793" y="10922"/>
                  </a:lnTo>
                  <a:lnTo>
                    <a:pt x="9898" y="10902"/>
                  </a:lnTo>
                  <a:lnTo>
                    <a:pt x="9981" y="10860"/>
                  </a:lnTo>
                  <a:lnTo>
                    <a:pt x="10002" y="10881"/>
                  </a:lnTo>
                  <a:lnTo>
                    <a:pt x="10044" y="10902"/>
                  </a:lnTo>
                  <a:lnTo>
                    <a:pt x="10107" y="10922"/>
                  </a:lnTo>
                  <a:lnTo>
                    <a:pt x="10170" y="10881"/>
                  </a:lnTo>
                  <a:lnTo>
                    <a:pt x="10107" y="10253"/>
                  </a:lnTo>
                  <a:lnTo>
                    <a:pt x="10065" y="10232"/>
                  </a:lnTo>
                  <a:lnTo>
                    <a:pt x="9940" y="10253"/>
                  </a:lnTo>
                  <a:lnTo>
                    <a:pt x="9940" y="10337"/>
                  </a:lnTo>
                  <a:lnTo>
                    <a:pt x="9981" y="10378"/>
                  </a:lnTo>
                  <a:lnTo>
                    <a:pt x="9688" y="10378"/>
                  </a:lnTo>
                  <a:lnTo>
                    <a:pt x="9647" y="10295"/>
                  </a:lnTo>
                  <a:lnTo>
                    <a:pt x="9626" y="10232"/>
                  </a:lnTo>
                  <a:lnTo>
                    <a:pt x="9458" y="10065"/>
                  </a:lnTo>
                  <a:lnTo>
                    <a:pt x="9375" y="9981"/>
                  </a:lnTo>
                  <a:lnTo>
                    <a:pt x="9375" y="9855"/>
                  </a:lnTo>
                  <a:lnTo>
                    <a:pt x="9375" y="9521"/>
                  </a:lnTo>
                  <a:lnTo>
                    <a:pt x="9375" y="9437"/>
                  </a:lnTo>
                  <a:lnTo>
                    <a:pt x="9479" y="9332"/>
                  </a:lnTo>
                  <a:lnTo>
                    <a:pt x="9542" y="9290"/>
                  </a:lnTo>
                  <a:lnTo>
                    <a:pt x="9521" y="9249"/>
                  </a:lnTo>
                  <a:lnTo>
                    <a:pt x="9563" y="9228"/>
                  </a:lnTo>
                  <a:lnTo>
                    <a:pt x="9563" y="9102"/>
                  </a:lnTo>
                  <a:lnTo>
                    <a:pt x="9563" y="9018"/>
                  </a:lnTo>
                  <a:lnTo>
                    <a:pt x="9563" y="8935"/>
                  </a:lnTo>
                  <a:lnTo>
                    <a:pt x="9563" y="8872"/>
                  </a:lnTo>
                  <a:lnTo>
                    <a:pt x="9584" y="8809"/>
                  </a:lnTo>
                  <a:lnTo>
                    <a:pt x="9626" y="8767"/>
                  </a:lnTo>
                  <a:lnTo>
                    <a:pt x="9542" y="8725"/>
                  </a:lnTo>
                  <a:lnTo>
                    <a:pt x="9479" y="8663"/>
                  </a:lnTo>
                  <a:lnTo>
                    <a:pt x="9458" y="8558"/>
                  </a:lnTo>
                  <a:lnTo>
                    <a:pt x="9688" y="8077"/>
                  </a:lnTo>
                  <a:lnTo>
                    <a:pt x="10630" y="7868"/>
                  </a:lnTo>
                  <a:lnTo>
                    <a:pt x="10714" y="7889"/>
                  </a:lnTo>
                  <a:lnTo>
                    <a:pt x="10588" y="7449"/>
                  </a:lnTo>
                  <a:lnTo>
                    <a:pt x="10170" y="6884"/>
                  </a:lnTo>
                  <a:lnTo>
                    <a:pt x="10044" y="6194"/>
                  </a:lnTo>
                  <a:lnTo>
                    <a:pt x="9960" y="5733"/>
                  </a:lnTo>
                  <a:lnTo>
                    <a:pt x="9856" y="5043"/>
                  </a:lnTo>
                  <a:lnTo>
                    <a:pt x="9856" y="4896"/>
                  </a:lnTo>
                  <a:lnTo>
                    <a:pt x="9835" y="4750"/>
                  </a:lnTo>
                  <a:lnTo>
                    <a:pt x="9772" y="4645"/>
                  </a:lnTo>
                  <a:lnTo>
                    <a:pt x="9772" y="4583"/>
                  </a:lnTo>
                  <a:lnTo>
                    <a:pt x="9772" y="4499"/>
                  </a:lnTo>
                  <a:lnTo>
                    <a:pt x="9877" y="4122"/>
                  </a:lnTo>
                  <a:lnTo>
                    <a:pt x="9981" y="3997"/>
                  </a:lnTo>
                  <a:lnTo>
                    <a:pt x="10107" y="3892"/>
                  </a:lnTo>
                  <a:lnTo>
                    <a:pt x="10149" y="3871"/>
                  </a:lnTo>
                  <a:lnTo>
                    <a:pt x="10107" y="3746"/>
                  </a:lnTo>
                  <a:lnTo>
                    <a:pt x="10191" y="3536"/>
                  </a:lnTo>
                  <a:lnTo>
                    <a:pt x="10212" y="3327"/>
                  </a:lnTo>
                  <a:lnTo>
                    <a:pt x="10212" y="3160"/>
                  </a:lnTo>
                  <a:lnTo>
                    <a:pt x="10253" y="3118"/>
                  </a:lnTo>
                  <a:lnTo>
                    <a:pt x="10484" y="2699"/>
                  </a:lnTo>
                  <a:lnTo>
                    <a:pt x="10525" y="2616"/>
                  </a:lnTo>
                  <a:lnTo>
                    <a:pt x="10714" y="2407"/>
                  </a:lnTo>
                  <a:lnTo>
                    <a:pt x="11007" y="2009"/>
                  </a:lnTo>
                  <a:lnTo>
                    <a:pt x="11028" y="1925"/>
                  </a:lnTo>
                  <a:lnTo>
                    <a:pt x="10986" y="1863"/>
                  </a:lnTo>
                  <a:lnTo>
                    <a:pt x="10923" y="1779"/>
                  </a:lnTo>
                  <a:lnTo>
                    <a:pt x="10839" y="1716"/>
                  </a:lnTo>
                  <a:lnTo>
                    <a:pt x="10881" y="1591"/>
                  </a:lnTo>
                  <a:lnTo>
                    <a:pt x="10902" y="1381"/>
                  </a:lnTo>
                  <a:lnTo>
                    <a:pt x="10902" y="1235"/>
                  </a:lnTo>
                  <a:lnTo>
                    <a:pt x="10944" y="1151"/>
                  </a:lnTo>
                  <a:lnTo>
                    <a:pt x="10986" y="1047"/>
                  </a:lnTo>
                  <a:lnTo>
                    <a:pt x="10944" y="1026"/>
                  </a:lnTo>
                  <a:lnTo>
                    <a:pt x="10776" y="1026"/>
                  </a:lnTo>
                  <a:lnTo>
                    <a:pt x="10776" y="942"/>
                  </a:lnTo>
                  <a:lnTo>
                    <a:pt x="10735" y="858"/>
                  </a:lnTo>
                  <a:lnTo>
                    <a:pt x="10693" y="837"/>
                  </a:lnTo>
                  <a:lnTo>
                    <a:pt x="10672" y="733"/>
                  </a:lnTo>
                  <a:lnTo>
                    <a:pt x="10588" y="670"/>
                  </a:lnTo>
                  <a:lnTo>
                    <a:pt x="10463" y="628"/>
                  </a:lnTo>
                  <a:lnTo>
                    <a:pt x="10400" y="565"/>
                  </a:lnTo>
                  <a:lnTo>
                    <a:pt x="10358" y="502"/>
                  </a:lnTo>
                  <a:lnTo>
                    <a:pt x="10274" y="335"/>
                  </a:lnTo>
                  <a:lnTo>
                    <a:pt x="10212" y="314"/>
                  </a:lnTo>
                  <a:lnTo>
                    <a:pt x="10086" y="314"/>
                  </a:lnTo>
                  <a:lnTo>
                    <a:pt x="10044" y="398"/>
                  </a:lnTo>
                  <a:lnTo>
                    <a:pt x="9981" y="440"/>
                  </a:lnTo>
                  <a:lnTo>
                    <a:pt x="9877" y="502"/>
                  </a:lnTo>
                  <a:lnTo>
                    <a:pt x="9835" y="502"/>
                  </a:lnTo>
                  <a:lnTo>
                    <a:pt x="9793" y="440"/>
                  </a:lnTo>
                  <a:lnTo>
                    <a:pt x="9584" y="440"/>
                  </a:lnTo>
                  <a:lnTo>
                    <a:pt x="9521" y="502"/>
                  </a:lnTo>
                  <a:lnTo>
                    <a:pt x="9479" y="544"/>
                  </a:lnTo>
                  <a:lnTo>
                    <a:pt x="9416" y="565"/>
                  </a:lnTo>
                  <a:lnTo>
                    <a:pt x="9312" y="523"/>
                  </a:lnTo>
                  <a:lnTo>
                    <a:pt x="9165" y="440"/>
                  </a:lnTo>
                  <a:lnTo>
                    <a:pt x="9124" y="356"/>
                  </a:lnTo>
                  <a:lnTo>
                    <a:pt x="9040" y="335"/>
                  </a:lnTo>
                  <a:lnTo>
                    <a:pt x="8998" y="293"/>
                  </a:lnTo>
                  <a:lnTo>
                    <a:pt x="8956" y="189"/>
                  </a:lnTo>
                  <a:lnTo>
                    <a:pt x="8935" y="147"/>
                  </a:lnTo>
                  <a:lnTo>
                    <a:pt x="8831" y="105"/>
                  </a:lnTo>
                  <a:lnTo>
                    <a:pt x="8705" y="105"/>
                  </a:lnTo>
                  <a:lnTo>
                    <a:pt x="8517" y="189"/>
                  </a:lnTo>
                  <a:lnTo>
                    <a:pt x="8496" y="147"/>
                  </a:lnTo>
                  <a:lnTo>
                    <a:pt x="8266" y="147"/>
                  </a:lnTo>
                  <a:lnTo>
                    <a:pt x="8182" y="105"/>
                  </a:lnTo>
                  <a:lnTo>
                    <a:pt x="8098" y="84"/>
                  </a:lnTo>
                  <a:lnTo>
                    <a:pt x="8056" y="42"/>
                  </a:lnTo>
                  <a:lnTo>
                    <a:pt x="7868" y="42"/>
                  </a:lnTo>
                  <a:lnTo>
                    <a:pt x="77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36"/>
            <p:cNvSpPr/>
            <p:nvPr/>
          </p:nvSpPr>
          <p:spPr>
            <a:xfrm>
              <a:off x="4159150" y="3380850"/>
              <a:ext cx="46050" cy="116150"/>
            </a:xfrm>
            <a:custGeom>
              <a:rect b="b" l="l" r="r" t="t"/>
              <a:pathLst>
                <a:path extrusionOk="0" h="4646" w="1842">
                  <a:moveTo>
                    <a:pt x="210" y="0"/>
                  </a:moveTo>
                  <a:lnTo>
                    <a:pt x="189" y="21"/>
                  </a:lnTo>
                  <a:lnTo>
                    <a:pt x="210" y="105"/>
                  </a:lnTo>
                  <a:lnTo>
                    <a:pt x="231" y="126"/>
                  </a:lnTo>
                  <a:lnTo>
                    <a:pt x="273" y="209"/>
                  </a:lnTo>
                  <a:lnTo>
                    <a:pt x="377" y="251"/>
                  </a:lnTo>
                  <a:lnTo>
                    <a:pt x="419" y="272"/>
                  </a:lnTo>
                  <a:lnTo>
                    <a:pt x="419" y="314"/>
                  </a:lnTo>
                  <a:lnTo>
                    <a:pt x="377" y="460"/>
                  </a:lnTo>
                  <a:lnTo>
                    <a:pt x="377" y="523"/>
                  </a:lnTo>
                  <a:lnTo>
                    <a:pt x="482" y="586"/>
                  </a:lnTo>
                  <a:lnTo>
                    <a:pt x="503" y="670"/>
                  </a:lnTo>
                  <a:lnTo>
                    <a:pt x="503" y="795"/>
                  </a:lnTo>
                  <a:lnTo>
                    <a:pt x="482" y="837"/>
                  </a:lnTo>
                  <a:lnTo>
                    <a:pt x="482" y="879"/>
                  </a:lnTo>
                  <a:lnTo>
                    <a:pt x="335" y="1004"/>
                  </a:lnTo>
                  <a:lnTo>
                    <a:pt x="335" y="1088"/>
                  </a:lnTo>
                  <a:lnTo>
                    <a:pt x="377" y="1193"/>
                  </a:lnTo>
                  <a:lnTo>
                    <a:pt x="377" y="1276"/>
                  </a:lnTo>
                  <a:lnTo>
                    <a:pt x="398" y="1360"/>
                  </a:lnTo>
                  <a:lnTo>
                    <a:pt x="335" y="1423"/>
                  </a:lnTo>
                  <a:lnTo>
                    <a:pt x="398" y="1507"/>
                  </a:lnTo>
                  <a:lnTo>
                    <a:pt x="398" y="1590"/>
                  </a:lnTo>
                  <a:lnTo>
                    <a:pt x="335" y="1611"/>
                  </a:lnTo>
                  <a:lnTo>
                    <a:pt x="377" y="1695"/>
                  </a:lnTo>
                  <a:lnTo>
                    <a:pt x="398" y="1737"/>
                  </a:lnTo>
                  <a:lnTo>
                    <a:pt x="440" y="1779"/>
                  </a:lnTo>
                  <a:lnTo>
                    <a:pt x="440" y="1820"/>
                  </a:lnTo>
                  <a:lnTo>
                    <a:pt x="398" y="1820"/>
                  </a:lnTo>
                  <a:lnTo>
                    <a:pt x="377" y="1904"/>
                  </a:lnTo>
                  <a:lnTo>
                    <a:pt x="293" y="1925"/>
                  </a:lnTo>
                  <a:lnTo>
                    <a:pt x="168" y="2030"/>
                  </a:lnTo>
                  <a:lnTo>
                    <a:pt x="126" y="2051"/>
                  </a:lnTo>
                  <a:lnTo>
                    <a:pt x="126" y="2134"/>
                  </a:lnTo>
                  <a:lnTo>
                    <a:pt x="168" y="2197"/>
                  </a:lnTo>
                  <a:lnTo>
                    <a:pt x="126" y="2260"/>
                  </a:lnTo>
                  <a:lnTo>
                    <a:pt x="126" y="2344"/>
                  </a:lnTo>
                  <a:lnTo>
                    <a:pt x="63" y="2448"/>
                  </a:lnTo>
                  <a:lnTo>
                    <a:pt x="1" y="2469"/>
                  </a:lnTo>
                  <a:lnTo>
                    <a:pt x="1" y="2532"/>
                  </a:lnTo>
                  <a:lnTo>
                    <a:pt x="84" y="2636"/>
                  </a:lnTo>
                  <a:lnTo>
                    <a:pt x="126" y="2741"/>
                  </a:lnTo>
                  <a:lnTo>
                    <a:pt x="168" y="2783"/>
                  </a:lnTo>
                  <a:lnTo>
                    <a:pt x="314" y="2762"/>
                  </a:lnTo>
                  <a:lnTo>
                    <a:pt x="335" y="2825"/>
                  </a:lnTo>
                  <a:lnTo>
                    <a:pt x="377" y="2867"/>
                  </a:lnTo>
                  <a:lnTo>
                    <a:pt x="419" y="2929"/>
                  </a:lnTo>
                  <a:lnTo>
                    <a:pt x="419" y="2992"/>
                  </a:lnTo>
                  <a:lnTo>
                    <a:pt x="524" y="3055"/>
                  </a:lnTo>
                  <a:lnTo>
                    <a:pt x="586" y="3034"/>
                  </a:lnTo>
                  <a:lnTo>
                    <a:pt x="628" y="3034"/>
                  </a:lnTo>
                  <a:lnTo>
                    <a:pt x="691" y="2971"/>
                  </a:lnTo>
                  <a:lnTo>
                    <a:pt x="817" y="2971"/>
                  </a:lnTo>
                  <a:lnTo>
                    <a:pt x="963" y="2992"/>
                  </a:lnTo>
                  <a:lnTo>
                    <a:pt x="1026" y="3097"/>
                  </a:lnTo>
                  <a:lnTo>
                    <a:pt x="1026" y="3264"/>
                  </a:lnTo>
                  <a:lnTo>
                    <a:pt x="1005" y="3390"/>
                  </a:lnTo>
                  <a:lnTo>
                    <a:pt x="900" y="3515"/>
                  </a:lnTo>
                  <a:lnTo>
                    <a:pt x="837" y="3662"/>
                  </a:lnTo>
                  <a:lnTo>
                    <a:pt x="796" y="3766"/>
                  </a:lnTo>
                  <a:lnTo>
                    <a:pt x="796" y="3871"/>
                  </a:lnTo>
                  <a:lnTo>
                    <a:pt x="837" y="3996"/>
                  </a:lnTo>
                  <a:lnTo>
                    <a:pt x="837" y="4080"/>
                  </a:lnTo>
                  <a:lnTo>
                    <a:pt x="942" y="4206"/>
                  </a:lnTo>
                  <a:lnTo>
                    <a:pt x="1047" y="4289"/>
                  </a:lnTo>
                  <a:lnTo>
                    <a:pt x="1130" y="4331"/>
                  </a:lnTo>
                  <a:lnTo>
                    <a:pt x="1172" y="4394"/>
                  </a:lnTo>
                  <a:lnTo>
                    <a:pt x="1256" y="4499"/>
                  </a:lnTo>
                  <a:lnTo>
                    <a:pt x="1235" y="4541"/>
                  </a:lnTo>
                  <a:lnTo>
                    <a:pt x="1256" y="4645"/>
                  </a:lnTo>
                  <a:lnTo>
                    <a:pt x="1361" y="4624"/>
                  </a:lnTo>
                  <a:lnTo>
                    <a:pt x="1381" y="4499"/>
                  </a:lnTo>
                  <a:lnTo>
                    <a:pt x="1361" y="4352"/>
                  </a:lnTo>
                  <a:lnTo>
                    <a:pt x="1423" y="4248"/>
                  </a:lnTo>
                  <a:lnTo>
                    <a:pt x="1423" y="4143"/>
                  </a:lnTo>
                  <a:lnTo>
                    <a:pt x="1486" y="3996"/>
                  </a:lnTo>
                  <a:lnTo>
                    <a:pt x="1591" y="3976"/>
                  </a:lnTo>
                  <a:lnTo>
                    <a:pt x="1674" y="3913"/>
                  </a:lnTo>
                  <a:lnTo>
                    <a:pt x="1695" y="3808"/>
                  </a:lnTo>
                  <a:lnTo>
                    <a:pt x="1737" y="3599"/>
                  </a:lnTo>
                  <a:lnTo>
                    <a:pt x="1653" y="3515"/>
                  </a:lnTo>
                  <a:lnTo>
                    <a:pt x="1674" y="3473"/>
                  </a:lnTo>
                  <a:lnTo>
                    <a:pt x="1653" y="3452"/>
                  </a:lnTo>
                  <a:lnTo>
                    <a:pt x="1674" y="3390"/>
                  </a:lnTo>
                  <a:lnTo>
                    <a:pt x="1737" y="3390"/>
                  </a:lnTo>
                  <a:lnTo>
                    <a:pt x="1758" y="3306"/>
                  </a:lnTo>
                  <a:lnTo>
                    <a:pt x="1842" y="3306"/>
                  </a:lnTo>
                  <a:lnTo>
                    <a:pt x="1842" y="3243"/>
                  </a:lnTo>
                  <a:lnTo>
                    <a:pt x="1779" y="3160"/>
                  </a:lnTo>
                  <a:lnTo>
                    <a:pt x="1737" y="3034"/>
                  </a:lnTo>
                  <a:lnTo>
                    <a:pt x="1591" y="2846"/>
                  </a:lnTo>
                  <a:lnTo>
                    <a:pt x="1570" y="2741"/>
                  </a:lnTo>
                  <a:lnTo>
                    <a:pt x="1361" y="2553"/>
                  </a:lnTo>
                  <a:lnTo>
                    <a:pt x="1319" y="2532"/>
                  </a:lnTo>
                  <a:lnTo>
                    <a:pt x="1277" y="2469"/>
                  </a:lnTo>
                  <a:lnTo>
                    <a:pt x="1172" y="2406"/>
                  </a:lnTo>
                  <a:lnTo>
                    <a:pt x="1005" y="2323"/>
                  </a:lnTo>
                  <a:lnTo>
                    <a:pt x="921" y="1779"/>
                  </a:lnTo>
                  <a:lnTo>
                    <a:pt x="942" y="1674"/>
                  </a:lnTo>
                  <a:lnTo>
                    <a:pt x="942" y="691"/>
                  </a:lnTo>
                  <a:lnTo>
                    <a:pt x="921" y="481"/>
                  </a:lnTo>
                  <a:lnTo>
                    <a:pt x="733" y="272"/>
                  </a:lnTo>
                  <a:lnTo>
                    <a:pt x="649" y="209"/>
                  </a:lnTo>
                  <a:lnTo>
                    <a:pt x="607" y="167"/>
                  </a:lnTo>
                  <a:lnTo>
                    <a:pt x="586" y="126"/>
                  </a:lnTo>
                  <a:lnTo>
                    <a:pt x="524" y="126"/>
                  </a:lnTo>
                  <a:lnTo>
                    <a:pt x="503" y="105"/>
                  </a:lnTo>
                  <a:lnTo>
                    <a:pt x="419" y="63"/>
                  </a:lnTo>
                  <a:lnTo>
                    <a:pt x="398" y="105"/>
                  </a:lnTo>
                  <a:lnTo>
                    <a:pt x="377" y="63"/>
                  </a:lnTo>
                  <a:lnTo>
                    <a:pt x="293" y="63"/>
                  </a:lnTo>
                  <a:lnTo>
                    <a:pt x="2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36"/>
            <p:cNvSpPr/>
            <p:nvPr/>
          </p:nvSpPr>
          <p:spPr>
            <a:xfrm>
              <a:off x="4001175" y="3363575"/>
              <a:ext cx="170550" cy="145450"/>
            </a:xfrm>
            <a:custGeom>
              <a:rect b="b" l="l" r="r" t="t"/>
              <a:pathLst>
                <a:path extrusionOk="0" h="5818" w="6822">
                  <a:moveTo>
                    <a:pt x="5085" y="1"/>
                  </a:moveTo>
                  <a:lnTo>
                    <a:pt x="4143" y="210"/>
                  </a:lnTo>
                  <a:lnTo>
                    <a:pt x="3913" y="691"/>
                  </a:lnTo>
                  <a:lnTo>
                    <a:pt x="3934" y="796"/>
                  </a:lnTo>
                  <a:lnTo>
                    <a:pt x="3997" y="858"/>
                  </a:lnTo>
                  <a:lnTo>
                    <a:pt x="4081" y="900"/>
                  </a:lnTo>
                  <a:lnTo>
                    <a:pt x="4039" y="942"/>
                  </a:lnTo>
                  <a:lnTo>
                    <a:pt x="4018" y="1005"/>
                  </a:lnTo>
                  <a:lnTo>
                    <a:pt x="4018" y="1068"/>
                  </a:lnTo>
                  <a:lnTo>
                    <a:pt x="4018" y="1151"/>
                  </a:lnTo>
                  <a:lnTo>
                    <a:pt x="4018" y="1235"/>
                  </a:lnTo>
                  <a:lnTo>
                    <a:pt x="4018" y="1361"/>
                  </a:lnTo>
                  <a:lnTo>
                    <a:pt x="3976" y="1382"/>
                  </a:lnTo>
                  <a:lnTo>
                    <a:pt x="3997" y="1423"/>
                  </a:lnTo>
                  <a:lnTo>
                    <a:pt x="3934" y="1465"/>
                  </a:lnTo>
                  <a:lnTo>
                    <a:pt x="3830" y="1570"/>
                  </a:lnTo>
                  <a:lnTo>
                    <a:pt x="3830" y="1654"/>
                  </a:lnTo>
                  <a:lnTo>
                    <a:pt x="3830" y="1988"/>
                  </a:lnTo>
                  <a:lnTo>
                    <a:pt x="3830" y="2114"/>
                  </a:lnTo>
                  <a:lnTo>
                    <a:pt x="3913" y="2198"/>
                  </a:lnTo>
                  <a:lnTo>
                    <a:pt x="4081" y="2365"/>
                  </a:lnTo>
                  <a:lnTo>
                    <a:pt x="4102" y="2428"/>
                  </a:lnTo>
                  <a:lnTo>
                    <a:pt x="4143" y="2511"/>
                  </a:lnTo>
                  <a:lnTo>
                    <a:pt x="4436" y="2511"/>
                  </a:lnTo>
                  <a:lnTo>
                    <a:pt x="4395" y="2470"/>
                  </a:lnTo>
                  <a:lnTo>
                    <a:pt x="4395" y="2386"/>
                  </a:lnTo>
                  <a:lnTo>
                    <a:pt x="4520" y="2365"/>
                  </a:lnTo>
                  <a:lnTo>
                    <a:pt x="4562" y="2386"/>
                  </a:lnTo>
                  <a:lnTo>
                    <a:pt x="4625" y="3014"/>
                  </a:lnTo>
                  <a:lnTo>
                    <a:pt x="4562" y="3055"/>
                  </a:lnTo>
                  <a:lnTo>
                    <a:pt x="4499" y="3035"/>
                  </a:lnTo>
                  <a:lnTo>
                    <a:pt x="4457" y="3014"/>
                  </a:lnTo>
                  <a:lnTo>
                    <a:pt x="4436" y="2993"/>
                  </a:lnTo>
                  <a:lnTo>
                    <a:pt x="4353" y="3035"/>
                  </a:lnTo>
                  <a:lnTo>
                    <a:pt x="4248" y="3055"/>
                  </a:lnTo>
                  <a:lnTo>
                    <a:pt x="4185" y="3055"/>
                  </a:lnTo>
                  <a:lnTo>
                    <a:pt x="4039" y="2930"/>
                  </a:lnTo>
                  <a:lnTo>
                    <a:pt x="3934" y="2804"/>
                  </a:lnTo>
                  <a:lnTo>
                    <a:pt x="3830" y="2721"/>
                  </a:lnTo>
                  <a:lnTo>
                    <a:pt x="3725" y="2574"/>
                  </a:lnTo>
                  <a:lnTo>
                    <a:pt x="3599" y="2470"/>
                  </a:lnTo>
                  <a:lnTo>
                    <a:pt x="3390" y="2407"/>
                  </a:lnTo>
                  <a:lnTo>
                    <a:pt x="3244" y="2323"/>
                  </a:lnTo>
                  <a:lnTo>
                    <a:pt x="3244" y="2260"/>
                  </a:lnTo>
                  <a:lnTo>
                    <a:pt x="3139" y="2156"/>
                  </a:lnTo>
                  <a:lnTo>
                    <a:pt x="3139" y="1988"/>
                  </a:lnTo>
                  <a:lnTo>
                    <a:pt x="3097" y="1988"/>
                  </a:lnTo>
                  <a:lnTo>
                    <a:pt x="3055" y="2009"/>
                  </a:lnTo>
                  <a:lnTo>
                    <a:pt x="2972" y="2009"/>
                  </a:lnTo>
                  <a:lnTo>
                    <a:pt x="2930" y="2177"/>
                  </a:lnTo>
                  <a:lnTo>
                    <a:pt x="2888" y="2219"/>
                  </a:lnTo>
                  <a:lnTo>
                    <a:pt x="2742" y="2281"/>
                  </a:lnTo>
                  <a:lnTo>
                    <a:pt x="2637" y="2281"/>
                  </a:lnTo>
                  <a:lnTo>
                    <a:pt x="2637" y="2260"/>
                  </a:lnTo>
                  <a:lnTo>
                    <a:pt x="2511" y="2219"/>
                  </a:lnTo>
                  <a:lnTo>
                    <a:pt x="2365" y="2198"/>
                  </a:lnTo>
                  <a:lnTo>
                    <a:pt x="2239" y="2114"/>
                  </a:lnTo>
                  <a:lnTo>
                    <a:pt x="2198" y="2114"/>
                  </a:lnTo>
                  <a:lnTo>
                    <a:pt x="2093" y="2072"/>
                  </a:lnTo>
                  <a:lnTo>
                    <a:pt x="2030" y="2072"/>
                  </a:lnTo>
                  <a:lnTo>
                    <a:pt x="2030" y="2009"/>
                  </a:lnTo>
                  <a:lnTo>
                    <a:pt x="2030" y="1947"/>
                  </a:lnTo>
                  <a:lnTo>
                    <a:pt x="2009" y="1884"/>
                  </a:lnTo>
                  <a:lnTo>
                    <a:pt x="2009" y="1758"/>
                  </a:lnTo>
                  <a:lnTo>
                    <a:pt x="1946" y="1758"/>
                  </a:lnTo>
                  <a:lnTo>
                    <a:pt x="1800" y="1800"/>
                  </a:lnTo>
                  <a:lnTo>
                    <a:pt x="1779" y="1842"/>
                  </a:lnTo>
                  <a:lnTo>
                    <a:pt x="1695" y="1842"/>
                  </a:lnTo>
                  <a:lnTo>
                    <a:pt x="1612" y="1884"/>
                  </a:lnTo>
                  <a:lnTo>
                    <a:pt x="1528" y="1947"/>
                  </a:lnTo>
                  <a:lnTo>
                    <a:pt x="1507" y="1905"/>
                  </a:lnTo>
                  <a:lnTo>
                    <a:pt x="1486" y="1884"/>
                  </a:lnTo>
                  <a:lnTo>
                    <a:pt x="1486" y="1779"/>
                  </a:lnTo>
                  <a:lnTo>
                    <a:pt x="1465" y="1758"/>
                  </a:lnTo>
                  <a:lnTo>
                    <a:pt x="1361" y="1695"/>
                  </a:lnTo>
                  <a:lnTo>
                    <a:pt x="1298" y="1737"/>
                  </a:lnTo>
                  <a:lnTo>
                    <a:pt x="1256" y="1674"/>
                  </a:lnTo>
                  <a:lnTo>
                    <a:pt x="1256" y="1695"/>
                  </a:lnTo>
                  <a:lnTo>
                    <a:pt x="1256" y="1758"/>
                  </a:lnTo>
                  <a:lnTo>
                    <a:pt x="1214" y="1779"/>
                  </a:lnTo>
                  <a:lnTo>
                    <a:pt x="1256" y="2009"/>
                  </a:lnTo>
                  <a:lnTo>
                    <a:pt x="1256" y="2219"/>
                  </a:lnTo>
                  <a:lnTo>
                    <a:pt x="1256" y="2365"/>
                  </a:lnTo>
                  <a:lnTo>
                    <a:pt x="1298" y="2470"/>
                  </a:lnTo>
                  <a:lnTo>
                    <a:pt x="1298" y="2574"/>
                  </a:lnTo>
                  <a:lnTo>
                    <a:pt x="1277" y="2616"/>
                  </a:lnTo>
                  <a:lnTo>
                    <a:pt x="1256" y="2783"/>
                  </a:lnTo>
                  <a:lnTo>
                    <a:pt x="1277" y="2825"/>
                  </a:lnTo>
                  <a:lnTo>
                    <a:pt x="42" y="2825"/>
                  </a:lnTo>
                  <a:lnTo>
                    <a:pt x="1" y="4771"/>
                  </a:lnTo>
                  <a:lnTo>
                    <a:pt x="22" y="4813"/>
                  </a:lnTo>
                  <a:lnTo>
                    <a:pt x="105" y="4918"/>
                  </a:lnTo>
                  <a:lnTo>
                    <a:pt x="168" y="4980"/>
                  </a:lnTo>
                  <a:lnTo>
                    <a:pt x="231" y="5043"/>
                  </a:lnTo>
                  <a:lnTo>
                    <a:pt x="314" y="5085"/>
                  </a:lnTo>
                  <a:lnTo>
                    <a:pt x="419" y="5232"/>
                  </a:lnTo>
                  <a:lnTo>
                    <a:pt x="482" y="5294"/>
                  </a:lnTo>
                  <a:lnTo>
                    <a:pt x="566" y="5336"/>
                  </a:lnTo>
                  <a:lnTo>
                    <a:pt x="628" y="5399"/>
                  </a:lnTo>
                  <a:lnTo>
                    <a:pt x="670" y="5462"/>
                  </a:lnTo>
                  <a:lnTo>
                    <a:pt x="754" y="5504"/>
                  </a:lnTo>
                  <a:lnTo>
                    <a:pt x="775" y="5608"/>
                  </a:lnTo>
                  <a:lnTo>
                    <a:pt x="1319" y="5462"/>
                  </a:lnTo>
                  <a:lnTo>
                    <a:pt x="1402" y="5504"/>
                  </a:lnTo>
                  <a:lnTo>
                    <a:pt x="1528" y="5441"/>
                  </a:lnTo>
                  <a:lnTo>
                    <a:pt x="1570" y="5462"/>
                  </a:lnTo>
                  <a:lnTo>
                    <a:pt x="1591" y="5462"/>
                  </a:lnTo>
                  <a:lnTo>
                    <a:pt x="1612" y="5504"/>
                  </a:lnTo>
                  <a:lnTo>
                    <a:pt x="1695" y="5504"/>
                  </a:lnTo>
                  <a:lnTo>
                    <a:pt x="1716" y="5524"/>
                  </a:lnTo>
                  <a:lnTo>
                    <a:pt x="1737" y="5524"/>
                  </a:lnTo>
                  <a:lnTo>
                    <a:pt x="1821" y="5629"/>
                  </a:lnTo>
                  <a:lnTo>
                    <a:pt x="1884" y="5629"/>
                  </a:lnTo>
                  <a:lnTo>
                    <a:pt x="2030" y="5650"/>
                  </a:lnTo>
                  <a:lnTo>
                    <a:pt x="2135" y="5713"/>
                  </a:lnTo>
                  <a:lnTo>
                    <a:pt x="2198" y="5755"/>
                  </a:lnTo>
                  <a:lnTo>
                    <a:pt x="2239" y="5755"/>
                  </a:lnTo>
                  <a:lnTo>
                    <a:pt x="2344" y="5671"/>
                  </a:lnTo>
                  <a:lnTo>
                    <a:pt x="2470" y="5650"/>
                  </a:lnTo>
                  <a:lnTo>
                    <a:pt x="2532" y="5713"/>
                  </a:lnTo>
                  <a:lnTo>
                    <a:pt x="2553" y="5671"/>
                  </a:lnTo>
                  <a:lnTo>
                    <a:pt x="2574" y="5713"/>
                  </a:lnTo>
                  <a:lnTo>
                    <a:pt x="2616" y="5713"/>
                  </a:lnTo>
                  <a:lnTo>
                    <a:pt x="2679" y="5776"/>
                  </a:lnTo>
                  <a:lnTo>
                    <a:pt x="2783" y="5817"/>
                  </a:lnTo>
                  <a:lnTo>
                    <a:pt x="2951" y="5755"/>
                  </a:lnTo>
                  <a:lnTo>
                    <a:pt x="3139" y="5504"/>
                  </a:lnTo>
                  <a:lnTo>
                    <a:pt x="3390" y="5190"/>
                  </a:lnTo>
                  <a:lnTo>
                    <a:pt x="3725" y="4939"/>
                  </a:lnTo>
                  <a:lnTo>
                    <a:pt x="3934" y="4876"/>
                  </a:lnTo>
                  <a:lnTo>
                    <a:pt x="3976" y="4834"/>
                  </a:lnTo>
                  <a:lnTo>
                    <a:pt x="3997" y="4792"/>
                  </a:lnTo>
                  <a:lnTo>
                    <a:pt x="3976" y="4729"/>
                  </a:lnTo>
                  <a:lnTo>
                    <a:pt x="3997" y="4687"/>
                  </a:lnTo>
                  <a:lnTo>
                    <a:pt x="3997" y="4625"/>
                  </a:lnTo>
                  <a:lnTo>
                    <a:pt x="4039" y="4562"/>
                  </a:lnTo>
                  <a:lnTo>
                    <a:pt x="4206" y="4457"/>
                  </a:lnTo>
                  <a:lnTo>
                    <a:pt x="4290" y="4415"/>
                  </a:lnTo>
                  <a:lnTo>
                    <a:pt x="4353" y="4395"/>
                  </a:lnTo>
                  <a:lnTo>
                    <a:pt x="4499" y="4353"/>
                  </a:lnTo>
                  <a:lnTo>
                    <a:pt x="4646" y="4353"/>
                  </a:lnTo>
                  <a:lnTo>
                    <a:pt x="4667" y="4395"/>
                  </a:lnTo>
                  <a:lnTo>
                    <a:pt x="4729" y="4374"/>
                  </a:lnTo>
                  <a:lnTo>
                    <a:pt x="4855" y="4395"/>
                  </a:lnTo>
                  <a:lnTo>
                    <a:pt x="4918" y="4395"/>
                  </a:lnTo>
                  <a:lnTo>
                    <a:pt x="4918" y="4311"/>
                  </a:lnTo>
                  <a:lnTo>
                    <a:pt x="4876" y="4143"/>
                  </a:lnTo>
                  <a:lnTo>
                    <a:pt x="4918" y="4060"/>
                  </a:lnTo>
                  <a:lnTo>
                    <a:pt x="5148" y="3955"/>
                  </a:lnTo>
                  <a:lnTo>
                    <a:pt x="5273" y="3955"/>
                  </a:lnTo>
                  <a:lnTo>
                    <a:pt x="5859" y="3683"/>
                  </a:lnTo>
                  <a:lnTo>
                    <a:pt x="5964" y="3662"/>
                  </a:lnTo>
                  <a:lnTo>
                    <a:pt x="6299" y="3537"/>
                  </a:lnTo>
                  <a:lnTo>
                    <a:pt x="6487" y="3474"/>
                  </a:lnTo>
                  <a:lnTo>
                    <a:pt x="6445" y="3432"/>
                  </a:lnTo>
                  <a:lnTo>
                    <a:pt x="6403" y="3327"/>
                  </a:lnTo>
                  <a:lnTo>
                    <a:pt x="6320" y="3223"/>
                  </a:lnTo>
                  <a:lnTo>
                    <a:pt x="6320" y="3160"/>
                  </a:lnTo>
                  <a:lnTo>
                    <a:pt x="6382" y="3139"/>
                  </a:lnTo>
                  <a:lnTo>
                    <a:pt x="6445" y="3035"/>
                  </a:lnTo>
                  <a:lnTo>
                    <a:pt x="6445" y="2951"/>
                  </a:lnTo>
                  <a:lnTo>
                    <a:pt x="6487" y="2888"/>
                  </a:lnTo>
                  <a:lnTo>
                    <a:pt x="6445" y="2825"/>
                  </a:lnTo>
                  <a:lnTo>
                    <a:pt x="6445" y="2742"/>
                  </a:lnTo>
                  <a:lnTo>
                    <a:pt x="6487" y="2721"/>
                  </a:lnTo>
                  <a:lnTo>
                    <a:pt x="6612" y="2616"/>
                  </a:lnTo>
                  <a:lnTo>
                    <a:pt x="6696" y="2595"/>
                  </a:lnTo>
                  <a:lnTo>
                    <a:pt x="6717" y="2511"/>
                  </a:lnTo>
                  <a:lnTo>
                    <a:pt x="6759" y="2511"/>
                  </a:lnTo>
                  <a:lnTo>
                    <a:pt x="6759" y="2470"/>
                  </a:lnTo>
                  <a:lnTo>
                    <a:pt x="6717" y="2428"/>
                  </a:lnTo>
                  <a:lnTo>
                    <a:pt x="6696" y="2386"/>
                  </a:lnTo>
                  <a:lnTo>
                    <a:pt x="6654" y="2302"/>
                  </a:lnTo>
                  <a:lnTo>
                    <a:pt x="6717" y="2281"/>
                  </a:lnTo>
                  <a:lnTo>
                    <a:pt x="6717" y="2198"/>
                  </a:lnTo>
                  <a:lnTo>
                    <a:pt x="6654" y="2114"/>
                  </a:lnTo>
                  <a:lnTo>
                    <a:pt x="6717" y="2051"/>
                  </a:lnTo>
                  <a:lnTo>
                    <a:pt x="6696" y="1967"/>
                  </a:lnTo>
                  <a:lnTo>
                    <a:pt x="6696" y="1884"/>
                  </a:lnTo>
                  <a:lnTo>
                    <a:pt x="6654" y="1779"/>
                  </a:lnTo>
                  <a:lnTo>
                    <a:pt x="6654" y="1695"/>
                  </a:lnTo>
                  <a:lnTo>
                    <a:pt x="6801" y="1570"/>
                  </a:lnTo>
                  <a:lnTo>
                    <a:pt x="6801" y="1528"/>
                  </a:lnTo>
                  <a:lnTo>
                    <a:pt x="6822" y="1486"/>
                  </a:lnTo>
                  <a:lnTo>
                    <a:pt x="6822" y="1361"/>
                  </a:lnTo>
                  <a:lnTo>
                    <a:pt x="6801" y="1277"/>
                  </a:lnTo>
                  <a:lnTo>
                    <a:pt x="6696" y="1214"/>
                  </a:lnTo>
                  <a:lnTo>
                    <a:pt x="6696" y="1151"/>
                  </a:lnTo>
                  <a:lnTo>
                    <a:pt x="6738" y="1005"/>
                  </a:lnTo>
                  <a:lnTo>
                    <a:pt x="6738" y="963"/>
                  </a:lnTo>
                  <a:lnTo>
                    <a:pt x="6696" y="942"/>
                  </a:lnTo>
                  <a:lnTo>
                    <a:pt x="6592" y="900"/>
                  </a:lnTo>
                  <a:lnTo>
                    <a:pt x="6550" y="817"/>
                  </a:lnTo>
                  <a:lnTo>
                    <a:pt x="6529" y="796"/>
                  </a:lnTo>
                  <a:lnTo>
                    <a:pt x="6508" y="712"/>
                  </a:lnTo>
                  <a:lnTo>
                    <a:pt x="6508" y="691"/>
                  </a:lnTo>
                  <a:lnTo>
                    <a:pt x="6445" y="691"/>
                  </a:lnTo>
                  <a:lnTo>
                    <a:pt x="6340" y="586"/>
                  </a:lnTo>
                  <a:lnTo>
                    <a:pt x="6299" y="503"/>
                  </a:lnTo>
                  <a:lnTo>
                    <a:pt x="6236" y="482"/>
                  </a:lnTo>
                  <a:lnTo>
                    <a:pt x="6194" y="419"/>
                  </a:lnTo>
                  <a:lnTo>
                    <a:pt x="6110" y="419"/>
                  </a:lnTo>
                  <a:lnTo>
                    <a:pt x="5859" y="335"/>
                  </a:lnTo>
                  <a:lnTo>
                    <a:pt x="5755" y="335"/>
                  </a:lnTo>
                  <a:lnTo>
                    <a:pt x="5671" y="273"/>
                  </a:lnTo>
                  <a:lnTo>
                    <a:pt x="5671" y="210"/>
                  </a:lnTo>
                  <a:lnTo>
                    <a:pt x="5587" y="168"/>
                  </a:lnTo>
                  <a:lnTo>
                    <a:pt x="5545" y="168"/>
                  </a:lnTo>
                  <a:lnTo>
                    <a:pt x="5441" y="126"/>
                  </a:lnTo>
                  <a:lnTo>
                    <a:pt x="5357" y="126"/>
                  </a:lnTo>
                  <a:lnTo>
                    <a:pt x="5169" y="22"/>
                  </a:lnTo>
                  <a:lnTo>
                    <a:pt x="50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36"/>
            <p:cNvSpPr/>
            <p:nvPr/>
          </p:nvSpPr>
          <p:spPr>
            <a:xfrm>
              <a:off x="3852625" y="3330100"/>
              <a:ext cx="181000" cy="178925"/>
            </a:xfrm>
            <a:custGeom>
              <a:rect b="b" l="l" r="r" t="t"/>
              <a:pathLst>
                <a:path extrusionOk="0" h="7157" w="7240">
                  <a:moveTo>
                    <a:pt x="963" y="0"/>
                  </a:moveTo>
                  <a:lnTo>
                    <a:pt x="879" y="42"/>
                  </a:lnTo>
                  <a:lnTo>
                    <a:pt x="774" y="63"/>
                  </a:lnTo>
                  <a:lnTo>
                    <a:pt x="712" y="63"/>
                  </a:lnTo>
                  <a:lnTo>
                    <a:pt x="670" y="84"/>
                  </a:lnTo>
                  <a:lnTo>
                    <a:pt x="670" y="105"/>
                  </a:lnTo>
                  <a:lnTo>
                    <a:pt x="649" y="105"/>
                  </a:lnTo>
                  <a:lnTo>
                    <a:pt x="502" y="189"/>
                  </a:lnTo>
                  <a:lnTo>
                    <a:pt x="544" y="273"/>
                  </a:lnTo>
                  <a:lnTo>
                    <a:pt x="544" y="356"/>
                  </a:lnTo>
                  <a:lnTo>
                    <a:pt x="858" y="712"/>
                  </a:lnTo>
                  <a:lnTo>
                    <a:pt x="879" y="1151"/>
                  </a:lnTo>
                  <a:lnTo>
                    <a:pt x="1046" y="1402"/>
                  </a:lnTo>
                  <a:lnTo>
                    <a:pt x="1026" y="1633"/>
                  </a:lnTo>
                  <a:lnTo>
                    <a:pt x="837" y="1863"/>
                  </a:lnTo>
                  <a:lnTo>
                    <a:pt x="942" y="1925"/>
                  </a:lnTo>
                  <a:lnTo>
                    <a:pt x="942" y="2135"/>
                  </a:lnTo>
                  <a:lnTo>
                    <a:pt x="1046" y="2260"/>
                  </a:lnTo>
                  <a:lnTo>
                    <a:pt x="1046" y="2407"/>
                  </a:lnTo>
                  <a:lnTo>
                    <a:pt x="1256" y="2783"/>
                  </a:lnTo>
                  <a:lnTo>
                    <a:pt x="1256" y="2867"/>
                  </a:lnTo>
                  <a:lnTo>
                    <a:pt x="1339" y="2972"/>
                  </a:lnTo>
                  <a:lnTo>
                    <a:pt x="1339" y="3453"/>
                  </a:lnTo>
                  <a:lnTo>
                    <a:pt x="1088" y="3871"/>
                  </a:lnTo>
                  <a:lnTo>
                    <a:pt x="1026" y="3871"/>
                  </a:lnTo>
                  <a:lnTo>
                    <a:pt x="754" y="4081"/>
                  </a:lnTo>
                  <a:lnTo>
                    <a:pt x="754" y="4227"/>
                  </a:lnTo>
                  <a:lnTo>
                    <a:pt x="440" y="4499"/>
                  </a:lnTo>
                  <a:lnTo>
                    <a:pt x="440" y="4687"/>
                  </a:lnTo>
                  <a:lnTo>
                    <a:pt x="398" y="4750"/>
                  </a:lnTo>
                  <a:lnTo>
                    <a:pt x="398" y="5210"/>
                  </a:lnTo>
                  <a:lnTo>
                    <a:pt x="230" y="5399"/>
                  </a:lnTo>
                  <a:lnTo>
                    <a:pt x="210" y="5608"/>
                  </a:lnTo>
                  <a:lnTo>
                    <a:pt x="42" y="5796"/>
                  </a:lnTo>
                  <a:lnTo>
                    <a:pt x="42" y="6006"/>
                  </a:lnTo>
                  <a:lnTo>
                    <a:pt x="21" y="6173"/>
                  </a:lnTo>
                  <a:lnTo>
                    <a:pt x="21" y="6466"/>
                  </a:lnTo>
                  <a:lnTo>
                    <a:pt x="0" y="6654"/>
                  </a:lnTo>
                  <a:lnTo>
                    <a:pt x="21" y="6696"/>
                  </a:lnTo>
                  <a:lnTo>
                    <a:pt x="105" y="6738"/>
                  </a:lnTo>
                  <a:lnTo>
                    <a:pt x="126" y="6759"/>
                  </a:lnTo>
                  <a:lnTo>
                    <a:pt x="189" y="6738"/>
                  </a:lnTo>
                  <a:lnTo>
                    <a:pt x="210" y="6654"/>
                  </a:lnTo>
                  <a:lnTo>
                    <a:pt x="398" y="6654"/>
                  </a:lnTo>
                  <a:lnTo>
                    <a:pt x="461" y="6696"/>
                  </a:lnTo>
                  <a:lnTo>
                    <a:pt x="523" y="6675"/>
                  </a:lnTo>
                  <a:lnTo>
                    <a:pt x="523" y="6591"/>
                  </a:lnTo>
                  <a:lnTo>
                    <a:pt x="712" y="6466"/>
                  </a:lnTo>
                  <a:lnTo>
                    <a:pt x="754" y="6466"/>
                  </a:lnTo>
                  <a:lnTo>
                    <a:pt x="858" y="6529"/>
                  </a:lnTo>
                  <a:lnTo>
                    <a:pt x="879" y="6529"/>
                  </a:lnTo>
                  <a:lnTo>
                    <a:pt x="921" y="6487"/>
                  </a:lnTo>
                  <a:lnTo>
                    <a:pt x="963" y="6466"/>
                  </a:lnTo>
                  <a:lnTo>
                    <a:pt x="1046" y="6529"/>
                  </a:lnTo>
                  <a:lnTo>
                    <a:pt x="1046" y="6550"/>
                  </a:lnTo>
                  <a:lnTo>
                    <a:pt x="1130" y="6571"/>
                  </a:lnTo>
                  <a:lnTo>
                    <a:pt x="1088" y="6633"/>
                  </a:lnTo>
                  <a:lnTo>
                    <a:pt x="1151" y="6654"/>
                  </a:lnTo>
                  <a:lnTo>
                    <a:pt x="1256" y="6759"/>
                  </a:lnTo>
                  <a:lnTo>
                    <a:pt x="1381" y="6801"/>
                  </a:lnTo>
                  <a:lnTo>
                    <a:pt x="1486" y="6759"/>
                  </a:lnTo>
                  <a:lnTo>
                    <a:pt x="1507" y="6759"/>
                  </a:lnTo>
                  <a:lnTo>
                    <a:pt x="1590" y="6696"/>
                  </a:lnTo>
                  <a:lnTo>
                    <a:pt x="1653" y="6696"/>
                  </a:lnTo>
                  <a:lnTo>
                    <a:pt x="1674" y="6738"/>
                  </a:lnTo>
                  <a:lnTo>
                    <a:pt x="3850" y="6738"/>
                  </a:lnTo>
                  <a:lnTo>
                    <a:pt x="3871" y="6759"/>
                  </a:lnTo>
                  <a:lnTo>
                    <a:pt x="3913" y="6863"/>
                  </a:lnTo>
                  <a:lnTo>
                    <a:pt x="3976" y="6905"/>
                  </a:lnTo>
                  <a:lnTo>
                    <a:pt x="4101" y="6968"/>
                  </a:lnTo>
                  <a:lnTo>
                    <a:pt x="4206" y="6989"/>
                  </a:lnTo>
                  <a:lnTo>
                    <a:pt x="4311" y="6968"/>
                  </a:lnTo>
                  <a:lnTo>
                    <a:pt x="4373" y="6989"/>
                  </a:lnTo>
                  <a:lnTo>
                    <a:pt x="4394" y="7052"/>
                  </a:lnTo>
                  <a:lnTo>
                    <a:pt x="4478" y="7073"/>
                  </a:lnTo>
                  <a:lnTo>
                    <a:pt x="4541" y="7010"/>
                  </a:lnTo>
                  <a:lnTo>
                    <a:pt x="4645" y="6989"/>
                  </a:lnTo>
                  <a:lnTo>
                    <a:pt x="4792" y="7010"/>
                  </a:lnTo>
                  <a:lnTo>
                    <a:pt x="4855" y="7010"/>
                  </a:lnTo>
                  <a:lnTo>
                    <a:pt x="4896" y="6947"/>
                  </a:lnTo>
                  <a:lnTo>
                    <a:pt x="4917" y="6968"/>
                  </a:lnTo>
                  <a:lnTo>
                    <a:pt x="4959" y="6968"/>
                  </a:lnTo>
                  <a:lnTo>
                    <a:pt x="5106" y="7094"/>
                  </a:lnTo>
                  <a:lnTo>
                    <a:pt x="5210" y="7115"/>
                  </a:lnTo>
                  <a:lnTo>
                    <a:pt x="5357" y="7115"/>
                  </a:lnTo>
                  <a:lnTo>
                    <a:pt x="5357" y="7073"/>
                  </a:lnTo>
                  <a:lnTo>
                    <a:pt x="5440" y="7052"/>
                  </a:lnTo>
                  <a:lnTo>
                    <a:pt x="5482" y="7073"/>
                  </a:lnTo>
                  <a:lnTo>
                    <a:pt x="5545" y="7094"/>
                  </a:lnTo>
                  <a:lnTo>
                    <a:pt x="5587" y="7073"/>
                  </a:lnTo>
                  <a:lnTo>
                    <a:pt x="5629" y="7115"/>
                  </a:lnTo>
                  <a:lnTo>
                    <a:pt x="5671" y="7115"/>
                  </a:lnTo>
                  <a:lnTo>
                    <a:pt x="5692" y="7156"/>
                  </a:lnTo>
                  <a:lnTo>
                    <a:pt x="5838" y="7156"/>
                  </a:lnTo>
                  <a:lnTo>
                    <a:pt x="6717" y="6947"/>
                  </a:lnTo>
                  <a:lnTo>
                    <a:pt x="6696" y="6843"/>
                  </a:lnTo>
                  <a:lnTo>
                    <a:pt x="6612" y="6801"/>
                  </a:lnTo>
                  <a:lnTo>
                    <a:pt x="6570" y="6738"/>
                  </a:lnTo>
                  <a:lnTo>
                    <a:pt x="6508" y="6675"/>
                  </a:lnTo>
                  <a:lnTo>
                    <a:pt x="6424" y="6633"/>
                  </a:lnTo>
                  <a:lnTo>
                    <a:pt x="6361" y="6571"/>
                  </a:lnTo>
                  <a:lnTo>
                    <a:pt x="6256" y="6424"/>
                  </a:lnTo>
                  <a:lnTo>
                    <a:pt x="6173" y="6382"/>
                  </a:lnTo>
                  <a:lnTo>
                    <a:pt x="6110" y="6319"/>
                  </a:lnTo>
                  <a:lnTo>
                    <a:pt x="6047" y="6257"/>
                  </a:lnTo>
                  <a:lnTo>
                    <a:pt x="5964" y="6152"/>
                  </a:lnTo>
                  <a:lnTo>
                    <a:pt x="5943" y="6110"/>
                  </a:lnTo>
                  <a:lnTo>
                    <a:pt x="5984" y="4164"/>
                  </a:lnTo>
                  <a:lnTo>
                    <a:pt x="7219" y="4164"/>
                  </a:lnTo>
                  <a:lnTo>
                    <a:pt x="7198" y="4122"/>
                  </a:lnTo>
                  <a:lnTo>
                    <a:pt x="7219" y="3955"/>
                  </a:lnTo>
                  <a:lnTo>
                    <a:pt x="7240" y="3913"/>
                  </a:lnTo>
                  <a:lnTo>
                    <a:pt x="7240" y="3809"/>
                  </a:lnTo>
                  <a:lnTo>
                    <a:pt x="7198" y="3704"/>
                  </a:lnTo>
                  <a:lnTo>
                    <a:pt x="7198" y="3558"/>
                  </a:lnTo>
                  <a:lnTo>
                    <a:pt x="7198" y="3348"/>
                  </a:lnTo>
                  <a:lnTo>
                    <a:pt x="7156" y="3118"/>
                  </a:lnTo>
                  <a:lnTo>
                    <a:pt x="7198" y="3097"/>
                  </a:lnTo>
                  <a:lnTo>
                    <a:pt x="7198" y="3034"/>
                  </a:lnTo>
                  <a:lnTo>
                    <a:pt x="7198" y="3013"/>
                  </a:lnTo>
                  <a:lnTo>
                    <a:pt x="7093" y="3013"/>
                  </a:lnTo>
                  <a:lnTo>
                    <a:pt x="6989" y="3034"/>
                  </a:lnTo>
                  <a:lnTo>
                    <a:pt x="6905" y="3097"/>
                  </a:lnTo>
                  <a:lnTo>
                    <a:pt x="6821" y="3118"/>
                  </a:lnTo>
                  <a:lnTo>
                    <a:pt x="6780" y="3139"/>
                  </a:lnTo>
                  <a:lnTo>
                    <a:pt x="6717" y="3118"/>
                  </a:lnTo>
                  <a:lnTo>
                    <a:pt x="6570" y="3118"/>
                  </a:lnTo>
                  <a:lnTo>
                    <a:pt x="6508" y="3097"/>
                  </a:lnTo>
                  <a:lnTo>
                    <a:pt x="6424" y="3034"/>
                  </a:lnTo>
                  <a:lnTo>
                    <a:pt x="6382" y="3034"/>
                  </a:lnTo>
                  <a:lnTo>
                    <a:pt x="6361" y="3076"/>
                  </a:lnTo>
                  <a:lnTo>
                    <a:pt x="6298" y="3097"/>
                  </a:lnTo>
                  <a:lnTo>
                    <a:pt x="6256" y="3118"/>
                  </a:lnTo>
                  <a:lnTo>
                    <a:pt x="6194" y="3118"/>
                  </a:lnTo>
                  <a:lnTo>
                    <a:pt x="6173" y="3097"/>
                  </a:lnTo>
                  <a:lnTo>
                    <a:pt x="6173" y="2972"/>
                  </a:lnTo>
                  <a:lnTo>
                    <a:pt x="6215" y="2930"/>
                  </a:lnTo>
                  <a:lnTo>
                    <a:pt x="6215" y="2909"/>
                  </a:lnTo>
                  <a:lnTo>
                    <a:pt x="6256" y="2825"/>
                  </a:lnTo>
                  <a:lnTo>
                    <a:pt x="6173" y="2783"/>
                  </a:lnTo>
                  <a:lnTo>
                    <a:pt x="6173" y="2658"/>
                  </a:lnTo>
                  <a:lnTo>
                    <a:pt x="6194" y="2616"/>
                  </a:lnTo>
                  <a:lnTo>
                    <a:pt x="6194" y="2553"/>
                  </a:lnTo>
                  <a:lnTo>
                    <a:pt x="6110" y="2490"/>
                  </a:lnTo>
                  <a:lnTo>
                    <a:pt x="6110" y="2407"/>
                  </a:lnTo>
                  <a:lnTo>
                    <a:pt x="6152" y="2344"/>
                  </a:lnTo>
                  <a:lnTo>
                    <a:pt x="6110" y="2281"/>
                  </a:lnTo>
                  <a:lnTo>
                    <a:pt x="6068" y="2260"/>
                  </a:lnTo>
                  <a:lnTo>
                    <a:pt x="6047" y="2197"/>
                  </a:lnTo>
                  <a:lnTo>
                    <a:pt x="6005" y="2177"/>
                  </a:lnTo>
                  <a:lnTo>
                    <a:pt x="6005" y="2093"/>
                  </a:lnTo>
                  <a:lnTo>
                    <a:pt x="5964" y="2051"/>
                  </a:lnTo>
                  <a:lnTo>
                    <a:pt x="5964" y="1967"/>
                  </a:lnTo>
                  <a:lnTo>
                    <a:pt x="5901" y="1925"/>
                  </a:lnTo>
                  <a:lnTo>
                    <a:pt x="5964" y="1821"/>
                  </a:lnTo>
                  <a:lnTo>
                    <a:pt x="5964" y="1612"/>
                  </a:lnTo>
                  <a:lnTo>
                    <a:pt x="5943" y="1528"/>
                  </a:lnTo>
                  <a:lnTo>
                    <a:pt x="5943" y="1507"/>
                  </a:lnTo>
                  <a:lnTo>
                    <a:pt x="5964" y="1444"/>
                  </a:lnTo>
                  <a:lnTo>
                    <a:pt x="5964" y="1361"/>
                  </a:lnTo>
                  <a:lnTo>
                    <a:pt x="5901" y="1298"/>
                  </a:lnTo>
                  <a:lnTo>
                    <a:pt x="5943" y="1193"/>
                  </a:lnTo>
                  <a:lnTo>
                    <a:pt x="5984" y="1089"/>
                  </a:lnTo>
                  <a:lnTo>
                    <a:pt x="5984" y="1005"/>
                  </a:lnTo>
                  <a:lnTo>
                    <a:pt x="5984" y="921"/>
                  </a:lnTo>
                  <a:lnTo>
                    <a:pt x="5964" y="837"/>
                  </a:lnTo>
                  <a:lnTo>
                    <a:pt x="5315" y="796"/>
                  </a:lnTo>
                  <a:lnTo>
                    <a:pt x="5273" y="733"/>
                  </a:lnTo>
                  <a:lnTo>
                    <a:pt x="5315" y="691"/>
                  </a:lnTo>
                  <a:lnTo>
                    <a:pt x="5336" y="607"/>
                  </a:lnTo>
                  <a:lnTo>
                    <a:pt x="5147" y="586"/>
                  </a:lnTo>
                  <a:lnTo>
                    <a:pt x="5147" y="628"/>
                  </a:lnTo>
                  <a:lnTo>
                    <a:pt x="4583" y="670"/>
                  </a:lnTo>
                  <a:lnTo>
                    <a:pt x="4583" y="817"/>
                  </a:lnTo>
                  <a:lnTo>
                    <a:pt x="4520" y="921"/>
                  </a:lnTo>
                  <a:lnTo>
                    <a:pt x="4478" y="942"/>
                  </a:lnTo>
                  <a:lnTo>
                    <a:pt x="4499" y="1047"/>
                  </a:lnTo>
                  <a:lnTo>
                    <a:pt x="4499" y="1214"/>
                  </a:lnTo>
                  <a:lnTo>
                    <a:pt x="4059" y="1235"/>
                  </a:lnTo>
                  <a:lnTo>
                    <a:pt x="3976" y="1298"/>
                  </a:lnTo>
                  <a:lnTo>
                    <a:pt x="3787" y="1256"/>
                  </a:lnTo>
                  <a:lnTo>
                    <a:pt x="3704" y="1235"/>
                  </a:lnTo>
                  <a:lnTo>
                    <a:pt x="3599" y="1256"/>
                  </a:lnTo>
                  <a:lnTo>
                    <a:pt x="3453" y="1256"/>
                  </a:lnTo>
                  <a:lnTo>
                    <a:pt x="3390" y="1235"/>
                  </a:lnTo>
                  <a:lnTo>
                    <a:pt x="3369" y="1026"/>
                  </a:lnTo>
                  <a:lnTo>
                    <a:pt x="3285" y="921"/>
                  </a:lnTo>
                  <a:lnTo>
                    <a:pt x="3243" y="837"/>
                  </a:lnTo>
                  <a:lnTo>
                    <a:pt x="3181" y="817"/>
                  </a:lnTo>
                  <a:lnTo>
                    <a:pt x="3181" y="733"/>
                  </a:lnTo>
                  <a:lnTo>
                    <a:pt x="3160" y="691"/>
                  </a:lnTo>
                  <a:lnTo>
                    <a:pt x="3139" y="565"/>
                  </a:lnTo>
                  <a:lnTo>
                    <a:pt x="3076" y="461"/>
                  </a:lnTo>
                  <a:lnTo>
                    <a:pt x="3076" y="377"/>
                  </a:lnTo>
                  <a:lnTo>
                    <a:pt x="3118" y="314"/>
                  </a:lnTo>
                  <a:lnTo>
                    <a:pt x="3076" y="252"/>
                  </a:lnTo>
                  <a:lnTo>
                    <a:pt x="3034" y="189"/>
                  </a:lnTo>
                  <a:lnTo>
                    <a:pt x="3034" y="105"/>
                  </a:lnTo>
                  <a:lnTo>
                    <a:pt x="3034" y="84"/>
                  </a:lnTo>
                  <a:lnTo>
                    <a:pt x="3034" y="0"/>
                  </a:lnTo>
                  <a:lnTo>
                    <a:pt x="2030" y="0"/>
                  </a:lnTo>
                  <a:lnTo>
                    <a:pt x="1821" y="42"/>
                  </a:lnTo>
                  <a:lnTo>
                    <a:pt x="16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36"/>
            <p:cNvSpPr/>
            <p:nvPr/>
          </p:nvSpPr>
          <p:spPr>
            <a:xfrm>
              <a:off x="4046675" y="3472375"/>
              <a:ext cx="113025" cy="103075"/>
            </a:xfrm>
            <a:custGeom>
              <a:rect b="b" l="l" r="r" t="t"/>
              <a:pathLst>
                <a:path extrusionOk="0" h="4123" w="4521">
                  <a:moveTo>
                    <a:pt x="2679" y="1"/>
                  </a:moveTo>
                  <a:lnTo>
                    <a:pt x="2533" y="43"/>
                  </a:lnTo>
                  <a:lnTo>
                    <a:pt x="2470" y="63"/>
                  </a:lnTo>
                  <a:lnTo>
                    <a:pt x="2386" y="105"/>
                  </a:lnTo>
                  <a:lnTo>
                    <a:pt x="2219" y="210"/>
                  </a:lnTo>
                  <a:lnTo>
                    <a:pt x="2177" y="273"/>
                  </a:lnTo>
                  <a:lnTo>
                    <a:pt x="2177" y="335"/>
                  </a:lnTo>
                  <a:lnTo>
                    <a:pt x="2156" y="377"/>
                  </a:lnTo>
                  <a:lnTo>
                    <a:pt x="2177" y="440"/>
                  </a:lnTo>
                  <a:lnTo>
                    <a:pt x="2156" y="482"/>
                  </a:lnTo>
                  <a:lnTo>
                    <a:pt x="2114" y="524"/>
                  </a:lnTo>
                  <a:lnTo>
                    <a:pt x="1905" y="587"/>
                  </a:lnTo>
                  <a:lnTo>
                    <a:pt x="1570" y="838"/>
                  </a:lnTo>
                  <a:lnTo>
                    <a:pt x="1319" y="1152"/>
                  </a:lnTo>
                  <a:lnTo>
                    <a:pt x="1131" y="1403"/>
                  </a:lnTo>
                  <a:lnTo>
                    <a:pt x="963" y="1465"/>
                  </a:lnTo>
                  <a:lnTo>
                    <a:pt x="859" y="1424"/>
                  </a:lnTo>
                  <a:lnTo>
                    <a:pt x="796" y="1361"/>
                  </a:lnTo>
                  <a:lnTo>
                    <a:pt x="754" y="1361"/>
                  </a:lnTo>
                  <a:lnTo>
                    <a:pt x="733" y="1319"/>
                  </a:lnTo>
                  <a:lnTo>
                    <a:pt x="712" y="1361"/>
                  </a:lnTo>
                  <a:lnTo>
                    <a:pt x="650" y="1298"/>
                  </a:lnTo>
                  <a:lnTo>
                    <a:pt x="524" y="1319"/>
                  </a:lnTo>
                  <a:lnTo>
                    <a:pt x="419" y="1403"/>
                  </a:lnTo>
                  <a:lnTo>
                    <a:pt x="378" y="1403"/>
                  </a:lnTo>
                  <a:lnTo>
                    <a:pt x="315" y="1361"/>
                  </a:lnTo>
                  <a:lnTo>
                    <a:pt x="210" y="1298"/>
                  </a:lnTo>
                  <a:lnTo>
                    <a:pt x="64" y="1277"/>
                  </a:lnTo>
                  <a:lnTo>
                    <a:pt x="1" y="1277"/>
                  </a:lnTo>
                  <a:lnTo>
                    <a:pt x="22" y="1319"/>
                  </a:lnTo>
                  <a:lnTo>
                    <a:pt x="22" y="1382"/>
                  </a:lnTo>
                  <a:lnTo>
                    <a:pt x="22" y="1424"/>
                  </a:lnTo>
                  <a:lnTo>
                    <a:pt x="22" y="1486"/>
                  </a:lnTo>
                  <a:lnTo>
                    <a:pt x="106" y="1570"/>
                  </a:lnTo>
                  <a:lnTo>
                    <a:pt x="168" y="1591"/>
                  </a:lnTo>
                  <a:lnTo>
                    <a:pt x="231" y="1633"/>
                  </a:lnTo>
                  <a:lnTo>
                    <a:pt x="294" y="1716"/>
                  </a:lnTo>
                  <a:lnTo>
                    <a:pt x="294" y="1779"/>
                  </a:lnTo>
                  <a:lnTo>
                    <a:pt x="315" y="1800"/>
                  </a:lnTo>
                  <a:lnTo>
                    <a:pt x="378" y="1884"/>
                  </a:lnTo>
                  <a:lnTo>
                    <a:pt x="398" y="1988"/>
                  </a:lnTo>
                  <a:lnTo>
                    <a:pt x="440" y="2030"/>
                  </a:lnTo>
                  <a:lnTo>
                    <a:pt x="503" y="2114"/>
                  </a:lnTo>
                  <a:lnTo>
                    <a:pt x="545" y="2156"/>
                  </a:lnTo>
                  <a:lnTo>
                    <a:pt x="587" y="2156"/>
                  </a:lnTo>
                  <a:lnTo>
                    <a:pt x="629" y="2240"/>
                  </a:lnTo>
                  <a:lnTo>
                    <a:pt x="796" y="2512"/>
                  </a:lnTo>
                  <a:lnTo>
                    <a:pt x="901" y="2574"/>
                  </a:lnTo>
                  <a:lnTo>
                    <a:pt x="1005" y="2637"/>
                  </a:lnTo>
                  <a:lnTo>
                    <a:pt x="1047" y="2679"/>
                  </a:lnTo>
                  <a:lnTo>
                    <a:pt x="1131" y="2742"/>
                  </a:lnTo>
                  <a:lnTo>
                    <a:pt x="1131" y="2763"/>
                  </a:lnTo>
                  <a:lnTo>
                    <a:pt x="1131" y="2825"/>
                  </a:lnTo>
                  <a:lnTo>
                    <a:pt x="1152" y="2867"/>
                  </a:lnTo>
                  <a:lnTo>
                    <a:pt x="1256" y="2888"/>
                  </a:lnTo>
                  <a:lnTo>
                    <a:pt x="1340" y="2972"/>
                  </a:lnTo>
                  <a:lnTo>
                    <a:pt x="1319" y="3056"/>
                  </a:lnTo>
                  <a:lnTo>
                    <a:pt x="1340" y="3181"/>
                  </a:lnTo>
                  <a:lnTo>
                    <a:pt x="1340" y="3265"/>
                  </a:lnTo>
                  <a:lnTo>
                    <a:pt x="1382" y="3369"/>
                  </a:lnTo>
                  <a:lnTo>
                    <a:pt x="1487" y="3453"/>
                  </a:lnTo>
                  <a:lnTo>
                    <a:pt x="1549" y="3558"/>
                  </a:lnTo>
                  <a:lnTo>
                    <a:pt x="1675" y="3579"/>
                  </a:lnTo>
                  <a:lnTo>
                    <a:pt x="1759" y="3558"/>
                  </a:lnTo>
                  <a:lnTo>
                    <a:pt x="1884" y="3600"/>
                  </a:lnTo>
                  <a:lnTo>
                    <a:pt x="1968" y="3600"/>
                  </a:lnTo>
                  <a:lnTo>
                    <a:pt x="2093" y="3683"/>
                  </a:lnTo>
                  <a:lnTo>
                    <a:pt x="2156" y="3683"/>
                  </a:lnTo>
                  <a:lnTo>
                    <a:pt x="2198" y="3725"/>
                  </a:lnTo>
                  <a:lnTo>
                    <a:pt x="2198" y="3788"/>
                  </a:lnTo>
                  <a:lnTo>
                    <a:pt x="2261" y="3830"/>
                  </a:lnTo>
                  <a:lnTo>
                    <a:pt x="2303" y="3893"/>
                  </a:lnTo>
                  <a:lnTo>
                    <a:pt x="2491" y="3872"/>
                  </a:lnTo>
                  <a:lnTo>
                    <a:pt x="2616" y="3893"/>
                  </a:lnTo>
                  <a:lnTo>
                    <a:pt x="2679" y="3976"/>
                  </a:lnTo>
                  <a:lnTo>
                    <a:pt x="2742" y="3976"/>
                  </a:lnTo>
                  <a:lnTo>
                    <a:pt x="2888" y="4018"/>
                  </a:lnTo>
                  <a:lnTo>
                    <a:pt x="2909" y="4039"/>
                  </a:lnTo>
                  <a:lnTo>
                    <a:pt x="3014" y="4018"/>
                  </a:lnTo>
                  <a:lnTo>
                    <a:pt x="3160" y="3997"/>
                  </a:lnTo>
                  <a:lnTo>
                    <a:pt x="3349" y="4039"/>
                  </a:lnTo>
                  <a:lnTo>
                    <a:pt x="3453" y="4123"/>
                  </a:lnTo>
                  <a:lnTo>
                    <a:pt x="4081" y="3474"/>
                  </a:lnTo>
                  <a:lnTo>
                    <a:pt x="4081" y="3286"/>
                  </a:lnTo>
                  <a:lnTo>
                    <a:pt x="4102" y="3202"/>
                  </a:lnTo>
                  <a:lnTo>
                    <a:pt x="4144" y="3056"/>
                  </a:lnTo>
                  <a:lnTo>
                    <a:pt x="4165" y="2972"/>
                  </a:lnTo>
                  <a:lnTo>
                    <a:pt x="4144" y="2867"/>
                  </a:lnTo>
                  <a:lnTo>
                    <a:pt x="4165" y="2784"/>
                  </a:lnTo>
                  <a:lnTo>
                    <a:pt x="4248" y="2784"/>
                  </a:lnTo>
                  <a:lnTo>
                    <a:pt x="4269" y="2742"/>
                  </a:lnTo>
                  <a:lnTo>
                    <a:pt x="4374" y="2637"/>
                  </a:lnTo>
                  <a:lnTo>
                    <a:pt x="4458" y="2532"/>
                  </a:lnTo>
                  <a:lnTo>
                    <a:pt x="4416" y="2449"/>
                  </a:lnTo>
                  <a:lnTo>
                    <a:pt x="4374" y="2407"/>
                  </a:lnTo>
                  <a:lnTo>
                    <a:pt x="4374" y="2302"/>
                  </a:lnTo>
                  <a:lnTo>
                    <a:pt x="4416" y="2240"/>
                  </a:lnTo>
                  <a:lnTo>
                    <a:pt x="4395" y="2135"/>
                  </a:lnTo>
                  <a:lnTo>
                    <a:pt x="4290" y="2051"/>
                  </a:lnTo>
                  <a:lnTo>
                    <a:pt x="4290" y="2009"/>
                  </a:lnTo>
                  <a:lnTo>
                    <a:pt x="4374" y="1988"/>
                  </a:lnTo>
                  <a:lnTo>
                    <a:pt x="4374" y="1842"/>
                  </a:lnTo>
                  <a:lnTo>
                    <a:pt x="4374" y="1737"/>
                  </a:lnTo>
                  <a:lnTo>
                    <a:pt x="4479" y="1696"/>
                  </a:lnTo>
                  <a:lnTo>
                    <a:pt x="4500" y="1612"/>
                  </a:lnTo>
                  <a:lnTo>
                    <a:pt x="4416" y="1612"/>
                  </a:lnTo>
                  <a:lnTo>
                    <a:pt x="4374" y="1570"/>
                  </a:lnTo>
                  <a:lnTo>
                    <a:pt x="4416" y="1465"/>
                  </a:lnTo>
                  <a:lnTo>
                    <a:pt x="4458" y="1298"/>
                  </a:lnTo>
                  <a:lnTo>
                    <a:pt x="4500" y="1214"/>
                  </a:lnTo>
                  <a:lnTo>
                    <a:pt x="4500" y="1152"/>
                  </a:lnTo>
                  <a:lnTo>
                    <a:pt x="4479" y="1068"/>
                  </a:lnTo>
                  <a:lnTo>
                    <a:pt x="4500" y="984"/>
                  </a:lnTo>
                  <a:lnTo>
                    <a:pt x="4479" y="900"/>
                  </a:lnTo>
                  <a:lnTo>
                    <a:pt x="4520" y="796"/>
                  </a:lnTo>
                  <a:lnTo>
                    <a:pt x="4520" y="733"/>
                  </a:lnTo>
                  <a:lnTo>
                    <a:pt x="4395" y="691"/>
                  </a:lnTo>
                  <a:lnTo>
                    <a:pt x="4353" y="628"/>
                  </a:lnTo>
                  <a:lnTo>
                    <a:pt x="4248" y="545"/>
                  </a:lnTo>
                  <a:lnTo>
                    <a:pt x="4060" y="545"/>
                  </a:lnTo>
                  <a:lnTo>
                    <a:pt x="3956" y="524"/>
                  </a:lnTo>
                  <a:lnTo>
                    <a:pt x="3851" y="377"/>
                  </a:lnTo>
                  <a:lnTo>
                    <a:pt x="3683" y="273"/>
                  </a:lnTo>
                  <a:lnTo>
                    <a:pt x="3537" y="252"/>
                  </a:lnTo>
                  <a:lnTo>
                    <a:pt x="3474" y="315"/>
                  </a:lnTo>
                  <a:lnTo>
                    <a:pt x="3432" y="335"/>
                  </a:lnTo>
                  <a:lnTo>
                    <a:pt x="3411" y="252"/>
                  </a:lnTo>
                  <a:lnTo>
                    <a:pt x="3328" y="252"/>
                  </a:lnTo>
                  <a:lnTo>
                    <a:pt x="3119" y="231"/>
                  </a:lnTo>
                  <a:lnTo>
                    <a:pt x="3098" y="43"/>
                  </a:lnTo>
                  <a:lnTo>
                    <a:pt x="3035" y="43"/>
                  </a:lnTo>
                  <a:lnTo>
                    <a:pt x="2909" y="22"/>
                  </a:lnTo>
                  <a:lnTo>
                    <a:pt x="2847" y="43"/>
                  </a:lnTo>
                  <a:lnTo>
                    <a:pt x="28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36"/>
            <p:cNvSpPr/>
            <p:nvPr/>
          </p:nvSpPr>
          <p:spPr>
            <a:xfrm>
              <a:off x="3968750" y="3504300"/>
              <a:ext cx="135500" cy="135500"/>
            </a:xfrm>
            <a:custGeom>
              <a:rect b="b" l="l" r="r" t="t"/>
              <a:pathLst>
                <a:path extrusionOk="0" h="5420" w="5420">
                  <a:moveTo>
                    <a:pt x="3118" y="0"/>
                  </a:moveTo>
                  <a:lnTo>
                    <a:pt x="3013" y="21"/>
                  </a:lnTo>
                  <a:lnTo>
                    <a:pt x="2825" y="105"/>
                  </a:lnTo>
                  <a:lnTo>
                    <a:pt x="2762" y="147"/>
                  </a:lnTo>
                  <a:lnTo>
                    <a:pt x="2679" y="126"/>
                  </a:lnTo>
                  <a:lnTo>
                    <a:pt x="2658" y="105"/>
                  </a:lnTo>
                  <a:lnTo>
                    <a:pt x="2511" y="105"/>
                  </a:lnTo>
                  <a:lnTo>
                    <a:pt x="2407" y="230"/>
                  </a:lnTo>
                  <a:lnTo>
                    <a:pt x="2281" y="356"/>
                  </a:lnTo>
                  <a:lnTo>
                    <a:pt x="2093" y="502"/>
                  </a:lnTo>
                  <a:lnTo>
                    <a:pt x="2051" y="502"/>
                  </a:lnTo>
                  <a:lnTo>
                    <a:pt x="2072" y="419"/>
                  </a:lnTo>
                  <a:lnTo>
                    <a:pt x="2093" y="356"/>
                  </a:lnTo>
                  <a:lnTo>
                    <a:pt x="2051" y="335"/>
                  </a:lnTo>
                  <a:lnTo>
                    <a:pt x="2030" y="251"/>
                  </a:lnTo>
                  <a:lnTo>
                    <a:pt x="1988" y="230"/>
                  </a:lnTo>
                  <a:lnTo>
                    <a:pt x="1883" y="230"/>
                  </a:lnTo>
                  <a:lnTo>
                    <a:pt x="1716" y="293"/>
                  </a:lnTo>
                  <a:lnTo>
                    <a:pt x="1151" y="419"/>
                  </a:lnTo>
                  <a:lnTo>
                    <a:pt x="733" y="419"/>
                  </a:lnTo>
                  <a:lnTo>
                    <a:pt x="628" y="2490"/>
                  </a:lnTo>
                  <a:lnTo>
                    <a:pt x="105" y="2490"/>
                  </a:lnTo>
                  <a:lnTo>
                    <a:pt x="0" y="4310"/>
                  </a:lnTo>
                  <a:lnTo>
                    <a:pt x="210" y="4436"/>
                  </a:lnTo>
                  <a:lnTo>
                    <a:pt x="272" y="4624"/>
                  </a:lnTo>
                  <a:lnTo>
                    <a:pt x="419" y="4938"/>
                  </a:lnTo>
                  <a:lnTo>
                    <a:pt x="398" y="5105"/>
                  </a:lnTo>
                  <a:lnTo>
                    <a:pt x="314" y="5273"/>
                  </a:lnTo>
                  <a:lnTo>
                    <a:pt x="314" y="5377"/>
                  </a:lnTo>
                  <a:lnTo>
                    <a:pt x="482" y="5357"/>
                  </a:lnTo>
                  <a:lnTo>
                    <a:pt x="628" y="5419"/>
                  </a:lnTo>
                  <a:lnTo>
                    <a:pt x="712" y="5357"/>
                  </a:lnTo>
                  <a:lnTo>
                    <a:pt x="879" y="5377"/>
                  </a:lnTo>
                  <a:lnTo>
                    <a:pt x="942" y="5294"/>
                  </a:lnTo>
                  <a:lnTo>
                    <a:pt x="1088" y="5273"/>
                  </a:lnTo>
                  <a:lnTo>
                    <a:pt x="1193" y="5210"/>
                  </a:lnTo>
                  <a:lnTo>
                    <a:pt x="1235" y="5126"/>
                  </a:lnTo>
                  <a:lnTo>
                    <a:pt x="1423" y="5043"/>
                  </a:lnTo>
                  <a:lnTo>
                    <a:pt x="1528" y="4938"/>
                  </a:lnTo>
                  <a:lnTo>
                    <a:pt x="1611" y="4708"/>
                  </a:lnTo>
                  <a:lnTo>
                    <a:pt x="1758" y="4582"/>
                  </a:lnTo>
                  <a:lnTo>
                    <a:pt x="1925" y="4540"/>
                  </a:lnTo>
                  <a:lnTo>
                    <a:pt x="2093" y="4603"/>
                  </a:lnTo>
                  <a:lnTo>
                    <a:pt x="2155" y="4645"/>
                  </a:lnTo>
                  <a:lnTo>
                    <a:pt x="2239" y="4687"/>
                  </a:lnTo>
                  <a:lnTo>
                    <a:pt x="2448" y="4771"/>
                  </a:lnTo>
                  <a:lnTo>
                    <a:pt x="2511" y="4771"/>
                  </a:lnTo>
                  <a:lnTo>
                    <a:pt x="2616" y="4812"/>
                  </a:lnTo>
                  <a:lnTo>
                    <a:pt x="2762" y="4771"/>
                  </a:lnTo>
                  <a:lnTo>
                    <a:pt x="2888" y="4771"/>
                  </a:lnTo>
                  <a:lnTo>
                    <a:pt x="2992" y="4750"/>
                  </a:lnTo>
                  <a:lnTo>
                    <a:pt x="3013" y="4812"/>
                  </a:lnTo>
                  <a:lnTo>
                    <a:pt x="3097" y="4854"/>
                  </a:lnTo>
                  <a:lnTo>
                    <a:pt x="3223" y="4750"/>
                  </a:lnTo>
                  <a:lnTo>
                    <a:pt x="3202" y="4729"/>
                  </a:lnTo>
                  <a:lnTo>
                    <a:pt x="3223" y="4624"/>
                  </a:lnTo>
                  <a:lnTo>
                    <a:pt x="3223" y="4540"/>
                  </a:lnTo>
                  <a:lnTo>
                    <a:pt x="3285" y="4499"/>
                  </a:lnTo>
                  <a:lnTo>
                    <a:pt x="3285" y="4331"/>
                  </a:lnTo>
                  <a:lnTo>
                    <a:pt x="3327" y="4227"/>
                  </a:lnTo>
                  <a:lnTo>
                    <a:pt x="3432" y="4206"/>
                  </a:lnTo>
                  <a:lnTo>
                    <a:pt x="3515" y="4164"/>
                  </a:lnTo>
                  <a:lnTo>
                    <a:pt x="3599" y="4164"/>
                  </a:lnTo>
                  <a:lnTo>
                    <a:pt x="3641" y="4101"/>
                  </a:lnTo>
                  <a:lnTo>
                    <a:pt x="3662" y="4080"/>
                  </a:lnTo>
                  <a:lnTo>
                    <a:pt x="3704" y="3996"/>
                  </a:lnTo>
                  <a:lnTo>
                    <a:pt x="3767" y="3955"/>
                  </a:lnTo>
                  <a:lnTo>
                    <a:pt x="3850" y="3913"/>
                  </a:lnTo>
                  <a:lnTo>
                    <a:pt x="3871" y="3871"/>
                  </a:lnTo>
                  <a:lnTo>
                    <a:pt x="3955" y="3850"/>
                  </a:lnTo>
                  <a:lnTo>
                    <a:pt x="3955" y="3766"/>
                  </a:lnTo>
                  <a:lnTo>
                    <a:pt x="3934" y="3704"/>
                  </a:lnTo>
                  <a:lnTo>
                    <a:pt x="3955" y="3578"/>
                  </a:lnTo>
                  <a:lnTo>
                    <a:pt x="4080" y="3369"/>
                  </a:lnTo>
                  <a:lnTo>
                    <a:pt x="4185" y="3327"/>
                  </a:lnTo>
                  <a:lnTo>
                    <a:pt x="4248" y="3327"/>
                  </a:lnTo>
                  <a:lnTo>
                    <a:pt x="4290" y="3264"/>
                  </a:lnTo>
                  <a:lnTo>
                    <a:pt x="4373" y="3243"/>
                  </a:lnTo>
                  <a:lnTo>
                    <a:pt x="4394" y="3180"/>
                  </a:lnTo>
                  <a:lnTo>
                    <a:pt x="4457" y="3139"/>
                  </a:lnTo>
                  <a:lnTo>
                    <a:pt x="4541" y="3076"/>
                  </a:lnTo>
                  <a:lnTo>
                    <a:pt x="4645" y="2971"/>
                  </a:lnTo>
                  <a:lnTo>
                    <a:pt x="4771" y="2950"/>
                  </a:lnTo>
                  <a:lnTo>
                    <a:pt x="4792" y="2971"/>
                  </a:lnTo>
                  <a:lnTo>
                    <a:pt x="4855" y="2950"/>
                  </a:lnTo>
                  <a:lnTo>
                    <a:pt x="4959" y="2950"/>
                  </a:lnTo>
                  <a:lnTo>
                    <a:pt x="5022" y="2867"/>
                  </a:lnTo>
                  <a:lnTo>
                    <a:pt x="5106" y="2867"/>
                  </a:lnTo>
                  <a:lnTo>
                    <a:pt x="5127" y="2762"/>
                  </a:lnTo>
                  <a:lnTo>
                    <a:pt x="5127" y="2720"/>
                  </a:lnTo>
                  <a:lnTo>
                    <a:pt x="5189" y="2657"/>
                  </a:lnTo>
                  <a:lnTo>
                    <a:pt x="5294" y="2657"/>
                  </a:lnTo>
                  <a:lnTo>
                    <a:pt x="5336" y="2616"/>
                  </a:lnTo>
                  <a:lnTo>
                    <a:pt x="5420" y="2616"/>
                  </a:lnTo>
                  <a:lnTo>
                    <a:pt x="5378" y="2553"/>
                  </a:lnTo>
                  <a:lnTo>
                    <a:pt x="5315" y="2511"/>
                  </a:lnTo>
                  <a:lnTo>
                    <a:pt x="5315" y="2448"/>
                  </a:lnTo>
                  <a:lnTo>
                    <a:pt x="5273" y="2406"/>
                  </a:lnTo>
                  <a:lnTo>
                    <a:pt x="5210" y="2406"/>
                  </a:lnTo>
                  <a:lnTo>
                    <a:pt x="5085" y="2323"/>
                  </a:lnTo>
                  <a:lnTo>
                    <a:pt x="5001" y="2323"/>
                  </a:lnTo>
                  <a:lnTo>
                    <a:pt x="4876" y="2281"/>
                  </a:lnTo>
                  <a:lnTo>
                    <a:pt x="4792" y="2302"/>
                  </a:lnTo>
                  <a:lnTo>
                    <a:pt x="4666" y="2281"/>
                  </a:lnTo>
                  <a:lnTo>
                    <a:pt x="4604" y="2176"/>
                  </a:lnTo>
                  <a:lnTo>
                    <a:pt x="4499" y="2092"/>
                  </a:lnTo>
                  <a:lnTo>
                    <a:pt x="4457" y="1988"/>
                  </a:lnTo>
                  <a:lnTo>
                    <a:pt x="4457" y="1904"/>
                  </a:lnTo>
                  <a:lnTo>
                    <a:pt x="4436" y="1779"/>
                  </a:lnTo>
                  <a:lnTo>
                    <a:pt x="4457" y="1695"/>
                  </a:lnTo>
                  <a:lnTo>
                    <a:pt x="4373" y="1611"/>
                  </a:lnTo>
                  <a:lnTo>
                    <a:pt x="4269" y="1590"/>
                  </a:lnTo>
                  <a:lnTo>
                    <a:pt x="4248" y="1548"/>
                  </a:lnTo>
                  <a:lnTo>
                    <a:pt x="4248" y="1486"/>
                  </a:lnTo>
                  <a:lnTo>
                    <a:pt x="4248" y="1465"/>
                  </a:lnTo>
                  <a:lnTo>
                    <a:pt x="4164" y="1402"/>
                  </a:lnTo>
                  <a:lnTo>
                    <a:pt x="4122" y="1360"/>
                  </a:lnTo>
                  <a:lnTo>
                    <a:pt x="4018" y="1297"/>
                  </a:lnTo>
                  <a:lnTo>
                    <a:pt x="3913" y="1235"/>
                  </a:lnTo>
                  <a:lnTo>
                    <a:pt x="3746" y="963"/>
                  </a:lnTo>
                  <a:lnTo>
                    <a:pt x="3704" y="879"/>
                  </a:lnTo>
                  <a:lnTo>
                    <a:pt x="3662" y="879"/>
                  </a:lnTo>
                  <a:lnTo>
                    <a:pt x="3620" y="837"/>
                  </a:lnTo>
                  <a:lnTo>
                    <a:pt x="3557" y="753"/>
                  </a:lnTo>
                  <a:lnTo>
                    <a:pt x="3515" y="711"/>
                  </a:lnTo>
                  <a:lnTo>
                    <a:pt x="3495" y="607"/>
                  </a:lnTo>
                  <a:lnTo>
                    <a:pt x="3432" y="523"/>
                  </a:lnTo>
                  <a:lnTo>
                    <a:pt x="3411" y="502"/>
                  </a:lnTo>
                  <a:lnTo>
                    <a:pt x="3411" y="439"/>
                  </a:lnTo>
                  <a:lnTo>
                    <a:pt x="3348" y="356"/>
                  </a:lnTo>
                  <a:lnTo>
                    <a:pt x="3285" y="314"/>
                  </a:lnTo>
                  <a:lnTo>
                    <a:pt x="3223" y="293"/>
                  </a:lnTo>
                  <a:lnTo>
                    <a:pt x="3139" y="209"/>
                  </a:lnTo>
                  <a:lnTo>
                    <a:pt x="3139" y="147"/>
                  </a:lnTo>
                  <a:lnTo>
                    <a:pt x="3139" y="105"/>
                  </a:lnTo>
                  <a:lnTo>
                    <a:pt x="3139" y="42"/>
                  </a:lnTo>
                  <a:lnTo>
                    <a:pt x="31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36"/>
            <p:cNvSpPr/>
            <p:nvPr/>
          </p:nvSpPr>
          <p:spPr>
            <a:xfrm>
              <a:off x="3853150" y="3491725"/>
              <a:ext cx="193550" cy="182075"/>
            </a:xfrm>
            <a:custGeom>
              <a:rect b="b" l="l" r="r" t="t"/>
              <a:pathLst>
                <a:path extrusionOk="0" h="7283" w="7742">
                  <a:moveTo>
                    <a:pt x="691" y="1"/>
                  </a:moveTo>
                  <a:lnTo>
                    <a:pt x="502" y="126"/>
                  </a:lnTo>
                  <a:lnTo>
                    <a:pt x="502" y="210"/>
                  </a:lnTo>
                  <a:lnTo>
                    <a:pt x="440" y="231"/>
                  </a:lnTo>
                  <a:lnTo>
                    <a:pt x="377" y="189"/>
                  </a:lnTo>
                  <a:lnTo>
                    <a:pt x="189" y="189"/>
                  </a:lnTo>
                  <a:lnTo>
                    <a:pt x="168" y="273"/>
                  </a:lnTo>
                  <a:lnTo>
                    <a:pt x="105" y="294"/>
                  </a:lnTo>
                  <a:lnTo>
                    <a:pt x="84" y="273"/>
                  </a:lnTo>
                  <a:lnTo>
                    <a:pt x="0" y="231"/>
                  </a:lnTo>
                  <a:lnTo>
                    <a:pt x="21" y="733"/>
                  </a:lnTo>
                  <a:lnTo>
                    <a:pt x="377" y="1068"/>
                  </a:lnTo>
                  <a:lnTo>
                    <a:pt x="544" y="1382"/>
                  </a:lnTo>
                  <a:lnTo>
                    <a:pt x="837" y="2051"/>
                  </a:lnTo>
                  <a:lnTo>
                    <a:pt x="858" y="2302"/>
                  </a:lnTo>
                  <a:lnTo>
                    <a:pt x="1151" y="2700"/>
                  </a:lnTo>
                  <a:lnTo>
                    <a:pt x="1151" y="2847"/>
                  </a:lnTo>
                  <a:lnTo>
                    <a:pt x="1465" y="3307"/>
                  </a:lnTo>
                  <a:lnTo>
                    <a:pt x="1465" y="3537"/>
                  </a:lnTo>
                  <a:lnTo>
                    <a:pt x="1381" y="3579"/>
                  </a:lnTo>
                  <a:lnTo>
                    <a:pt x="1465" y="3872"/>
                  </a:lnTo>
                  <a:lnTo>
                    <a:pt x="1486" y="4311"/>
                  </a:lnTo>
                  <a:lnTo>
                    <a:pt x="1674" y="4751"/>
                  </a:lnTo>
                  <a:lnTo>
                    <a:pt x="1653" y="5023"/>
                  </a:lnTo>
                  <a:lnTo>
                    <a:pt x="1695" y="5190"/>
                  </a:lnTo>
                  <a:lnTo>
                    <a:pt x="1632" y="5232"/>
                  </a:lnTo>
                  <a:lnTo>
                    <a:pt x="1674" y="5315"/>
                  </a:lnTo>
                  <a:lnTo>
                    <a:pt x="1737" y="5629"/>
                  </a:lnTo>
                  <a:lnTo>
                    <a:pt x="1800" y="5650"/>
                  </a:lnTo>
                  <a:lnTo>
                    <a:pt x="1862" y="5755"/>
                  </a:lnTo>
                  <a:lnTo>
                    <a:pt x="1800" y="5797"/>
                  </a:lnTo>
                  <a:lnTo>
                    <a:pt x="1800" y="5943"/>
                  </a:lnTo>
                  <a:lnTo>
                    <a:pt x="1883" y="6027"/>
                  </a:lnTo>
                  <a:lnTo>
                    <a:pt x="1904" y="6257"/>
                  </a:lnTo>
                  <a:lnTo>
                    <a:pt x="2009" y="6383"/>
                  </a:lnTo>
                  <a:lnTo>
                    <a:pt x="2155" y="6676"/>
                  </a:lnTo>
                  <a:lnTo>
                    <a:pt x="2281" y="6801"/>
                  </a:lnTo>
                  <a:lnTo>
                    <a:pt x="2302" y="6885"/>
                  </a:lnTo>
                  <a:lnTo>
                    <a:pt x="2511" y="7031"/>
                  </a:lnTo>
                  <a:lnTo>
                    <a:pt x="2595" y="6989"/>
                  </a:lnTo>
                  <a:lnTo>
                    <a:pt x="2720" y="6968"/>
                  </a:lnTo>
                  <a:lnTo>
                    <a:pt x="2720" y="6885"/>
                  </a:lnTo>
                  <a:lnTo>
                    <a:pt x="2678" y="6843"/>
                  </a:lnTo>
                  <a:lnTo>
                    <a:pt x="2720" y="6759"/>
                  </a:lnTo>
                  <a:lnTo>
                    <a:pt x="2888" y="6696"/>
                  </a:lnTo>
                  <a:lnTo>
                    <a:pt x="2930" y="6801"/>
                  </a:lnTo>
                  <a:lnTo>
                    <a:pt x="3055" y="6822"/>
                  </a:lnTo>
                  <a:lnTo>
                    <a:pt x="3013" y="6927"/>
                  </a:lnTo>
                  <a:lnTo>
                    <a:pt x="3097" y="7115"/>
                  </a:lnTo>
                  <a:lnTo>
                    <a:pt x="3264" y="7136"/>
                  </a:lnTo>
                  <a:lnTo>
                    <a:pt x="3411" y="7220"/>
                  </a:lnTo>
                  <a:lnTo>
                    <a:pt x="3515" y="7199"/>
                  </a:lnTo>
                  <a:lnTo>
                    <a:pt x="3557" y="7220"/>
                  </a:lnTo>
                  <a:lnTo>
                    <a:pt x="3662" y="7240"/>
                  </a:lnTo>
                  <a:lnTo>
                    <a:pt x="3725" y="7199"/>
                  </a:lnTo>
                  <a:lnTo>
                    <a:pt x="3787" y="7199"/>
                  </a:lnTo>
                  <a:lnTo>
                    <a:pt x="3850" y="7282"/>
                  </a:lnTo>
                  <a:lnTo>
                    <a:pt x="3976" y="7282"/>
                  </a:lnTo>
                  <a:lnTo>
                    <a:pt x="3997" y="7178"/>
                  </a:lnTo>
                  <a:lnTo>
                    <a:pt x="4038" y="7115"/>
                  </a:lnTo>
                  <a:lnTo>
                    <a:pt x="4101" y="7094"/>
                  </a:lnTo>
                  <a:lnTo>
                    <a:pt x="4164" y="6968"/>
                  </a:lnTo>
                  <a:lnTo>
                    <a:pt x="4310" y="6885"/>
                  </a:lnTo>
                  <a:lnTo>
                    <a:pt x="4499" y="6906"/>
                  </a:lnTo>
                  <a:lnTo>
                    <a:pt x="4562" y="6906"/>
                  </a:lnTo>
                  <a:lnTo>
                    <a:pt x="4624" y="4813"/>
                  </a:lnTo>
                  <a:lnTo>
                    <a:pt x="4729" y="2993"/>
                  </a:lnTo>
                  <a:lnTo>
                    <a:pt x="5252" y="2993"/>
                  </a:lnTo>
                  <a:lnTo>
                    <a:pt x="5357" y="922"/>
                  </a:lnTo>
                  <a:lnTo>
                    <a:pt x="5775" y="922"/>
                  </a:lnTo>
                  <a:lnTo>
                    <a:pt x="6340" y="796"/>
                  </a:lnTo>
                  <a:lnTo>
                    <a:pt x="6507" y="733"/>
                  </a:lnTo>
                  <a:lnTo>
                    <a:pt x="6612" y="733"/>
                  </a:lnTo>
                  <a:lnTo>
                    <a:pt x="6654" y="754"/>
                  </a:lnTo>
                  <a:lnTo>
                    <a:pt x="6675" y="838"/>
                  </a:lnTo>
                  <a:lnTo>
                    <a:pt x="6717" y="859"/>
                  </a:lnTo>
                  <a:lnTo>
                    <a:pt x="6696" y="922"/>
                  </a:lnTo>
                  <a:lnTo>
                    <a:pt x="6675" y="1005"/>
                  </a:lnTo>
                  <a:lnTo>
                    <a:pt x="6717" y="1005"/>
                  </a:lnTo>
                  <a:lnTo>
                    <a:pt x="6905" y="859"/>
                  </a:lnTo>
                  <a:lnTo>
                    <a:pt x="7031" y="733"/>
                  </a:lnTo>
                  <a:lnTo>
                    <a:pt x="7135" y="608"/>
                  </a:lnTo>
                  <a:lnTo>
                    <a:pt x="7282" y="608"/>
                  </a:lnTo>
                  <a:lnTo>
                    <a:pt x="7303" y="629"/>
                  </a:lnTo>
                  <a:lnTo>
                    <a:pt x="7386" y="650"/>
                  </a:lnTo>
                  <a:lnTo>
                    <a:pt x="7449" y="608"/>
                  </a:lnTo>
                  <a:lnTo>
                    <a:pt x="7637" y="524"/>
                  </a:lnTo>
                  <a:lnTo>
                    <a:pt x="7742" y="503"/>
                  </a:lnTo>
                  <a:lnTo>
                    <a:pt x="7658" y="398"/>
                  </a:lnTo>
                  <a:lnTo>
                    <a:pt x="7637" y="398"/>
                  </a:lnTo>
                  <a:lnTo>
                    <a:pt x="7616" y="378"/>
                  </a:lnTo>
                  <a:lnTo>
                    <a:pt x="7533" y="378"/>
                  </a:lnTo>
                  <a:lnTo>
                    <a:pt x="7512" y="336"/>
                  </a:lnTo>
                  <a:lnTo>
                    <a:pt x="7491" y="336"/>
                  </a:lnTo>
                  <a:lnTo>
                    <a:pt x="7449" y="315"/>
                  </a:lnTo>
                  <a:lnTo>
                    <a:pt x="7323" y="378"/>
                  </a:lnTo>
                  <a:lnTo>
                    <a:pt x="7240" y="336"/>
                  </a:lnTo>
                  <a:lnTo>
                    <a:pt x="6696" y="482"/>
                  </a:lnTo>
                  <a:lnTo>
                    <a:pt x="5817" y="691"/>
                  </a:lnTo>
                  <a:lnTo>
                    <a:pt x="5671" y="691"/>
                  </a:lnTo>
                  <a:lnTo>
                    <a:pt x="5650" y="650"/>
                  </a:lnTo>
                  <a:lnTo>
                    <a:pt x="5608" y="650"/>
                  </a:lnTo>
                  <a:lnTo>
                    <a:pt x="5566" y="608"/>
                  </a:lnTo>
                  <a:lnTo>
                    <a:pt x="5524" y="629"/>
                  </a:lnTo>
                  <a:lnTo>
                    <a:pt x="5461" y="608"/>
                  </a:lnTo>
                  <a:lnTo>
                    <a:pt x="5419" y="587"/>
                  </a:lnTo>
                  <a:lnTo>
                    <a:pt x="5336" y="608"/>
                  </a:lnTo>
                  <a:lnTo>
                    <a:pt x="5336" y="650"/>
                  </a:lnTo>
                  <a:lnTo>
                    <a:pt x="5189" y="650"/>
                  </a:lnTo>
                  <a:lnTo>
                    <a:pt x="5085" y="629"/>
                  </a:lnTo>
                  <a:lnTo>
                    <a:pt x="4938" y="503"/>
                  </a:lnTo>
                  <a:lnTo>
                    <a:pt x="4896" y="503"/>
                  </a:lnTo>
                  <a:lnTo>
                    <a:pt x="4875" y="482"/>
                  </a:lnTo>
                  <a:lnTo>
                    <a:pt x="4834" y="545"/>
                  </a:lnTo>
                  <a:lnTo>
                    <a:pt x="4771" y="545"/>
                  </a:lnTo>
                  <a:lnTo>
                    <a:pt x="4624" y="524"/>
                  </a:lnTo>
                  <a:lnTo>
                    <a:pt x="4520" y="545"/>
                  </a:lnTo>
                  <a:lnTo>
                    <a:pt x="4457" y="608"/>
                  </a:lnTo>
                  <a:lnTo>
                    <a:pt x="4373" y="587"/>
                  </a:lnTo>
                  <a:lnTo>
                    <a:pt x="4352" y="524"/>
                  </a:lnTo>
                  <a:lnTo>
                    <a:pt x="4290" y="503"/>
                  </a:lnTo>
                  <a:lnTo>
                    <a:pt x="4185" y="524"/>
                  </a:lnTo>
                  <a:lnTo>
                    <a:pt x="4080" y="503"/>
                  </a:lnTo>
                  <a:lnTo>
                    <a:pt x="3955" y="440"/>
                  </a:lnTo>
                  <a:lnTo>
                    <a:pt x="3892" y="398"/>
                  </a:lnTo>
                  <a:lnTo>
                    <a:pt x="3850" y="294"/>
                  </a:lnTo>
                  <a:lnTo>
                    <a:pt x="3829" y="273"/>
                  </a:lnTo>
                  <a:lnTo>
                    <a:pt x="1653" y="273"/>
                  </a:lnTo>
                  <a:lnTo>
                    <a:pt x="1632" y="231"/>
                  </a:lnTo>
                  <a:lnTo>
                    <a:pt x="1569" y="231"/>
                  </a:lnTo>
                  <a:lnTo>
                    <a:pt x="1486" y="294"/>
                  </a:lnTo>
                  <a:lnTo>
                    <a:pt x="1465" y="294"/>
                  </a:lnTo>
                  <a:lnTo>
                    <a:pt x="1360" y="336"/>
                  </a:lnTo>
                  <a:lnTo>
                    <a:pt x="1235" y="294"/>
                  </a:lnTo>
                  <a:lnTo>
                    <a:pt x="1130" y="189"/>
                  </a:lnTo>
                  <a:lnTo>
                    <a:pt x="1067" y="168"/>
                  </a:lnTo>
                  <a:lnTo>
                    <a:pt x="1109" y="106"/>
                  </a:lnTo>
                  <a:lnTo>
                    <a:pt x="1025" y="85"/>
                  </a:lnTo>
                  <a:lnTo>
                    <a:pt x="1025" y="64"/>
                  </a:lnTo>
                  <a:lnTo>
                    <a:pt x="942" y="1"/>
                  </a:lnTo>
                  <a:lnTo>
                    <a:pt x="900" y="22"/>
                  </a:lnTo>
                  <a:lnTo>
                    <a:pt x="858" y="64"/>
                  </a:lnTo>
                  <a:lnTo>
                    <a:pt x="837" y="64"/>
                  </a:lnTo>
                  <a:lnTo>
                    <a:pt x="7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36"/>
            <p:cNvSpPr/>
            <p:nvPr/>
          </p:nvSpPr>
          <p:spPr>
            <a:xfrm>
              <a:off x="4123050" y="3397575"/>
              <a:ext cx="150675" cy="242750"/>
            </a:xfrm>
            <a:custGeom>
              <a:rect b="b" l="l" r="r" t="t"/>
              <a:pathLst>
                <a:path extrusionOk="0" h="9710" w="6027">
                  <a:moveTo>
                    <a:pt x="6006" y="1"/>
                  </a:moveTo>
                  <a:lnTo>
                    <a:pt x="5964" y="22"/>
                  </a:lnTo>
                  <a:lnTo>
                    <a:pt x="5922" y="84"/>
                  </a:lnTo>
                  <a:lnTo>
                    <a:pt x="5818" y="63"/>
                  </a:lnTo>
                  <a:lnTo>
                    <a:pt x="5734" y="126"/>
                  </a:lnTo>
                  <a:lnTo>
                    <a:pt x="5650" y="210"/>
                  </a:lnTo>
                  <a:lnTo>
                    <a:pt x="5525" y="231"/>
                  </a:lnTo>
                  <a:lnTo>
                    <a:pt x="5441" y="314"/>
                  </a:lnTo>
                  <a:lnTo>
                    <a:pt x="5315" y="314"/>
                  </a:lnTo>
                  <a:lnTo>
                    <a:pt x="5294" y="377"/>
                  </a:lnTo>
                  <a:lnTo>
                    <a:pt x="5190" y="398"/>
                  </a:lnTo>
                  <a:lnTo>
                    <a:pt x="5106" y="377"/>
                  </a:lnTo>
                  <a:lnTo>
                    <a:pt x="4897" y="440"/>
                  </a:lnTo>
                  <a:lnTo>
                    <a:pt x="4855" y="482"/>
                  </a:lnTo>
                  <a:lnTo>
                    <a:pt x="4750" y="503"/>
                  </a:lnTo>
                  <a:lnTo>
                    <a:pt x="4667" y="440"/>
                  </a:lnTo>
                  <a:lnTo>
                    <a:pt x="4583" y="440"/>
                  </a:lnTo>
                  <a:lnTo>
                    <a:pt x="4478" y="419"/>
                  </a:lnTo>
                  <a:lnTo>
                    <a:pt x="4437" y="482"/>
                  </a:lnTo>
                  <a:lnTo>
                    <a:pt x="4458" y="524"/>
                  </a:lnTo>
                  <a:lnTo>
                    <a:pt x="4437" y="607"/>
                  </a:lnTo>
                  <a:lnTo>
                    <a:pt x="4269" y="628"/>
                  </a:lnTo>
                  <a:lnTo>
                    <a:pt x="4144" y="691"/>
                  </a:lnTo>
                  <a:lnTo>
                    <a:pt x="4060" y="628"/>
                  </a:lnTo>
                  <a:lnTo>
                    <a:pt x="3976" y="628"/>
                  </a:lnTo>
                  <a:lnTo>
                    <a:pt x="3976" y="587"/>
                  </a:lnTo>
                  <a:lnTo>
                    <a:pt x="3934" y="545"/>
                  </a:lnTo>
                  <a:lnTo>
                    <a:pt x="3872" y="607"/>
                  </a:lnTo>
                  <a:lnTo>
                    <a:pt x="3809" y="607"/>
                  </a:lnTo>
                  <a:lnTo>
                    <a:pt x="3704" y="712"/>
                  </a:lnTo>
                  <a:lnTo>
                    <a:pt x="3516" y="733"/>
                  </a:lnTo>
                  <a:lnTo>
                    <a:pt x="3537" y="712"/>
                  </a:lnTo>
                  <a:lnTo>
                    <a:pt x="3495" y="628"/>
                  </a:lnTo>
                  <a:lnTo>
                    <a:pt x="3411" y="628"/>
                  </a:lnTo>
                  <a:lnTo>
                    <a:pt x="3328" y="587"/>
                  </a:lnTo>
                  <a:lnTo>
                    <a:pt x="3244" y="545"/>
                  </a:lnTo>
                  <a:lnTo>
                    <a:pt x="3244" y="503"/>
                  </a:lnTo>
                  <a:lnTo>
                    <a:pt x="3181" y="524"/>
                  </a:lnTo>
                  <a:lnTo>
                    <a:pt x="3139" y="545"/>
                  </a:lnTo>
                  <a:lnTo>
                    <a:pt x="3035" y="587"/>
                  </a:lnTo>
                  <a:lnTo>
                    <a:pt x="2491" y="607"/>
                  </a:lnTo>
                  <a:lnTo>
                    <a:pt x="2365" y="1110"/>
                  </a:lnTo>
                  <a:lnTo>
                    <a:pt x="2449" y="1654"/>
                  </a:lnTo>
                  <a:lnTo>
                    <a:pt x="2616" y="1737"/>
                  </a:lnTo>
                  <a:lnTo>
                    <a:pt x="2721" y="1800"/>
                  </a:lnTo>
                  <a:lnTo>
                    <a:pt x="2763" y="1863"/>
                  </a:lnTo>
                  <a:lnTo>
                    <a:pt x="2805" y="1884"/>
                  </a:lnTo>
                  <a:lnTo>
                    <a:pt x="3014" y="2072"/>
                  </a:lnTo>
                  <a:lnTo>
                    <a:pt x="3035" y="2177"/>
                  </a:lnTo>
                  <a:lnTo>
                    <a:pt x="3181" y="2365"/>
                  </a:lnTo>
                  <a:lnTo>
                    <a:pt x="3223" y="2491"/>
                  </a:lnTo>
                  <a:lnTo>
                    <a:pt x="3286" y="2574"/>
                  </a:lnTo>
                  <a:lnTo>
                    <a:pt x="3286" y="2637"/>
                  </a:lnTo>
                  <a:lnTo>
                    <a:pt x="3202" y="2637"/>
                  </a:lnTo>
                  <a:lnTo>
                    <a:pt x="3181" y="2721"/>
                  </a:lnTo>
                  <a:lnTo>
                    <a:pt x="3118" y="2721"/>
                  </a:lnTo>
                  <a:lnTo>
                    <a:pt x="3097" y="2783"/>
                  </a:lnTo>
                  <a:lnTo>
                    <a:pt x="3118" y="2804"/>
                  </a:lnTo>
                  <a:lnTo>
                    <a:pt x="3097" y="2846"/>
                  </a:lnTo>
                  <a:lnTo>
                    <a:pt x="3181" y="2930"/>
                  </a:lnTo>
                  <a:lnTo>
                    <a:pt x="3139" y="3139"/>
                  </a:lnTo>
                  <a:lnTo>
                    <a:pt x="3118" y="3244"/>
                  </a:lnTo>
                  <a:lnTo>
                    <a:pt x="3035" y="3307"/>
                  </a:lnTo>
                  <a:lnTo>
                    <a:pt x="2930" y="3327"/>
                  </a:lnTo>
                  <a:lnTo>
                    <a:pt x="2867" y="3474"/>
                  </a:lnTo>
                  <a:lnTo>
                    <a:pt x="2867" y="3579"/>
                  </a:lnTo>
                  <a:lnTo>
                    <a:pt x="2805" y="3683"/>
                  </a:lnTo>
                  <a:lnTo>
                    <a:pt x="2825" y="3830"/>
                  </a:lnTo>
                  <a:lnTo>
                    <a:pt x="2805" y="3955"/>
                  </a:lnTo>
                  <a:lnTo>
                    <a:pt x="2700" y="3976"/>
                  </a:lnTo>
                  <a:lnTo>
                    <a:pt x="2679" y="3872"/>
                  </a:lnTo>
                  <a:lnTo>
                    <a:pt x="2700" y="3830"/>
                  </a:lnTo>
                  <a:lnTo>
                    <a:pt x="2616" y="3725"/>
                  </a:lnTo>
                  <a:lnTo>
                    <a:pt x="2574" y="3662"/>
                  </a:lnTo>
                  <a:lnTo>
                    <a:pt x="2491" y="3620"/>
                  </a:lnTo>
                  <a:lnTo>
                    <a:pt x="2386" y="3537"/>
                  </a:lnTo>
                  <a:lnTo>
                    <a:pt x="2281" y="3411"/>
                  </a:lnTo>
                  <a:lnTo>
                    <a:pt x="2281" y="3327"/>
                  </a:lnTo>
                  <a:lnTo>
                    <a:pt x="2240" y="3202"/>
                  </a:lnTo>
                  <a:lnTo>
                    <a:pt x="2240" y="3097"/>
                  </a:lnTo>
                  <a:lnTo>
                    <a:pt x="2281" y="2993"/>
                  </a:lnTo>
                  <a:lnTo>
                    <a:pt x="2344" y="2846"/>
                  </a:lnTo>
                  <a:lnTo>
                    <a:pt x="2449" y="2721"/>
                  </a:lnTo>
                  <a:lnTo>
                    <a:pt x="2470" y="2595"/>
                  </a:lnTo>
                  <a:lnTo>
                    <a:pt x="2470" y="2428"/>
                  </a:lnTo>
                  <a:lnTo>
                    <a:pt x="2407" y="2323"/>
                  </a:lnTo>
                  <a:lnTo>
                    <a:pt x="2261" y="2302"/>
                  </a:lnTo>
                  <a:lnTo>
                    <a:pt x="2135" y="2302"/>
                  </a:lnTo>
                  <a:lnTo>
                    <a:pt x="2072" y="2365"/>
                  </a:lnTo>
                  <a:lnTo>
                    <a:pt x="2030" y="2365"/>
                  </a:lnTo>
                  <a:lnTo>
                    <a:pt x="1968" y="2386"/>
                  </a:lnTo>
                  <a:lnTo>
                    <a:pt x="1863" y="2323"/>
                  </a:lnTo>
                  <a:lnTo>
                    <a:pt x="1863" y="2260"/>
                  </a:lnTo>
                  <a:lnTo>
                    <a:pt x="1821" y="2198"/>
                  </a:lnTo>
                  <a:lnTo>
                    <a:pt x="1779" y="2156"/>
                  </a:lnTo>
                  <a:lnTo>
                    <a:pt x="1758" y="2093"/>
                  </a:lnTo>
                  <a:lnTo>
                    <a:pt x="1612" y="2114"/>
                  </a:lnTo>
                  <a:lnTo>
                    <a:pt x="1424" y="2177"/>
                  </a:lnTo>
                  <a:lnTo>
                    <a:pt x="1089" y="2302"/>
                  </a:lnTo>
                  <a:lnTo>
                    <a:pt x="984" y="2323"/>
                  </a:lnTo>
                  <a:lnTo>
                    <a:pt x="398" y="2595"/>
                  </a:lnTo>
                  <a:lnTo>
                    <a:pt x="273" y="2595"/>
                  </a:lnTo>
                  <a:lnTo>
                    <a:pt x="43" y="2700"/>
                  </a:lnTo>
                  <a:lnTo>
                    <a:pt x="1" y="2783"/>
                  </a:lnTo>
                  <a:lnTo>
                    <a:pt x="43" y="2951"/>
                  </a:lnTo>
                  <a:lnTo>
                    <a:pt x="43" y="3035"/>
                  </a:lnTo>
                  <a:lnTo>
                    <a:pt x="64" y="3223"/>
                  </a:lnTo>
                  <a:lnTo>
                    <a:pt x="273" y="3244"/>
                  </a:lnTo>
                  <a:lnTo>
                    <a:pt x="356" y="3244"/>
                  </a:lnTo>
                  <a:lnTo>
                    <a:pt x="377" y="3327"/>
                  </a:lnTo>
                  <a:lnTo>
                    <a:pt x="419" y="3307"/>
                  </a:lnTo>
                  <a:lnTo>
                    <a:pt x="482" y="3244"/>
                  </a:lnTo>
                  <a:lnTo>
                    <a:pt x="628" y="3265"/>
                  </a:lnTo>
                  <a:lnTo>
                    <a:pt x="796" y="3369"/>
                  </a:lnTo>
                  <a:lnTo>
                    <a:pt x="901" y="3516"/>
                  </a:lnTo>
                  <a:lnTo>
                    <a:pt x="1005" y="3537"/>
                  </a:lnTo>
                  <a:lnTo>
                    <a:pt x="1193" y="3537"/>
                  </a:lnTo>
                  <a:lnTo>
                    <a:pt x="1298" y="3620"/>
                  </a:lnTo>
                  <a:lnTo>
                    <a:pt x="1340" y="3683"/>
                  </a:lnTo>
                  <a:lnTo>
                    <a:pt x="1465" y="3725"/>
                  </a:lnTo>
                  <a:lnTo>
                    <a:pt x="1465" y="3788"/>
                  </a:lnTo>
                  <a:lnTo>
                    <a:pt x="1424" y="3892"/>
                  </a:lnTo>
                  <a:lnTo>
                    <a:pt x="1445" y="3976"/>
                  </a:lnTo>
                  <a:lnTo>
                    <a:pt x="1424" y="4060"/>
                  </a:lnTo>
                  <a:lnTo>
                    <a:pt x="1445" y="4144"/>
                  </a:lnTo>
                  <a:lnTo>
                    <a:pt x="1445" y="4206"/>
                  </a:lnTo>
                  <a:lnTo>
                    <a:pt x="1403" y="4290"/>
                  </a:lnTo>
                  <a:lnTo>
                    <a:pt x="1361" y="4457"/>
                  </a:lnTo>
                  <a:lnTo>
                    <a:pt x="1319" y="4562"/>
                  </a:lnTo>
                  <a:lnTo>
                    <a:pt x="1361" y="4604"/>
                  </a:lnTo>
                  <a:lnTo>
                    <a:pt x="1445" y="4604"/>
                  </a:lnTo>
                  <a:lnTo>
                    <a:pt x="1424" y="4688"/>
                  </a:lnTo>
                  <a:lnTo>
                    <a:pt x="1319" y="4729"/>
                  </a:lnTo>
                  <a:lnTo>
                    <a:pt x="1319" y="4834"/>
                  </a:lnTo>
                  <a:lnTo>
                    <a:pt x="1319" y="4980"/>
                  </a:lnTo>
                  <a:lnTo>
                    <a:pt x="1235" y="5001"/>
                  </a:lnTo>
                  <a:lnTo>
                    <a:pt x="1235" y="5043"/>
                  </a:lnTo>
                  <a:lnTo>
                    <a:pt x="1340" y="5127"/>
                  </a:lnTo>
                  <a:lnTo>
                    <a:pt x="1361" y="5232"/>
                  </a:lnTo>
                  <a:lnTo>
                    <a:pt x="1319" y="5294"/>
                  </a:lnTo>
                  <a:lnTo>
                    <a:pt x="1319" y="5399"/>
                  </a:lnTo>
                  <a:lnTo>
                    <a:pt x="1361" y="5441"/>
                  </a:lnTo>
                  <a:lnTo>
                    <a:pt x="1403" y="5524"/>
                  </a:lnTo>
                  <a:lnTo>
                    <a:pt x="1319" y="5629"/>
                  </a:lnTo>
                  <a:lnTo>
                    <a:pt x="1214" y="5734"/>
                  </a:lnTo>
                  <a:lnTo>
                    <a:pt x="1193" y="5776"/>
                  </a:lnTo>
                  <a:lnTo>
                    <a:pt x="1110" y="5776"/>
                  </a:lnTo>
                  <a:lnTo>
                    <a:pt x="1089" y="5859"/>
                  </a:lnTo>
                  <a:lnTo>
                    <a:pt x="1110" y="5964"/>
                  </a:lnTo>
                  <a:lnTo>
                    <a:pt x="1089" y="6048"/>
                  </a:lnTo>
                  <a:lnTo>
                    <a:pt x="1047" y="6194"/>
                  </a:lnTo>
                  <a:lnTo>
                    <a:pt x="1026" y="6278"/>
                  </a:lnTo>
                  <a:lnTo>
                    <a:pt x="1026" y="6466"/>
                  </a:lnTo>
                  <a:lnTo>
                    <a:pt x="398" y="7115"/>
                  </a:lnTo>
                  <a:lnTo>
                    <a:pt x="461" y="7282"/>
                  </a:lnTo>
                  <a:lnTo>
                    <a:pt x="482" y="7429"/>
                  </a:lnTo>
                  <a:lnTo>
                    <a:pt x="566" y="7554"/>
                  </a:lnTo>
                  <a:lnTo>
                    <a:pt x="566" y="7847"/>
                  </a:lnTo>
                  <a:lnTo>
                    <a:pt x="524" y="7868"/>
                  </a:lnTo>
                  <a:lnTo>
                    <a:pt x="524" y="7973"/>
                  </a:lnTo>
                  <a:lnTo>
                    <a:pt x="587" y="8077"/>
                  </a:lnTo>
                  <a:lnTo>
                    <a:pt x="608" y="8224"/>
                  </a:lnTo>
                  <a:lnTo>
                    <a:pt x="608" y="8684"/>
                  </a:lnTo>
                  <a:lnTo>
                    <a:pt x="566" y="8851"/>
                  </a:lnTo>
                  <a:lnTo>
                    <a:pt x="566" y="9019"/>
                  </a:lnTo>
                  <a:lnTo>
                    <a:pt x="566" y="9207"/>
                  </a:lnTo>
                  <a:lnTo>
                    <a:pt x="566" y="9228"/>
                  </a:lnTo>
                  <a:lnTo>
                    <a:pt x="628" y="9270"/>
                  </a:lnTo>
                  <a:lnTo>
                    <a:pt x="691" y="9333"/>
                  </a:lnTo>
                  <a:lnTo>
                    <a:pt x="733" y="9395"/>
                  </a:lnTo>
                  <a:lnTo>
                    <a:pt x="712" y="9437"/>
                  </a:lnTo>
                  <a:lnTo>
                    <a:pt x="712" y="9521"/>
                  </a:lnTo>
                  <a:lnTo>
                    <a:pt x="691" y="9626"/>
                  </a:lnTo>
                  <a:lnTo>
                    <a:pt x="691" y="9646"/>
                  </a:lnTo>
                  <a:lnTo>
                    <a:pt x="733" y="9646"/>
                  </a:lnTo>
                  <a:lnTo>
                    <a:pt x="942" y="9709"/>
                  </a:lnTo>
                  <a:lnTo>
                    <a:pt x="1047" y="9709"/>
                  </a:lnTo>
                  <a:lnTo>
                    <a:pt x="1089" y="9605"/>
                  </a:lnTo>
                  <a:lnTo>
                    <a:pt x="1131" y="9500"/>
                  </a:lnTo>
                  <a:lnTo>
                    <a:pt x="1152" y="9333"/>
                  </a:lnTo>
                  <a:lnTo>
                    <a:pt x="1131" y="9291"/>
                  </a:lnTo>
                  <a:lnTo>
                    <a:pt x="1110" y="9291"/>
                  </a:lnTo>
                  <a:lnTo>
                    <a:pt x="1089" y="9395"/>
                  </a:lnTo>
                  <a:lnTo>
                    <a:pt x="1005" y="9374"/>
                  </a:lnTo>
                  <a:lnTo>
                    <a:pt x="942" y="9437"/>
                  </a:lnTo>
                  <a:lnTo>
                    <a:pt x="942" y="9333"/>
                  </a:lnTo>
                  <a:lnTo>
                    <a:pt x="901" y="9228"/>
                  </a:lnTo>
                  <a:lnTo>
                    <a:pt x="880" y="9207"/>
                  </a:lnTo>
                  <a:lnTo>
                    <a:pt x="921" y="9165"/>
                  </a:lnTo>
                  <a:lnTo>
                    <a:pt x="984" y="9165"/>
                  </a:lnTo>
                  <a:lnTo>
                    <a:pt x="1026" y="9019"/>
                  </a:lnTo>
                  <a:lnTo>
                    <a:pt x="1110" y="8977"/>
                  </a:lnTo>
                  <a:lnTo>
                    <a:pt x="1131" y="8893"/>
                  </a:lnTo>
                  <a:lnTo>
                    <a:pt x="1298" y="8872"/>
                  </a:lnTo>
                  <a:lnTo>
                    <a:pt x="1465" y="8663"/>
                  </a:lnTo>
                  <a:lnTo>
                    <a:pt x="1989" y="8579"/>
                  </a:lnTo>
                  <a:lnTo>
                    <a:pt x="2365" y="8391"/>
                  </a:lnTo>
                  <a:lnTo>
                    <a:pt x="2574" y="8182"/>
                  </a:lnTo>
                  <a:lnTo>
                    <a:pt x="2616" y="8035"/>
                  </a:lnTo>
                  <a:lnTo>
                    <a:pt x="2679" y="7931"/>
                  </a:lnTo>
                  <a:lnTo>
                    <a:pt x="2679" y="7847"/>
                  </a:lnTo>
                  <a:lnTo>
                    <a:pt x="2574" y="7910"/>
                  </a:lnTo>
                  <a:lnTo>
                    <a:pt x="2553" y="7805"/>
                  </a:lnTo>
                  <a:lnTo>
                    <a:pt x="2595" y="7805"/>
                  </a:lnTo>
                  <a:lnTo>
                    <a:pt x="2595" y="7701"/>
                  </a:lnTo>
                  <a:lnTo>
                    <a:pt x="2658" y="7617"/>
                  </a:lnTo>
                  <a:lnTo>
                    <a:pt x="2658" y="7533"/>
                  </a:lnTo>
                  <a:lnTo>
                    <a:pt x="2721" y="7345"/>
                  </a:lnTo>
                  <a:lnTo>
                    <a:pt x="2700" y="7324"/>
                  </a:lnTo>
                  <a:lnTo>
                    <a:pt x="2700" y="7177"/>
                  </a:lnTo>
                  <a:lnTo>
                    <a:pt x="2763" y="7115"/>
                  </a:lnTo>
                  <a:lnTo>
                    <a:pt x="2763" y="6968"/>
                  </a:lnTo>
                  <a:lnTo>
                    <a:pt x="2721" y="6968"/>
                  </a:lnTo>
                  <a:lnTo>
                    <a:pt x="2721" y="6822"/>
                  </a:lnTo>
                  <a:lnTo>
                    <a:pt x="2658" y="6968"/>
                  </a:lnTo>
                  <a:lnTo>
                    <a:pt x="2658" y="7073"/>
                  </a:lnTo>
                  <a:lnTo>
                    <a:pt x="2595" y="7094"/>
                  </a:lnTo>
                  <a:lnTo>
                    <a:pt x="2574" y="6968"/>
                  </a:lnTo>
                  <a:lnTo>
                    <a:pt x="2595" y="6592"/>
                  </a:lnTo>
                  <a:lnTo>
                    <a:pt x="2553" y="6466"/>
                  </a:lnTo>
                  <a:lnTo>
                    <a:pt x="2553" y="6340"/>
                  </a:lnTo>
                  <a:lnTo>
                    <a:pt x="2470" y="6236"/>
                  </a:lnTo>
                  <a:lnTo>
                    <a:pt x="2407" y="6194"/>
                  </a:lnTo>
                  <a:lnTo>
                    <a:pt x="2491" y="6152"/>
                  </a:lnTo>
                  <a:lnTo>
                    <a:pt x="2491" y="6068"/>
                  </a:lnTo>
                  <a:lnTo>
                    <a:pt x="2302" y="5838"/>
                  </a:lnTo>
                  <a:lnTo>
                    <a:pt x="2386" y="5755"/>
                  </a:lnTo>
                  <a:lnTo>
                    <a:pt x="2365" y="5650"/>
                  </a:lnTo>
                  <a:lnTo>
                    <a:pt x="2407" y="5608"/>
                  </a:lnTo>
                  <a:lnTo>
                    <a:pt x="2407" y="5524"/>
                  </a:lnTo>
                  <a:lnTo>
                    <a:pt x="2365" y="5441"/>
                  </a:lnTo>
                  <a:lnTo>
                    <a:pt x="2365" y="5399"/>
                  </a:lnTo>
                  <a:lnTo>
                    <a:pt x="2407" y="5399"/>
                  </a:lnTo>
                  <a:lnTo>
                    <a:pt x="2512" y="5462"/>
                  </a:lnTo>
                  <a:lnTo>
                    <a:pt x="2574" y="5399"/>
                  </a:lnTo>
                  <a:lnTo>
                    <a:pt x="2721" y="5399"/>
                  </a:lnTo>
                  <a:lnTo>
                    <a:pt x="2825" y="5315"/>
                  </a:lnTo>
                  <a:lnTo>
                    <a:pt x="2805" y="5190"/>
                  </a:lnTo>
                  <a:lnTo>
                    <a:pt x="3118" y="4980"/>
                  </a:lnTo>
                  <a:lnTo>
                    <a:pt x="3244" y="4980"/>
                  </a:lnTo>
                  <a:lnTo>
                    <a:pt x="3244" y="4897"/>
                  </a:lnTo>
                  <a:lnTo>
                    <a:pt x="3307" y="4876"/>
                  </a:lnTo>
                  <a:lnTo>
                    <a:pt x="3349" y="4813"/>
                  </a:lnTo>
                  <a:lnTo>
                    <a:pt x="3349" y="4771"/>
                  </a:lnTo>
                  <a:lnTo>
                    <a:pt x="3600" y="4625"/>
                  </a:lnTo>
                  <a:lnTo>
                    <a:pt x="3621" y="4562"/>
                  </a:lnTo>
                  <a:lnTo>
                    <a:pt x="3662" y="4520"/>
                  </a:lnTo>
                  <a:lnTo>
                    <a:pt x="3704" y="4374"/>
                  </a:lnTo>
                  <a:lnTo>
                    <a:pt x="3746" y="4478"/>
                  </a:lnTo>
                  <a:lnTo>
                    <a:pt x="3830" y="4416"/>
                  </a:lnTo>
                  <a:lnTo>
                    <a:pt x="3955" y="4269"/>
                  </a:lnTo>
                  <a:lnTo>
                    <a:pt x="3955" y="4185"/>
                  </a:lnTo>
                  <a:lnTo>
                    <a:pt x="4018" y="4248"/>
                  </a:lnTo>
                  <a:lnTo>
                    <a:pt x="4248" y="4081"/>
                  </a:lnTo>
                  <a:lnTo>
                    <a:pt x="4437" y="3997"/>
                  </a:lnTo>
                  <a:lnTo>
                    <a:pt x="4437" y="3976"/>
                  </a:lnTo>
                  <a:lnTo>
                    <a:pt x="4562" y="3976"/>
                  </a:lnTo>
                  <a:lnTo>
                    <a:pt x="4918" y="3788"/>
                  </a:lnTo>
                  <a:lnTo>
                    <a:pt x="4960" y="3725"/>
                  </a:lnTo>
                  <a:lnTo>
                    <a:pt x="5022" y="3683"/>
                  </a:lnTo>
                  <a:lnTo>
                    <a:pt x="5399" y="3474"/>
                  </a:lnTo>
                  <a:lnTo>
                    <a:pt x="5399" y="3369"/>
                  </a:lnTo>
                  <a:lnTo>
                    <a:pt x="5504" y="3369"/>
                  </a:lnTo>
                  <a:lnTo>
                    <a:pt x="5608" y="3223"/>
                  </a:lnTo>
                  <a:lnTo>
                    <a:pt x="5608" y="3139"/>
                  </a:lnTo>
                  <a:lnTo>
                    <a:pt x="5734" y="2993"/>
                  </a:lnTo>
                  <a:lnTo>
                    <a:pt x="5818" y="2951"/>
                  </a:lnTo>
                  <a:lnTo>
                    <a:pt x="5818" y="2846"/>
                  </a:lnTo>
                  <a:lnTo>
                    <a:pt x="5859" y="2783"/>
                  </a:lnTo>
                  <a:lnTo>
                    <a:pt x="5797" y="2783"/>
                  </a:lnTo>
                  <a:lnTo>
                    <a:pt x="5755" y="2804"/>
                  </a:lnTo>
                  <a:lnTo>
                    <a:pt x="5734" y="2742"/>
                  </a:lnTo>
                  <a:lnTo>
                    <a:pt x="5838" y="2679"/>
                  </a:lnTo>
                  <a:lnTo>
                    <a:pt x="5901" y="2679"/>
                  </a:lnTo>
                  <a:lnTo>
                    <a:pt x="5922" y="2616"/>
                  </a:lnTo>
                  <a:lnTo>
                    <a:pt x="5901" y="2574"/>
                  </a:lnTo>
                  <a:lnTo>
                    <a:pt x="5943" y="2532"/>
                  </a:lnTo>
                  <a:lnTo>
                    <a:pt x="6006" y="2470"/>
                  </a:lnTo>
                  <a:lnTo>
                    <a:pt x="5964" y="2219"/>
                  </a:lnTo>
                  <a:lnTo>
                    <a:pt x="5943" y="2198"/>
                  </a:lnTo>
                  <a:lnTo>
                    <a:pt x="5838" y="2198"/>
                  </a:lnTo>
                  <a:lnTo>
                    <a:pt x="5797" y="2177"/>
                  </a:lnTo>
                  <a:lnTo>
                    <a:pt x="5818" y="2114"/>
                  </a:lnTo>
                  <a:lnTo>
                    <a:pt x="5901" y="2114"/>
                  </a:lnTo>
                  <a:lnTo>
                    <a:pt x="5901" y="1863"/>
                  </a:lnTo>
                  <a:lnTo>
                    <a:pt x="5859" y="1800"/>
                  </a:lnTo>
                  <a:lnTo>
                    <a:pt x="5901" y="1800"/>
                  </a:lnTo>
                  <a:lnTo>
                    <a:pt x="5922" y="1528"/>
                  </a:lnTo>
                  <a:lnTo>
                    <a:pt x="5901" y="1361"/>
                  </a:lnTo>
                  <a:lnTo>
                    <a:pt x="5964" y="1319"/>
                  </a:lnTo>
                  <a:lnTo>
                    <a:pt x="5943" y="1151"/>
                  </a:lnTo>
                  <a:lnTo>
                    <a:pt x="5922" y="1131"/>
                  </a:lnTo>
                  <a:lnTo>
                    <a:pt x="5922" y="963"/>
                  </a:lnTo>
                  <a:lnTo>
                    <a:pt x="5964" y="942"/>
                  </a:lnTo>
                  <a:lnTo>
                    <a:pt x="5901" y="817"/>
                  </a:lnTo>
                  <a:lnTo>
                    <a:pt x="5859" y="628"/>
                  </a:lnTo>
                  <a:lnTo>
                    <a:pt x="5922" y="587"/>
                  </a:lnTo>
                  <a:lnTo>
                    <a:pt x="5901" y="545"/>
                  </a:lnTo>
                  <a:lnTo>
                    <a:pt x="5901" y="503"/>
                  </a:lnTo>
                  <a:lnTo>
                    <a:pt x="5901" y="440"/>
                  </a:lnTo>
                  <a:lnTo>
                    <a:pt x="6027" y="273"/>
                  </a:lnTo>
                  <a:lnTo>
                    <a:pt x="5964" y="231"/>
                  </a:lnTo>
                  <a:lnTo>
                    <a:pt x="6027" y="168"/>
                  </a:lnTo>
                  <a:lnTo>
                    <a:pt x="6027" y="22"/>
                  </a:lnTo>
                  <a:lnTo>
                    <a:pt x="60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36"/>
            <p:cNvSpPr/>
            <p:nvPr/>
          </p:nvSpPr>
          <p:spPr>
            <a:xfrm>
              <a:off x="4120450" y="3622500"/>
              <a:ext cx="20950" cy="23575"/>
            </a:xfrm>
            <a:custGeom>
              <a:rect b="b" l="l" r="r" t="t"/>
              <a:pathLst>
                <a:path extrusionOk="0" h="943" w="838">
                  <a:moveTo>
                    <a:pt x="314" y="1"/>
                  </a:moveTo>
                  <a:lnTo>
                    <a:pt x="209" y="43"/>
                  </a:lnTo>
                  <a:lnTo>
                    <a:pt x="188" y="189"/>
                  </a:lnTo>
                  <a:lnTo>
                    <a:pt x="63" y="440"/>
                  </a:lnTo>
                  <a:lnTo>
                    <a:pt x="0" y="566"/>
                  </a:lnTo>
                  <a:lnTo>
                    <a:pt x="42" y="649"/>
                  </a:lnTo>
                  <a:lnTo>
                    <a:pt x="105" y="712"/>
                  </a:lnTo>
                  <a:lnTo>
                    <a:pt x="168" y="817"/>
                  </a:lnTo>
                  <a:lnTo>
                    <a:pt x="377" y="921"/>
                  </a:lnTo>
                  <a:lnTo>
                    <a:pt x="586" y="942"/>
                  </a:lnTo>
                  <a:lnTo>
                    <a:pt x="670" y="921"/>
                  </a:lnTo>
                  <a:lnTo>
                    <a:pt x="712" y="817"/>
                  </a:lnTo>
                  <a:lnTo>
                    <a:pt x="691" y="712"/>
                  </a:lnTo>
                  <a:lnTo>
                    <a:pt x="774" y="691"/>
                  </a:lnTo>
                  <a:lnTo>
                    <a:pt x="795" y="649"/>
                  </a:lnTo>
                  <a:lnTo>
                    <a:pt x="795" y="629"/>
                  </a:lnTo>
                  <a:lnTo>
                    <a:pt x="816" y="524"/>
                  </a:lnTo>
                  <a:lnTo>
                    <a:pt x="816" y="440"/>
                  </a:lnTo>
                  <a:lnTo>
                    <a:pt x="837" y="398"/>
                  </a:lnTo>
                  <a:lnTo>
                    <a:pt x="795" y="336"/>
                  </a:lnTo>
                  <a:lnTo>
                    <a:pt x="732" y="273"/>
                  </a:lnTo>
                  <a:lnTo>
                    <a:pt x="670" y="231"/>
                  </a:lnTo>
                  <a:lnTo>
                    <a:pt x="670" y="210"/>
                  </a:lnTo>
                  <a:lnTo>
                    <a:pt x="565" y="189"/>
                  </a:lnTo>
                  <a:lnTo>
                    <a:pt x="481" y="105"/>
                  </a:lnTo>
                  <a:lnTo>
                    <a:pt x="3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36"/>
            <p:cNvSpPr/>
            <p:nvPr/>
          </p:nvSpPr>
          <p:spPr>
            <a:xfrm>
              <a:off x="4064475" y="3669050"/>
              <a:ext cx="33500" cy="31425"/>
            </a:xfrm>
            <a:custGeom>
              <a:rect b="b" l="l" r="r" t="t"/>
              <a:pathLst>
                <a:path extrusionOk="0" h="1257" w="1340">
                  <a:moveTo>
                    <a:pt x="775" y="1"/>
                  </a:moveTo>
                  <a:lnTo>
                    <a:pt x="754" y="43"/>
                  </a:lnTo>
                  <a:lnTo>
                    <a:pt x="670" y="106"/>
                  </a:lnTo>
                  <a:lnTo>
                    <a:pt x="628" y="147"/>
                  </a:lnTo>
                  <a:lnTo>
                    <a:pt x="419" y="189"/>
                  </a:lnTo>
                  <a:lnTo>
                    <a:pt x="293" y="315"/>
                  </a:lnTo>
                  <a:lnTo>
                    <a:pt x="231" y="440"/>
                  </a:lnTo>
                  <a:lnTo>
                    <a:pt x="84" y="566"/>
                  </a:lnTo>
                  <a:lnTo>
                    <a:pt x="0" y="629"/>
                  </a:lnTo>
                  <a:lnTo>
                    <a:pt x="42" y="733"/>
                  </a:lnTo>
                  <a:lnTo>
                    <a:pt x="126" y="796"/>
                  </a:lnTo>
                  <a:lnTo>
                    <a:pt x="126" y="859"/>
                  </a:lnTo>
                  <a:lnTo>
                    <a:pt x="210" y="943"/>
                  </a:lnTo>
                  <a:lnTo>
                    <a:pt x="210" y="1047"/>
                  </a:lnTo>
                  <a:lnTo>
                    <a:pt x="293" y="1131"/>
                  </a:lnTo>
                  <a:lnTo>
                    <a:pt x="356" y="1194"/>
                  </a:lnTo>
                  <a:lnTo>
                    <a:pt x="503" y="1256"/>
                  </a:lnTo>
                  <a:lnTo>
                    <a:pt x="607" y="1256"/>
                  </a:lnTo>
                  <a:lnTo>
                    <a:pt x="628" y="1194"/>
                  </a:lnTo>
                  <a:lnTo>
                    <a:pt x="670" y="1152"/>
                  </a:lnTo>
                  <a:lnTo>
                    <a:pt x="712" y="1026"/>
                  </a:lnTo>
                  <a:lnTo>
                    <a:pt x="816" y="984"/>
                  </a:lnTo>
                  <a:lnTo>
                    <a:pt x="879" y="943"/>
                  </a:lnTo>
                  <a:lnTo>
                    <a:pt x="984" y="922"/>
                  </a:lnTo>
                  <a:lnTo>
                    <a:pt x="1067" y="943"/>
                  </a:lnTo>
                  <a:lnTo>
                    <a:pt x="1172" y="859"/>
                  </a:lnTo>
                  <a:lnTo>
                    <a:pt x="1193" y="775"/>
                  </a:lnTo>
                  <a:lnTo>
                    <a:pt x="1151" y="733"/>
                  </a:lnTo>
                  <a:lnTo>
                    <a:pt x="1130" y="650"/>
                  </a:lnTo>
                  <a:lnTo>
                    <a:pt x="1235" y="608"/>
                  </a:lnTo>
                  <a:lnTo>
                    <a:pt x="1339" y="524"/>
                  </a:lnTo>
                  <a:lnTo>
                    <a:pt x="1339" y="399"/>
                  </a:lnTo>
                  <a:lnTo>
                    <a:pt x="1256" y="147"/>
                  </a:lnTo>
                  <a:lnTo>
                    <a:pt x="1130" y="43"/>
                  </a:lnTo>
                  <a:lnTo>
                    <a:pt x="1026" y="85"/>
                  </a:lnTo>
                  <a:lnTo>
                    <a:pt x="942" y="22"/>
                  </a:lnTo>
                  <a:lnTo>
                    <a:pt x="921" y="43"/>
                  </a:lnTo>
                  <a:lnTo>
                    <a:pt x="858" y="22"/>
                  </a:lnTo>
                  <a:lnTo>
                    <a:pt x="77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36"/>
            <p:cNvSpPr/>
            <p:nvPr/>
          </p:nvSpPr>
          <p:spPr>
            <a:xfrm>
              <a:off x="4697400" y="2660025"/>
              <a:ext cx="105175" cy="86850"/>
            </a:xfrm>
            <a:custGeom>
              <a:rect b="b" l="l" r="r" t="t"/>
              <a:pathLst>
                <a:path extrusionOk="0" h="3474" w="4207">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36"/>
            <p:cNvSpPr/>
            <p:nvPr/>
          </p:nvSpPr>
          <p:spPr>
            <a:xfrm>
              <a:off x="4697400" y="2660025"/>
              <a:ext cx="105175" cy="86850"/>
            </a:xfrm>
            <a:custGeom>
              <a:rect b="b" l="l" r="r" t="t"/>
              <a:pathLst>
                <a:path extrusionOk="0" h="3474" w="4207">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36"/>
            <p:cNvSpPr/>
            <p:nvPr/>
          </p:nvSpPr>
          <p:spPr>
            <a:xfrm>
              <a:off x="4252775" y="2586800"/>
              <a:ext cx="70650" cy="19900"/>
            </a:xfrm>
            <a:custGeom>
              <a:rect b="b" l="l" r="r" t="t"/>
              <a:pathLst>
                <a:path extrusionOk="0" h="796" w="2826">
                  <a:moveTo>
                    <a:pt x="2240" y="0"/>
                  </a:moveTo>
                  <a:cubicBezTo>
                    <a:pt x="2240" y="0"/>
                    <a:pt x="1717" y="230"/>
                    <a:pt x="1612" y="230"/>
                  </a:cubicBezTo>
                  <a:cubicBezTo>
                    <a:pt x="1507" y="230"/>
                    <a:pt x="1382" y="105"/>
                    <a:pt x="1382" y="105"/>
                  </a:cubicBezTo>
                  <a:lnTo>
                    <a:pt x="733" y="126"/>
                  </a:lnTo>
                  <a:lnTo>
                    <a:pt x="754" y="293"/>
                  </a:lnTo>
                  <a:cubicBezTo>
                    <a:pt x="775" y="419"/>
                    <a:pt x="231" y="419"/>
                    <a:pt x="22" y="419"/>
                  </a:cubicBezTo>
                  <a:lnTo>
                    <a:pt x="22" y="439"/>
                  </a:lnTo>
                  <a:lnTo>
                    <a:pt x="1" y="481"/>
                  </a:lnTo>
                  <a:lnTo>
                    <a:pt x="85" y="481"/>
                  </a:lnTo>
                  <a:lnTo>
                    <a:pt x="105" y="586"/>
                  </a:lnTo>
                  <a:lnTo>
                    <a:pt x="189" y="586"/>
                  </a:lnTo>
                  <a:lnTo>
                    <a:pt x="231" y="502"/>
                  </a:lnTo>
                  <a:lnTo>
                    <a:pt x="398" y="544"/>
                  </a:lnTo>
                  <a:lnTo>
                    <a:pt x="461" y="544"/>
                  </a:lnTo>
                  <a:lnTo>
                    <a:pt x="545" y="460"/>
                  </a:lnTo>
                  <a:lnTo>
                    <a:pt x="649" y="502"/>
                  </a:lnTo>
                  <a:lnTo>
                    <a:pt x="880" y="711"/>
                  </a:lnTo>
                  <a:lnTo>
                    <a:pt x="984" y="732"/>
                  </a:lnTo>
                  <a:lnTo>
                    <a:pt x="1173" y="691"/>
                  </a:lnTo>
                  <a:lnTo>
                    <a:pt x="1424" y="628"/>
                  </a:lnTo>
                  <a:lnTo>
                    <a:pt x="1507" y="649"/>
                  </a:lnTo>
                  <a:lnTo>
                    <a:pt x="1821" y="649"/>
                  </a:lnTo>
                  <a:lnTo>
                    <a:pt x="1863" y="691"/>
                  </a:lnTo>
                  <a:lnTo>
                    <a:pt x="1863" y="586"/>
                  </a:lnTo>
                  <a:lnTo>
                    <a:pt x="2072" y="502"/>
                  </a:lnTo>
                  <a:lnTo>
                    <a:pt x="2386" y="691"/>
                  </a:lnTo>
                  <a:lnTo>
                    <a:pt x="2595" y="691"/>
                  </a:lnTo>
                  <a:lnTo>
                    <a:pt x="2805" y="795"/>
                  </a:lnTo>
                  <a:lnTo>
                    <a:pt x="2826" y="586"/>
                  </a:lnTo>
                  <a:lnTo>
                    <a:pt x="2742" y="481"/>
                  </a:lnTo>
                  <a:lnTo>
                    <a:pt x="2595" y="377"/>
                  </a:lnTo>
                  <a:lnTo>
                    <a:pt x="2637" y="188"/>
                  </a:lnTo>
                  <a:cubicBezTo>
                    <a:pt x="2628" y="188"/>
                    <a:pt x="2594" y="197"/>
                    <a:pt x="2555" y="197"/>
                  </a:cubicBezTo>
                  <a:cubicBezTo>
                    <a:pt x="2507" y="197"/>
                    <a:pt x="2451" y="184"/>
                    <a:pt x="2428" y="126"/>
                  </a:cubicBezTo>
                  <a:cubicBezTo>
                    <a:pt x="2386" y="21"/>
                    <a:pt x="2240" y="0"/>
                    <a:pt x="22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36"/>
            <p:cNvSpPr/>
            <p:nvPr/>
          </p:nvSpPr>
          <p:spPr>
            <a:xfrm>
              <a:off x="4298825" y="2603000"/>
              <a:ext cx="2625" cy="2650"/>
            </a:xfrm>
            <a:custGeom>
              <a:rect b="b" l="l" r="r" t="t"/>
              <a:pathLst>
                <a:path extrusionOk="0" fill="none" h="106" w="105">
                  <a:moveTo>
                    <a:pt x="105" y="105"/>
                  </a:moveTo>
                  <a:lnTo>
                    <a:pt x="0" y="1"/>
                  </a:lnTo>
                </a:path>
              </a:pathLst>
            </a:custGeom>
            <a:solidFill>
              <a:schemeClr val="dk2"/>
            </a:solidFill>
            <a:ln cap="rnd" cmpd="sng" w="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36"/>
            <p:cNvSpPr/>
            <p:nvPr/>
          </p:nvSpPr>
          <p:spPr>
            <a:xfrm>
              <a:off x="4949025" y="2811200"/>
              <a:ext cx="44475" cy="26175"/>
            </a:xfrm>
            <a:custGeom>
              <a:rect b="b" l="l" r="r" t="t"/>
              <a:pathLst>
                <a:path extrusionOk="0" h="1047" w="1779">
                  <a:moveTo>
                    <a:pt x="753" y="0"/>
                  </a:moveTo>
                  <a:lnTo>
                    <a:pt x="586" y="21"/>
                  </a:lnTo>
                  <a:lnTo>
                    <a:pt x="314" y="189"/>
                  </a:lnTo>
                  <a:lnTo>
                    <a:pt x="188" y="440"/>
                  </a:lnTo>
                  <a:lnTo>
                    <a:pt x="63" y="502"/>
                  </a:lnTo>
                  <a:lnTo>
                    <a:pt x="63" y="628"/>
                  </a:lnTo>
                  <a:lnTo>
                    <a:pt x="0" y="733"/>
                  </a:lnTo>
                  <a:lnTo>
                    <a:pt x="105" y="921"/>
                  </a:lnTo>
                  <a:lnTo>
                    <a:pt x="314" y="942"/>
                  </a:lnTo>
                  <a:lnTo>
                    <a:pt x="398" y="879"/>
                  </a:lnTo>
                  <a:lnTo>
                    <a:pt x="691" y="1046"/>
                  </a:lnTo>
                  <a:lnTo>
                    <a:pt x="837" y="1046"/>
                  </a:lnTo>
                  <a:lnTo>
                    <a:pt x="942" y="921"/>
                  </a:lnTo>
                  <a:lnTo>
                    <a:pt x="1067" y="879"/>
                  </a:lnTo>
                  <a:lnTo>
                    <a:pt x="1172" y="942"/>
                  </a:lnTo>
                  <a:lnTo>
                    <a:pt x="1381" y="879"/>
                  </a:lnTo>
                  <a:lnTo>
                    <a:pt x="1549" y="921"/>
                  </a:lnTo>
                  <a:lnTo>
                    <a:pt x="1779" y="837"/>
                  </a:lnTo>
                  <a:lnTo>
                    <a:pt x="1779" y="733"/>
                  </a:lnTo>
                  <a:lnTo>
                    <a:pt x="1779" y="565"/>
                  </a:lnTo>
                  <a:lnTo>
                    <a:pt x="1590" y="502"/>
                  </a:lnTo>
                  <a:lnTo>
                    <a:pt x="1590" y="398"/>
                  </a:lnTo>
                  <a:lnTo>
                    <a:pt x="1632" y="230"/>
                  </a:lnTo>
                  <a:lnTo>
                    <a:pt x="1590" y="230"/>
                  </a:lnTo>
                  <a:lnTo>
                    <a:pt x="1528" y="126"/>
                  </a:lnTo>
                  <a:lnTo>
                    <a:pt x="1360" y="105"/>
                  </a:lnTo>
                  <a:lnTo>
                    <a:pt x="1214" y="189"/>
                  </a:lnTo>
                  <a:lnTo>
                    <a:pt x="1109" y="126"/>
                  </a:lnTo>
                  <a:lnTo>
                    <a:pt x="837" y="105"/>
                  </a:lnTo>
                  <a:lnTo>
                    <a:pt x="7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36"/>
            <p:cNvSpPr/>
            <p:nvPr/>
          </p:nvSpPr>
          <p:spPr>
            <a:xfrm>
              <a:off x="3967175" y="2589925"/>
              <a:ext cx="35075" cy="29850"/>
            </a:xfrm>
            <a:custGeom>
              <a:rect b="b" l="l" r="r" t="t"/>
              <a:pathLst>
                <a:path extrusionOk="0" h="1194" w="1403">
                  <a:moveTo>
                    <a:pt x="900" y="1"/>
                  </a:moveTo>
                  <a:lnTo>
                    <a:pt x="754" y="42"/>
                  </a:lnTo>
                  <a:lnTo>
                    <a:pt x="628" y="42"/>
                  </a:lnTo>
                  <a:lnTo>
                    <a:pt x="419" y="84"/>
                  </a:lnTo>
                  <a:lnTo>
                    <a:pt x="314" y="168"/>
                  </a:lnTo>
                  <a:lnTo>
                    <a:pt x="210" y="189"/>
                  </a:lnTo>
                  <a:lnTo>
                    <a:pt x="42" y="273"/>
                  </a:lnTo>
                  <a:lnTo>
                    <a:pt x="63" y="356"/>
                  </a:lnTo>
                  <a:lnTo>
                    <a:pt x="21" y="398"/>
                  </a:lnTo>
                  <a:lnTo>
                    <a:pt x="21" y="377"/>
                  </a:lnTo>
                  <a:lnTo>
                    <a:pt x="1" y="586"/>
                  </a:lnTo>
                  <a:lnTo>
                    <a:pt x="21" y="796"/>
                  </a:lnTo>
                  <a:lnTo>
                    <a:pt x="126" y="942"/>
                  </a:lnTo>
                  <a:lnTo>
                    <a:pt x="168" y="1089"/>
                  </a:lnTo>
                  <a:lnTo>
                    <a:pt x="314" y="1193"/>
                  </a:lnTo>
                  <a:lnTo>
                    <a:pt x="314" y="1151"/>
                  </a:lnTo>
                  <a:lnTo>
                    <a:pt x="524" y="1026"/>
                  </a:lnTo>
                  <a:lnTo>
                    <a:pt x="691" y="984"/>
                  </a:lnTo>
                  <a:lnTo>
                    <a:pt x="691" y="921"/>
                  </a:lnTo>
                  <a:lnTo>
                    <a:pt x="837" y="838"/>
                  </a:lnTo>
                  <a:lnTo>
                    <a:pt x="1110" y="879"/>
                  </a:lnTo>
                  <a:lnTo>
                    <a:pt x="1256" y="796"/>
                  </a:lnTo>
                  <a:lnTo>
                    <a:pt x="1361" y="775"/>
                  </a:lnTo>
                  <a:lnTo>
                    <a:pt x="1402" y="712"/>
                  </a:lnTo>
                  <a:lnTo>
                    <a:pt x="1402" y="607"/>
                  </a:lnTo>
                  <a:lnTo>
                    <a:pt x="1382" y="461"/>
                  </a:lnTo>
                  <a:lnTo>
                    <a:pt x="1214" y="189"/>
                  </a:lnTo>
                  <a:lnTo>
                    <a:pt x="9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36"/>
            <p:cNvSpPr/>
            <p:nvPr/>
          </p:nvSpPr>
          <p:spPr>
            <a:xfrm>
              <a:off x="3938400" y="2522975"/>
              <a:ext cx="58625" cy="76925"/>
            </a:xfrm>
            <a:custGeom>
              <a:rect b="b" l="l" r="r" t="t"/>
              <a:pathLst>
                <a:path extrusionOk="0" h="3077" w="2345">
                  <a:moveTo>
                    <a:pt x="461" y="0"/>
                  </a:moveTo>
                  <a:lnTo>
                    <a:pt x="336" y="105"/>
                  </a:lnTo>
                  <a:lnTo>
                    <a:pt x="315" y="147"/>
                  </a:lnTo>
                  <a:lnTo>
                    <a:pt x="210" y="147"/>
                  </a:lnTo>
                  <a:lnTo>
                    <a:pt x="64" y="210"/>
                  </a:lnTo>
                  <a:lnTo>
                    <a:pt x="1" y="272"/>
                  </a:lnTo>
                  <a:lnTo>
                    <a:pt x="22" y="314"/>
                  </a:lnTo>
                  <a:lnTo>
                    <a:pt x="64" y="461"/>
                  </a:lnTo>
                  <a:lnTo>
                    <a:pt x="105" y="628"/>
                  </a:lnTo>
                  <a:lnTo>
                    <a:pt x="168" y="670"/>
                  </a:lnTo>
                  <a:lnTo>
                    <a:pt x="273" y="691"/>
                  </a:lnTo>
                  <a:lnTo>
                    <a:pt x="273" y="754"/>
                  </a:lnTo>
                  <a:lnTo>
                    <a:pt x="231" y="754"/>
                  </a:lnTo>
                  <a:lnTo>
                    <a:pt x="105" y="775"/>
                  </a:lnTo>
                  <a:lnTo>
                    <a:pt x="126" y="879"/>
                  </a:lnTo>
                  <a:lnTo>
                    <a:pt x="147" y="900"/>
                  </a:lnTo>
                  <a:lnTo>
                    <a:pt x="210" y="879"/>
                  </a:lnTo>
                  <a:lnTo>
                    <a:pt x="273" y="879"/>
                  </a:lnTo>
                  <a:lnTo>
                    <a:pt x="252" y="1047"/>
                  </a:lnTo>
                  <a:lnTo>
                    <a:pt x="147" y="1193"/>
                  </a:lnTo>
                  <a:lnTo>
                    <a:pt x="147" y="1277"/>
                  </a:lnTo>
                  <a:lnTo>
                    <a:pt x="315" y="1402"/>
                  </a:lnTo>
                  <a:lnTo>
                    <a:pt x="419" y="1423"/>
                  </a:lnTo>
                  <a:lnTo>
                    <a:pt x="461" y="1486"/>
                  </a:lnTo>
                  <a:lnTo>
                    <a:pt x="440" y="1570"/>
                  </a:lnTo>
                  <a:lnTo>
                    <a:pt x="336" y="1507"/>
                  </a:lnTo>
                  <a:lnTo>
                    <a:pt x="273" y="1528"/>
                  </a:lnTo>
                  <a:lnTo>
                    <a:pt x="273" y="1674"/>
                  </a:lnTo>
                  <a:lnTo>
                    <a:pt x="419" y="1821"/>
                  </a:lnTo>
                  <a:lnTo>
                    <a:pt x="356" y="1842"/>
                  </a:lnTo>
                  <a:lnTo>
                    <a:pt x="482" y="1988"/>
                  </a:lnTo>
                  <a:lnTo>
                    <a:pt x="482" y="2051"/>
                  </a:lnTo>
                  <a:lnTo>
                    <a:pt x="545" y="2135"/>
                  </a:lnTo>
                  <a:lnTo>
                    <a:pt x="670" y="2135"/>
                  </a:lnTo>
                  <a:lnTo>
                    <a:pt x="754" y="2218"/>
                  </a:lnTo>
                  <a:lnTo>
                    <a:pt x="900" y="2239"/>
                  </a:lnTo>
                  <a:lnTo>
                    <a:pt x="900" y="2365"/>
                  </a:lnTo>
                  <a:lnTo>
                    <a:pt x="838" y="2448"/>
                  </a:lnTo>
                  <a:lnTo>
                    <a:pt x="796" y="2511"/>
                  </a:lnTo>
                  <a:lnTo>
                    <a:pt x="859" y="2532"/>
                  </a:lnTo>
                  <a:lnTo>
                    <a:pt x="942" y="2658"/>
                  </a:lnTo>
                  <a:lnTo>
                    <a:pt x="984" y="2658"/>
                  </a:lnTo>
                  <a:lnTo>
                    <a:pt x="1089" y="2741"/>
                  </a:lnTo>
                  <a:lnTo>
                    <a:pt x="1152" y="2846"/>
                  </a:lnTo>
                  <a:lnTo>
                    <a:pt x="1152" y="2992"/>
                  </a:lnTo>
                  <a:lnTo>
                    <a:pt x="1172" y="3076"/>
                  </a:lnTo>
                  <a:lnTo>
                    <a:pt x="1214" y="3034"/>
                  </a:lnTo>
                  <a:lnTo>
                    <a:pt x="1193" y="2951"/>
                  </a:lnTo>
                  <a:lnTo>
                    <a:pt x="1361" y="2867"/>
                  </a:lnTo>
                  <a:lnTo>
                    <a:pt x="1465" y="2846"/>
                  </a:lnTo>
                  <a:lnTo>
                    <a:pt x="1570" y="2762"/>
                  </a:lnTo>
                  <a:lnTo>
                    <a:pt x="1779" y="2720"/>
                  </a:lnTo>
                  <a:lnTo>
                    <a:pt x="1905" y="2720"/>
                  </a:lnTo>
                  <a:lnTo>
                    <a:pt x="2051" y="2679"/>
                  </a:lnTo>
                  <a:lnTo>
                    <a:pt x="2135" y="2679"/>
                  </a:lnTo>
                  <a:lnTo>
                    <a:pt x="2198" y="2574"/>
                  </a:lnTo>
                  <a:lnTo>
                    <a:pt x="2114" y="2469"/>
                  </a:lnTo>
                  <a:lnTo>
                    <a:pt x="2093" y="2365"/>
                  </a:lnTo>
                  <a:lnTo>
                    <a:pt x="2302" y="2197"/>
                  </a:lnTo>
                  <a:lnTo>
                    <a:pt x="2344" y="2051"/>
                  </a:lnTo>
                  <a:lnTo>
                    <a:pt x="2261" y="1925"/>
                  </a:lnTo>
                  <a:lnTo>
                    <a:pt x="2093" y="1737"/>
                  </a:lnTo>
                  <a:lnTo>
                    <a:pt x="2030" y="1507"/>
                  </a:lnTo>
                  <a:lnTo>
                    <a:pt x="2114" y="1423"/>
                  </a:lnTo>
                  <a:lnTo>
                    <a:pt x="2093" y="1319"/>
                  </a:lnTo>
                  <a:lnTo>
                    <a:pt x="2051" y="1193"/>
                  </a:lnTo>
                  <a:lnTo>
                    <a:pt x="2030" y="1109"/>
                  </a:lnTo>
                  <a:lnTo>
                    <a:pt x="2135" y="984"/>
                  </a:lnTo>
                  <a:lnTo>
                    <a:pt x="1926" y="963"/>
                  </a:lnTo>
                  <a:lnTo>
                    <a:pt x="1842" y="1088"/>
                  </a:lnTo>
                  <a:lnTo>
                    <a:pt x="1737" y="1005"/>
                  </a:lnTo>
                  <a:lnTo>
                    <a:pt x="1633" y="1047"/>
                  </a:lnTo>
                  <a:lnTo>
                    <a:pt x="1591" y="963"/>
                  </a:lnTo>
                  <a:lnTo>
                    <a:pt x="1382" y="879"/>
                  </a:lnTo>
                  <a:lnTo>
                    <a:pt x="1361" y="837"/>
                  </a:lnTo>
                  <a:lnTo>
                    <a:pt x="1424" y="691"/>
                  </a:lnTo>
                  <a:lnTo>
                    <a:pt x="1277" y="565"/>
                  </a:lnTo>
                  <a:lnTo>
                    <a:pt x="1110" y="482"/>
                  </a:lnTo>
                  <a:lnTo>
                    <a:pt x="1089" y="377"/>
                  </a:lnTo>
                  <a:lnTo>
                    <a:pt x="900" y="168"/>
                  </a:lnTo>
                  <a:lnTo>
                    <a:pt x="880" y="105"/>
                  </a:lnTo>
                  <a:lnTo>
                    <a:pt x="754" y="63"/>
                  </a:lnTo>
                  <a:lnTo>
                    <a:pt x="670" y="42"/>
                  </a:lnTo>
                  <a:lnTo>
                    <a:pt x="566" y="21"/>
                  </a:lnTo>
                  <a:lnTo>
                    <a:pt x="4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0" name="Google Shape;2400;p36"/>
          <p:cNvSpPr/>
          <p:nvPr/>
        </p:nvSpPr>
        <p:spPr>
          <a:xfrm>
            <a:off x="2091551" y="1768649"/>
            <a:ext cx="225300" cy="225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01" name="Google Shape;2401;p36"/>
          <p:cNvGrpSpPr/>
          <p:nvPr/>
        </p:nvGrpSpPr>
        <p:grpSpPr>
          <a:xfrm>
            <a:off x="2844743" y="2445309"/>
            <a:ext cx="404515" cy="404471"/>
            <a:chOff x="876575" y="1934250"/>
            <a:chExt cx="441900" cy="441900"/>
          </a:xfrm>
        </p:grpSpPr>
        <p:sp>
          <p:nvSpPr>
            <p:cNvPr id="2402" name="Google Shape;2402;p36"/>
            <p:cNvSpPr/>
            <p:nvPr/>
          </p:nvSpPr>
          <p:spPr>
            <a:xfrm>
              <a:off x="876575" y="1934250"/>
              <a:ext cx="441900" cy="4419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36"/>
            <p:cNvSpPr/>
            <p:nvPr/>
          </p:nvSpPr>
          <p:spPr>
            <a:xfrm>
              <a:off x="970750" y="2028425"/>
              <a:ext cx="253500" cy="2535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4" name="Google Shape;2404;p36"/>
          <p:cNvSpPr/>
          <p:nvPr/>
        </p:nvSpPr>
        <p:spPr>
          <a:xfrm>
            <a:off x="4708142" y="2080590"/>
            <a:ext cx="139500" cy="1395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36"/>
          <p:cNvSpPr/>
          <p:nvPr/>
        </p:nvSpPr>
        <p:spPr>
          <a:xfrm>
            <a:off x="4510649" y="2305826"/>
            <a:ext cx="139500" cy="1395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36"/>
          <p:cNvSpPr/>
          <p:nvPr/>
        </p:nvSpPr>
        <p:spPr>
          <a:xfrm>
            <a:off x="4928983" y="2397104"/>
            <a:ext cx="225300" cy="225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07" name="Google Shape;2407;p36"/>
          <p:cNvGrpSpPr/>
          <p:nvPr/>
        </p:nvGrpSpPr>
        <p:grpSpPr>
          <a:xfrm>
            <a:off x="4928971" y="1906354"/>
            <a:ext cx="347733" cy="347733"/>
            <a:chOff x="2923775" y="2089350"/>
            <a:chExt cx="344700" cy="344700"/>
          </a:xfrm>
        </p:grpSpPr>
        <p:sp>
          <p:nvSpPr>
            <p:cNvPr id="2408" name="Google Shape;2408;p36"/>
            <p:cNvSpPr/>
            <p:nvPr/>
          </p:nvSpPr>
          <p:spPr>
            <a:xfrm>
              <a:off x="2923775" y="2089350"/>
              <a:ext cx="344700" cy="3447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36"/>
            <p:cNvSpPr/>
            <p:nvPr/>
          </p:nvSpPr>
          <p:spPr>
            <a:xfrm>
              <a:off x="2997241" y="2162816"/>
              <a:ext cx="197700" cy="1977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0" name="Google Shape;2410;p36"/>
          <p:cNvSpPr/>
          <p:nvPr/>
        </p:nvSpPr>
        <p:spPr>
          <a:xfrm>
            <a:off x="6634378" y="4079395"/>
            <a:ext cx="139500" cy="1395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36"/>
          <p:cNvSpPr/>
          <p:nvPr/>
        </p:nvSpPr>
        <p:spPr>
          <a:xfrm>
            <a:off x="6730946" y="3854196"/>
            <a:ext cx="225300" cy="225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12" name="Google Shape;2412;p36"/>
          <p:cNvGrpSpPr/>
          <p:nvPr/>
        </p:nvGrpSpPr>
        <p:grpSpPr>
          <a:xfrm>
            <a:off x="3388721" y="3412986"/>
            <a:ext cx="583308" cy="583308"/>
            <a:chOff x="876575" y="1934250"/>
            <a:chExt cx="441900" cy="441900"/>
          </a:xfrm>
        </p:grpSpPr>
        <p:sp>
          <p:nvSpPr>
            <p:cNvPr id="2413" name="Google Shape;2413;p36"/>
            <p:cNvSpPr/>
            <p:nvPr/>
          </p:nvSpPr>
          <p:spPr>
            <a:xfrm>
              <a:off x="876575" y="1934250"/>
              <a:ext cx="441900" cy="4419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36"/>
            <p:cNvSpPr/>
            <p:nvPr/>
          </p:nvSpPr>
          <p:spPr>
            <a:xfrm>
              <a:off x="970750" y="2028425"/>
              <a:ext cx="253500" cy="2535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5" name="Google Shape;2415;p36"/>
          <p:cNvSpPr/>
          <p:nvPr/>
        </p:nvSpPr>
        <p:spPr>
          <a:xfrm>
            <a:off x="3249228" y="4179995"/>
            <a:ext cx="139500" cy="1395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36"/>
          <p:cNvSpPr/>
          <p:nvPr/>
        </p:nvSpPr>
        <p:spPr>
          <a:xfrm>
            <a:off x="4467328" y="2501995"/>
            <a:ext cx="139500" cy="1395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17" name="Google Shape;2417;p36"/>
          <p:cNvGrpSpPr/>
          <p:nvPr/>
        </p:nvGrpSpPr>
        <p:grpSpPr>
          <a:xfrm>
            <a:off x="2469183" y="2946969"/>
            <a:ext cx="225281" cy="225281"/>
            <a:chOff x="876575" y="1934250"/>
            <a:chExt cx="441900" cy="441900"/>
          </a:xfrm>
        </p:grpSpPr>
        <p:sp>
          <p:nvSpPr>
            <p:cNvPr id="2418" name="Google Shape;2418;p36"/>
            <p:cNvSpPr/>
            <p:nvPr/>
          </p:nvSpPr>
          <p:spPr>
            <a:xfrm>
              <a:off x="876575" y="1934250"/>
              <a:ext cx="441900" cy="4419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36"/>
            <p:cNvSpPr/>
            <p:nvPr/>
          </p:nvSpPr>
          <p:spPr>
            <a:xfrm>
              <a:off x="970750" y="2028425"/>
              <a:ext cx="253500" cy="2535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23" name="Shape 2423"/>
        <p:cNvGrpSpPr/>
        <p:nvPr/>
      </p:nvGrpSpPr>
      <p:grpSpPr>
        <a:xfrm>
          <a:off x="0" y="0"/>
          <a:ext cx="0" cy="0"/>
          <a:chOff x="0" y="0"/>
          <a:chExt cx="0" cy="0"/>
        </a:xfrm>
      </p:grpSpPr>
      <p:sp>
        <p:nvSpPr>
          <p:cNvPr id="2424" name="Google Shape;2424;p37"/>
          <p:cNvSpPr txBox="1"/>
          <p:nvPr>
            <p:ph idx="1" type="subTitle"/>
          </p:nvPr>
        </p:nvSpPr>
        <p:spPr>
          <a:xfrm>
            <a:off x="2014450" y="787950"/>
            <a:ext cx="5852400" cy="37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800">
                <a:solidFill>
                  <a:schemeClr val="dk2"/>
                </a:solidFill>
                <a:latin typeface="Fjalla One"/>
                <a:ea typeface="Fjalla One"/>
                <a:cs typeface="Fjalla One"/>
                <a:sym typeface="Fjalla One"/>
              </a:rPr>
              <a:t>Mission</a:t>
            </a:r>
            <a:endParaRPr sz="1600">
              <a:solidFill>
                <a:schemeClr val="dk2"/>
              </a:solidFill>
              <a:latin typeface="Barlow Semi Condensed"/>
              <a:ea typeface="Barlow Semi Condensed"/>
              <a:cs typeface="Barlow Semi Condensed"/>
              <a:sym typeface="Barlow Semi Condensed"/>
            </a:endParaRPr>
          </a:p>
          <a:p>
            <a:pPr indent="0" lvl="0" marL="0" marR="0" rtl="0" algn="l">
              <a:lnSpc>
                <a:spcPct val="100000"/>
              </a:lnSpc>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To be side-by-side with our clients, providing value solutions </a:t>
            </a:r>
            <a:r>
              <a:rPr lang="en" sz="1600">
                <a:solidFill>
                  <a:schemeClr val="dk2"/>
                </a:solidFill>
                <a:latin typeface="Barlow Semi Condensed"/>
                <a:ea typeface="Barlow Semi Condensed"/>
                <a:cs typeface="Barlow Semi Condensed"/>
                <a:sym typeface="Barlow Semi Condensed"/>
              </a:rPr>
              <a:t>and technological services </a:t>
            </a:r>
            <a:r>
              <a:rPr lang="en" sz="1600">
                <a:solidFill>
                  <a:schemeClr val="dk2"/>
                </a:solidFill>
                <a:latin typeface="Barlow Semi Condensed"/>
                <a:ea typeface="Barlow Semi Condensed"/>
                <a:cs typeface="Barlow Semi Condensed"/>
                <a:sym typeface="Barlow Semi Condensed"/>
              </a:rPr>
              <a:t>in their business, on a continuous basis.</a:t>
            </a:r>
            <a:endParaRPr sz="1600">
              <a:solidFill>
                <a:schemeClr val="dk2"/>
              </a:solidFill>
              <a:latin typeface="Barlow Semi Condensed"/>
              <a:ea typeface="Barlow Semi Condensed"/>
              <a:cs typeface="Barlow Semi Condensed"/>
              <a:sym typeface="Barlow Semi Condensed"/>
            </a:endParaRPr>
          </a:p>
          <a:p>
            <a:pPr indent="0" lvl="0" marL="0" marR="0" rtl="0" algn="l">
              <a:lnSpc>
                <a:spcPct val="100000"/>
              </a:lnSpc>
              <a:spcBef>
                <a:spcPts val="0"/>
              </a:spcBef>
              <a:spcAft>
                <a:spcPts val="0"/>
              </a:spcAft>
              <a:buNone/>
            </a:pPr>
            <a:r>
              <a:t/>
            </a:r>
            <a:endParaRPr sz="1600">
              <a:solidFill>
                <a:schemeClr val="dk2"/>
              </a:solidFill>
              <a:latin typeface="Barlow Semi Condensed"/>
              <a:ea typeface="Barlow Semi Condensed"/>
              <a:cs typeface="Barlow Semi Condensed"/>
              <a:sym typeface="Barlow Semi Condensed"/>
            </a:endParaRPr>
          </a:p>
          <a:p>
            <a:pPr indent="0" lvl="0" marL="0" marR="0" rtl="0" algn="l">
              <a:lnSpc>
                <a:spcPct val="100000"/>
              </a:lnSpc>
              <a:spcBef>
                <a:spcPts val="0"/>
              </a:spcBef>
              <a:spcAft>
                <a:spcPts val="0"/>
              </a:spcAft>
              <a:buNone/>
            </a:pPr>
            <a:r>
              <a:rPr lang="en" sz="2800">
                <a:solidFill>
                  <a:schemeClr val="dk2"/>
                </a:solidFill>
                <a:latin typeface="Fjalla One"/>
                <a:ea typeface="Fjalla One"/>
                <a:cs typeface="Fjalla One"/>
                <a:sym typeface="Fjalla One"/>
              </a:rPr>
              <a:t>Vision</a:t>
            </a:r>
            <a:endParaRPr sz="1600">
              <a:solidFill>
                <a:schemeClr val="dk2"/>
              </a:solidFill>
              <a:latin typeface="Barlow Semi Condensed"/>
              <a:ea typeface="Barlow Semi Condensed"/>
              <a:cs typeface="Barlow Semi Condensed"/>
              <a:sym typeface="Barlow Semi Condensed"/>
            </a:endParaRPr>
          </a:p>
          <a:p>
            <a:pPr indent="0" lvl="0" marL="0" marR="0" rtl="0" algn="l">
              <a:lnSpc>
                <a:spcPct val="100000"/>
              </a:lnSpc>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We want to be a reference in our field and give to our clients a trusted and value-generating technological partnership in different business processes through our services and team of professionals, with a close, honest and reliable approach.</a:t>
            </a:r>
            <a:endParaRPr sz="1600">
              <a:solidFill>
                <a:schemeClr val="dk2"/>
              </a:solidFill>
              <a:latin typeface="Barlow Semi Condensed"/>
              <a:ea typeface="Barlow Semi Condensed"/>
              <a:cs typeface="Barlow Semi Condensed"/>
              <a:sym typeface="Barlow Semi Condensed"/>
            </a:endParaRPr>
          </a:p>
          <a:p>
            <a:pPr indent="0" lvl="0" marL="0" marR="0" rtl="0" algn="l">
              <a:lnSpc>
                <a:spcPct val="100000"/>
              </a:lnSpc>
              <a:spcBef>
                <a:spcPts val="0"/>
              </a:spcBef>
              <a:spcAft>
                <a:spcPts val="0"/>
              </a:spcAft>
              <a:buNone/>
            </a:pPr>
            <a:r>
              <a:t/>
            </a:r>
            <a:endParaRPr sz="1600">
              <a:solidFill>
                <a:schemeClr val="dk2"/>
              </a:solidFill>
              <a:latin typeface="Barlow Semi Condensed"/>
              <a:ea typeface="Barlow Semi Condensed"/>
              <a:cs typeface="Barlow Semi Condensed"/>
              <a:sym typeface="Barlow Semi Condensed"/>
            </a:endParaRPr>
          </a:p>
          <a:p>
            <a:pPr indent="0" lvl="0" marL="0" marR="0" rtl="0" algn="l">
              <a:lnSpc>
                <a:spcPct val="100000"/>
              </a:lnSpc>
              <a:spcBef>
                <a:spcPts val="0"/>
              </a:spcBef>
              <a:spcAft>
                <a:spcPts val="0"/>
              </a:spcAft>
              <a:buNone/>
            </a:pPr>
            <a:r>
              <a:rPr lang="en" sz="2800">
                <a:solidFill>
                  <a:schemeClr val="dk2"/>
                </a:solidFill>
                <a:latin typeface="Fjalla One"/>
                <a:ea typeface="Fjalla One"/>
                <a:cs typeface="Fjalla One"/>
                <a:sym typeface="Fjalla One"/>
              </a:rPr>
              <a:t>Values</a:t>
            </a:r>
            <a:endParaRPr sz="1600">
              <a:solidFill>
                <a:schemeClr val="dk2"/>
              </a:solidFill>
              <a:latin typeface="Barlow Semi Condensed"/>
              <a:ea typeface="Barlow Semi Condensed"/>
              <a:cs typeface="Barlow Semi Condensed"/>
              <a:sym typeface="Barlow Semi Condensed"/>
            </a:endParaRPr>
          </a:p>
          <a:p>
            <a:pPr indent="0" lvl="0" marL="0" marR="0" rtl="0" algn="l">
              <a:lnSpc>
                <a:spcPct val="100000"/>
              </a:lnSpc>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We are pure digital DNA with a clear customer orientation and our competitive advantage arises from the set of ethical and professional principles of all the people who make up the organization.</a:t>
            </a:r>
            <a:endParaRPr sz="1600">
              <a:solidFill>
                <a:schemeClr val="dk2"/>
              </a:solidFill>
              <a:latin typeface="Barlow Semi Condensed"/>
              <a:ea typeface="Barlow Semi Condensed"/>
              <a:cs typeface="Barlow Semi Condensed"/>
              <a:sym typeface="Barlow Semi Condensed"/>
            </a:endParaRPr>
          </a:p>
          <a:p>
            <a:pPr indent="0" lvl="0" marL="0" marR="0" rtl="0" algn="ctr">
              <a:lnSpc>
                <a:spcPct val="100000"/>
              </a:lnSpc>
              <a:spcBef>
                <a:spcPts val="0"/>
              </a:spcBef>
              <a:spcAft>
                <a:spcPts val="0"/>
              </a:spcAft>
              <a:buNone/>
            </a:pPr>
            <a:r>
              <a:t/>
            </a:r>
            <a:endParaRPr sz="1600">
              <a:solidFill>
                <a:schemeClr val="dk2"/>
              </a:solidFill>
              <a:latin typeface="Barlow Semi Condensed"/>
              <a:ea typeface="Barlow Semi Condensed"/>
              <a:cs typeface="Barlow Semi Condensed"/>
              <a:sym typeface="Barlow Semi Condensed"/>
            </a:endParaRPr>
          </a:p>
        </p:txBody>
      </p:sp>
      <p:grpSp>
        <p:nvGrpSpPr>
          <p:cNvPr id="2425" name="Google Shape;2425;p37"/>
          <p:cNvGrpSpPr/>
          <p:nvPr/>
        </p:nvGrpSpPr>
        <p:grpSpPr>
          <a:xfrm>
            <a:off x="940062" y="486477"/>
            <a:ext cx="856813" cy="991103"/>
            <a:chOff x="731647" y="573573"/>
            <a:chExt cx="635100" cy="734640"/>
          </a:xfrm>
        </p:grpSpPr>
        <p:grpSp>
          <p:nvGrpSpPr>
            <p:cNvPr id="2426" name="Google Shape;2426;p37"/>
            <p:cNvGrpSpPr/>
            <p:nvPr/>
          </p:nvGrpSpPr>
          <p:grpSpPr>
            <a:xfrm>
              <a:off x="731647" y="573573"/>
              <a:ext cx="635100" cy="635100"/>
              <a:chOff x="917231" y="750460"/>
              <a:chExt cx="635100" cy="635100"/>
            </a:xfrm>
          </p:grpSpPr>
          <p:sp>
            <p:nvSpPr>
              <p:cNvPr id="2427" name="Google Shape;2427;p37"/>
              <p:cNvSpPr/>
              <p:nvPr/>
            </p:nvSpPr>
            <p:spPr>
              <a:xfrm>
                <a:off x="917231" y="750460"/>
                <a:ext cx="635100" cy="6351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37"/>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29" name="Google Shape;2429;p37"/>
            <p:cNvGrpSpPr/>
            <p:nvPr/>
          </p:nvGrpSpPr>
          <p:grpSpPr>
            <a:xfrm>
              <a:off x="961679" y="1281213"/>
              <a:ext cx="175013" cy="27000"/>
              <a:chOff x="5662375" y="212375"/>
              <a:chExt cx="175013" cy="27000"/>
            </a:xfrm>
          </p:grpSpPr>
          <p:sp>
            <p:nvSpPr>
              <p:cNvPr id="2430" name="Google Shape;2430;p3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431" name="Google Shape;2431;p3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432" name="Google Shape;2432;p3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2433" name="Google Shape;2433;p37"/>
          <p:cNvGrpSpPr/>
          <p:nvPr/>
        </p:nvGrpSpPr>
        <p:grpSpPr>
          <a:xfrm>
            <a:off x="1198162" y="741603"/>
            <a:ext cx="340608" cy="340168"/>
            <a:chOff x="5053900" y="2021500"/>
            <a:chExt cx="483750" cy="483125"/>
          </a:xfrm>
        </p:grpSpPr>
        <p:sp>
          <p:nvSpPr>
            <p:cNvPr id="2434" name="Google Shape;2434;p37"/>
            <p:cNvSpPr/>
            <p:nvPr/>
          </p:nvSpPr>
          <p:spPr>
            <a:xfrm>
              <a:off x="5281350" y="2078100"/>
              <a:ext cx="127375" cy="127350"/>
            </a:xfrm>
            <a:custGeom>
              <a:rect b="b" l="l" r="r" t="t"/>
              <a:pathLst>
                <a:path extrusionOk="0" h="5094" w="5095">
                  <a:moveTo>
                    <a:pt x="565" y="0"/>
                  </a:moveTo>
                  <a:cubicBezTo>
                    <a:pt x="251" y="0"/>
                    <a:pt x="1" y="254"/>
                    <a:pt x="1" y="568"/>
                  </a:cubicBezTo>
                  <a:cubicBezTo>
                    <a:pt x="1" y="879"/>
                    <a:pt x="251" y="1132"/>
                    <a:pt x="565" y="1132"/>
                  </a:cubicBezTo>
                  <a:cubicBezTo>
                    <a:pt x="2440" y="1135"/>
                    <a:pt x="3959" y="2654"/>
                    <a:pt x="3962" y="4529"/>
                  </a:cubicBezTo>
                  <a:cubicBezTo>
                    <a:pt x="3962" y="4843"/>
                    <a:pt x="4216" y="5094"/>
                    <a:pt x="4530" y="5094"/>
                  </a:cubicBezTo>
                  <a:cubicBezTo>
                    <a:pt x="4841" y="5094"/>
                    <a:pt x="5094" y="4843"/>
                    <a:pt x="5094" y="4529"/>
                  </a:cubicBezTo>
                  <a:cubicBezTo>
                    <a:pt x="5091" y="2029"/>
                    <a:pt x="3065" y="3"/>
                    <a:pt x="56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435" name="Google Shape;2435;p37"/>
            <p:cNvSpPr/>
            <p:nvPr/>
          </p:nvSpPr>
          <p:spPr>
            <a:xfrm>
              <a:off x="5118000" y="2021500"/>
              <a:ext cx="368700" cy="483125"/>
            </a:xfrm>
            <a:custGeom>
              <a:rect b="b" l="l" r="r" t="t"/>
              <a:pathLst>
                <a:path extrusionOk="0" h="19325" w="14748">
                  <a:moveTo>
                    <a:pt x="7088" y="1135"/>
                  </a:moveTo>
                  <a:cubicBezTo>
                    <a:pt x="8391" y="1135"/>
                    <a:pt x="9651" y="1571"/>
                    <a:pt x="10668" y="2397"/>
                  </a:cubicBezTo>
                  <a:cubicBezTo>
                    <a:pt x="13159" y="4417"/>
                    <a:pt x="13473" y="8104"/>
                    <a:pt x="11360" y="10516"/>
                  </a:cubicBezTo>
                  <a:cubicBezTo>
                    <a:pt x="10572" y="11419"/>
                    <a:pt x="10085" y="12503"/>
                    <a:pt x="9962" y="13626"/>
                  </a:cubicBezTo>
                  <a:lnTo>
                    <a:pt x="4237" y="13626"/>
                  </a:lnTo>
                  <a:cubicBezTo>
                    <a:pt x="4107" y="12482"/>
                    <a:pt x="3630" y="11407"/>
                    <a:pt x="2866" y="10550"/>
                  </a:cubicBezTo>
                  <a:cubicBezTo>
                    <a:pt x="1658" y="9191"/>
                    <a:pt x="1184" y="7367"/>
                    <a:pt x="1571" y="5549"/>
                  </a:cubicBezTo>
                  <a:cubicBezTo>
                    <a:pt x="2020" y="3427"/>
                    <a:pt x="3748" y="1706"/>
                    <a:pt x="5873" y="1262"/>
                  </a:cubicBezTo>
                  <a:cubicBezTo>
                    <a:pt x="6278" y="1177"/>
                    <a:pt x="6685" y="1135"/>
                    <a:pt x="7088" y="1135"/>
                  </a:cubicBezTo>
                  <a:close/>
                  <a:moveTo>
                    <a:pt x="9931" y="14759"/>
                  </a:moveTo>
                  <a:lnTo>
                    <a:pt x="9931" y="15323"/>
                  </a:lnTo>
                  <a:cubicBezTo>
                    <a:pt x="9931" y="15637"/>
                    <a:pt x="9678" y="15891"/>
                    <a:pt x="9364" y="15891"/>
                  </a:cubicBezTo>
                  <a:lnTo>
                    <a:pt x="4835" y="15891"/>
                  </a:lnTo>
                  <a:cubicBezTo>
                    <a:pt x="4521" y="15891"/>
                    <a:pt x="4270" y="15637"/>
                    <a:pt x="4270" y="15323"/>
                  </a:cubicBezTo>
                  <a:lnTo>
                    <a:pt x="4270" y="14759"/>
                  </a:lnTo>
                  <a:close/>
                  <a:moveTo>
                    <a:pt x="8699" y="17023"/>
                  </a:moveTo>
                  <a:cubicBezTo>
                    <a:pt x="8464" y="17694"/>
                    <a:pt x="7827" y="18192"/>
                    <a:pt x="7099" y="18192"/>
                  </a:cubicBezTo>
                  <a:cubicBezTo>
                    <a:pt x="6371" y="18192"/>
                    <a:pt x="5734" y="17694"/>
                    <a:pt x="5499" y="17023"/>
                  </a:cubicBezTo>
                  <a:close/>
                  <a:moveTo>
                    <a:pt x="7087" y="0"/>
                  </a:moveTo>
                  <a:cubicBezTo>
                    <a:pt x="6607" y="0"/>
                    <a:pt x="6123" y="50"/>
                    <a:pt x="5641" y="151"/>
                  </a:cubicBezTo>
                  <a:cubicBezTo>
                    <a:pt x="3053" y="712"/>
                    <a:pt x="1027" y="2729"/>
                    <a:pt x="462" y="5314"/>
                  </a:cubicBezTo>
                  <a:cubicBezTo>
                    <a:pt x="0" y="7488"/>
                    <a:pt x="568" y="9671"/>
                    <a:pt x="2020" y="11301"/>
                  </a:cubicBezTo>
                  <a:cubicBezTo>
                    <a:pt x="2730" y="12099"/>
                    <a:pt x="3135" y="13149"/>
                    <a:pt x="3135" y="14191"/>
                  </a:cubicBezTo>
                  <a:lnTo>
                    <a:pt x="3135" y="15323"/>
                  </a:lnTo>
                  <a:cubicBezTo>
                    <a:pt x="3138" y="16060"/>
                    <a:pt x="3612" y="16709"/>
                    <a:pt x="4309" y="16939"/>
                  </a:cubicBezTo>
                  <a:cubicBezTo>
                    <a:pt x="4409" y="17518"/>
                    <a:pt x="4681" y="18053"/>
                    <a:pt x="5094" y="18473"/>
                  </a:cubicBezTo>
                  <a:cubicBezTo>
                    <a:pt x="5642" y="19040"/>
                    <a:pt x="6371" y="19324"/>
                    <a:pt x="7099" y="19324"/>
                  </a:cubicBezTo>
                  <a:cubicBezTo>
                    <a:pt x="7828" y="19324"/>
                    <a:pt x="8556" y="19040"/>
                    <a:pt x="9104" y="18473"/>
                  </a:cubicBezTo>
                  <a:cubicBezTo>
                    <a:pt x="9518" y="18053"/>
                    <a:pt x="9790" y="17518"/>
                    <a:pt x="9889" y="16939"/>
                  </a:cubicBezTo>
                  <a:cubicBezTo>
                    <a:pt x="10587" y="16709"/>
                    <a:pt x="11061" y="16060"/>
                    <a:pt x="11064" y="15323"/>
                  </a:cubicBezTo>
                  <a:lnTo>
                    <a:pt x="11064" y="14191"/>
                  </a:lnTo>
                  <a:cubicBezTo>
                    <a:pt x="11064" y="13149"/>
                    <a:pt x="11471" y="12108"/>
                    <a:pt x="12211" y="11262"/>
                  </a:cubicBezTo>
                  <a:cubicBezTo>
                    <a:pt x="14747" y="8366"/>
                    <a:pt x="14370" y="3943"/>
                    <a:pt x="11381" y="1518"/>
                  </a:cubicBezTo>
                  <a:cubicBezTo>
                    <a:pt x="10159" y="525"/>
                    <a:pt x="8647" y="0"/>
                    <a:pt x="708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436" name="Google Shape;2436;p37"/>
            <p:cNvSpPr/>
            <p:nvPr/>
          </p:nvSpPr>
          <p:spPr>
            <a:xfrm>
              <a:off x="5053900" y="2191325"/>
              <a:ext cx="56650" cy="28325"/>
            </a:xfrm>
            <a:custGeom>
              <a:rect b="b" l="l" r="r" t="t"/>
              <a:pathLst>
                <a:path extrusionOk="0" h="1133" w="2266">
                  <a:moveTo>
                    <a:pt x="569" y="0"/>
                  </a:moveTo>
                  <a:cubicBezTo>
                    <a:pt x="255" y="0"/>
                    <a:pt x="1" y="254"/>
                    <a:pt x="1" y="568"/>
                  </a:cubicBezTo>
                  <a:cubicBezTo>
                    <a:pt x="1" y="879"/>
                    <a:pt x="255" y="1133"/>
                    <a:pt x="569" y="1133"/>
                  </a:cubicBezTo>
                  <a:lnTo>
                    <a:pt x="1701" y="1133"/>
                  </a:lnTo>
                  <a:cubicBezTo>
                    <a:pt x="2012" y="1133"/>
                    <a:pt x="2266" y="879"/>
                    <a:pt x="2266" y="568"/>
                  </a:cubicBezTo>
                  <a:cubicBezTo>
                    <a:pt x="2266" y="254"/>
                    <a:pt x="2012" y="0"/>
                    <a:pt x="1701"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437" name="Google Shape;2437;p37"/>
            <p:cNvSpPr/>
            <p:nvPr/>
          </p:nvSpPr>
          <p:spPr>
            <a:xfrm>
              <a:off x="5056850" y="2096550"/>
              <a:ext cx="50750" cy="48025"/>
            </a:xfrm>
            <a:custGeom>
              <a:rect b="b" l="l" r="r" t="t"/>
              <a:pathLst>
                <a:path extrusionOk="0" h="1921" w="2030">
                  <a:moveTo>
                    <a:pt x="622" y="0"/>
                  </a:moveTo>
                  <a:cubicBezTo>
                    <a:pt x="476" y="0"/>
                    <a:pt x="331" y="56"/>
                    <a:pt x="221" y="168"/>
                  </a:cubicBezTo>
                  <a:cubicBezTo>
                    <a:pt x="4" y="385"/>
                    <a:pt x="1" y="739"/>
                    <a:pt x="215" y="962"/>
                  </a:cubicBezTo>
                  <a:lnTo>
                    <a:pt x="1015" y="1762"/>
                  </a:lnTo>
                  <a:cubicBezTo>
                    <a:pt x="1125" y="1868"/>
                    <a:pt x="1267" y="1921"/>
                    <a:pt x="1409" y="1921"/>
                  </a:cubicBezTo>
                  <a:cubicBezTo>
                    <a:pt x="1554" y="1921"/>
                    <a:pt x="1699" y="1865"/>
                    <a:pt x="1809" y="1753"/>
                  </a:cubicBezTo>
                  <a:cubicBezTo>
                    <a:pt x="2027" y="1536"/>
                    <a:pt x="2030" y="1183"/>
                    <a:pt x="1815" y="962"/>
                  </a:cubicBezTo>
                  <a:lnTo>
                    <a:pt x="1015" y="159"/>
                  </a:lnTo>
                  <a:cubicBezTo>
                    <a:pt x="905" y="53"/>
                    <a:pt x="763" y="0"/>
                    <a:pt x="622"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438" name="Google Shape;2438;p37"/>
            <p:cNvSpPr/>
            <p:nvPr/>
          </p:nvSpPr>
          <p:spPr>
            <a:xfrm>
              <a:off x="5056400" y="2266400"/>
              <a:ext cx="51200" cy="48350"/>
            </a:xfrm>
            <a:custGeom>
              <a:rect b="b" l="l" r="r" t="t"/>
              <a:pathLst>
                <a:path extrusionOk="0" h="1934" w="2048">
                  <a:moveTo>
                    <a:pt x="1427" y="0"/>
                  </a:moveTo>
                  <a:cubicBezTo>
                    <a:pt x="1285" y="0"/>
                    <a:pt x="1143" y="53"/>
                    <a:pt x="1033" y="159"/>
                  </a:cubicBezTo>
                  <a:lnTo>
                    <a:pt x="233" y="962"/>
                  </a:lnTo>
                  <a:cubicBezTo>
                    <a:pt x="4" y="1179"/>
                    <a:pt x="1" y="1545"/>
                    <a:pt x="227" y="1768"/>
                  </a:cubicBezTo>
                  <a:cubicBezTo>
                    <a:pt x="338" y="1879"/>
                    <a:pt x="482" y="1934"/>
                    <a:pt x="627" y="1934"/>
                  </a:cubicBezTo>
                  <a:cubicBezTo>
                    <a:pt x="774" y="1934"/>
                    <a:pt x="922" y="1876"/>
                    <a:pt x="1033" y="1762"/>
                  </a:cubicBezTo>
                  <a:lnTo>
                    <a:pt x="1833" y="962"/>
                  </a:lnTo>
                  <a:cubicBezTo>
                    <a:pt x="2048" y="738"/>
                    <a:pt x="2045" y="385"/>
                    <a:pt x="1827" y="168"/>
                  </a:cubicBezTo>
                  <a:cubicBezTo>
                    <a:pt x="1717" y="56"/>
                    <a:pt x="1572" y="0"/>
                    <a:pt x="142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439" name="Google Shape;2439;p37"/>
            <p:cNvSpPr/>
            <p:nvPr/>
          </p:nvSpPr>
          <p:spPr>
            <a:xfrm>
              <a:off x="5480400" y="2191325"/>
              <a:ext cx="56650" cy="28325"/>
            </a:xfrm>
            <a:custGeom>
              <a:rect b="b" l="l" r="r" t="t"/>
              <a:pathLst>
                <a:path extrusionOk="0" h="1133" w="2266">
                  <a:moveTo>
                    <a:pt x="568" y="0"/>
                  </a:moveTo>
                  <a:cubicBezTo>
                    <a:pt x="254" y="0"/>
                    <a:pt x="1" y="254"/>
                    <a:pt x="1" y="568"/>
                  </a:cubicBezTo>
                  <a:cubicBezTo>
                    <a:pt x="1" y="879"/>
                    <a:pt x="254" y="1133"/>
                    <a:pt x="568" y="1133"/>
                  </a:cubicBezTo>
                  <a:lnTo>
                    <a:pt x="1701" y="1133"/>
                  </a:lnTo>
                  <a:cubicBezTo>
                    <a:pt x="2012" y="1133"/>
                    <a:pt x="2265" y="879"/>
                    <a:pt x="2265" y="568"/>
                  </a:cubicBezTo>
                  <a:cubicBezTo>
                    <a:pt x="2265" y="254"/>
                    <a:pt x="2012" y="0"/>
                    <a:pt x="1701"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440" name="Google Shape;2440;p37"/>
            <p:cNvSpPr/>
            <p:nvPr/>
          </p:nvSpPr>
          <p:spPr>
            <a:xfrm>
              <a:off x="5479800" y="2096550"/>
              <a:ext cx="54300" cy="48225"/>
            </a:xfrm>
            <a:custGeom>
              <a:rect b="b" l="l" r="r" t="t"/>
              <a:pathLst>
                <a:path extrusionOk="0" h="1929" w="2172">
                  <a:moveTo>
                    <a:pt x="1550" y="0"/>
                  </a:moveTo>
                  <a:cubicBezTo>
                    <a:pt x="1409" y="0"/>
                    <a:pt x="1267" y="53"/>
                    <a:pt x="1157" y="159"/>
                  </a:cubicBezTo>
                  <a:lnTo>
                    <a:pt x="357" y="962"/>
                  </a:lnTo>
                  <a:cubicBezTo>
                    <a:pt x="1" y="1318"/>
                    <a:pt x="251" y="1928"/>
                    <a:pt x="756" y="1928"/>
                  </a:cubicBezTo>
                  <a:cubicBezTo>
                    <a:pt x="907" y="1928"/>
                    <a:pt x="1051" y="1868"/>
                    <a:pt x="1157" y="1762"/>
                  </a:cubicBezTo>
                  <a:lnTo>
                    <a:pt x="1957" y="959"/>
                  </a:lnTo>
                  <a:cubicBezTo>
                    <a:pt x="2172" y="739"/>
                    <a:pt x="2169" y="385"/>
                    <a:pt x="1951" y="168"/>
                  </a:cubicBezTo>
                  <a:cubicBezTo>
                    <a:pt x="1841" y="56"/>
                    <a:pt x="1696" y="0"/>
                    <a:pt x="155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441" name="Google Shape;2441;p37"/>
            <p:cNvSpPr/>
            <p:nvPr/>
          </p:nvSpPr>
          <p:spPr>
            <a:xfrm>
              <a:off x="5483350" y="2266400"/>
              <a:ext cx="54300" cy="48225"/>
            </a:xfrm>
            <a:custGeom>
              <a:rect b="b" l="l" r="r" t="t"/>
              <a:pathLst>
                <a:path extrusionOk="0" h="1929" w="2172">
                  <a:moveTo>
                    <a:pt x="622" y="0"/>
                  </a:moveTo>
                  <a:cubicBezTo>
                    <a:pt x="476" y="0"/>
                    <a:pt x="331" y="56"/>
                    <a:pt x="221" y="168"/>
                  </a:cubicBezTo>
                  <a:cubicBezTo>
                    <a:pt x="4" y="385"/>
                    <a:pt x="1" y="738"/>
                    <a:pt x="215" y="962"/>
                  </a:cubicBezTo>
                  <a:lnTo>
                    <a:pt x="1015" y="1762"/>
                  </a:lnTo>
                  <a:cubicBezTo>
                    <a:pt x="1121" y="1868"/>
                    <a:pt x="1266" y="1928"/>
                    <a:pt x="1417" y="1928"/>
                  </a:cubicBezTo>
                  <a:cubicBezTo>
                    <a:pt x="1921" y="1928"/>
                    <a:pt x="2172" y="1318"/>
                    <a:pt x="1815" y="962"/>
                  </a:cubicBezTo>
                  <a:lnTo>
                    <a:pt x="1015" y="159"/>
                  </a:lnTo>
                  <a:cubicBezTo>
                    <a:pt x="905" y="53"/>
                    <a:pt x="763" y="0"/>
                    <a:pt x="622"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2442" name="Google Shape;2442;p37"/>
          <p:cNvGrpSpPr/>
          <p:nvPr/>
        </p:nvGrpSpPr>
        <p:grpSpPr>
          <a:xfrm>
            <a:off x="940062" y="1929602"/>
            <a:ext cx="856813" cy="991103"/>
            <a:chOff x="731647" y="573573"/>
            <a:chExt cx="635100" cy="734640"/>
          </a:xfrm>
        </p:grpSpPr>
        <p:grpSp>
          <p:nvGrpSpPr>
            <p:cNvPr id="2443" name="Google Shape;2443;p37"/>
            <p:cNvGrpSpPr/>
            <p:nvPr/>
          </p:nvGrpSpPr>
          <p:grpSpPr>
            <a:xfrm>
              <a:off x="731647" y="573573"/>
              <a:ext cx="635100" cy="635100"/>
              <a:chOff x="917231" y="750460"/>
              <a:chExt cx="635100" cy="635100"/>
            </a:xfrm>
          </p:grpSpPr>
          <p:sp>
            <p:nvSpPr>
              <p:cNvPr id="2444" name="Google Shape;2444;p37"/>
              <p:cNvSpPr/>
              <p:nvPr/>
            </p:nvSpPr>
            <p:spPr>
              <a:xfrm>
                <a:off x="917231" y="750460"/>
                <a:ext cx="635100" cy="6351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37"/>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6" name="Google Shape;2446;p37"/>
            <p:cNvGrpSpPr/>
            <p:nvPr/>
          </p:nvGrpSpPr>
          <p:grpSpPr>
            <a:xfrm>
              <a:off x="961679" y="1281213"/>
              <a:ext cx="175013" cy="27000"/>
              <a:chOff x="5662375" y="212375"/>
              <a:chExt cx="175013" cy="27000"/>
            </a:xfrm>
          </p:grpSpPr>
          <p:sp>
            <p:nvSpPr>
              <p:cNvPr id="2447" name="Google Shape;2447;p3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448" name="Google Shape;2448;p3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449" name="Google Shape;2449;p3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2450" name="Google Shape;2450;p37"/>
          <p:cNvGrpSpPr/>
          <p:nvPr/>
        </p:nvGrpSpPr>
        <p:grpSpPr>
          <a:xfrm>
            <a:off x="940062" y="3508127"/>
            <a:ext cx="856813" cy="991103"/>
            <a:chOff x="731647" y="573573"/>
            <a:chExt cx="635100" cy="734640"/>
          </a:xfrm>
        </p:grpSpPr>
        <p:grpSp>
          <p:nvGrpSpPr>
            <p:cNvPr id="2451" name="Google Shape;2451;p37"/>
            <p:cNvGrpSpPr/>
            <p:nvPr/>
          </p:nvGrpSpPr>
          <p:grpSpPr>
            <a:xfrm>
              <a:off x="731647" y="573573"/>
              <a:ext cx="635100" cy="635100"/>
              <a:chOff x="917231" y="750460"/>
              <a:chExt cx="635100" cy="635100"/>
            </a:xfrm>
          </p:grpSpPr>
          <p:sp>
            <p:nvSpPr>
              <p:cNvPr id="2452" name="Google Shape;2452;p37"/>
              <p:cNvSpPr/>
              <p:nvPr/>
            </p:nvSpPr>
            <p:spPr>
              <a:xfrm>
                <a:off x="917231" y="750460"/>
                <a:ext cx="635100" cy="6351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37"/>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4" name="Google Shape;2454;p37"/>
            <p:cNvGrpSpPr/>
            <p:nvPr/>
          </p:nvGrpSpPr>
          <p:grpSpPr>
            <a:xfrm>
              <a:off x="961679" y="1281213"/>
              <a:ext cx="175013" cy="27000"/>
              <a:chOff x="5662375" y="212375"/>
              <a:chExt cx="175013" cy="27000"/>
            </a:xfrm>
          </p:grpSpPr>
          <p:sp>
            <p:nvSpPr>
              <p:cNvPr id="2455" name="Google Shape;2455;p3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456" name="Google Shape;2456;p3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457" name="Google Shape;2457;p3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2458" name="Google Shape;2458;p37"/>
          <p:cNvGrpSpPr/>
          <p:nvPr/>
        </p:nvGrpSpPr>
        <p:grpSpPr>
          <a:xfrm>
            <a:off x="1193269" y="2237498"/>
            <a:ext cx="350371" cy="224918"/>
            <a:chOff x="5411225" y="2726350"/>
            <a:chExt cx="296950" cy="190625"/>
          </a:xfrm>
        </p:grpSpPr>
        <p:sp>
          <p:nvSpPr>
            <p:cNvPr id="2459" name="Google Shape;2459;p37"/>
            <p:cNvSpPr/>
            <p:nvPr/>
          </p:nvSpPr>
          <p:spPr>
            <a:xfrm>
              <a:off x="5534100" y="2794875"/>
              <a:ext cx="52000" cy="51225"/>
            </a:xfrm>
            <a:custGeom>
              <a:rect b="b" l="l" r="r" t="t"/>
              <a:pathLst>
                <a:path extrusionOk="0" h="2049" w="2080">
                  <a:moveTo>
                    <a:pt x="1009" y="662"/>
                  </a:moveTo>
                  <a:cubicBezTo>
                    <a:pt x="1229" y="662"/>
                    <a:pt x="1387" y="851"/>
                    <a:pt x="1387" y="1040"/>
                  </a:cubicBezTo>
                  <a:cubicBezTo>
                    <a:pt x="1387" y="1229"/>
                    <a:pt x="1229" y="1387"/>
                    <a:pt x="1009" y="1387"/>
                  </a:cubicBezTo>
                  <a:cubicBezTo>
                    <a:pt x="819" y="1387"/>
                    <a:pt x="662" y="1229"/>
                    <a:pt x="662" y="1040"/>
                  </a:cubicBezTo>
                  <a:cubicBezTo>
                    <a:pt x="662" y="851"/>
                    <a:pt x="819" y="662"/>
                    <a:pt x="1009" y="662"/>
                  </a:cubicBezTo>
                  <a:close/>
                  <a:moveTo>
                    <a:pt x="1009" y="0"/>
                  </a:moveTo>
                  <a:cubicBezTo>
                    <a:pt x="441" y="0"/>
                    <a:pt x="0" y="473"/>
                    <a:pt x="0" y="1040"/>
                  </a:cubicBezTo>
                  <a:cubicBezTo>
                    <a:pt x="0" y="1639"/>
                    <a:pt x="473" y="2048"/>
                    <a:pt x="1009" y="2048"/>
                  </a:cubicBezTo>
                  <a:cubicBezTo>
                    <a:pt x="1607" y="2048"/>
                    <a:pt x="2048" y="1576"/>
                    <a:pt x="2048" y="1040"/>
                  </a:cubicBezTo>
                  <a:cubicBezTo>
                    <a:pt x="2080" y="473"/>
                    <a:pt x="1607" y="0"/>
                    <a:pt x="100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37"/>
            <p:cNvSpPr/>
            <p:nvPr/>
          </p:nvSpPr>
          <p:spPr>
            <a:xfrm>
              <a:off x="5411225" y="2726350"/>
              <a:ext cx="296950" cy="190625"/>
            </a:xfrm>
            <a:custGeom>
              <a:rect b="b" l="l" r="r" t="t"/>
              <a:pathLst>
                <a:path extrusionOk="0" h="7625" w="11878">
                  <a:moveTo>
                    <a:pt x="5924" y="662"/>
                  </a:moveTo>
                  <a:cubicBezTo>
                    <a:pt x="7404" y="662"/>
                    <a:pt x="8759" y="1576"/>
                    <a:pt x="9641" y="2332"/>
                  </a:cubicBezTo>
                  <a:cubicBezTo>
                    <a:pt x="9736" y="2395"/>
                    <a:pt x="9830" y="2489"/>
                    <a:pt x="9925" y="2584"/>
                  </a:cubicBezTo>
                  <a:cubicBezTo>
                    <a:pt x="8696" y="2080"/>
                    <a:pt x="7278" y="1733"/>
                    <a:pt x="5924" y="1733"/>
                  </a:cubicBezTo>
                  <a:cubicBezTo>
                    <a:pt x="4569" y="1733"/>
                    <a:pt x="3183" y="2080"/>
                    <a:pt x="1954" y="2584"/>
                  </a:cubicBezTo>
                  <a:cubicBezTo>
                    <a:pt x="2048" y="2521"/>
                    <a:pt x="2111" y="2458"/>
                    <a:pt x="2206" y="2395"/>
                  </a:cubicBezTo>
                  <a:cubicBezTo>
                    <a:pt x="3151" y="1544"/>
                    <a:pt x="4474" y="662"/>
                    <a:pt x="5924" y="662"/>
                  </a:cubicBezTo>
                  <a:close/>
                  <a:moveTo>
                    <a:pt x="5924" y="2426"/>
                  </a:moveTo>
                  <a:cubicBezTo>
                    <a:pt x="6333" y="2426"/>
                    <a:pt x="6711" y="2489"/>
                    <a:pt x="7089" y="2521"/>
                  </a:cubicBezTo>
                  <a:cubicBezTo>
                    <a:pt x="7467" y="2836"/>
                    <a:pt x="7656" y="3308"/>
                    <a:pt x="7656" y="3813"/>
                  </a:cubicBezTo>
                  <a:cubicBezTo>
                    <a:pt x="7656" y="4758"/>
                    <a:pt x="6869" y="5545"/>
                    <a:pt x="5924" y="5545"/>
                  </a:cubicBezTo>
                  <a:cubicBezTo>
                    <a:pt x="4978" y="5545"/>
                    <a:pt x="4191" y="4758"/>
                    <a:pt x="4191" y="3813"/>
                  </a:cubicBezTo>
                  <a:cubicBezTo>
                    <a:pt x="4191" y="3308"/>
                    <a:pt x="4411" y="2836"/>
                    <a:pt x="4789" y="2521"/>
                  </a:cubicBezTo>
                  <a:cubicBezTo>
                    <a:pt x="5136" y="2489"/>
                    <a:pt x="5545" y="2426"/>
                    <a:pt x="5924" y="2426"/>
                  </a:cubicBezTo>
                  <a:close/>
                  <a:moveTo>
                    <a:pt x="3781" y="2710"/>
                  </a:moveTo>
                  <a:lnTo>
                    <a:pt x="3781" y="2710"/>
                  </a:lnTo>
                  <a:cubicBezTo>
                    <a:pt x="3624" y="3056"/>
                    <a:pt x="3498" y="3434"/>
                    <a:pt x="3498" y="3813"/>
                  </a:cubicBezTo>
                  <a:cubicBezTo>
                    <a:pt x="3498" y="5167"/>
                    <a:pt x="4600" y="6270"/>
                    <a:pt x="5924" y="6270"/>
                  </a:cubicBezTo>
                  <a:cubicBezTo>
                    <a:pt x="7278" y="6270"/>
                    <a:pt x="8381" y="5167"/>
                    <a:pt x="8381" y="3813"/>
                  </a:cubicBezTo>
                  <a:cubicBezTo>
                    <a:pt x="8381" y="3434"/>
                    <a:pt x="8286" y="3056"/>
                    <a:pt x="8097" y="2710"/>
                  </a:cubicBezTo>
                  <a:lnTo>
                    <a:pt x="8097" y="2710"/>
                  </a:lnTo>
                  <a:cubicBezTo>
                    <a:pt x="9137" y="2993"/>
                    <a:pt x="10145" y="3434"/>
                    <a:pt x="11027" y="3907"/>
                  </a:cubicBezTo>
                  <a:cubicBezTo>
                    <a:pt x="10744" y="4222"/>
                    <a:pt x="10240" y="4789"/>
                    <a:pt x="9547" y="5356"/>
                  </a:cubicBezTo>
                  <a:cubicBezTo>
                    <a:pt x="8601" y="6144"/>
                    <a:pt x="7310" y="6932"/>
                    <a:pt x="5924" y="6932"/>
                  </a:cubicBezTo>
                  <a:cubicBezTo>
                    <a:pt x="4474" y="6932"/>
                    <a:pt x="3088" y="6018"/>
                    <a:pt x="2237" y="5262"/>
                  </a:cubicBezTo>
                  <a:cubicBezTo>
                    <a:pt x="1607" y="4726"/>
                    <a:pt x="1135" y="4222"/>
                    <a:pt x="851" y="3907"/>
                  </a:cubicBezTo>
                  <a:cubicBezTo>
                    <a:pt x="1733" y="3371"/>
                    <a:pt x="2710" y="2962"/>
                    <a:pt x="3781" y="2710"/>
                  </a:cubicBezTo>
                  <a:close/>
                  <a:moveTo>
                    <a:pt x="5924" y="0"/>
                  </a:moveTo>
                  <a:cubicBezTo>
                    <a:pt x="4411" y="0"/>
                    <a:pt x="2931" y="820"/>
                    <a:pt x="1765" y="1796"/>
                  </a:cubicBezTo>
                  <a:cubicBezTo>
                    <a:pt x="725" y="2678"/>
                    <a:pt x="95" y="3592"/>
                    <a:pt x="64" y="3624"/>
                  </a:cubicBezTo>
                  <a:cubicBezTo>
                    <a:pt x="1" y="3750"/>
                    <a:pt x="1" y="3907"/>
                    <a:pt x="64" y="4002"/>
                  </a:cubicBezTo>
                  <a:cubicBezTo>
                    <a:pt x="95" y="4065"/>
                    <a:pt x="725" y="4915"/>
                    <a:pt x="1765" y="5829"/>
                  </a:cubicBezTo>
                  <a:cubicBezTo>
                    <a:pt x="2931" y="6805"/>
                    <a:pt x="4348" y="7625"/>
                    <a:pt x="5924" y="7625"/>
                  </a:cubicBezTo>
                  <a:cubicBezTo>
                    <a:pt x="7436" y="7625"/>
                    <a:pt x="8759" y="6900"/>
                    <a:pt x="9925" y="5955"/>
                  </a:cubicBezTo>
                  <a:cubicBezTo>
                    <a:pt x="10712" y="5325"/>
                    <a:pt x="11374" y="4600"/>
                    <a:pt x="11815" y="4002"/>
                  </a:cubicBezTo>
                  <a:cubicBezTo>
                    <a:pt x="11878" y="3907"/>
                    <a:pt x="11878" y="3750"/>
                    <a:pt x="11815" y="3624"/>
                  </a:cubicBezTo>
                  <a:cubicBezTo>
                    <a:pt x="11752" y="3592"/>
                    <a:pt x="11122" y="2710"/>
                    <a:pt x="10114" y="1796"/>
                  </a:cubicBezTo>
                  <a:cubicBezTo>
                    <a:pt x="8916" y="820"/>
                    <a:pt x="7499" y="0"/>
                    <a:pt x="5924"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1" name="Google Shape;2461;p37"/>
          <p:cNvGrpSpPr/>
          <p:nvPr/>
        </p:nvGrpSpPr>
        <p:grpSpPr>
          <a:xfrm>
            <a:off x="1217888" y="3768530"/>
            <a:ext cx="301161" cy="339535"/>
            <a:chOff x="3299850" y="238575"/>
            <a:chExt cx="427725" cy="482225"/>
          </a:xfrm>
        </p:grpSpPr>
        <p:sp>
          <p:nvSpPr>
            <p:cNvPr id="2462" name="Google Shape;2462;p37"/>
            <p:cNvSpPr/>
            <p:nvPr/>
          </p:nvSpPr>
          <p:spPr>
            <a:xfrm>
              <a:off x="3299850" y="323500"/>
              <a:ext cx="427725" cy="397300"/>
            </a:xfrm>
            <a:custGeom>
              <a:rect b="b" l="l" r="r" t="t"/>
              <a:pathLst>
                <a:path extrusionOk="0" h="15892" w="17109">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463" name="Google Shape;2463;p37"/>
            <p:cNvSpPr/>
            <p:nvPr/>
          </p:nvSpPr>
          <p:spPr>
            <a:xfrm>
              <a:off x="3467650" y="238575"/>
              <a:ext cx="46525" cy="56650"/>
            </a:xfrm>
            <a:custGeom>
              <a:rect b="b" l="l" r="r" t="t"/>
              <a:pathLst>
                <a:path extrusionOk="0" h="2266" w="1861">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464" name="Google Shape;2464;p37"/>
            <p:cNvSpPr/>
            <p:nvPr/>
          </p:nvSpPr>
          <p:spPr>
            <a:xfrm>
              <a:off x="3566675" y="238575"/>
              <a:ext cx="46525" cy="56675"/>
            </a:xfrm>
            <a:custGeom>
              <a:rect b="b" l="l" r="r" t="t"/>
              <a:pathLst>
                <a:path extrusionOk="0" h="2267" w="1861">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465" name="Google Shape;2465;p37"/>
            <p:cNvSpPr/>
            <p:nvPr/>
          </p:nvSpPr>
          <p:spPr>
            <a:xfrm>
              <a:off x="3611225" y="323500"/>
              <a:ext cx="56550" cy="28325"/>
            </a:xfrm>
            <a:custGeom>
              <a:rect b="b" l="l" r="r" t="t"/>
              <a:pathLst>
                <a:path extrusionOk="0" h="1133" w="2262">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466" name="Google Shape;2466;p37"/>
            <p:cNvSpPr/>
            <p:nvPr/>
          </p:nvSpPr>
          <p:spPr>
            <a:xfrm>
              <a:off x="3413075" y="323500"/>
              <a:ext cx="56550" cy="28325"/>
            </a:xfrm>
            <a:custGeom>
              <a:rect b="b" l="l" r="r" t="t"/>
              <a:pathLst>
                <a:path extrusionOk="0" h="1133" w="2262">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0" name="Shape 2470"/>
        <p:cNvGrpSpPr/>
        <p:nvPr/>
      </p:nvGrpSpPr>
      <p:grpSpPr>
        <a:xfrm>
          <a:off x="0" y="0"/>
          <a:ext cx="0" cy="0"/>
          <a:chOff x="0" y="0"/>
          <a:chExt cx="0" cy="0"/>
        </a:xfrm>
      </p:grpSpPr>
      <p:grpSp>
        <p:nvGrpSpPr>
          <p:cNvPr id="2471" name="Google Shape;2471;p38"/>
          <p:cNvGrpSpPr/>
          <p:nvPr/>
        </p:nvGrpSpPr>
        <p:grpSpPr>
          <a:xfrm>
            <a:off x="3994598" y="1510458"/>
            <a:ext cx="4430405" cy="3106404"/>
            <a:chOff x="862950" y="825025"/>
            <a:chExt cx="5862650" cy="4111175"/>
          </a:xfrm>
        </p:grpSpPr>
        <p:sp>
          <p:nvSpPr>
            <p:cNvPr id="2472" name="Google Shape;2472;p38"/>
            <p:cNvSpPr/>
            <p:nvPr/>
          </p:nvSpPr>
          <p:spPr>
            <a:xfrm>
              <a:off x="918425" y="825150"/>
              <a:ext cx="5767425" cy="4096250"/>
            </a:xfrm>
            <a:custGeom>
              <a:rect b="b" l="l" r="r" t="t"/>
              <a:pathLst>
                <a:path extrusionOk="0" h="163850" w="230697">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38"/>
            <p:cNvSpPr/>
            <p:nvPr/>
          </p:nvSpPr>
          <p:spPr>
            <a:xfrm>
              <a:off x="934125" y="825025"/>
              <a:ext cx="5751725" cy="4096375"/>
            </a:xfrm>
            <a:custGeom>
              <a:rect b="b" l="l" r="r" t="t"/>
              <a:pathLst>
                <a:path extrusionOk="0" h="163855" w="230069">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38"/>
            <p:cNvSpPr/>
            <p:nvPr/>
          </p:nvSpPr>
          <p:spPr>
            <a:xfrm>
              <a:off x="3502650" y="1514850"/>
              <a:ext cx="2496475" cy="3178275"/>
            </a:xfrm>
            <a:custGeom>
              <a:rect b="b" l="l" r="r" t="t"/>
              <a:pathLst>
                <a:path extrusionOk="0" h="127131" w="99859">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38"/>
            <p:cNvSpPr/>
            <p:nvPr/>
          </p:nvSpPr>
          <p:spPr>
            <a:xfrm>
              <a:off x="3547025" y="1507125"/>
              <a:ext cx="2405875" cy="3193375"/>
            </a:xfrm>
            <a:custGeom>
              <a:rect b="b" l="l" r="r" t="t"/>
              <a:pathLst>
                <a:path extrusionOk="0" h="127735" w="96235">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38"/>
            <p:cNvSpPr/>
            <p:nvPr/>
          </p:nvSpPr>
          <p:spPr>
            <a:xfrm>
              <a:off x="4746725" y="1839875"/>
              <a:ext cx="464000" cy="184875"/>
            </a:xfrm>
            <a:custGeom>
              <a:rect b="b" l="l" r="r" t="t"/>
              <a:pathLst>
                <a:path extrusionOk="0" h="7395" w="1856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38"/>
            <p:cNvSpPr/>
            <p:nvPr/>
          </p:nvSpPr>
          <p:spPr>
            <a:xfrm>
              <a:off x="5240275" y="1582925"/>
              <a:ext cx="685825" cy="691375"/>
            </a:xfrm>
            <a:custGeom>
              <a:rect b="b" l="l" r="r" t="t"/>
              <a:pathLst>
                <a:path extrusionOk="0" h="27655" w="27433">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38"/>
            <p:cNvSpPr/>
            <p:nvPr/>
          </p:nvSpPr>
          <p:spPr>
            <a:xfrm>
              <a:off x="5406650" y="1584775"/>
              <a:ext cx="438125" cy="367875"/>
            </a:xfrm>
            <a:custGeom>
              <a:rect b="b" l="l" r="r" t="t"/>
              <a:pathLst>
                <a:path extrusionOk="0" h="14715" w="17525">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38"/>
            <p:cNvSpPr/>
            <p:nvPr/>
          </p:nvSpPr>
          <p:spPr>
            <a:xfrm>
              <a:off x="4434325" y="2717300"/>
              <a:ext cx="1258875" cy="2210575"/>
            </a:xfrm>
            <a:custGeom>
              <a:rect b="b" l="l" r="r" t="t"/>
              <a:pathLst>
                <a:path extrusionOk="0" h="88423" w="50355">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38"/>
            <p:cNvSpPr/>
            <p:nvPr/>
          </p:nvSpPr>
          <p:spPr>
            <a:xfrm>
              <a:off x="4426000" y="2709600"/>
              <a:ext cx="1275500" cy="2226600"/>
            </a:xfrm>
            <a:custGeom>
              <a:rect b="b" l="l" r="r" t="t"/>
              <a:pathLst>
                <a:path extrusionOk="0" h="89064" w="5102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38"/>
            <p:cNvSpPr/>
            <p:nvPr/>
          </p:nvSpPr>
          <p:spPr>
            <a:xfrm>
              <a:off x="5009200" y="2762300"/>
              <a:ext cx="495450" cy="732950"/>
            </a:xfrm>
            <a:custGeom>
              <a:rect b="b" l="l" r="r" t="t"/>
              <a:pathLst>
                <a:path extrusionOk="0" h="29318" w="19818">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38"/>
            <p:cNvSpPr/>
            <p:nvPr/>
          </p:nvSpPr>
          <p:spPr>
            <a:xfrm>
              <a:off x="5024925" y="2762300"/>
              <a:ext cx="478800" cy="363925"/>
            </a:xfrm>
            <a:custGeom>
              <a:rect b="b" l="l" r="r" t="t"/>
              <a:pathLst>
                <a:path extrusionOk="0" h="14557" w="19152">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38"/>
            <p:cNvSpPr/>
            <p:nvPr/>
          </p:nvSpPr>
          <p:spPr>
            <a:xfrm>
              <a:off x="5031400" y="2805725"/>
              <a:ext cx="452900" cy="320750"/>
            </a:xfrm>
            <a:custGeom>
              <a:rect b="b" l="l" r="r" t="t"/>
              <a:pathLst>
                <a:path extrusionOk="0" h="12830" w="18116">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38"/>
            <p:cNvSpPr/>
            <p:nvPr/>
          </p:nvSpPr>
          <p:spPr>
            <a:xfrm>
              <a:off x="5001825" y="2754200"/>
              <a:ext cx="510200" cy="748450"/>
            </a:xfrm>
            <a:custGeom>
              <a:rect b="b" l="l" r="r" t="t"/>
              <a:pathLst>
                <a:path extrusionOk="0" h="29938" w="20408">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38"/>
            <p:cNvSpPr/>
            <p:nvPr/>
          </p:nvSpPr>
          <p:spPr>
            <a:xfrm>
              <a:off x="5354875" y="2859575"/>
              <a:ext cx="133125" cy="419400"/>
            </a:xfrm>
            <a:custGeom>
              <a:rect b="b" l="l" r="r" t="t"/>
              <a:pathLst>
                <a:path extrusionOk="0" h="16776" w="5325">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38"/>
            <p:cNvSpPr/>
            <p:nvPr/>
          </p:nvSpPr>
          <p:spPr>
            <a:xfrm>
              <a:off x="3913950" y="2701900"/>
              <a:ext cx="2461350" cy="2225975"/>
            </a:xfrm>
            <a:custGeom>
              <a:rect b="b" l="l" r="r" t="t"/>
              <a:pathLst>
                <a:path extrusionOk="0" h="89039" w="98454">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38"/>
            <p:cNvSpPr/>
            <p:nvPr/>
          </p:nvSpPr>
          <p:spPr>
            <a:xfrm>
              <a:off x="5139525" y="3731850"/>
              <a:ext cx="1235775" cy="1196025"/>
            </a:xfrm>
            <a:custGeom>
              <a:rect b="b" l="l" r="r" t="t"/>
              <a:pathLst>
                <a:path extrusionOk="0" h="47841" w="49431">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38"/>
            <p:cNvSpPr/>
            <p:nvPr/>
          </p:nvSpPr>
          <p:spPr>
            <a:xfrm>
              <a:off x="3913950" y="3766050"/>
              <a:ext cx="429825" cy="1161825"/>
            </a:xfrm>
            <a:custGeom>
              <a:rect b="b" l="l" r="r" t="t"/>
              <a:pathLst>
                <a:path extrusionOk="0" h="46473" w="17193">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38"/>
            <p:cNvSpPr/>
            <p:nvPr/>
          </p:nvSpPr>
          <p:spPr>
            <a:xfrm>
              <a:off x="5142300" y="4519325"/>
              <a:ext cx="933525" cy="401150"/>
            </a:xfrm>
            <a:custGeom>
              <a:rect b="b" l="l" r="r" t="t"/>
              <a:pathLst>
                <a:path extrusionOk="0" h="16046" w="37341">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38"/>
            <p:cNvSpPr/>
            <p:nvPr/>
          </p:nvSpPr>
          <p:spPr>
            <a:xfrm>
              <a:off x="3925975" y="4024850"/>
              <a:ext cx="355850" cy="895625"/>
            </a:xfrm>
            <a:custGeom>
              <a:rect b="b" l="l" r="r" t="t"/>
              <a:pathLst>
                <a:path extrusionOk="0" h="35825" w="14234">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38"/>
            <p:cNvSpPr/>
            <p:nvPr/>
          </p:nvSpPr>
          <p:spPr>
            <a:xfrm>
              <a:off x="3906550" y="2694575"/>
              <a:ext cx="2476150" cy="2241625"/>
            </a:xfrm>
            <a:custGeom>
              <a:rect b="b" l="l" r="r" t="t"/>
              <a:pathLst>
                <a:path extrusionOk="0" h="89665" w="99046">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38"/>
            <p:cNvSpPr/>
            <p:nvPr/>
          </p:nvSpPr>
          <p:spPr>
            <a:xfrm>
              <a:off x="4643200" y="2691125"/>
              <a:ext cx="389150" cy="1764450"/>
            </a:xfrm>
            <a:custGeom>
              <a:rect b="b" l="l" r="r" t="t"/>
              <a:pathLst>
                <a:path extrusionOk="0" h="70578" w="15566">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38"/>
            <p:cNvSpPr/>
            <p:nvPr/>
          </p:nvSpPr>
          <p:spPr>
            <a:xfrm>
              <a:off x="5353025" y="2758425"/>
              <a:ext cx="360500" cy="1559225"/>
            </a:xfrm>
            <a:custGeom>
              <a:rect b="b" l="l" r="r" t="t"/>
              <a:pathLst>
                <a:path extrusionOk="0" h="62369" w="1442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38"/>
            <p:cNvSpPr/>
            <p:nvPr/>
          </p:nvSpPr>
          <p:spPr>
            <a:xfrm>
              <a:off x="4686650" y="3654175"/>
              <a:ext cx="1109125" cy="736700"/>
            </a:xfrm>
            <a:custGeom>
              <a:rect b="b" l="l" r="r" t="t"/>
              <a:pathLst>
                <a:path extrusionOk="0" h="29468" w="44365">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38"/>
            <p:cNvSpPr/>
            <p:nvPr/>
          </p:nvSpPr>
          <p:spPr>
            <a:xfrm>
              <a:off x="5364125" y="3758650"/>
              <a:ext cx="397450" cy="161775"/>
            </a:xfrm>
            <a:custGeom>
              <a:rect b="b" l="l" r="r" t="t"/>
              <a:pathLst>
                <a:path extrusionOk="0" h="6471" w="15898">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38"/>
            <p:cNvSpPr/>
            <p:nvPr/>
          </p:nvSpPr>
          <p:spPr>
            <a:xfrm>
              <a:off x="4686650" y="3815025"/>
              <a:ext cx="824450" cy="575850"/>
            </a:xfrm>
            <a:custGeom>
              <a:rect b="b" l="l" r="r" t="t"/>
              <a:pathLst>
                <a:path extrusionOk="0" h="23034" w="32978">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38"/>
            <p:cNvSpPr/>
            <p:nvPr/>
          </p:nvSpPr>
          <p:spPr>
            <a:xfrm>
              <a:off x="5364125" y="3758650"/>
              <a:ext cx="329075" cy="154375"/>
            </a:xfrm>
            <a:custGeom>
              <a:rect b="b" l="l" r="r" t="t"/>
              <a:pathLst>
                <a:path extrusionOk="0" h="6175" w="13163">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38"/>
            <p:cNvSpPr/>
            <p:nvPr/>
          </p:nvSpPr>
          <p:spPr>
            <a:xfrm>
              <a:off x="4747650" y="3832600"/>
              <a:ext cx="740350" cy="496350"/>
            </a:xfrm>
            <a:custGeom>
              <a:rect b="b" l="l" r="r" t="t"/>
              <a:pathLst>
                <a:path extrusionOk="0" h="19854" w="29614">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38"/>
            <p:cNvSpPr/>
            <p:nvPr/>
          </p:nvSpPr>
          <p:spPr>
            <a:xfrm>
              <a:off x="5105325" y="4022100"/>
              <a:ext cx="42550" cy="68175"/>
            </a:xfrm>
            <a:custGeom>
              <a:rect b="b" l="l" r="r" t="t"/>
              <a:pathLst>
                <a:path extrusionOk="0" h="2727" w="1702">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38"/>
            <p:cNvSpPr/>
            <p:nvPr/>
          </p:nvSpPr>
          <p:spPr>
            <a:xfrm>
              <a:off x="5196825" y="3955100"/>
              <a:ext cx="80450" cy="159375"/>
            </a:xfrm>
            <a:custGeom>
              <a:rect b="b" l="l" r="r" t="t"/>
              <a:pathLst>
                <a:path extrusionOk="0" h="6375" w="3218">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38"/>
            <p:cNvSpPr/>
            <p:nvPr/>
          </p:nvSpPr>
          <p:spPr>
            <a:xfrm>
              <a:off x="5292025" y="3860550"/>
              <a:ext cx="109100" cy="194575"/>
            </a:xfrm>
            <a:custGeom>
              <a:rect b="b" l="l" r="r" t="t"/>
              <a:pathLst>
                <a:path extrusionOk="0" h="7783" w="4364">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38"/>
            <p:cNvSpPr/>
            <p:nvPr/>
          </p:nvSpPr>
          <p:spPr>
            <a:xfrm>
              <a:off x="4678325" y="3645900"/>
              <a:ext cx="1122075" cy="752975"/>
            </a:xfrm>
            <a:custGeom>
              <a:rect b="b" l="l" r="r" t="t"/>
              <a:pathLst>
                <a:path extrusionOk="0" h="30119" w="44883">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38"/>
            <p:cNvSpPr/>
            <p:nvPr/>
          </p:nvSpPr>
          <p:spPr>
            <a:xfrm>
              <a:off x="3709700" y="2698525"/>
              <a:ext cx="1055525" cy="2070975"/>
            </a:xfrm>
            <a:custGeom>
              <a:rect b="b" l="l" r="r" t="t"/>
              <a:pathLst>
                <a:path extrusionOk="0" h="82839" w="42221">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38"/>
            <p:cNvSpPr/>
            <p:nvPr/>
          </p:nvSpPr>
          <p:spPr>
            <a:xfrm>
              <a:off x="3709700" y="3396325"/>
              <a:ext cx="1024100" cy="1373175"/>
            </a:xfrm>
            <a:custGeom>
              <a:rect b="b" l="l" r="r" t="t"/>
              <a:pathLst>
                <a:path extrusionOk="0" h="54927" w="40964">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38"/>
            <p:cNvSpPr/>
            <p:nvPr/>
          </p:nvSpPr>
          <p:spPr>
            <a:xfrm>
              <a:off x="3718000" y="3645900"/>
              <a:ext cx="1007475" cy="1115600"/>
            </a:xfrm>
            <a:custGeom>
              <a:rect b="b" l="l" r="r" t="t"/>
              <a:pathLst>
                <a:path extrusionOk="0" h="44624" w="40299">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38"/>
            <p:cNvSpPr/>
            <p:nvPr/>
          </p:nvSpPr>
          <p:spPr>
            <a:xfrm>
              <a:off x="3702300" y="2691125"/>
              <a:ext cx="1071250" cy="2086100"/>
            </a:xfrm>
            <a:custGeom>
              <a:rect b="b" l="l" r="r" t="t"/>
              <a:pathLst>
                <a:path extrusionOk="0" h="83444" w="4285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38"/>
            <p:cNvSpPr/>
            <p:nvPr/>
          </p:nvSpPr>
          <p:spPr>
            <a:xfrm>
              <a:off x="4389950" y="3681000"/>
              <a:ext cx="277300" cy="403025"/>
            </a:xfrm>
            <a:custGeom>
              <a:rect b="b" l="l" r="r" t="t"/>
              <a:pathLst>
                <a:path extrusionOk="0" h="16121" w="11092">
                  <a:moveTo>
                    <a:pt x="1258" y="1"/>
                  </a:moveTo>
                  <a:lnTo>
                    <a:pt x="1" y="15713"/>
                  </a:lnTo>
                  <a:lnTo>
                    <a:pt x="10130" y="16120"/>
                  </a:lnTo>
                  <a:lnTo>
                    <a:pt x="11092" y="851"/>
                  </a:lnTo>
                  <a:lnTo>
                    <a:pt x="1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38"/>
            <p:cNvSpPr/>
            <p:nvPr/>
          </p:nvSpPr>
          <p:spPr>
            <a:xfrm>
              <a:off x="4381625" y="3673250"/>
              <a:ext cx="293950" cy="419075"/>
            </a:xfrm>
            <a:custGeom>
              <a:rect b="b" l="l" r="r" t="t"/>
              <a:pathLst>
                <a:path extrusionOk="0" h="16763" w="11758">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38"/>
            <p:cNvSpPr/>
            <p:nvPr/>
          </p:nvSpPr>
          <p:spPr>
            <a:xfrm>
              <a:off x="4512875" y="3582125"/>
              <a:ext cx="70275" cy="158075"/>
            </a:xfrm>
            <a:custGeom>
              <a:rect b="b" l="l" r="r" t="t"/>
              <a:pathLst>
                <a:path extrusionOk="0" h="6323" w="2811">
                  <a:moveTo>
                    <a:pt x="149" y="0"/>
                  </a:moveTo>
                  <a:lnTo>
                    <a:pt x="1" y="6174"/>
                  </a:lnTo>
                  <a:lnTo>
                    <a:pt x="2663" y="6322"/>
                  </a:lnTo>
                  <a:lnTo>
                    <a:pt x="28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38"/>
            <p:cNvSpPr/>
            <p:nvPr/>
          </p:nvSpPr>
          <p:spPr>
            <a:xfrm>
              <a:off x="4505475" y="3574725"/>
              <a:ext cx="85075" cy="172850"/>
            </a:xfrm>
            <a:custGeom>
              <a:rect b="b" l="l" r="r" t="t"/>
              <a:pathLst>
                <a:path extrusionOk="0" h="6914" w="3403">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38"/>
            <p:cNvSpPr/>
            <p:nvPr/>
          </p:nvSpPr>
          <p:spPr>
            <a:xfrm>
              <a:off x="5426975" y="3461900"/>
              <a:ext cx="1298625" cy="1073150"/>
            </a:xfrm>
            <a:custGeom>
              <a:rect b="b" l="l" r="r" t="t"/>
              <a:pathLst>
                <a:path extrusionOk="0" h="42926" w="51945">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38"/>
            <p:cNvSpPr/>
            <p:nvPr/>
          </p:nvSpPr>
          <p:spPr>
            <a:xfrm>
              <a:off x="5426975" y="3453650"/>
              <a:ext cx="1297700" cy="1088800"/>
            </a:xfrm>
            <a:custGeom>
              <a:rect b="b" l="l" r="r" t="t"/>
              <a:pathLst>
                <a:path extrusionOk="0" h="43552" w="51908">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38"/>
            <p:cNvSpPr/>
            <p:nvPr/>
          </p:nvSpPr>
          <p:spPr>
            <a:xfrm>
              <a:off x="5548050" y="4175700"/>
              <a:ext cx="53625" cy="94825"/>
            </a:xfrm>
            <a:custGeom>
              <a:rect b="b" l="l" r="r" t="t"/>
              <a:pathLst>
                <a:path extrusionOk="0" h="3793" w="2145">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38"/>
            <p:cNvSpPr/>
            <p:nvPr/>
          </p:nvSpPr>
          <p:spPr>
            <a:xfrm>
              <a:off x="5610900" y="3469350"/>
              <a:ext cx="451075" cy="661600"/>
            </a:xfrm>
            <a:custGeom>
              <a:rect b="b" l="l" r="r" t="t"/>
              <a:pathLst>
                <a:path extrusionOk="0" h="26464" w="18043">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38"/>
            <p:cNvSpPr/>
            <p:nvPr/>
          </p:nvSpPr>
          <p:spPr>
            <a:xfrm>
              <a:off x="6081350" y="3473050"/>
              <a:ext cx="74900" cy="17575"/>
            </a:xfrm>
            <a:custGeom>
              <a:rect b="b" l="l" r="r" t="t"/>
              <a:pathLst>
                <a:path extrusionOk="0" h="703" w="2996">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38"/>
            <p:cNvSpPr/>
            <p:nvPr/>
          </p:nvSpPr>
          <p:spPr>
            <a:xfrm>
              <a:off x="6350325" y="4060025"/>
              <a:ext cx="263225" cy="113650"/>
            </a:xfrm>
            <a:custGeom>
              <a:rect b="b" l="l" r="r" t="t"/>
              <a:pathLst>
                <a:path extrusionOk="0" h="4546" w="10529">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38"/>
            <p:cNvSpPr/>
            <p:nvPr/>
          </p:nvSpPr>
          <p:spPr>
            <a:xfrm>
              <a:off x="6386375" y="4075675"/>
              <a:ext cx="210750" cy="90600"/>
            </a:xfrm>
            <a:custGeom>
              <a:rect b="b" l="l" r="r" t="t"/>
              <a:pathLst>
                <a:path extrusionOk="0" h="3624" w="843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38"/>
            <p:cNvSpPr/>
            <p:nvPr/>
          </p:nvSpPr>
          <p:spPr>
            <a:xfrm>
              <a:off x="6371575" y="4051650"/>
              <a:ext cx="240325" cy="130350"/>
            </a:xfrm>
            <a:custGeom>
              <a:rect b="b" l="l" r="r" t="t"/>
              <a:pathLst>
                <a:path extrusionOk="0" h="5214" w="9613">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38"/>
            <p:cNvSpPr/>
            <p:nvPr/>
          </p:nvSpPr>
          <p:spPr>
            <a:xfrm>
              <a:off x="6319825" y="3967450"/>
              <a:ext cx="358550" cy="155375"/>
            </a:xfrm>
            <a:custGeom>
              <a:rect b="b" l="l" r="r" t="t"/>
              <a:pathLst>
                <a:path extrusionOk="0" h="6215" w="14342">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38"/>
            <p:cNvSpPr/>
            <p:nvPr/>
          </p:nvSpPr>
          <p:spPr>
            <a:xfrm>
              <a:off x="6366950" y="3975850"/>
              <a:ext cx="291175" cy="139600"/>
            </a:xfrm>
            <a:custGeom>
              <a:rect b="b" l="l" r="r" t="t"/>
              <a:pathLst>
                <a:path extrusionOk="0" h="5584" w="11647">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38"/>
            <p:cNvSpPr/>
            <p:nvPr/>
          </p:nvSpPr>
          <p:spPr>
            <a:xfrm>
              <a:off x="6351250" y="3960150"/>
              <a:ext cx="321650" cy="170075"/>
            </a:xfrm>
            <a:custGeom>
              <a:rect b="b" l="l" r="r" t="t"/>
              <a:pathLst>
                <a:path extrusionOk="0" h="6803" w="12866">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38"/>
            <p:cNvSpPr/>
            <p:nvPr/>
          </p:nvSpPr>
          <p:spPr>
            <a:xfrm>
              <a:off x="6287475" y="3882150"/>
              <a:ext cx="392175" cy="169525"/>
            </a:xfrm>
            <a:custGeom>
              <a:rect b="b" l="l" r="r" t="t"/>
              <a:pathLst>
                <a:path extrusionOk="0" h="6781" w="15687">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38"/>
            <p:cNvSpPr/>
            <p:nvPr/>
          </p:nvSpPr>
          <p:spPr>
            <a:xfrm>
              <a:off x="6338300" y="3891750"/>
              <a:ext cx="320750" cy="152525"/>
            </a:xfrm>
            <a:custGeom>
              <a:rect b="b" l="l" r="r" t="t"/>
              <a:pathLst>
                <a:path extrusionOk="0" h="6101" w="1283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38"/>
            <p:cNvSpPr/>
            <p:nvPr/>
          </p:nvSpPr>
          <p:spPr>
            <a:xfrm>
              <a:off x="6323525" y="3874175"/>
              <a:ext cx="350300" cy="184875"/>
            </a:xfrm>
            <a:custGeom>
              <a:rect b="b" l="l" r="r" t="t"/>
              <a:pathLst>
                <a:path extrusionOk="0" h="7395" w="14012">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38"/>
            <p:cNvSpPr/>
            <p:nvPr/>
          </p:nvSpPr>
          <p:spPr>
            <a:xfrm>
              <a:off x="6297625" y="3803775"/>
              <a:ext cx="392475" cy="169325"/>
            </a:xfrm>
            <a:custGeom>
              <a:rect b="b" l="l" r="r" t="t"/>
              <a:pathLst>
                <a:path extrusionOk="0" h="6773" w="15699">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38"/>
            <p:cNvSpPr/>
            <p:nvPr/>
          </p:nvSpPr>
          <p:spPr>
            <a:xfrm>
              <a:off x="6341075" y="3803950"/>
              <a:ext cx="335525" cy="169150"/>
            </a:xfrm>
            <a:custGeom>
              <a:rect b="b" l="l" r="r" t="t"/>
              <a:pathLst>
                <a:path extrusionOk="0" h="6766" w="13421">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38"/>
            <p:cNvSpPr/>
            <p:nvPr/>
          </p:nvSpPr>
          <p:spPr>
            <a:xfrm>
              <a:off x="6333675" y="3795625"/>
              <a:ext cx="350325" cy="185800"/>
            </a:xfrm>
            <a:custGeom>
              <a:rect b="b" l="l" r="r" t="t"/>
              <a:pathLst>
                <a:path extrusionOk="0" h="7432" w="14013">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38"/>
            <p:cNvSpPr/>
            <p:nvPr/>
          </p:nvSpPr>
          <p:spPr>
            <a:xfrm>
              <a:off x="4942650" y="1866675"/>
              <a:ext cx="849425" cy="1047800"/>
            </a:xfrm>
            <a:custGeom>
              <a:rect b="b" l="l" r="r" t="t"/>
              <a:pathLst>
                <a:path extrusionOk="0" h="41912" w="33977">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38"/>
            <p:cNvSpPr/>
            <p:nvPr/>
          </p:nvSpPr>
          <p:spPr>
            <a:xfrm>
              <a:off x="4970400" y="1866675"/>
              <a:ext cx="695050" cy="401125"/>
            </a:xfrm>
            <a:custGeom>
              <a:rect b="b" l="l" r="r" t="t"/>
              <a:pathLst>
                <a:path extrusionOk="0" h="16045" w="27802">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38"/>
            <p:cNvSpPr/>
            <p:nvPr/>
          </p:nvSpPr>
          <p:spPr>
            <a:xfrm>
              <a:off x="4968550" y="2285850"/>
              <a:ext cx="823525" cy="628625"/>
            </a:xfrm>
            <a:custGeom>
              <a:rect b="b" l="l" r="r" t="t"/>
              <a:pathLst>
                <a:path extrusionOk="0" h="25145" w="32941">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38"/>
            <p:cNvSpPr/>
            <p:nvPr/>
          </p:nvSpPr>
          <p:spPr>
            <a:xfrm>
              <a:off x="4968550" y="2286300"/>
              <a:ext cx="823525" cy="628525"/>
            </a:xfrm>
            <a:custGeom>
              <a:rect b="b" l="l" r="r" t="t"/>
              <a:pathLst>
                <a:path extrusionOk="0" h="25141" w="32941">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38"/>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38"/>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38"/>
            <p:cNvSpPr/>
            <p:nvPr/>
          </p:nvSpPr>
          <p:spPr>
            <a:xfrm>
              <a:off x="4970400" y="1866675"/>
              <a:ext cx="695050" cy="401150"/>
            </a:xfrm>
            <a:custGeom>
              <a:rect b="b" l="l" r="r" t="t"/>
              <a:pathLst>
                <a:path extrusionOk="0" h="16046" w="27802">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38"/>
            <p:cNvSpPr/>
            <p:nvPr/>
          </p:nvSpPr>
          <p:spPr>
            <a:xfrm>
              <a:off x="5512925" y="2229900"/>
              <a:ext cx="9275" cy="5575"/>
            </a:xfrm>
            <a:custGeom>
              <a:rect b="b" l="l" r="r" t="t"/>
              <a:pathLst>
                <a:path extrusionOk="0" h="223" w="371">
                  <a:moveTo>
                    <a:pt x="371" y="223"/>
                  </a:moveTo>
                  <a:cubicBezTo>
                    <a:pt x="223" y="149"/>
                    <a:pt x="112" y="75"/>
                    <a:pt x="1" y="1"/>
                  </a:cubicBezTo>
                  <a:cubicBezTo>
                    <a:pt x="112" y="75"/>
                    <a:pt x="223" y="149"/>
                    <a:pt x="371" y="22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38"/>
            <p:cNvSpPr/>
            <p:nvPr/>
          </p:nvSpPr>
          <p:spPr>
            <a:xfrm>
              <a:off x="4953750" y="1859125"/>
              <a:ext cx="846650" cy="1063075"/>
            </a:xfrm>
            <a:custGeom>
              <a:rect b="b" l="l" r="r" t="t"/>
              <a:pathLst>
                <a:path extrusionOk="0" h="42523" w="33866">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38"/>
            <p:cNvSpPr/>
            <p:nvPr/>
          </p:nvSpPr>
          <p:spPr>
            <a:xfrm>
              <a:off x="4911225" y="2165200"/>
              <a:ext cx="287475" cy="288400"/>
            </a:xfrm>
            <a:custGeom>
              <a:rect b="b" l="l" r="r" t="t"/>
              <a:pathLst>
                <a:path extrusionOk="0" h="11536" w="11499">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38"/>
            <p:cNvSpPr/>
            <p:nvPr/>
          </p:nvSpPr>
          <p:spPr>
            <a:xfrm>
              <a:off x="4936200" y="2265950"/>
              <a:ext cx="262500" cy="187650"/>
            </a:xfrm>
            <a:custGeom>
              <a:rect b="b" l="l" r="r" t="t"/>
              <a:pathLst>
                <a:path extrusionOk="0" h="7506" w="1050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38"/>
            <p:cNvSpPr/>
            <p:nvPr/>
          </p:nvSpPr>
          <p:spPr>
            <a:xfrm>
              <a:off x="4902925" y="2157825"/>
              <a:ext cx="303175" cy="303175"/>
            </a:xfrm>
            <a:custGeom>
              <a:rect b="b" l="l" r="r" t="t"/>
              <a:pathLst>
                <a:path extrusionOk="0" h="12127" w="12127">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38"/>
            <p:cNvSpPr/>
            <p:nvPr/>
          </p:nvSpPr>
          <p:spPr>
            <a:xfrm>
              <a:off x="5304050" y="2165200"/>
              <a:ext cx="288400" cy="288400"/>
            </a:xfrm>
            <a:custGeom>
              <a:rect b="b" l="l" r="r" t="t"/>
              <a:pathLst>
                <a:path extrusionOk="0" h="11536" w="11536">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38"/>
            <p:cNvSpPr/>
            <p:nvPr/>
          </p:nvSpPr>
          <p:spPr>
            <a:xfrm>
              <a:off x="5318825" y="2264100"/>
              <a:ext cx="273625" cy="189500"/>
            </a:xfrm>
            <a:custGeom>
              <a:rect b="b" l="l" r="r" t="t"/>
              <a:pathLst>
                <a:path extrusionOk="0" h="7580" w="10945">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38"/>
            <p:cNvSpPr/>
            <p:nvPr/>
          </p:nvSpPr>
          <p:spPr>
            <a:xfrm>
              <a:off x="5296650" y="2157825"/>
              <a:ext cx="303200" cy="303175"/>
            </a:xfrm>
            <a:custGeom>
              <a:rect b="b" l="l" r="r" t="t"/>
              <a:pathLst>
                <a:path extrusionOk="0" h="12127" w="12128">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38"/>
            <p:cNvSpPr/>
            <p:nvPr/>
          </p:nvSpPr>
          <p:spPr>
            <a:xfrm>
              <a:off x="5190375" y="2221600"/>
              <a:ext cx="129400" cy="39075"/>
            </a:xfrm>
            <a:custGeom>
              <a:rect b="b" l="l" r="r" t="t"/>
              <a:pathLst>
                <a:path extrusionOk="0" h="1563" w="5176">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38"/>
            <p:cNvSpPr/>
            <p:nvPr/>
          </p:nvSpPr>
          <p:spPr>
            <a:xfrm>
              <a:off x="4993500" y="2059850"/>
              <a:ext cx="154375" cy="74650"/>
            </a:xfrm>
            <a:custGeom>
              <a:rect b="b" l="l" r="r" t="t"/>
              <a:pathLst>
                <a:path extrusionOk="0" h="2986" w="6175">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38"/>
            <p:cNvSpPr/>
            <p:nvPr/>
          </p:nvSpPr>
          <p:spPr>
            <a:xfrm>
              <a:off x="5316075" y="2049675"/>
              <a:ext cx="183025" cy="81200"/>
            </a:xfrm>
            <a:custGeom>
              <a:rect b="b" l="l" r="r" t="t"/>
              <a:pathLst>
                <a:path extrusionOk="0" h="3248" w="7321">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38"/>
            <p:cNvSpPr/>
            <p:nvPr/>
          </p:nvSpPr>
          <p:spPr>
            <a:xfrm>
              <a:off x="5148775" y="2298125"/>
              <a:ext cx="97075" cy="268425"/>
            </a:xfrm>
            <a:custGeom>
              <a:rect b="b" l="l" r="r" t="t"/>
              <a:pathLst>
                <a:path extrusionOk="0" h="10737" w="3883">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38"/>
            <p:cNvSpPr/>
            <p:nvPr/>
          </p:nvSpPr>
          <p:spPr>
            <a:xfrm>
              <a:off x="5215325" y="2589325"/>
              <a:ext cx="163625" cy="61150"/>
            </a:xfrm>
            <a:custGeom>
              <a:rect b="b" l="l" r="r" t="t"/>
              <a:pathLst>
                <a:path extrusionOk="0" h="2446" w="6545">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38"/>
            <p:cNvSpPr/>
            <p:nvPr/>
          </p:nvSpPr>
          <p:spPr>
            <a:xfrm>
              <a:off x="862950" y="4920450"/>
              <a:ext cx="1188625" cy="15750"/>
            </a:xfrm>
            <a:custGeom>
              <a:rect b="b" l="l" r="r" t="t"/>
              <a:pathLst>
                <a:path extrusionOk="0" h="630" w="47545">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38"/>
            <p:cNvSpPr/>
            <p:nvPr/>
          </p:nvSpPr>
          <p:spPr>
            <a:xfrm>
              <a:off x="2173575" y="4920450"/>
              <a:ext cx="4043675" cy="15750"/>
            </a:xfrm>
            <a:custGeom>
              <a:rect b="b" l="l" r="r" t="t"/>
              <a:pathLst>
                <a:path extrusionOk="0" h="630" w="161747">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38"/>
            <p:cNvSpPr/>
            <p:nvPr/>
          </p:nvSpPr>
          <p:spPr>
            <a:xfrm>
              <a:off x="6316125" y="4920450"/>
              <a:ext cx="159000" cy="15750"/>
            </a:xfrm>
            <a:custGeom>
              <a:rect b="b" l="l" r="r" t="t"/>
              <a:pathLst>
                <a:path extrusionOk="0" h="630" w="636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38"/>
            <p:cNvSpPr/>
            <p:nvPr/>
          </p:nvSpPr>
          <p:spPr>
            <a:xfrm>
              <a:off x="4014700" y="2706825"/>
              <a:ext cx="350325" cy="819850"/>
            </a:xfrm>
            <a:custGeom>
              <a:rect b="b" l="l" r="r" t="t"/>
              <a:pathLst>
                <a:path extrusionOk="0" h="32794" w="14013">
                  <a:moveTo>
                    <a:pt x="0" y="1"/>
                  </a:moveTo>
                  <a:lnTo>
                    <a:pt x="0" y="32794"/>
                  </a:lnTo>
                  <a:lnTo>
                    <a:pt x="14012" y="32794"/>
                  </a:lnTo>
                  <a:lnTo>
                    <a:pt x="140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38"/>
            <p:cNvSpPr/>
            <p:nvPr/>
          </p:nvSpPr>
          <p:spPr>
            <a:xfrm>
              <a:off x="1582025" y="1799200"/>
              <a:ext cx="1080500" cy="1727475"/>
            </a:xfrm>
            <a:custGeom>
              <a:rect b="b" l="l" r="r" t="t"/>
              <a:pathLst>
                <a:path extrusionOk="0" h="69099" w="4322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38"/>
            <p:cNvSpPr/>
            <p:nvPr/>
          </p:nvSpPr>
          <p:spPr>
            <a:xfrm>
              <a:off x="1582025" y="1799200"/>
              <a:ext cx="2783000" cy="1727475"/>
            </a:xfrm>
            <a:custGeom>
              <a:rect b="b" l="l" r="r" t="t"/>
              <a:pathLst>
                <a:path extrusionOk="0" h="69099" w="11132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38"/>
            <p:cNvSpPr/>
            <p:nvPr/>
          </p:nvSpPr>
          <p:spPr>
            <a:xfrm>
              <a:off x="3977725" y="3502625"/>
              <a:ext cx="27750" cy="24050"/>
            </a:xfrm>
            <a:custGeom>
              <a:rect b="b" l="l" r="r" t="t"/>
              <a:pathLst>
                <a:path extrusionOk="0" h="962" w="111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38"/>
            <p:cNvSpPr/>
            <p:nvPr/>
          </p:nvSpPr>
          <p:spPr>
            <a:xfrm>
              <a:off x="3954625" y="3476750"/>
              <a:ext cx="57325" cy="49925"/>
            </a:xfrm>
            <a:custGeom>
              <a:rect b="b" l="l" r="r" t="t"/>
              <a:pathLst>
                <a:path extrusionOk="0" h="1997" w="2293">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38"/>
            <p:cNvSpPr/>
            <p:nvPr/>
          </p:nvSpPr>
          <p:spPr>
            <a:xfrm>
              <a:off x="3998975" y="2691125"/>
              <a:ext cx="366050" cy="835550"/>
            </a:xfrm>
            <a:custGeom>
              <a:rect b="b" l="l" r="r" t="t"/>
              <a:pathLst>
                <a:path extrusionOk="0" h="33422" w="14642">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38"/>
            <p:cNvSpPr/>
            <p:nvPr/>
          </p:nvSpPr>
          <p:spPr>
            <a:xfrm>
              <a:off x="1529350" y="1687375"/>
              <a:ext cx="2889275" cy="1951150"/>
            </a:xfrm>
            <a:custGeom>
              <a:rect b="b" l="l" r="r" t="t"/>
              <a:pathLst>
                <a:path extrusionOk="0" h="78046" w="115571">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38"/>
            <p:cNvSpPr/>
            <p:nvPr/>
          </p:nvSpPr>
          <p:spPr>
            <a:xfrm>
              <a:off x="1521025" y="1679050"/>
              <a:ext cx="2905000" cy="1966875"/>
            </a:xfrm>
            <a:custGeom>
              <a:rect b="b" l="l" r="r" t="t"/>
              <a:pathLst>
                <a:path extrusionOk="0" h="78675" w="11620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38"/>
            <p:cNvSpPr/>
            <p:nvPr/>
          </p:nvSpPr>
          <p:spPr>
            <a:xfrm>
              <a:off x="1634725" y="1846350"/>
              <a:ext cx="1974250" cy="154375"/>
            </a:xfrm>
            <a:custGeom>
              <a:rect b="b" l="l" r="r" t="t"/>
              <a:pathLst>
                <a:path extrusionOk="0" h="6175" w="7897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38"/>
            <p:cNvSpPr/>
            <p:nvPr/>
          </p:nvSpPr>
          <p:spPr>
            <a:xfrm>
              <a:off x="1626400" y="1838950"/>
              <a:ext cx="1989975" cy="170075"/>
            </a:xfrm>
            <a:custGeom>
              <a:rect b="b" l="l" r="r" t="t"/>
              <a:pathLst>
                <a:path extrusionOk="0" h="6803" w="79599">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38"/>
            <p:cNvSpPr/>
            <p:nvPr/>
          </p:nvSpPr>
          <p:spPr>
            <a:xfrm>
              <a:off x="1658750" y="2167975"/>
              <a:ext cx="421500" cy="15750"/>
            </a:xfrm>
            <a:custGeom>
              <a:rect b="b" l="l" r="r" t="t"/>
              <a:pathLst>
                <a:path extrusionOk="0" h="630" w="1686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38"/>
            <p:cNvSpPr/>
            <p:nvPr/>
          </p:nvSpPr>
          <p:spPr>
            <a:xfrm>
              <a:off x="1658750" y="225947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38"/>
            <p:cNvSpPr/>
            <p:nvPr/>
          </p:nvSpPr>
          <p:spPr>
            <a:xfrm>
              <a:off x="1658750" y="2351000"/>
              <a:ext cx="421500" cy="15725"/>
            </a:xfrm>
            <a:custGeom>
              <a:rect b="b" l="l" r="r" t="t"/>
              <a:pathLst>
                <a:path extrusionOk="0" h="629" w="1686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38"/>
            <p:cNvSpPr/>
            <p:nvPr/>
          </p:nvSpPr>
          <p:spPr>
            <a:xfrm>
              <a:off x="1658750" y="244802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38"/>
            <p:cNvSpPr/>
            <p:nvPr/>
          </p:nvSpPr>
          <p:spPr>
            <a:xfrm>
              <a:off x="2144000"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38"/>
            <p:cNvSpPr/>
            <p:nvPr/>
          </p:nvSpPr>
          <p:spPr>
            <a:xfrm>
              <a:off x="2144000"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38"/>
            <p:cNvSpPr/>
            <p:nvPr/>
          </p:nvSpPr>
          <p:spPr>
            <a:xfrm>
              <a:off x="2144000"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38"/>
            <p:cNvSpPr/>
            <p:nvPr/>
          </p:nvSpPr>
          <p:spPr>
            <a:xfrm>
              <a:off x="2144000"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38"/>
            <p:cNvSpPr/>
            <p:nvPr/>
          </p:nvSpPr>
          <p:spPr>
            <a:xfrm>
              <a:off x="2629225" y="2167975"/>
              <a:ext cx="421500" cy="15750"/>
            </a:xfrm>
            <a:custGeom>
              <a:rect b="b" l="l" r="r" t="t"/>
              <a:pathLst>
                <a:path extrusionOk="0" h="630" w="1686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38"/>
            <p:cNvSpPr/>
            <p:nvPr/>
          </p:nvSpPr>
          <p:spPr>
            <a:xfrm>
              <a:off x="2629225" y="225947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38"/>
            <p:cNvSpPr/>
            <p:nvPr/>
          </p:nvSpPr>
          <p:spPr>
            <a:xfrm>
              <a:off x="2629225" y="2351000"/>
              <a:ext cx="421500" cy="15725"/>
            </a:xfrm>
            <a:custGeom>
              <a:rect b="b" l="l" r="r" t="t"/>
              <a:pathLst>
                <a:path extrusionOk="0" h="629" w="1686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38"/>
            <p:cNvSpPr/>
            <p:nvPr/>
          </p:nvSpPr>
          <p:spPr>
            <a:xfrm>
              <a:off x="2629225" y="244802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38"/>
            <p:cNvSpPr/>
            <p:nvPr/>
          </p:nvSpPr>
          <p:spPr>
            <a:xfrm>
              <a:off x="3114475"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38"/>
            <p:cNvSpPr/>
            <p:nvPr/>
          </p:nvSpPr>
          <p:spPr>
            <a:xfrm>
              <a:off x="3114475"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38"/>
            <p:cNvSpPr/>
            <p:nvPr/>
          </p:nvSpPr>
          <p:spPr>
            <a:xfrm>
              <a:off x="3114475"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38"/>
            <p:cNvSpPr/>
            <p:nvPr/>
          </p:nvSpPr>
          <p:spPr>
            <a:xfrm>
              <a:off x="3114475"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38"/>
            <p:cNvSpPr/>
            <p:nvPr/>
          </p:nvSpPr>
          <p:spPr>
            <a:xfrm>
              <a:off x="1902750" y="2663150"/>
              <a:ext cx="1494575" cy="451550"/>
            </a:xfrm>
            <a:custGeom>
              <a:rect b="b" l="l" r="r" t="t"/>
              <a:pathLst>
                <a:path extrusionOk="0" h="18062" w="59783">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38"/>
            <p:cNvSpPr/>
            <p:nvPr/>
          </p:nvSpPr>
          <p:spPr>
            <a:xfrm>
              <a:off x="2210525" y="2716075"/>
              <a:ext cx="91525" cy="91525"/>
            </a:xfrm>
            <a:custGeom>
              <a:rect b="b" l="l" r="r" t="t"/>
              <a:pathLst>
                <a:path extrusionOk="0" h="3661" w="3661">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38"/>
            <p:cNvSpPr/>
            <p:nvPr/>
          </p:nvSpPr>
          <p:spPr>
            <a:xfrm>
              <a:off x="2203150" y="2708675"/>
              <a:ext cx="106300" cy="106325"/>
            </a:xfrm>
            <a:custGeom>
              <a:rect b="b" l="l" r="r" t="t"/>
              <a:pathLst>
                <a:path extrusionOk="0" h="4253" w="4252">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38"/>
            <p:cNvSpPr/>
            <p:nvPr/>
          </p:nvSpPr>
          <p:spPr>
            <a:xfrm>
              <a:off x="2679125" y="2748425"/>
              <a:ext cx="91550" cy="91525"/>
            </a:xfrm>
            <a:custGeom>
              <a:rect b="b" l="l" r="r" t="t"/>
              <a:pathLst>
                <a:path extrusionOk="0" h="3661" w="3662">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38"/>
            <p:cNvSpPr/>
            <p:nvPr/>
          </p:nvSpPr>
          <p:spPr>
            <a:xfrm>
              <a:off x="2671750" y="2741025"/>
              <a:ext cx="106300" cy="106325"/>
            </a:xfrm>
            <a:custGeom>
              <a:rect b="b" l="l" r="r" t="t"/>
              <a:pathLst>
                <a:path extrusionOk="0" h="4253" w="4252">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38"/>
            <p:cNvSpPr/>
            <p:nvPr/>
          </p:nvSpPr>
          <p:spPr>
            <a:xfrm>
              <a:off x="2998000" y="2989650"/>
              <a:ext cx="91525" cy="91525"/>
            </a:xfrm>
            <a:custGeom>
              <a:rect b="b" l="l" r="r" t="t"/>
              <a:pathLst>
                <a:path extrusionOk="0" h="3661" w="3661">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38"/>
            <p:cNvSpPr/>
            <p:nvPr/>
          </p:nvSpPr>
          <p:spPr>
            <a:xfrm>
              <a:off x="2990625" y="2982275"/>
              <a:ext cx="106300" cy="106300"/>
            </a:xfrm>
            <a:custGeom>
              <a:rect b="b" l="l" r="r" t="t"/>
              <a:pathLst>
                <a:path extrusionOk="0" h="4252" w="4252">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38"/>
            <p:cNvSpPr/>
            <p:nvPr/>
          </p:nvSpPr>
          <p:spPr>
            <a:xfrm>
              <a:off x="3336300" y="2625500"/>
              <a:ext cx="91525" cy="90600"/>
            </a:xfrm>
            <a:custGeom>
              <a:rect b="b" l="l" r="r" t="t"/>
              <a:pathLst>
                <a:path extrusionOk="0" h="3624" w="3661">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38"/>
            <p:cNvSpPr/>
            <p:nvPr/>
          </p:nvSpPr>
          <p:spPr>
            <a:xfrm>
              <a:off x="3328900" y="2617175"/>
              <a:ext cx="106300" cy="107250"/>
            </a:xfrm>
            <a:custGeom>
              <a:rect b="b" l="l" r="r" t="t"/>
              <a:pathLst>
                <a:path extrusionOk="0" h="4290" w="4252">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38"/>
            <p:cNvSpPr/>
            <p:nvPr/>
          </p:nvSpPr>
          <p:spPr>
            <a:xfrm>
              <a:off x="1865775" y="3060825"/>
              <a:ext cx="90600" cy="91525"/>
            </a:xfrm>
            <a:custGeom>
              <a:rect b="b" l="l" r="r" t="t"/>
              <a:pathLst>
                <a:path extrusionOk="0" h="3661" w="3624">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38"/>
            <p:cNvSpPr/>
            <p:nvPr/>
          </p:nvSpPr>
          <p:spPr>
            <a:xfrm>
              <a:off x="1857475" y="3053425"/>
              <a:ext cx="107225" cy="106325"/>
            </a:xfrm>
            <a:custGeom>
              <a:rect b="b" l="l" r="r" t="t"/>
              <a:pathLst>
                <a:path extrusionOk="0" h="4253" w="4289">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38"/>
            <p:cNvSpPr/>
            <p:nvPr/>
          </p:nvSpPr>
          <p:spPr>
            <a:xfrm>
              <a:off x="2464700" y="2931425"/>
              <a:ext cx="90600" cy="90600"/>
            </a:xfrm>
            <a:custGeom>
              <a:rect b="b" l="l" r="r" t="t"/>
              <a:pathLst>
                <a:path extrusionOk="0" h="3624" w="3624">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38"/>
            <p:cNvSpPr/>
            <p:nvPr/>
          </p:nvSpPr>
          <p:spPr>
            <a:xfrm>
              <a:off x="2456400" y="2923100"/>
              <a:ext cx="107225" cy="106325"/>
            </a:xfrm>
            <a:custGeom>
              <a:rect b="b" l="l" r="r" t="t"/>
              <a:pathLst>
                <a:path extrusionOk="0" h="4253" w="4289">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38"/>
            <p:cNvSpPr/>
            <p:nvPr/>
          </p:nvSpPr>
          <p:spPr>
            <a:xfrm>
              <a:off x="3707850" y="1843575"/>
              <a:ext cx="52700" cy="1651675"/>
            </a:xfrm>
            <a:custGeom>
              <a:rect b="b" l="l" r="r" t="t"/>
              <a:pathLst>
                <a:path extrusionOk="0" h="66067" w="2108">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38"/>
            <p:cNvSpPr/>
            <p:nvPr/>
          </p:nvSpPr>
          <p:spPr>
            <a:xfrm>
              <a:off x="3700450" y="1836175"/>
              <a:ext cx="67500" cy="1666475"/>
            </a:xfrm>
            <a:custGeom>
              <a:rect b="b" l="l" r="r" t="t"/>
              <a:pathLst>
                <a:path extrusionOk="0" h="66659" w="270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38"/>
            <p:cNvSpPr/>
            <p:nvPr/>
          </p:nvSpPr>
          <p:spPr>
            <a:xfrm>
              <a:off x="4015625" y="2157825"/>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38"/>
            <p:cNvSpPr/>
            <p:nvPr/>
          </p:nvSpPr>
          <p:spPr>
            <a:xfrm>
              <a:off x="3805825" y="2157825"/>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38"/>
            <p:cNvSpPr/>
            <p:nvPr/>
          </p:nvSpPr>
          <p:spPr>
            <a:xfrm>
              <a:off x="4256850" y="2234525"/>
              <a:ext cx="66575" cy="15750"/>
            </a:xfrm>
            <a:custGeom>
              <a:rect b="b" l="l" r="r" t="t"/>
              <a:pathLst>
                <a:path extrusionOk="0" h="630" w="2663">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38"/>
            <p:cNvSpPr/>
            <p:nvPr/>
          </p:nvSpPr>
          <p:spPr>
            <a:xfrm>
              <a:off x="4112675" y="2234525"/>
              <a:ext cx="118325" cy="15750"/>
            </a:xfrm>
            <a:custGeom>
              <a:rect b="b" l="l" r="r" t="t"/>
              <a:pathLst>
                <a:path extrusionOk="0" h="630" w="4733">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38"/>
            <p:cNvSpPr/>
            <p:nvPr/>
          </p:nvSpPr>
          <p:spPr>
            <a:xfrm>
              <a:off x="3805825" y="2234525"/>
              <a:ext cx="253275" cy="15750"/>
            </a:xfrm>
            <a:custGeom>
              <a:rect b="b" l="l" r="r" t="t"/>
              <a:pathLst>
                <a:path extrusionOk="0" h="630" w="10131">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38"/>
            <p:cNvSpPr/>
            <p:nvPr/>
          </p:nvSpPr>
          <p:spPr>
            <a:xfrm>
              <a:off x="4047975" y="2312175"/>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38"/>
            <p:cNvSpPr/>
            <p:nvPr/>
          </p:nvSpPr>
          <p:spPr>
            <a:xfrm>
              <a:off x="3805825" y="2312175"/>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38"/>
            <p:cNvSpPr/>
            <p:nvPr/>
          </p:nvSpPr>
          <p:spPr>
            <a:xfrm>
              <a:off x="4196775" y="2389800"/>
              <a:ext cx="126650" cy="14825"/>
            </a:xfrm>
            <a:custGeom>
              <a:rect b="b" l="l" r="r" t="t"/>
              <a:pathLst>
                <a:path extrusionOk="0" h="593" w="5066">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38"/>
            <p:cNvSpPr/>
            <p:nvPr/>
          </p:nvSpPr>
          <p:spPr>
            <a:xfrm>
              <a:off x="3917650" y="2389800"/>
              <a:ext cx="247725" cy="14825"/>
            </a:xfrm>
            <a:custGeom>
              <a:rect b="b" l="l" r="r" t="t"/>
              <a:pathLst>
                <a:path extrusionOk="0" h="593" w="9909">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38"/>
            <p:cNvSpPr/>
            <p:nvPr/>
          </p:nvSpPr>
          <p:spPr>
            <a:xfrm>
              <a:off x="3805825" y="2389800"/>
              <a:ext cx="75800" cy="14825"/>
            </a:xfrm>
            <a:custGeom>
              <a:rect b="b" l="l" r="r" t="t"/>
              <a:pathLst>
                <a:path extrusionOk="0" h="593" w="3032">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38"/>
            <p:cNvSpPr/>
            <p:nvPr/>
          </p:nvSpPr>
          <p:spPr>
            <a:xfrm>
              <a:off x="4015625" y="2457275"/>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38"/>
            <p:cNvSpPr/>
            <p:nvPr/>
          </p:nvSpPr>
          <p:spPr>
            <a:xfrm>
              <a:off x="3805825" y="2457275"/>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38"/>
            <p:cNvSpPr/>
            <p:nvPr/>
          </p:nvSpPr>
          <p:spPr>
            <a:xfrm>
              <a:off x="4256850" y="2534000"/>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38"/>
            <p:cNvSpPr/>
            <p:nvPr/>
          </p:nvSpPr>
          <p:spPr>
            <a:xfrm>
              <a:off x="4112675" y="2534000"/>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38"/>
            <p:cNvSpPr/>
            <p:nvPr/>
          </p:nvSpPr>
          <p:spPr>
            <a:xfrm>
              <a:off x="3805825" y="2534000"/>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38"/>
            <p:cNvSpPr/>
            <p:nvPr/>
          </p:nvSpPr>
          <p:spPr>
            <a:xfrm>
              <a:off x="4047975" y="2611625"/>
              <a:ext cx="275450" cy="15750"/>
            </a:xfrm>
            <a:custGeom>
              <a:rect b="b" l="l" r="r" t="t"/>
              <a:pathLst>
                <a:path extrusionOk="0" h="630" w="11018">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38"/>
            <p:cNvSpPr/>
            <p:nvPr/>
          </p:nvSpPr>
          <p:spPr>
            <a:xfrm>
              <a:off x="3805825" y="2611625"/>
              <a:ext cx="201500" cy="15750"/>
            </a:xfrm>
            <a:custGeom>
              <a:rect b="b" l="l" r="r" t="t"/>
              <a:pathLst>
                <a:path extrusionOk="0" h="630" w="806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38"/>
            <p:cNvSpPr/>
            <p:nvPr/>
          </p:nvSpPr>
          <p:spPr>
            <a:xfrm>
              <a:off x="4196775" y="2688350"/>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38"/>
            <p:cNvSpPr/>
            <p:nvPr/>
          </p:nvSpPr>
          <p:spPr>
            <a:xfrm>
              <a:off x="3917650" y="2688350"/>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38"/>
            <p:cNvSpPr/>
            <p:nvPr/>
          </p:nvSpPr>
          <p:spPr>
            <a:xfrm>
              <a:off x="3805825" y="2688350"/>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38"/>
            <p:cNvSpPr/>
            <p:nvPr/>
          </p:nvSpPr>
          <p:spPr>
            <a:xfrm>
              <a:off x="4015625" y="2756750"/>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38"/>
            <p:cNvSpPr/>
            <p:nvPr/>
          </p:nvSpPr>
          <p:spPr>
            <a:xfrm>
              <a:off x="3805825" y="2756750"/>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38"/>
            <p:cNvSpPr/>
            <p:nvPr/>
          </p:nvSpPr>
          <p:spPr>
            <a:xfrm>
              <a:off x="4256850" y="2833450"/>
              <a:ext cx="66575" cy="15750"/>
            </a:xfrm>
            <a:custGeom>
              <a:rect b="b" l="l" r="r" t="t"/>
              <a:pathLst>
                <a:path extrusionOk="0" h="630" w="2663">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38"/>
            <p:cNvSpPr/>
            <p:nvPr/>
          </p:nvSpPr>
          <p:spPr>
            <a:xfrm>
              <a:off x="4112675" y="2833450"/>
              <a:ext cx="118325" cy="15750"/>
            </a:xfrm>
            <a:custGeom>
              <a:rect b="b" l="l" r="r" t="t"/>
              <a:pathLst>
                <a:path extrusionOk="0" h="630" w="4733">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38"/>
            <p:cNvSpPr/>
            <p:nvPr/>
          </p:nvSpPr>
          <p:spPr>
            <a:xfrm>
              <a:off x="3805825" y="2833450"/>
              <a:ext cx="253275" cy="15750"/>
            </a:xfrm>
            <a:custGeom>
              <a:rect b="b" l="l" r="r" t="t"/>
              <a:pathLst>
                <a:path extrusionOk="0" h="630" w="10131">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38"/>
            <p:cNvSpPr/>
            <p:nvPr/>
          </p:nvSpPr>
          <p:spPr>
            <a:xfrm>
              <a:off x="4047975" y="2911100"/>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38"/>
            <p:cNvSpPr/>
            <p:nvPr/>
          </p:nvSpPr>
          <p:spPr>
            <a:xfrm>
              <a:off x="3805825" y="2911100"/>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38"/>
            <p:cNvSpPr/>
            <p:nvPr/>
          </p:nvSpPr>
          <p:spPr>
            <a:xfrm>
              <a:off x="4196775" y="2987800"/>
              <a:ext cx="126650" cy="15750"/>
            </a:xfrm>
            <a:custGeom>
              <a:rect b="b" l="l" r="r" t="t"/>
              <a:pathLst>
                <a:path extrusionOk="0" h="630" w="5066">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38"/>
            <p:cNvSpPr/>
            <p:nvPr/>
          </p:nvSpPr>
          <p:spPr>
            <a:xfrm>
              <a:off x="3917650" y="2987800"/>
              <a:ext cx="247725" cy="15750"/>
            </a:xfrm>
            <a:custGeom>
              <a:rect b="b" l="l" r="r" t="t"/>
              <a:pathLst>
                <a:path extrusionOk="0" h="630" w="9909">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38"/>
            <p:cNvSpPr/>
            <p:nvPr/>
          </p:nvSpPr>
          <p:spPr>
            <a:xfrm>
              <a:off x="3805825" y="2987800"/>
              <a:ext cx="75800" cy="15750"/>
            </a:xfrm>
            <a:custGeom>
              <a:rect b="b" l="l" r="r" t="t"/>
              <a:pathLst>
                <a:path extrusionOk="0" h="630" w="3032">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38"/>
            <p:cNvSpPr/>
            <p:nvPr/>
          </p:nvSpPr>
          <p:spPr>
            <a:xfrm>
              <a:off x="4015625" y="3056200"/>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38"/>
            <p:cNvSpPr/>
            <p:nvPr/>
          </p:nvSpPr>
          <p:spPr>
            <a:xfrm>
              <a:off x="3805825" y="3056200"/>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38"/>
            <p:cNvSpPr/>
            <p:nvPr/>
          </p:nvSpPr>
          <p:spPr>
            <a:xfrm>
              <a:off x="4256850" y="3132925"/>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38"/>
            <p:cNvSpPr/>
            <p:nvPr/>
          </p:nvSpPr>
          <p:spPr>
            <a:xfrm>
              <a:off x="4112675" y="3132925"/>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38"/>
            <p:cNvSpPr/>
            <p:nvPr/>
          </p:nvSpPr>
          <p:spPr>
            <a:xfrm>
              <a:off x="3805825" y="3132925"/>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38"/>
            <p:cNvSpPr/>
            <p:nvPr/>
          </p:nvSpPr>
          <p:spPr>
            <a:xfrm>
              <a:off x="4047975" y="3210550"/>
              <a:ext cx="275450" cy="14825"/>
            </a:xfrm>
            <a:custGeom>
              <a:rect b="b" l="l" r="r" t="t"/>
              <a:pathLst>
                <a:path extrusionOk="0" h="593" w="11018">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38"/>
            <p:cNvSpPr/>
            <p:nvPr/>
          </p:nvSpPr>
          <p:spPr>
            <a:xfrm>
              <a:off x="3805825" y="3210550"/>
              <a:ext cx="201500" cy="14825"/>
            </a:xfrm>
            <a:custGeom>
              <a:rect b="b" l="l" r="r" t="t"/>
              <a:pathLst>
                <a:path extrusionOk="0" h="593" w="806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38"/>
            <p:cNvSpPr/>
            <p:nvPr/>
          </p:nvSpPr>
          <p:spPr>
            <a:xfrm>
              <a:off x="4196775" y="3287275"/>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38"/>
            <p:cNvSpPr/>
            <p:nvPr/>
          </p:nvSpPr>
          <p:spPr>
            <a:xfrm>
              <a:off x="3917650" y="3287275"/>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38"/>
            <p:cNvSpPr/>
            <p:nvPr/>
          </p:nvSpPr>
          <p:spPr>
            <a:xfrm>
              <a:off x="3805825" y="3287275"/>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38"/>
            <p:cNvSpPr/>
            <p:nvPr/>
          </p:nvSpPr>
          <p:spPr>
            <a:xfrm>
              <a:off x="1700350" y="3333475"/>
              <a:ext cx="69325" cy="154400"/>
            </a:xfrm>
            <a:custGeom>
              <a:rect b="b" l="l" r="r" t="t"/>
              <a:pathLst>
                <a:path extrusionOk="0" h="6176" w="2773">
                  <a:moveTo>
                    <a:pt x="0" y="1"/>
                  </a:moveTo>
                  <a:lnTo>
                    <a:pt x="0" y="6175"/>
                  </a:lnTo>
                  <a:lnTo>
                    <a:pt x="2773" y="6175"/>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38"/>
            <p:cNvSpPr/>
            <p:nvPr/>
          </p:nvSpPr>
          <p:spPr>
            <a:xfrm>
              <a:off x="1838975" y="3401875"/>
              <a:ext cx="69350" cy="86000"/>
            </a:xfrm>
            <a:custGeom>
              <a:rect b="b" l="l" r="r" t="t"/>
              <a:pathLst>
                <a:path extrusionOk="0" h="3440" w="2774">
                  <a:moveTo>
                    <a:pt x="1" y="1"/>
                  </a:moveTo>
                  <a:lnTo>
                    <a:pt x="1" y="3439"/>
                  </a:lnTo>
                  <a:lnTo>
                    <a:pt x="2774" y="3439"/>
                  </a:lnTo>
                  <a:lnTo>
                    <a:pt x="277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38"/>
            <p:cNvSpPr/>
            <p:nvPr/>
          </p:nvSpPr>
          <p:spPr>
            <a:xfrm>
              <a:off x="1977625" y="3441625"/>
              <a:ext cx="69350" cy="46250"/>
            </a:xfrm>
            <a:custGeom>
              <a:rect b="b" l="l" r="r" t="t"/>
              <a:pathLst>
                <a:path extrusionOk="0" h="1850" w="2774">
                  <a:moveTo>
                    <a:pt x="0" y="0"/>
                  </a:moveTo>
                  <a:lnTo>
                    <a:pt x="0" y="1849"/>
                  </a:lnTo>
                  <a:lnTo>
                    <a:pt x="2773" y="1849"/>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38"/>
            <p:cNvSpPr/>
            <p:nvPr/>
          </p:nvSpPr>
          <p:spPr>
            <a:xfrm>
              <a:off x="2116250" y="3378775"/>
              <a:ext cx="69350" cy="109100"/>
            </a:xfrm>
            <a:custGeom>
              <a:rect b="b" l="l" r="r" t="t"/>
              <a:pathLst>
                <a:path extrusionOk="0" h="4364" w="2774">
                  <a:moveTo>
                    <a:pt x="1" y="0"/>
                  </a:moveTo>
                  <a:lnTo>
                    <a:pt x="1" y="4363"/>
                  </a:lnTo>
                  <a:lnTo>
                    <a:pt x="2774" y="4363"/>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38"/>
            <p:cNvSpPr/>
            <p:nvPr/>
          </p:nvSpPr>
          <p:spPr>
            <a:xfrm>
              <a:off x="2254900" y="3418525"/>
              <a:ext cx="69350" cy="69350"/>
            </a:xfrm>
            <a:custGeom>
              <a:rect b="b" l="l" r="r" t="t"/>
              <a:pathLst>
                <a:path extrusionOk="0" h="2774" w="2774">
                  <a:moveTo>
                    <a:pt x="0" y="0"/>
                  </a:moveTo>
                  <a:lnTo>
                    <a:pt x="0" y="2773"/>
                  </a:lnTo>
                  <a:lnTo>
                    <a:pt x="2773" y="2773"/>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38"/>
            <p:cNvSpPr/>
            <p:nvPr/>
          </p:nvSpPr>
          <p:spPr>
            <a:xfrm>
              <a:off x="2393550" y="3373225"/>
              <a:ext cx="69325" cy="114650"/>
            </a:xfrm>
            <a:custGeom>
              <a:rect b="b" l="l" r="r" t="t"/>
              <a:pathLst>
                <a:path extrusionOk="0" h="4586" w="2773">
                  <a:moveTo>
                    <a:pt x="0" y="1"/>
                  </a:moveTo>
                  <a:lnTo>
                    <a:pt x="0" y="4585"/>
                  </a:lnTo>
                  <a:lnTo>
                    <a:pt x="2773" y="458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38"/>
            <p:cNvSpPr/>
            <p:nvPr/>
          </p:nvSpPr>
          <p:spPr>
            <a:xfrm>
              <a:off x="2532175" y="3468425"/>
              <a:ext cx="69350" cy="19450"/>
            </a:xfrm>
            <a:custGeom>
              <a:rect b="b" l="l" r="r" t="t"/>
              <a:pathLst>
                <a:path extrusionOk="0" h="778" w="2774">
                  <a:moveTo>
                    <a:pt x="1" y="1"/>
                  </a:moveTo>
                  <a:lnTo>
                    <a:pt x="1" y="777"/>
                  </a:lnTo>
                  <a:lnTo>
                    <a:pt x="2773" y="777"/>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38"/>
            <p:cNvSpPr/>
            <p:nvPr/>
          </p:nvSpPr>
          <p:spPr>
            <a:xfrm>
              <a:off x="2670825" y="3333475"/>
              <a:ext cx="69350" cy="154400"/>
            </a:xfrm>
            <a:custGeom>
              <a:rect b="b" l="l" r="r" t="t"/>
              <a:pathLst>
                <a:path extrusionOk="0" h="6176" w="2774">
                  <a:moveTo>
                    <a:pt x="0" y="1"/>
                  </a:moveTo>
                  <a:lnTo>
                    <a:pt x="0"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38"/>
            <p:cNvSpPr/>
            <p:nvPr/>
          </p:nvSpPr>
          <p:spPr>
            <a:xfrm>
              <a:off x="2809450" y="3431450"/>
              <a:ext cx="69350" cy="56425"/>
            </a:xfrm>
            <a:custGeom>
              <a:rect b="b" l="l" r="r" t="t"/>
              <a:pathLst>
                <a:path extrusionOk="0" h="2257" w="2774">
                  <a:moveTo>
                    <a:pt x="1" y="1"/>
                  </a:moveTo>
                  <a:lnTo>
                    <a:pt x="1" y="2256"/>
                  </a:lnTo>
                  <a:lnTo>
                    <a:pt x="2774" y="2256"/>
                  </a:lnTo>
                  <a:lnTo>
                    <a:pt x="27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38"/>
            <p:cNvSpPr/>
            <p:nvPr/>
          </p:nvSpPr>
          <p:spPr>
            <a:xfrm>
              <a:off x="2948100" y="3465650"/>
              <a:ext cx="69350" cy="22225"/>
            </a:xfrm>
            <a:custGeom>
              <a:rect b="b" l="l" r="r" t="t"/>
              <a:pathLst>
                <a:path extrusionOk="0" h="889" w="2774">
                  <a:moveTo>
                    <a:pt x="0" y="1"/>
                  </a:moveTo>
                  <a:lnTo>
                    <a:pt x="0" y="888"/>
                  </a:lnTo>
                  <a:lnTo>
                    <a:pt x="2773" y="888"/>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38"/>
            <p:cNvSpPr/>
            <p:nvPr/>
          </p:nvSpPr>
          <p:spPr>
            <a:xfrm>
              <a:off x="3086750" y="3437000"/>
              <a:ext cx="69325" cy="50875"/>
            </a:xfrm>
            <a:custGeom>
              <a:rect b="b" l="l" r="r" t="t"/>
              <a:pathLst>
                <a:path extrusionOk="0" h="2035" w="2773">
                  <a:moveTo>
                    <a:pt x="0" y="1"/>
                  </a:moveTo>
                  <a:lnTo>
                    <a:pt x="0" y="2034"/>
                  </a:lnTo>
                  <a:lnTo>
                    <a:pt x="2773" y="2034"/>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38"/>
            <p:cNvSpPr/>
            <p:nvPr/>
          </p:nvSpPr>
          <p:spPr>
            <a:xfrm>
              <a:off x="3225375" y="3333475"/>
              <a:ext cx="69350" cy="154400"/>
            </a:xfrm>
            <a:custGeom>
              <a:rect b="b" l="l" r="r" t="t"/>
              <a:pathLst>
                <a:path extrusionOk="0" h="6176" w="2774">
                  <a:moveTo>
                    <a:pt x="1" y="1"/>
                  </a:moveTo>
                  <a:lnTo>
                    <a:pt x="1"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38"/>
            <p:cNvSpPr/>
            <p:nvPr/>
          </p:nvSpPr>
          <p:spPr>
            <a:xfrm>
              <a:off x="3364025" y="3364900"/>
              <a:ext cx="69325" cy="122975"/>
            </a:xfrm>
            <a:custGeom>
              <a:rect b="b" l="l" r="r" t="t"/>
              <a:pathLst>
                <a:path extrusionOk="0" h="4919" w="2773">
                  <a:moveTo>
                    <a:pt x="0" y="1"/>
                  </a:moveTo>
                  <a:lnTo>
                    <a:pt x="0" y="4918"/>
                  </a:lnTo>
                  <a:lnTo>
                    <a:pt x="2773" y="4918"/>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38"/>
            <p:cNvSpPr/>
            <p:nvPr/>
          </p:nvSpPr>
          <p:spPr>
            <a:xfrm>
              <a:off x="3502650" y="3386175"/>
              <a:ext cx="69350" cy="101700"/>
            </a:xfrm>
            <a:custGeom>
              <a:rect b="b" l="l" r="r" t="t"/>
              <a:pathLst>
                <a:path extrusionOk="0" h="4068" w="2774">
                  <a:moveTo>
                    <a:pt x="1" y="0"/>
                  </a:moveTo>
                  <a:lnTo>
                    <a:pt x="1" y="4067"/>
                  </a:lnTo>
                  <a:lnTo>
                    <a:pt x="2774" y="4067"/>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38"/>
            <p:cNvSpPr/>
            <p:nvPr/>
          </p:nvSpPr>
          <p:spPr>
            <a:xfrm>
              <a:off x="3855725" y="1244650"/>
              <a:ext cx="170100" cy="822625"/>
            </a:xfrm>
            <a:custGeom>
              <a:rect b="b" l="l" r="r" t="t"/>
              <a:pathLst>
                <a:path extrusionOk="0" h="32905" w="6804">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38"/>
            <p:cNvSpPr/>
            <p:nvPr/>
          </p:nvSpPr>
          <p:spPr>
            <a:xfrm>
              <a:off x="4130225" y="1239100"/>
              <a:ext cx="302275" cy="14800"/>
            </a:xfrm>
            <a:custGeom>
              <a:rect b="b" l="l" r="r" t="t"/>
              <a:pathLst>
                <a:path extrusionOk="0" h="592" w="12091">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38"/>
            <p:cNvSpPr/>
            <p:nvPr/>
          </p:nvSpPr>
          <p:spPr>
            <a:xfrm>
              <a:off x="4130225" y="13306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38"/>
            <p:cNvSpPr/>
            <p:nvPr/>
          </p:nvSpPr>
          <p:spPr>
            <a:xfrm>
              <a:off x="4130225" y="14221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38"/>
            <p:cNvSpPr/>
            <p:nvPr/>
          </p:nvSpPr>
          <p:spPr>
            <a:xfrm>
              <a:off x="1709575" y="4545200"/>
              <a:ext cx="317975" cy="15750"/>
            </a:xfrm>
            <a:custGeom>
              <a:rect b="b" l="l" r="r" t="t"/>
              <a:pathLst>
                <a:path extrusionOk="0" h="630" w="12719">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38"/>
            <p:cNvSpPr/>
            <p:nvPr/>
          </p:nvSpPr>
          <p:spPr>
            <a:xfrm>
              <a:off x="1709575" y="4631150"/>
              <a:ext cx="317975" cy="15750"/>
            </a:xfrm>
            <a:custGeom>
              <a:rect b="b" l="l" r="r" t="t"/>
              <a:pathLst>
                <a:path extrusionOk="0" h="630" w="12719">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38"/>
            <p:cNvSpPr/>
            <p:nvPr/>
          </p:nvSpPr>
          <p:spPr>
            <a:xfrm>
              <a:off x="1709575" y="4717125"/>
              <a:ext cx="317975" cy="15725"/>
            </a:xfrm>
            <a:custGeom>
              <a:rect b="b" l="l" r="r" t="t"/>
              <a:pathLst>
                <a:path extrusionOk="0" h="629" w="12719">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38"/>
            <p:cNvSpPr/>
            <p:nvPr/>
          </p:nvSpPr>
          <p:spPr>
            <a:xfrm>
              <a:off x="1709575" y="4803075"/>
              <a:ext cx="317975" cy="14800"/>
            </a:xfrm>
            <a:custGeom>
              <a:rect b="b" l="l" r="r" t="t"/>
              <a:pathLst>
                <a:path extrusionOk="0" h="592" w="12719">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38"/>
            <p:cNvSpPr/>
            <p:nvPr/>
          </p:nvSpPr>
          <p:spPr>
            <a:xfrm>
              <a:off x="2163400" y="3753100"/>
              <a:ext cx="949250" cy="949250"/>
            </a:xfrm>
            <a:custGeom>
              <a:rect b="b" l="l" r="r" t="t"/>
              <a:pathLst>
                <a:path extrusionOk="0" h="37970" w="3797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38"/>
            <p:cNvSpPr/>
            <p:nvPr/>
          </p:nvSpPr>
          <p:spPr>
            <a:xfrm>
              <a:off x="2155075" y="3744775"/>
              <a:ext cx="965875" cy="965900"/>
            </a:xfrm>
            <a:custGeom>
              <a:rect b="b" l="l" r="r" t="t"/>
              <a:pathLst>
                <a:path extrusionOk="0" h="38636" w="38635">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38"/>
            <p:cNvSpPr/>
            <p:nvPr/>
          </p:nvSpPr>
          <p:spPr>
            <a:xfrm>
              <a:off x="2283550" y="3873250"/>
              <a:ext cx="708950" cy="708950"/>
            </a:xfrm>
            <a:custGeom>
              <a:rect b="b" l="l" r="r" t="t"/>
              <a:pathLst>
                <a:path extrusionOk="0" h="28358" w="28358">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38"/>
            <p:cNvSpPr/>
            <p:nvPr/>
          </p:nvSpPr>
          <p:spPr>
            <a:xfrm>
              <a:off x="2275225" y="3864950"/>
              <a:ext cx="725575" cy="725575"/>
            </a:xfrm>
            <a:custGeom>
              <a:rect b="b" l="l" r="r" t="t"/>
              <a:pathLst>
                <a:path extrusionOk="0" h="29023" w="29023">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38"/>
            <p:cNvSpPr/>
            <p:nvPr/>
          </p:nvSpPr>
          <p:spPr>
            <a:xfrm>
              <a:off x="2413875" y="4003575"/>
              <a:ext cx="448300" cy="448300"/>
            </a:xfrm>
            <a:custGeom>
              <a:rect b="b" l="l" r="r" t="t"/>
              <a:pathLst>
                <a:path extrusionOk="0" h="17932" w="17932">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38"/>
            <p:cNvSpPr/>
            <p:nvPr/>
          </p:nvSpPr>
          <p:spPr>
            <a:xfrm>
              <a:off x="2406475" y="3996175"/>
              <a:ext cx="463075" cy="463100"/>
            </a:xfrm>
            <a:custGeom>
              <a:rect b="b" l="l" r="r" t="t"/>
              <a:pathLst>
                <a:path extrusionOk="0" h="18524" w="18523">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38"/>
            <p:cNvSpPr/>
            <p:nvPr/>
          </p:nvSpPr>
          <p:spPr>
            <a:xfrm>
              <a:off x="1636575" y="3993425"/>
              <a:ext cx="469550" cy="468625"/>
            </a:xfrm>
            <a:custGeom>
              <a:rect b="b" l="l" r="r" t="t"/>
              <a:pathLst>
                <a:path extrusionOk="0" h="18745" w="18782">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38"/>
            <p:cNvSpPr/>
            <p:nvPr/>
          </p:nvSpPr>
          <p:spPr>
            <a:xfrm>
              <a:off x="1629175" y="3985100"/>
              <a:ext cx="484325" cy="485250"/>
            </a:xfrm>
            <a:custGeom>
              <a:rect b="b" l="l" r="r" t="t"/>
              <a:pathLst>
                <a:path extrusionOk="0" h="19410" w="19373">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38"/>
            <p:cNvSpPr/>
            <p:nvPr/>
          </p:nvSpPr>
          <p:spPr>
            <a:xfrm>
              <a:off x="1740075" y="4096925"/>
              <a:ext cx="262525" cy="262525"/>
            </a:xfrm>
            <a:custGeom>
              <a:rect b="b" l="l" r="r" t="t"/>
              <a:pathLst>
                <a:path extrusionOk="0" h="10501" w="10501">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38"/>
            <p:cNvSpPr/>
            <p:nvPr/>
          </p:nvSpPr>
          <p:spPr>
            <a:xfrm>
              <a:off x="1732700" y="4088600"/>
              <a:ext cx="277300" cy="278250"/>
            </a:xfrm>
            <a:custGeom>
              <a:rect b="b" l="l" r="r" t="t"/>
              <a:pathLst>
                <a:path extrusionOk="0" h="11130" w="11092">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38"/>
            <p:cNvSpPr/>
            <p:nvPr/>
          </p:nvSpPr>
          <p:spPr>
            <a:xfrm>
              <a:off x="1304750" y="4090450"/>
              <a:ext cx="274525" cy="274550"/>
            </a:xfrm>
            <a:custGeom>
              <a:rect b="b" l="l" r="r" t="t"/>
              <a:pathLst>
                <a:path extrusionOk="0" h="10982" w="10981">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38"/>
            <p:cNvSpPr/>
            <p:nvPr/>
          </p:nvSpPr>
          <p:spPr>
            <a:xfrm>
              <a:off x="1297350" y="4083075"/>
              <a:ext cx="290250" cy="289300"/>
            </a:xfrm>
            <a:custGeom>
              <a:rect b="b" l="l" r="r" t="t"/>
              <a:pathLst>
                <a:path extrusionOk="0" h="11572" w="1161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38"/>
            <p:cNvSpPr/>
            <p:nvPr/>
          </p:nvSpPr>
          <p:spPr>
            <a:xfrm>
              <a:off x="1364825" y="4150550"/>
              <a:ext cx="154375" cy="154375"/>
            </a:xfrm>
            <a:custGeom>
              <a:rect b="b" l="l" r="r" t="t"/>
              <a:pathLst>
                <a:path extrusionOk="0" h="6175" w="6175">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38"/>
            <p:cNvSpPr/>
            <p:nvPr/>
          </p:nvSpPr>
          <p:spPr>
            <a:xfrm>
              <a:off x="1357450" y="4143150"/>
              <a:ext cx="169150" cy="169150"/>
            </a:xfrm>
            <a:custGeom>
              <a:rect b="b" l="l" r="r" t="t"/>
              <a:pathLst>
                <a:path extrusionOk="0" h="6766" w="6766">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38"/>
            <p:cNvSpPr/>
            <p:nvPr/>
          </p:nvSpPr>
          <p:spPr>
            <a:xfrm>
              <a:off x="1150400" y="4228175"/>
              <a:ext cx="1488100" cy="25"/>
            </a:xfrm>
            <a:custGeom>
              <a:rect b="b" l="l" r="r" t="t"/>
              <a:pathLst>
                <a:path extrusionOk="0" h="1" w="59524">
                  <a:moveTo>
                    <a:pt x="59523" y="1"/>
                  </a:moveTo>
                  <a:lnTo>
                    <a:pt x="1"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38"/>
            <p:cNvSpPr/>
            <p:nvPr/>
          </p:nvSpPr>
          <p:spPr>
            <a:xfrm>
              <a:off x="1143000" y="4219850"/>
              <a:ext cx="1502900" cy="15750"/>
            </a:xfrm>
            <a:custGeom>
              <a:rect b="b" l="l" r="r" t="t"/>
              <a:pathLst>
                <a:path extrusionOk="0" h="630" w="60116">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38"/>
            <p:cNvSpPr/>
            <p:nvPr/>
          </p:nvSpPr>
          <p:spPr>
            <a:xfrm>
              <a:off x="2662500" y="939625"/>
              <a:ext cx="943700" cy="739450"/>
            </a:xfrm>
            <a:custGeom>
              <a:rect b="b" l="l" r="r" t="t"/>
              <a:pathLst>
                <a:path extrusionOk="0" h="29578" w="37748">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38"/>
            <p:cNvSpPr/>
            <p:nvPr/>
          </p:nvSpPr>
          <p:spPr>
            <a:xfrm>
              <a:off x="2752150" y="1489575"/>
              <a:ext cx="854050" cy="189500"/>
            </a:xfrm>
            <a:custGeom>
              <a:rect b="b" l="l" r="r" t="t"/>
              <a:pathLst>
                <a:path extrusionOk="0" h="7580" w="34162">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38"/>
            <p:cNvSpPr/>
            <p:nvPr/>
          </p:nvSpPr>
          <p:spPr>
            <a:xfrm>
              <a:off x="2662500" y="1694750"/>
              <a:ext cx="943700" cy="74900"/>
            </a:xfrm>
            <a:custGeom>
              <a:rect b="b" l="l" r="r" t="t"/>
              <a:pathLst>
                <a:path extrusionOk="0" h="2996" w="37748">
                  <a:moveTo>
                    <a:pt x="1" y="1"/>
                  </a:moveTo>
                  <a:lnTo>
                    <a:pt x="1" y="2995"/>
                  </a:lnTo>
                  <a:lnTo>
                    <a:pt x="37747" y="2995"/>
                  </a:lnTo>
                  <a:lnTo>
                    <a:pt x="377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38"/>
            <p:cNvSpPr/>
            <p:nvPr/>
          </p:nvSpPr>
          <p:spPr>
            <a:xfrm>
              <a:off x="2662500" y="1679050"/>
              <a:ext cx="943700" cy="15725"/>
            </a:xfrm>
            <a:custGeom>
              <a:rect b="b" l="l" r="r" t="t"/>
              <a:pathLst>
                <a:path extrusionOk="0" h="629" w="37748">
                  <a:moveTo>
                    <a:pt x="1" y="0"/>
                  </a:moveTo>
                  <a:lnTo>
                    <a:pt x="1" y="629"/>
                  </a:lnTo>
                  <a:lnTo>
                    <a:pt x="37747" y="629"/>
                  </a:lnTo>
                  <a:lnTo>
                    <a:pt x="3774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38"/>
            <p:cNvSpPr/>
            <p:nvPr/>
          </p:nvSpPr>
          <p:spPr>
            <a:xfrm>
              <a:off x="2655100" y="932250"/>
              <a:ext cx="959425" cy="844800"/>
            </a:xfrm>
            <a:custGeom>
              <a:rect b="b" l="l" r="r" t="t"/>
              <a:pathLst>
                <a:path extrusionOk="0" h="33792" w="38377">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38"/>
            <p:cNvSpPr/>
            <p:nvPr/>
          </p:nvSpPr>
          <p:spPr>
            <a:xfrm>
              <a:off x="2662500" y="939625"/>
              <a:ext cx="943700" cy="141450"/>
            </a:xfrm>
            <a:custGeom>
              <a:rect b="b" l="l" r="r" t="t"/>
              <a:pathLst>
                <a:path extrusionOk="0" h="5658" w="37748">
                  <a:moveTo>
                    <a:pt x="1" y="1"/>
                  </a:moveTo>
                  <a:lnTo>
                    <a:pt x="1" y="5657"/>
                  </a:lnTo>
                  <a:lnTo>
                    <a:pt x="37747" y="5657"/>
                  </a:lnTo>
                  <a:lnTo>
                    <a:pt x="377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38"/>
            <p:cNvSpPr/>
            <p:nvPr/>
          </p:nvSpPr>
          <p:spPr>
            <a:xfrm>
              <a:off x="2655100" y="932250"/>
              <a:ext cx="959425" cy="156225"/>
            </a:xfrm>
            <a:custGeom>
              <a:rect b="b" l="l" r="r" t="t"/>
              <a:pathLst>
                <a:path extrusionOk="0" h="6249" w="38377">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38"/>
            <p:cNvSpPr/>
            <p:nvPr/>
          </p:nvSpPr>
          <p:spPr>
            <a:xfrm>
              <a:off x="2942550" y="1191950"/>
              <a:ext cx="389150" cy="389150"/>
            </a:xfrm>
            <a:custGeom>
              <a:rect b="b" l="l" r="r" t="t"/>
              <a:pathLst>
                <a:path extrusionOk="0" h="15566" w="15566">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38"/>
            <p:cNvSpPr/>
            <p:nvPr/>
          </p:nvSpPr>
          <p:spPr>
            <a:xfrm>
              <a:off x="2935150" y="1183650"/>
              <a:ext cx="404850" cy="404850"/>
            </a:xfrm>
            <a:custGeom>
              <a:rect b="b" l="l" r="r" t="t"/>
              <a:pathLst>
                <a:path extrusionOk="0" h="16194" w="16194">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38"/>
            <p:cNvSpPr/>
            <p:nvPr/>
          </p:nvSpPr>
          <p:spPr>
            <a:xfrm>
              <a:off x="3046075" y="1257575"/>
              <a:ext cx="228325" cy="263450"/>
            </a:xfrm>
            <a:custGeom>
              <a:rect b="b" l="l" r="r" t="t"/>
              <a:pathLst>
                <a:path extrusionOk="0" h="10538" w="9133">
                  <a:moveTo>
                    <a:pt x="0" y="1"/>
                  </a:moveTo>
                  <a:lnTo>
                    <a:pt x="0" y="10537"/>
                  </a:lnTo>
                  <a:lnTo>
                    <a:pt x="9132" y="5288"/>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38"/>
            <p:cNvSpPr/>
            <p:nvPr/>
          </p:nvSpPr>
          <p:spPr>
            <a:xfrm>
              <a:off x="3038675" y="1250425"/>
              <a:ext cx="243100" cy="278675"/>
            </a:xfrm>
            <a:custGeom>
              <a:rect b="b" l="l" r="r" t="t"/>
              <a:pathLst>
                <a:path extrusionOk="0" h="11147" w="9724">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1" name="Google Shape;2681;p38"/>
          <p:cNvGrpSpPr/>
          <p:nvPr/>
        </p:nvGrpSpPr>
        <p:grpSpPr>
          <a:xfrm>
            <a:off x="731647" y="573573"/>
            <a:ext cx="635100" cy="734640"/>
            <a:chOff x="731647" y="573573"/>
            <a:chExt cx="635100" cy="734640"/>
          </a:xfrm>
        </p:grpSpPr>
        <p:grpSp>
          <p:nvGrpSpPr>
            <p:cNvPr id="2682" name="Google Shape;2682;p38"/>
            <p:cNvGrpSpPr/>
            <p:nvPr/>
          </p:nvGrpSpPr>
          <p:grpSpPr>
            <a:xfrm>
              <a:off x="731647" y="573573"/>
              <a:ext cx="635100" cy="635100"/>
              <a:chOff x="917231" y="750460"/>
              <a:chExt cx="635100" cy="635100"/>
            </a:xfrm>
          </p:grpSpPr>
          <p:sp>
            <p:nvSpPr>
              <p:cNvPr id="2683" name="Google Shape;2683;p38"/>
              <p:cNvSpPr/>
              <p:nvPr/>
            </p:nvSpPr>
            <p:spPr>
              <a:xfrm>
                <a:off x="917231" y="750460"/>
                <a:ext cx="635100" cy="6351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38"/>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5" name="Google Shape;2685;p38"/>
            <p:cNvGrpSpPr/>
            <p:nvPr/>
          </p:nvGrpSpPr>
          <p:grpSpPr>
            <a:xfrm>
              <a:off x="961679" y="1281213"/>
              <a:ext cx="175013" cy="27000"/>
              <a:chOff x="5662375" y="212375"/>
              <a:chExt cx="175013" cy="27000"/>
            </a:xfrm>
          </p:grpSpPr>
          <p:sp>
            <p:nvSpPr>
              <p:cNvPr id="2686" name="Google Shape;2686;p3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687" name="Google Shape;2687;p3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688" name="Google Shape;2688;p3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2689" name="Google Shape;2689;p38"/>
          <p:cNvGrpSpPr/>
          <p:nvPr/>
        </p:nvGrpSpPr>
        <p:grpSpPr>
          <a:xfrm>
            <a:off x="731647" y="1650460"/>
            <a:ext cx="635100" cy="733490"/>
            <a:chOff x="731647" y="1650460"/>
            <a:chExt cx="635100" cy="733490"/>
          </a:xfrm>
        </p:grpSpPr>
        <p:grpSp>
          <p:nvGrpSpPr>
            <p:cNvPr id="2690" name="Google Shape;2690;p38"/>
            <p:cNvGrpSpPr/>
            <p:nvPr/>
          </p:nvGrpSpPr>
          <p:grpSpPr>
            <a:xfrm>
              <a:off x="731647" y="1650460"/>
              <a:ext cx="635100" cy="635100"/>
              <a:chOff x="917231" y="1827973"/>
              <a:chExt cx="635100" cy="635100"/>
            </a:xfrm>
          </p:grpSpPr>
          <p:sp>
            <p:nvSpPr>
              <p:cNvPr id="2691" name="Google Shape;2691;p38"/>
              <p:cNvSpPr/>
              <p:nvPr/>
            </p:nvSpPr>
            <p:spPr>
              <a:xfrm>
                <a:off x="917231" y="1827973"/>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38"/>
              <p:cNvSpPr/>
              <p:nvPr/>
            </p:nvSpPr>
            <p:spPr>
              <a:xfrm>
                <a:off x="1001931" y="1912710"/>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3" name="Google Shape;2693;p38"/>
            <p:cNvGrpSpPr/>
            <p:nvPr/>
          </p:nvGrpSpPr>
          <p:grpSpPr>
            <a:xfrm>
              <a:off x="961679" y="2356951"/>
              <a:ext cx="175013" cy="27000"/>
              <a:chOff x="5662375" y="212375"/>
              <a:chExt cx="175013" cy="27000"/>
            </a:xfrm>
          </p:grpSpPr>
          <p:sp>
            <p:nvSpPr>
              <p:cNvPr id="2694" name="Google Shape;2694;p3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695" name="Google Shape;2695;p3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696" name="Google Shape;2696;p3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2697" name="Google Shape;2697;p38"/>
          <p:cNvGrpSpPr/>
          <p:nvPr/>
        </p:nvGrpSpPr>
        <p:grpSpPr>
          <a:xfrm>
            <a:off x="731647" y="2728277"/>
            <a:ext cx="635100" cy="734984"/>
            <a:chOff x="731647" y="2728277"/>
            <a:chExt cx="635100" cy="734984"/>
          </a:xfrm>
        </p:grpSpPr>
        <p:grpSp>
          <p:nvGrpSpPr>
            <p:cNvPr id="2698" name="Google Shape;2698;p38"/>
            <p:cNvGrpSpPr/>
            <p:nvPr/>
          </p:nvGrpSpPr>
          <p:grpSpPr>
            <a:xfrm>
              <a:off x="731647" y="2728277"/>
              <a:ext cx="635100" cy="635100"/>
              <a:chOff x="917231" y="2905502"/>
              <a:chExt cx="635100" cy="635100"/>
            </a:xfrm>
          </p:grpSpPr>
          <p:sp>
            <p:nvSpPr>
              <p:cNvPr id="2699" name="Google Shape;2699;p38"/>
              <p:cNvSpPr/>
              <p:nvPr/>
            </p:nvSpPr>
            <p:spPr>
              <a:xfrm>
                <a:off x="917231" y="2905502"/>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38"/>
              <p:cNvSpPr/>
              <p:nvPr/>
            </p:nvSpPr>
            <p:spPr>
              <a:xfrm>
                <a:off x="1001931" y="2990252"/>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1" name="Google Shape;2701;p38"/>
            <p:cNvGrpSpPr/>
            <p:nvPr/>
          </p:nvGrpSpPr>
          <p:grpSpPr>
            <a:xfrm>
              <a:off x="961679" y="3436260"/>
              <a:ext cx="175013" cy="27000"/>
              <a:chOff x="5662375" y="212375"/>
              <a:chExt cx="175013" cy="27000"/>
            </a:xfrm>
          </p:grpSpPr>
          <p:sp>
            <p:nvSpPr>
              <p:cNvPr id="2702" name="Google Shape;2702;p3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703" name="Google Shape;2703;p3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704" name="Google Shape;2704;p3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2705" name="Google Shape;2705;p38"/>
          <p:cNvGrpSpPr/>
          <p:nvPr/>
        </p:nvGrpSpPr>
        <p:grpSpPr>
          <a:xfrm>
            <a:off x="731647" y="3806675"/>
            <a:ext cx="635100" cy="734704"/>
            <a:chOff x="731647" y="3806675"/>
            <a:chExt cx="635100" cy="734704"/>
          </a:xfrm>
        </p:grpSpPr>
        <p:grpSp>
          <p:nvGrpSpPr>
            <p:cNvPr id="2706" name="Google Shape;2706;p38"/>
            <p:cNvGrpSpPr/>
            <p:nvPr/>
          </p:nvGrpSpPr>
          <p:grpSpPr>
            <a:xfrm>
              <a:off x="731647" y="3806675"/>
              <a:ext cx="635100" cy="635100"/>
              <a:chOff x="917231" y="3983097"/>
              <a:chExt cx="635100" cy="635100"/>
            </a:xfrm>
          </p:grpSpPr>
          <p:sp>
            <p:nvSpPr>
              <p:cNvPr id="2707" name="Google Shape;2707;p38"/>
              <p:cNvSpPr/>
              <p:nvPr/>
            </p:nvSpPr>
            <p:spPr>
              <a:xfrm>
                <a:off x="917231" y="3983097"/>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38"/>
              <p:cNvSpPr/>
              <p:nvPr/>
            </p:nvSpPr>
            <p:spPr>
              <a:xfrm>
                <a:off x="1001931" y="4067797"/>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9" name="Google Shape;2709;p38"/>
            <p:cNvGrpSpPr/>
            <p:nvPr/>
          </p:nvGrpSpPr>
          <p:grpSpPr>
            <a:xfrm>
              <a:off x="961679" y="4514379"/>
              <a:ext cx="175013" cy="27000"/>
              <a:chOff x="5662375" y="212375"/>
              <a:chExt cx="175013" cy="27000"/>
            </a:xfrm>
          </p:grpSpPr>
          <p:sp>
            <p:nvSpPr>
              <p:cNvPr id="2710" name="Google Shape;2710;p3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711" name="Google Shape;2711;p3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712" name="Google Shape;2712;p3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sp>
        <p:nvSpPr>
          <p:cNvPr id="2713" name="Google Shape;2713;p38"/>
          <p:cNvSpPr txBox="1"/>
          <p:nvPr>
            <p:ph type="title"/>
          </p:nvPr>
        </p:nvSpPr>
        <p:spPr>
          <a:xfrm>
            <a:off x="5907024" y="356616"/>
            <a:ext cx="2615100" cy="576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Table of Contents</a:t>
            </a:r>
            <a:endParaRPr/>
          </a:p>
        </p:txBody>
      </p:sp>
      <p:sp>
        <p:nvSpPr>
          <p:cNvPr id="2714" name="Google Shape;2714;p38"/>
          <p:cNvSpPr txBox="1"/>
          <p:nvPr>
            <p:ph idx="2" type="subTitle"/>
          </p:nvPr>
        </p:nvSpPr>
        <p:spPr>
          <a:xfrm>
            <a:off x="1664208" y="865632"/>
            <a:ext cx="2615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 we do it?</a:t>
            </a:r>
            <a:endParaRPr>
              <a:latin typeface="Barlow Semi Condensed"/>
              <a:ea typeface="Barlow Semi Condensed"/>
              <a:cs typeface="Barlow Semi Condensed"/>
              <a:sym typeface="Barlow Semi Condensed"/>
            </a:endParaRPr>
          </a:p>
        </p:txBody>
      </p:sp>
      <p:sp>
        <p:nvSpPr>
          <p:cNvPr id="2715" name="Google Shape;2715;p38"/>
          <p:cNvSpPr txBox="1"/>
          <p:nvPr>
            <p:ph idx="1" type="subTitle"/>
          </p:nvPr>
        </p:nvSpPr>
        <p:spPr>
          <a:xfrm>
            <a:off x="1664208" y="481618"/>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600">
                <a:latin typeface="Barlow Semi Condensed"/>
                <a:ea typeface="Barlow Semi Condensed"/>
                <a:cs typeface="Barlow Semi Condensed"/>
                <a:sym typeface="Barlow Semi Condensed"/>
              </a:rPr>
              <a:t>Project Goals</a:t>
            </a:r>
            <a:endParaRPr b="1" sz="2600">
              <a:latin typeface="Barlow Semi Condensed"/>
              <a:ea typeface="Barlow Semi Condensed"/>
              <a:cs typeface="Barlow Semi Condensed"/>
              <a:sym typeface="Barlow Semi Condensed"/>
            </a:endParaRPr>
          </a:p>
        </p:txBody>
      </p:sp>
      <p:sp>
        <p:nvSpPr>
          <p:cNvPr id="2716" name="Google Shape;2716;p38"/>
          <p:cNvSpPr txBox="1"/>
          <p:nvPr>
            <p:ph idx="3" type="subTitle"/>
          </p:nvPr>
        </p:nvSpPr>
        <p:spPr>
          <a:xfrm>
            <a:off x="1664208" y="1581285"/>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600">
                <a:latin typeface="Barlow Semi Condensed"/>
                <a:ea typeface="Barlow Semi Condensed"/>
                <a:cs typeface="Barlow Semi Condensed"/>
                <a:sym typeface="Barlow Semi Condensed"/>
              </a:rPr>
              <a:t>Scopes</a:t>
            </a:r>
            <a:endParaRPr b="1" sz="2600">
              <a:latin typeface="Barlow Semi Condensed"/>
              <a:ea typeface="Barlow Semi Condensed"/>
              <a:cs typeface="Barlow Semi Condensed"/>
              <a:sym typeface="Barlow Semi Condensed"/>
            </a:endParaRPr>
          </a:p>
        </p:txBody>
      </p:sp>
      <p:sp>
        <p:nvSpPr>
          <p:cNvPr id="2717" name="Google Shape;2717;p38"/>
          <p:cNvSpPr txBox="1"/>
          <p:nvPr>
            <p:ph idx="4" type="subTitle"/>
          </p:nvPr>
        </p:nvSpPr>
        <p:spPr>
          <a:xfrm>
            <a:off x="1664208" y="1944624"/>
            <a:ext cx="2615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 we do?</a:t>
            </a:r>
            <a:endParaRPr/>
          </a:p>
          <a:p>
            <a:pPr indent="0" lvl="0" marL="0" rtl="0" algn="l">
              <a:spcBef>
                <a:spcPts val="0"/>
              </a:spcBef>
              <a:spcAft>
                <a:spcPts val="0"/>
              </a:spcAft>
              <a:buClr>
                <a:schemeClr val="dk1"/>
              </a:buClr>
              <a:buSzPts val="1100"/>
              <a:buFont typeface="Arial"/>
              <a:buNone/>
            </a:pPr>
            <a:r>
              <a:t/>
            </a:r>
            <a:endParaRPr/>
          </a:p>
        </p:txBody>
      </p:sp>
      <p:sp>
        <p:nvSpPr>
          <p:cNvPr id="2718" name="Google Shape;2718;p38"/>
          <p:cNvSpPr txBox="1"/>
          <p:nvPr>
            <p:ph idx="5" type="subTitle"/>
          </p:nvPr>
        </p:nvSpPr>
        <p:spPr>
          <a:xfrm>
            <a:off x="1664208" y="2680952"/>
            <a:ext cx="2615100" cy="384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600">
                <a:latin typeface="Barlow Semi Condensed"/>
                <a:ea typeface="Barlow Semi Condensed"/>
                <a:cs typeface="Barlow Semi Condensed"/>
                <a:sym typeface="Barlow Semi Condensed"/>
              </a:rPr>
              <a:t>Our Proposal</a:t>
            </a:r>
            <a:endParaRPr b="1" sz="2600">
              <a:latin typeface="Barlow Semi Condensed"/>
              <a:ea typeface="Barlow Semi Condensed"/>
              <a:cs typeface="Barlow Semi Condensed"/>
              <a:sym typeface="Barlow Semi Condensed"/>
            </a:endParaRPr>
          </a:p>
        </p:txBody>
      </p:sp>
      <p:sp>
        <p:nvSpPr>
          <p:cNvPr id="2719" name="Google Shape;2719;p38"/>
          <p:cNvSpPr txBox="1"/>
          <p:nvPr>
            <p:ph idx="6" type="subTitle"/>
          </p:nvPr>
        </p:nvSpPr>
        <p:spPr>
          <a:xfrm>
            <a:off x="1664208" y="3023616"/>
            <a:ext cx="2615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How do</a:t>
            </a:r>
            <a:r>
              <a:rPr lang="en"/>
              <a:t> we do it</a:t>
            </a:r>
            <a:r>
              <a:rPr lang="en"/>
              <a:t>?</a:t>
            </a:r>
            <a:endParaRPr/>
          </a:p>
        </p:txBody>
      </p:sp>
      <p:sp>
        <p:nvSpPr>
          <p:cNvPr id="2720" name="Google Shape;2720;p38"/>
          <p:cNvSpPr txBox="1"/>
          <p:nvPr>
            <p:ph idx="7" type="subTitle"/>
          </p:nvPr>
        </p:nvSpPr>
        <p:spPr>
          <a:xfrm>
            <a:off x="1664208" y="3780594"/>
            <a:ext cx="2615100" cy="384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600">
                <a:latin typeface="Barlow Semi Condensed"/>
                <a:ea typeface="Barlow Semi Condensed"/>
                <a:cs typeface="Barlow Semi Condensed"/>
                <a:sym typeface="Barlow Semi Condensed"/>
              </a:rPr>
              <a:t>Gantt Chart</a:t>
            </a:r>
            <a:endParaRPr b="1" sz="2600">
              <a:latin typeface="Barlow Semi Condensed"/>
              <a:ea typeface="Barlow Semi Condensed"/>
              <a:cs typeface="Barlow Semi Condensed"/>
              <a:sym typeface="Barlow Semi Condensed"/>
            </a:endParaRPr>
          </a:p>
        </p:txBody>
      </p:sp>
      <p:sp>
        <p:nvSpPr>
          <p:cNvPr id="2721" name="Google Shape;2721;p38"/>
          <p:cNvSpPr txBox="1"/>
          <p:nvPr>
            <p:ph idx="8" type="subTitle"/>
          </p:nvPr>
        </p:nvSpPr>
        <p:spPr>
          <a:xfrm>
            <a:off x="1664208" y="4102608"/>
            <a:ext cx="2615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When do we do</a:t>
            </a:r>
            <a:r>
              <a:rPr lang="en"/>
              <a:t> it</a:t>
            </a:r>
            <a:r>
              <a:rPr lang="en"/>
              <a:t>?</a:t>
            </a:r>
            <a:endParaRPr/>
          </a:p>
        </p:txBody>
      </p:sp>
      <p:sp>
        <p:nvSpPr>
          <p:cNvPr id="2722" name="Google Shape;2722;p38"/>
          <p:cNvSpPr txBox="1"/>
          <p:nvPr>
            <p:ph idx="9" type="title"/>
          </p:nvPr>
        </p:nvSpPr>
        <p:spPr>
          <a:xfrm>
            <a:off x="813816" y="722376"/>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723" name="Google Shape;2723;p38"/>
          <p:cNvSpPr txBox="1"/>
          <p:nvPr>
            <p:ph idx="13" type="title"/>
          </p:nvPr>
        </p:nvSpPr>
        <p:spPr>
          <a:xfrm>
            <a:off x="813816" y="1801368"/>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724" name="Google Shape;2724;p38"/>
          <p:cNvSpPr txBox="1"/>
          <p:nvPr>
            <p:ph idx="14" type="title"/>
          </p:nvPr>
        </p:nvSpPr>
        <p:spPr>
          <a:xfrm>
            <a:off x="813816" y="2880360"/>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725" name="Google Shape;2725;p38"/>
          <p:cNvSpPr txBox="1"/>
          <p:nvPr>
            <p:ph idx="15" type="title"/>
          </p:nvPr>
        </p:nvSpPr>
        <p:spPr>
          <a:xfrm>
            <a:off x="765976" y="3959325"/>
            <a:ext cx="5529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9" name="Shape 2729"/>
        <p:cNvGrpSpPr/>
        <p:nvPr/>
      </p:nvGrpSpPr>
      <p:grpSpPr>
        <a:xfrm>
          <a:off x="0" y="0"/>
          <a:ext cx="0" cy="0"/>
          <a:chOff x="0" y="0"/>
          <a:chExt cx="0" cy="0"/>
        </a:xfrm>
      </p:grpSpPr>
      <p:sp>
        <p:nvSpPr>
          <p:cNvPr id="2730" name="Google Shape;2730;p39"/>
          <p:cNvSpPr txBox="1"/>
          <p:nvPr>
            <p:ph type="title"/>
          </p:nvPr>
        </p:nvSpPr>
        <p:spPr>
          <a:xfrm>
            <a:off x="2895600" y="2535936"/>
            <a:ext cx="32004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Project</a:t>
            </a:r>
            <a:endParaRPr sz="4700"/>
          </a:p>
          <a:p>
            <a:pPr indent="0" lvl="0" marL="0" rtl="0" algn="ctr">
              <a:spcBef>
                <a:spcPts val="0"/>
              </a:spcBef>
              <a:spcAft>
                <a:spcPts val="0"/>
              </a:spcAft>
              <a:buNone/>
            </a:pPr>
            <a:r>
              <a:rPr lang="en" sz="4700"/>
              <a:t>Goals</a:t>
            </a:r>
            <a:endParaRPr sz="4700"/>
          </a:p>
        </p:txBody>
      </p:sp>
      <p:sp>
        <p:nvSpPr>
          <p:cNvPr id="2731" name="Google Shape;2731;p39"/>
          <p:cNvSpPr txBox="1"/>
          <p:nvPr>
            <p:ph idx="2" type="title"/>
          </p:nvPr>
        </p:nvSpPr>
        <p:spPr>
          <a:xfrm>
            <a:off x="2971800" y="1161288"/>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5" name="Shape 2735"/>
        <p:cNvGrpSpPr/>
        <p:nvPr/>
      </p:nvGrpSpPr>
      <p:grpSpPr>
        <a:xfrm>
          <a:off x="0" y="0"/>
          <a:ext cx="0" cy="0"/>
          <a:chOff x="0" y="0"/>
          <a:chExt cx="0" cy="0"/>
        </a:xfrm>
      </p:grpSpPr>
      <p:sp>
        <p:nvSpPr>
          <p:cNvPr id="2736" name="Google Shape;2736;p40"/>
          <p:cNvSpPr txBox="1"/>
          <p:nvPr>
            <p:ph idx="1" type="subTitle"/>
          </p:nvPr>
        </p:nvSpPr>
        <p:spPr>
          <a:xfrm>
            <a:off x="4402250" y="1676351"/>
            <a:ext cx="3557100" cy="265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700"/>
              <a:t>Increasing Olist's sales through:</a:t>
            </a:r>
            <a:endParaRPr b="1" sz="1700"/>
          </a:p>
          <a:p>
            <a:pPr indent="0" lvl="0" marL="0" rtl="0" algn="l">
              <a:spcBef>
                <a:spcPts val="0"/>
              </a:spcBef>
              <a:spcAft>
                <a:spcPts val="0"/>
              </a:spcAft>
              <a:buClr>
                <a:schemeClr val="dk1"/>
              </a:buClr>
              <a:buSzPts val="1100"/>
              <a:buFont typeface="Arial"/>
              <a:buNone/>
            </a:pPr>
            <a:r>
              <a:t/>
            </a:r>
            <a:endParaRPr/>
          </a:p>
          <a:p>
            <a:pPr indent="-330200" lvl="0" marL="457200" rtl="0" algn="l">
              <a:spcBef>
                <a:spcPts val="0"/>
              </a:spcBef>
              <a:spcAft>
                <a:spcPts val="0"/>
              </a:spcAft>
              <a:buClr>
                <a:schemeClr val="accent1"/>
              </a:buClr>
              <a:buSzPts val="1600"/>
              <a:buFont typeface="Barlow Semi Condensed"/>
              <a:buChar char="●"/>
            </a:pPr>
            <a:r>
              <a:rPr lang="en"/>
              <a:t>The analysis </a:t>
            </a:r>
            <a:r>
              <a:rPr lang="en"/>
              <a:t>of</a:t>
            </a:r>
            <a:r>
              <a:rPr lang="en"/>
              <a:t> information that allows to reduce the average delivery time of orders to customers.</a:t>
            </a:r>
            <a:endParaRPr/>
          </a:p>
          <a:p>
            <a:pPr indent="-330200" lvl="0" marL="457200" rtl="0" algn="l">
              <a:spcBef>
                <a:spcPts val="0"/>
              </a:spcBef>
              <a:spcAft>
                <a:spcPts val="0"/>
              </a:spcAft>
              <a:buClr>
                <a:schemeClr val="accent1"/>
              </a:buClr>
              <a:buSzPts val="1600"/>
              <a:buFont typeface="Barlow Semi Condensed"/>
              <a:buChar char="●"/>
            </a:pPr>
            <a:r>
              <a:rPr lang="en"/>
              <a:t>The provid</a:t>
            </a:r>
            <a:r>
              <a:rPr lang="en"/>
              <a:t>ing</a:t>
            </a:r>
            <a:r>
              <a:rPr lang="en"/>
              <a:t> strategic recommendations to sellers to increase their sales.</a:t>
            </a:r>
            <a:endParaRPr>
              <a:latin typeface="Barlow Semi Condensed"/>
              <a:ea typeface="Barlow Semi Condensed"/>
              <a:cs typeface="Barlow Semi Condensed"/>
              <a:sym typeface="Barlow Semi Condensed"/>
            </a:endParaRPr>
          </a:p>
          <a:p>
            <a:pPr indent="-330200" lvl="0" marL="457200" rtl="0" algn="l">
              <a:spcBef>
                <a:spcPts val="0"/>
              </a:spcBef>
              <a:spcAft>
                <a:spcPts val="1000"/>
              </a:spcAft>
              <a:buClr>
                <a:schemeClr val="accent1"/>
              </a:buClr>
              <a:buSzPts val="1600"/>
              <a:buFont typeface="Barlow Semi Condensed"/>
              <a:buChar char="●"/>
            </a:pPr>
            <a:r>
              <a:rPr lang="en"/>
              <a:t>The expand</a:t>
            </a:r>
            <a:r>
              <a:rPr lang="en"/>
              <a:t>ing</a:t>
            </a:r>
            <a:r>
              <a:rPr lang="en"/>
              <a:t> of the business model in Latin America.</a:t>
            </a:r>
            <a:endParaRPr>
              <a:latin typeface="Barlow Semi Condensed"/>
              <a:ea typeface="Barlow Semi Condensed"/>
              <a:cs typeface="Barlow Semi Condensed"/>
              <a:sym typeface="Barlow Semi Condensed"/>
            </a:endParaRPr>
          </a:p>
        </p:txBody>
      </p:sp>
      <p:grpSp>
        <p:nvGrpSpPr>
          <p:cNvPr id="2737" name="Google Shape;2737;p40"/>
          <p:cNvGrpSpPr/>
          <p:nvPr/>
        </p:nvGrpSpPr>
        <p:grpSpPr>
          <a:xfrm>
            <a:off x="633307" y="1460531"/>
            <a:ext cx="3584753" cy="2934361"/>
            <a:chOff x="845850" y="467825"/>
            <a:chExt cx="5996575" cy="4908600"/>
          </a:xfrm>
        </p:grpSpPr>
        <p:sp>
          <p:nvSpPr>
            <p:cNvPr id="2738" name="Google Shape;2738;p40"/>
            <p:cNvSpPr/>
            <p:nvPr/>
          </p:nvSpPr>
          <p:spPr>
            <a:xfrm>
              <a:off x="845850" y="467825"/>
              <a:ext cx="5996575" cy="4814800"/>
            </a:xfrm>
            <a:custGeom>
              <a:rect b="b" l="l" r="r" t="t"/>
              <a:pathLst>
                <a:path extrusionOk="0" h="192592" w="239863">
                  <a:moveTo>
                    <a:pt x="147813" y="1"/>
                  </a:moveTo>
                  <a:cubicBezTo>
                    <a:pt x="142156" y="1"/>
                    <a:pt x="136078" y="789"/>
                    <a:pt x="129736" y="2770"/>
                  </a:cubicBezTo>
                  <a:cubicBezTo>
                    <a:pt x="98620" y="12477"/>
                    <a:pt x="86341" y="39929"/>
                    <a:pt x="68918" y="59055"/>
                  </a:cubicBezTo>
                  <a:cubicBezTo>
                    <a:pt x="59821" y="69084"/>
                    <a:pt x="45999" y="73102"/>
                    <a:pt x="35038" y="80945"/>
                  </a:cubicBezTo>
                  <a:cubicBezTo>
                    <a:pt x="1" y="106018"/>
                    <a:pt x="6976" y="159667"/>
                    <a:pt x="35231" y="179114"/>
                  </a:cubicBezTo>
                  <a:cubicBezTo>
                    <a:pt x="48326" y="188144"/>
                    <a:pt x="62992" y="192591"/>
                    <a:pt x="79703" y="192591"/>
                  </a:cubicBezTo>
                  <a:cubicBezTo>
                    <a:pt x="94167" y="192591"/>
                    <a:pt x="110163" y="189259"/>
                    <a:pt x="128000" y="182683"/>
                  </a:cubicBezTo>
                  <a:cubicBezTo>
                    <a:pt x="166445" y="168507"/>
                    <a:pt x="194025" y="159828"/>
                    <a:pt x="216944" y="121962"/>
                  </a:cubicBezTo>
                  <a:cubicBezTo>
                    <a:pt x="239863" y="84063"/>
                    <a:pt x="216108" y="37807"/>
                    <a:pt x="185539" y="11995"/>
                  </a:cubicBezTo>
                  <a:cubicBezTo>
                    <a:pt x="185539" y="11995"/>
                    <a:pt x="169878" y="1"/>
                    <a:pt x="147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40"/>
            <p:cNvSpPr/>
            <p:nvPr/>
          </p:nvSpPr>
          <p:spPr>
            <a:xfrm>
              <a:off x="1128725" y="467950"/>
              <a:ext cx="5369750" cy="4814475"/>
            </a:xfrm>
            <a:custGeom>
              <a:rect b="b" l="l" r="r" t="t"/>
              <a:pathLst>
                <a:path extrusionOk="0" h="192579" w="214790">
                  <a:moveTo>
                    <a:pt x="136486" y="0"/>
                  </a:moveTo>
                  <a:cubicBezTo>
                    <a:pt x="130828" y="0"/>
                    <a:pt x="124753" y="772"/>
                    <a:pt x="118421" y="2765"/>
                  </a:cubicBezTo>
                  <a:cubicBezTo>
                    <a:pt x="98363" y="9033"/>
                    <a:pt x="86148" y="22630"/>
                    <a:pt x="75347" y="36645"/>
                  </a:cubicBezTo>
                  <a:lnTo>
                    <a:pt x="188978" y="36645"/>
                  </a:lnTo>
                  <a:lnTo>
                    <a:pt x="188978" y="143911"/>
                  </a:lnTo>
                  <a:cubicBezTo>
                    <a:pt x="194828" y="137836"/>
                    <a:pt x="200357" y="130668"/>
                    <a:pt x="205629" y="121957"/>
                  </a:cubicBezTo>
                  <a:cubicBezTo>
                    <a:pt x="212025" y="111381"/>
                    <a:pt x="214790" y="100195"/>
                    <a:pt x="214790" y="88944"/>
                  </a:cubicBezTo>
                  <a:cubicBezTo>
                    <a:pt x="214790" y="59886"/>
                    <a:pt x="196275" y="30602"/>
                    <a:pt x="174224" y="11990"/>
                  </a:cubicBezTo>
                  <a:cubicBezTo>
                    <a:pt x="174224" y="11990"/>
                    <a:pt x="158569" y="0"/>
                    <a:pt x="136486" y="0"/>
                  </a:cubicBezTo>
                  <a:close/>
                  <a:moveTo>
                    <a:pt x="26745" y="78915"/>
                  </a:moveTo>
                  <a:cubicBezTo>
                    <a:pt x="25716" y="79558"/>
                    <a:pt x="24720" y="80233"/>
                    <a:pt x="23723" y="80940"/>
                  </a:cubicBezTo>
                  <a:cubicBezTo>
                    <a:pt x="7201" y="92769"/>
                    <a:pt x="33" y="110963"/>
                    <a:pt x="33" y="128932"/>
                  </a:cubicBezTo>
                  <a:cubicBezTo>
                    <a:pt x="0" y="149022"/>
                    <a:pt x="9001" y="168855"/>
                    <a:pt x="23916" y="179109"/>
                  </a:cubicBezTo>
                  <a:cubicBezTo>
                    <a:pt x="36999" y="188142"/>
                    <a:pt x="51689" y="192578"/>
                    <a:pt x="68404" y="192578"/>
                  </a:cubicBezTo>
                  <a:cubicBezTo>
                    <a:pt x="82869" y="192578"/>
                    <a:pt x="98877" y="189267"/>
                    <a:pt x="116685" y="182678"/>
                  </a:cubicBezTo>
                  <a:cubicBezTo>
                    <a:pt x="127678" y="178627"/>
                    <a:pt x="137804" y="175027"/>
                    <a:pt x="147158" y="171041"/>
                  </a:cubicBezTo>
                  <a:lnTo>
                    <a:pt x="26745" y="171041"/>
                  </a:lnTo>
                  <a:lnTo>
                    <a:pt x="26745" y="78915"/>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40"/>
            <p:cNvSpPr/>
            <p:nvPr/>
          </p:nvSpPr>
          <p:spPr>
            <a:xfrm>
              <a:off x="1797325" y="1384075"/>
              <a:ext cx="4055850" cy="3359925"/>
            </a:xfrm>
            <a:custGeom>
              <a:rect b="b" l="l" r="r" t="t"/>
              <a:pathLst>
                <a:path extrusionOk="0" h="134397" w="162234">
                  <a:moveTo>
                    <a:pt x="1" y="0"/>
                  </a:moveTo>
                  <a:lnTo>
                    <a:pt x="1" y="134396"/>
                  </a:lnTo>
                  <a:lnTo>
                    <a:pt x="162234" y="134396"/>
                  </a:lnTo>
                  <a:lnTo>
                    <a:pt x="1622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40"/>
            <p:cNvSpPr/>
            <p:nvPr/>
          </p:nvSpPr>
          <p:spPr>
            <a:xfrm>
              <a:off x="1797325" y="1384075"/>
              <a:ext cx="4055850" cy="3359925"/>
            </a:xfrm>
            <a:custGeom>
              <a:rect b="b" l="l" r="r" t="t"/>
              <a:pathLst>
                <a:path extrusionOk="0" h="134397" w="162234">
                  <a:moveTo>
                    <a:pt x="1" y="0"/>
                  </a:moveTo>
                  <a:lnTo>
                    <a:pt x="1" y="134396"/>
                  </a:lnTo>
                  <a:lnTo>
                    <a:pt x="162234" y="134396"/>
                  </a:lnTo>
                  <a:lnTo>
                    <a:pt x="1622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40"/>
            <p:cNvSpPr/>
            <p:nvPr/>
          </p:nvSpPr>
          <p:spPr>
            <a:xfrm>
              <a:off x="1895375" y="1994800"/>
              <a:ext cx="3780200" cy="1720575"/>
            </a:xfrm>
            <a:custGeom>
              <a:rect b="b" l="l" r="r" t="t"/>
              <a:pathLst>
                <a:path extrusionOk="0" h="68823" w="151208">
                  <a:moveTo>
                    <a:pt x="0" y="1"/>
                  </a:moveTo>
                  <a:lnTo>
                    <a:pt x="0" y="68822"/>
                  </a:lnTo>
                  <a:lnTo>
                    <a:pt x="151208" y="68822"/>
                  </a:lnTo>
                  <a:lnTo>
                    <a:pt x="1512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40"/>
            <p:cNvSpPr/>
            <p:nvPr/>
          </p:nvSpPr>
          <p:spPr>
            <a:xfrm>
              <a:off x="2015100" y="3464625"/>
              <a:ext cx="3521450" cy="6450"/>
            </a:xfrm>
            <a:custGeom>
              <a:rect b="b" l="l" r="r" t="t"/>
              <a:pathLst>
                <a:path extrusionOk="0" h="258" w="140858">
                  <a:moveTo>
                    <a:pt x="1" y="0"/>
                  </a:moveTo>
                  <a:lnTo>
                    <a:pt x="1" y="257"/>
                  </a:lnTo>
                  <a:lnTo>
                    <a:pt x="140858" y="257"/>
                  </a:lnTo>
                  <a:lnTo>
                    <a:pt x="140858"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40"/>
            <p:cNvSpPr/>
            <p:nvPr/>
          </p:nvSpPr>
          <p:spPr>
            <a:xfrm>
              <a:off x="2011900" y="3433275"/>
              <a:ext cx="6450" cy="34575"/>
            </a:xfrm>
            <a:custGeom>
              <a:rect b="b" l="l" r="r" t="t"/>
              <a:pathLst>
                <a:path extrusionOk="0" h="1383" w="258">
                  <a:moveTo>
                    <a:pt x="0" y="1"/>
                  </a:moveTo>
                  <a:lnTo>
                    <a:pt x="0" y="1383"/>
                  </a:lnTo>
                  <a:lnTo>
                    <a:pt x="257" y="1383"/>
                  </a:lnTo>
                  <a:lnTo>
                    <a:pt x="257"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40"/>
            <p:cNvSpPr/>
            <p:nvPr/>
          </p:nvSpPr>
          <p:spPr>
            <a:xfrm>
              <a:off x="2196725" y="3433275"/>
              <a:ext cx="7250" cy="34575"/>
            </a:xfrm>
            <a:custGeom>
              <a:rect b="b" l="l" r="r" t="t"/>
              <a:pathLst>
                <a:path extrusionOk="0" h="1383" w="290">
                  <a:moveTo>
                    <a:pt x="0" y="1"/>
                  </a:moveTo>
                  <a:lnTo>
                    <a:pt x="0"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40"/>
            <p:cNvSpPr/>
            <p:nvPr/>
          </p:nvSpPr>
          <p:spPr>
            <a:xfrm>
              <a:off x="2382350" y="3433275"/>
              <a:ext cx="6475" cy="34575"/>
            </a:xfrm>
            <a:custGeom>
              <a:rect b="b" l="l" r="r" t="t"/>
              <a:pathLst>
                <a:path extrusionOk="0" h="1383" w="259">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40"/>
            <p:cNvSpPr/>
            <p:nvPr/>
          </p:nvSpPr>
          <p:spPr>
            <a:xfrm>
              <a:off x="2568000" y="3433275"/>
              <a:ext cx="6450" cy="34575"/>
            </a:xfrm>
            <a:custGeom>
              <a:rect b="b" l="l" r="r" t="t"/>
              <a:pathLst>
                <a:path extrusionOk="0" h="1383" w="258">
                  <a:moveTo>
                    <a:pt x="0" y="1"/>
                  </a:moveTo>
                  <a:lnTo>
                    <a:pt x="0" y="1383"/>
                  </a:lnTo>
                  <a:lnTo>
                    <a:pt x="257" y="1383"/>
                  </a:lnTo>
                  <a:lnTo>
                    <a:pt x="257"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40"/>
            <p:cNvSpPr/>
            <p:nvPr/>
          </p:nvSpPr>
          <p:spPr>
            <a:xfrm>
              <a:off x="27528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40"/>
            <p:cNvSpPr/>
            <p:nvPr/>
          </p:nvSpPr>
          <p:spPr>
            <a:xfrm>
              <a:off x="2938450" y="3433275"/>
              <a:ext cx="6450" cy="34575"/>
            </a:xfrm>
            <a:custGeom>
              <a:rect b="b" l="l" r="r" t="t"/>
              <a:pathLst>
                <a:path extrusionOk="0" h="1383" w="258">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40"/>
            <p:cNvSpPr/>
            <p:nvPr/>
          </p:nvSpPr>
          <p:spPr>
            <a:xfrm>
              <a:off x="3123300" y="3433275"/>
              <a:ext cx="7250" cy="34575"/>
            </a:xfrm>
            <a:custGeom>
              <a:rect b="b" l="l" r="r" t="t"/>
              <a:pathLst>
                <a:path extrusionOk="0" h="1383" w="290">
                  <a:moveTo>
                    <a:pt x="0" y="1"/>
                  </a:moveTo>
                  <a:lnTo>
                    <a:pt x="0" y="1383"/>
                  </a:lnTo>
                  <a:lnTo>
                    <a:pt x="289" y="1383"/>
                  </a:lnTo>
                  <a:lnTo>
                    <a:pt x="289"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40"/>
            <p:cNvSpPr/>
            <p:nvPr/>
          </p:nvSpPr>
          <p:spPr>
            <a:xfrm>
              <a:off x="33089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40"/>
            <p:cNvSpPr/>
            <p:nvPr/>
          </p:nvSpPr>
          <p:spPr>
            <a:xfrm>
              <a:off x="3494550" y="3433275"/>
              <a:ext cx="6450" cy="34575"/>
            </a:xfrm>
            <a:custGeom>
              <a:rect b="b" l="l" r="r" t="t"/>
              <a:pathLst>
                <a:path extrusionOk="0" h="1383" w="258">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40"/>
            <p:cNvSpPr/>
            <p:nvPr/>
          </p:nvSpPr>
          <p:spPr>
            <a:xfrm>
              <a:off x="3679400" y="3433275"/>
              <a:ext cx="7250" cy="34575"/>
            </a:xfrm>
            <a:custGeom>
              <a:rect b="b" l="l" r="r" t="t"/>
              <a:pathLst>
                <a:path extrusionOk="0" h="1383" w="290">
                  <a:moveTo>
                    <a:pt x="0" y="1"/>
                  </a:moveTo>
                  <a:lnTo>
                    <a:pt x="0" y="1383"/>
                  </a:lnTo>
                  <a:lnTo>
                    <a:pt x="289" y="1383"/>
                  </a:lnTo>
                  <a:lnTo>
                    <a:pt x="289"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40"/>
            <p:cNvSpPr/>
            <p:nvPr/>
          </p:nvSpPr>
          <p:spPr>
            <a:xfrm>
              <a:off x="38650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40"/>
            <p:cNvSpPr/>
            <p:nvPr/>
          </p:nvSpPr>
          <p:spPr>
            <a:xfrm>
              <a:off x="4049850" y="3433275"/>
              <a:ext cx="7250" cy="34575"/>
            </a:xfrm>
            <a:custGeom>
              <a:rect b="b" l="l" r="r" t="t"/>
              <a:pathLst>
                <a:path extrusionOk="0" h="1383" w="290">
                  <a:moveTo>
                    <a:pt x="1" y="1"/>
                  </a:moveTo>
                  <a:lnTo>
                    <a:pt x="1"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40"/>
            <p:cNvSpPr/>
            <p:nvPr/>
          </p:nvSpPr>
          <p:spPr>
            <a:xfrm>
              <a:off x="4235500" y="3433275"/>
              <a:ext cx="6450" cy="34575"/>
            </a:xfrm>
            <a:custGeom>
              <a:rect b="b" l="l" r="r" t="t"/>
              <a:pathLst>
                <a:path extrusionOk="0" h="1383" w="258">
                  <a:moveTo>
                    <a:pt x="0" y="1"/>
                  </a:moveTo>
                  <a:lnTo>
                    <a:pt x="0" y="1383"/>
                  </a:lnTo>
                  <a:lnTo>
                    <a:pt x="257" y="1383"/>
                  </a:lnTo>
                  <a:lnTo>
                    <a:pt x="257"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40"/>
            <p:cNvSpPr/>
            <p:nvPr/>
          </p:nvSpPr>
          <p:spPr>
            <a:xfrm>
              <a:off x="44211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40"/>
            <p:cNvSpPr/>
            <p:nvPr/>
          </p:nvSpPr>
          <p:spPr>
            <a:xfrm>
              <a:off x="4605950" y="3433275"/>
              <a:ext cx="7250" cy="34575"/>
            </a:xfrm>
            <a:custGeom>
              <a:rect b="b" l="l" r="r" t="t"/>
              <a:pathLst>
                <a:path extrusionOk="0" h="1383" w="290">
                  <a:moveTo>
                    <a:pt x="1" y="1"/>
                  </a:moveTo>
                  <a:lnTo>
                    <a:pt x="1"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40"/>
            <p:cNvSpPr/>
            <p:nvPr/>
          </p:nvSpPr>
          <p:spPr>
            <a:xfrm>
              <a:off x="4791575" y="3433275"/>
              <a:ext cx="6475" cy="34575"/>
            </a:xfrm>
            <a:custGeom>
              <a:rect b="b" l="l" r="r" t="t"/>
              <a:pathLst>
                <a:path extrusionOk="0" h="1383" w="259">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40"/>
            <p:cNvSpPr/>
            <p:nvPr/>
          </p:nvSpPr>
          <p:spPr>
            <a:xfrm>
              <a:off x="49772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40"/>
            <p:cNvSpPr/>
            <p:nvPr/>
          </p:nvSpPr>
          <p:spPr>
            <a:xfrm>
              <a:off x="5162050" y="3433275"/>
              <a:ext cx="7250" cy="34575"/>
            </a:xfrm>
            <a:custGeom>
              <a:rect b="b" l="l" r="r" t="t"/>
              <a:pathLst>
                <a:path extrusionOk="0" h="1383" w="290">
                  <a:moveTo>
                    <a:pt x="1" y="1"/>
                  </a:moveTo>
                  <a:lnTo>
                    <a:pt x="1"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40"/>
            <p:cNvSpPr/>
            <p:nvPr/>
          </p:nvSpPr>
          <p:spPr>
            <a:xfrm>
              <a:off x="5347675" y="3433275"/>
              <a:ext cx="6475" cy="34575"/>
            </a:xfrm>
            <a:custGeom>
              <a:rect b="b" l="l" r="r" t="t"/>
              <a:pathLst>
                <a:path extrusionOk="0" h="1383" w="259">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40"/>
            <p:cNvSpPr/>
            <p:nvPr/>
          </p:nvSpPr>
          <p:spPr>
            <a:xfrm>
              <a:off x="5532525" y="3433275"/>
              <a:ext cx="7250" cy="34575"/>
            </a:xfrm>
            <a:custGeom>
              <a:rect b="b" l="l" r="r" t="t"/>
              <a:pathLst>
                <a:path extrusionOk="0" h="1383" w="290">
                  <a:moveTo>
                    <a:pt x="0" y="1"/>
                  </a:moveTo>
                  <a:lnTo>
                    <a:pt x="0" y="1383"/>
                  </a:lnTo>
                  <a:lnTo>
                    <a:pt x="289" y="1383"/>
                  </a:lnTo>
                  <a:lnTo>
                    <a:pt x="289"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40"/>
            <p:cNvSpPr/>
            <p:nvPr/>
          </p:nvSpPr>
          <p:spPr>
            <a:xfrm>
              <a:off x="2011900" y="2086425"/>
              <a:ext cx="6450" cy="1381425"/>
            </a:xfrm>
            <a:custGeom>
              <a:rect b="b" l="l" r="r" t="t"/>
              <a:pathLst>
                <a:path extrusionOk="0" h="55257" w="258">
                  <a:moveTo>
                    <a:pt x="0" y="0"/>
                  </a:moveTo>
                  <a:lnTo>
                    <a:pt x="0" y="55257"/>
                  </a:lnTo>
                  <a:lnTo>
                    <a:pt x="257" y="55257"/>
                  </a:lnTo>
                  <a:lnTo>
                    <a:pt x="257"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40"/>
            <p:cNvSpPr/>
            <p:nvPr/>
          </p:nvSpPr>
          <p:spPr>
            <a:xfrm>
              <a:off x="2015100" y="3464625"/>
              <a:ext cx="87625" cy="6450"/>
            </a:xfrm>
            <a:custGeom>
              <a:rect b="b" l="l" r="r" t="t"/>
              <a:pathLst>
                <a:path extrusionOk="0" h="258" w="3505">
                  <a:moveTo>
                    <a:pt x="1" y="0"/>
                  </a:moveTo>
                  <a:lnTo>
                    <a:pt x="1" y="257"/>
                  </a:lnTo>
                  <a:lnTo>
                    <a:pt x="3505" y="257"/>
                  </a:lnTo>
                  <a:lnTo>
                    <a:pt x="3505"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40"/>
            <p:cNvSpPr/>
            <p:nvPr/>
          </p:nvSpPr>
          <p:spPr>
            <a:xfrm>
              <a:off x="1917875" y="3188175"/>
              <a:ext cx="97250" cy="6450"/>
            </a:xfrm>
            <a:custGeom>
              <a:rect b="b" l="l" r="r" t="t"/>
              <a:pathLst>
                <a:path extrusionOk="0" h="258" w="3890">
                  <a:moveTo>
                    <a:pt x="0" y="0"/>
                  </a:moveTo>
                  <a:lnTo>
                    <a:pt x="0" y="258"/>
                  </a:lnTo>
                  <a:lnTo>
                    <a:pt x="3890" y="258"/>
                  </a:lnTo>
                  <a:lnTo>
                    <a:pt x="3890"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40"/>
            <p:cNvSpPr/>
            <p:nvPr/>
          </p:nvSpPr>
          <p:spPr>
            <a:xfrm>
              <a:off x="1917875" y="2911725"/>
              <a:ext cx="97250" cy="7275"/>
            </a:xfrm>
            <a:custGeom>
              <a:rect b="b" l="l" r="r" t="t"/>
              <a:pathLst>
                <a:path extrusionOk="0" h="291" w="3890">
                  <a:moveTo>
                    <a:pt x="0" y="1"/>
                  </a:moveTo>
                  <a:lnTo>
                    <a:pt x="0" y="290"/>
                  </a:lnTo>
                  <a:lnTo>
                    <a:pt x="3890" y="290"/>
                  </a:lnTo>
                  <a:lnTo>
                    <a:pt x="38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40"/>
            <p:cNvSpPr/>
            <p:nvPr/>
          </p:nvSpPr>
          <p:spPr>
            <a:xfrm>
              <a:off x="1917875" y="2636100"/>
              <a:ext cx="97250" cy="6450"/>
            </a:xfrm>
            <a:custGeom>
              <a:rect b="b" l="l" r="r" t="t"/>
              <a:pathLst>
                <a:path extrusionOk="0" h="258" w="3890">
                  <a:moveTo>
                    <a:pt x="0" y="0"/>
                  </a:moveTo>
                  <a:lnTo>
                    <a:pt x="0" y="257"/>
                  </a:lnTo>
                  <a:lnTo>
                    <a:pt x="3890" y="257"/>
                  </a:lnTo>
                  <a:lnTo>
                    <a:pt x="3890"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40"/>
            <p:cNvSpPr/>
            <p:nvPr/>
          </p:nvSpPr>
          <p:spPr>
            <a:xfrm>
              <a:off x="1917875" y="2359650"/>
              <a:ext cx="97250" cy="6450"/>
            </a:xfrm>
            <a:custGeom>
              <a:rect b="b" l="l" r="r" t="t"/>
              <a:pathLst>
                <a:path extrusionOk="0" h="258" w="3890">
                  <a:moveTo>
                    <a:pt x="0" y="0"/>
                  </a:moveTo>
                  <a:lnTo>
                    <a:pt x="0" y="258"/>
                  </a:lnTo>
                  <a:lnTo>
                    <a:pt x="3890" y="258"/>
                  </a:lnTo>
                  <a:lnTo>
                    <a:pt x="3890"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40"/>
            <p:cNvSpPr/>
            <p:nvPr/>
          </p:nvSpPr>
          <p:spPr>
            <a:xfrm>
              <a:off x="1917875" y="2083200"/>
              <a:ext cx="97250" cy="6450"/>
            </a:xfrm>
            <a:custGeom>
              <a:rect b="b" l="l" r="r" t="t"/>
              <a:pathLst>
                <a:path extrusionOk="0" h="258" w="3890">
                  <a:moveTo>
                    <a:pt x="0" y="1"/>
                  </a:moveTo>
                  <a:lnTo>
                    <a:pt x="0" y="258"/>
                  </a:lnTo>
                  <a:lnTo>
                    <a:pt x="3890" y="258"/>
                  </a:lnTo>
                  <a:lnTo>
                    <a:pt x="38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40"/>
            <p:cNvSpPr/>
            <p:nvPr/>
          </p:nvSpPr>
          <p:spPr>
            <a:xfrm>
              <a:off x="2093050" y="2349650"/>
              <a:ext cx="214600" cy="855725"/>
            </a:xfrm>
            <a:custGeom>
              <a:rect b="b" l="l" r="r" t="t"/>
              <a:pathLst>
                <a:path extrusionOk="0" h="34229" w="8584">
                  <a:moveTo>
                    <a:pt x="7976" y="1"/>
                  </a:moveTo>
                  <a:cubicBezTo>
                    <a:pt x="7740" y="1"/>
                    <a:pt x="7541" y="154"/>
                    <a:pt x="7458" y="400"/>
                  </a:cubicBezTo>
                  <a:lnTo>
                    <a:pt x="65" y="33574"/>
                  </a:lnTo>
                  <a:cubicBezTo>
                    <a:pt x="1" y="33863"/>
                    <a:pt x="194" y="34152"/>
                    <a:pt x="483" y="34217"/>
                  </a:cubicBezTo>
                  <a:cubicBezTo>
                    <a:pt x="517" y="34225"/>
                    <a:pt x="551" y="34229"/>
                    <a:pt x="585" y="34229"/>
                  </a:cubicBezTo>
                  <a:cubicBezTo>
                    <a:pt x="812" y="34229"/>
                    <a:pt x="1038" y="34050"/>
                    <a:pt x="1094" y="33799"/>
                  </a:cubicBezTo>
                  <a:lnTo>
                    <a:pt x="8519" y="658"/>
                  </a:lnTo>
                  <a:cubicBezTo>
                    <a:pt x="8583" y="368"/>
                    <a:pt x="8391" y="79"/>
                    <a:pt x="8101" y="15"/>
                  </a:cubicBezTo>
                  <a:cubicBezTo>
                    <a:pt x="8059" y="5"/>
                    <a:pt x="8017" y="1"/>
                    <a:pt x="79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40"/>
            <p:cNvSpPr/>
            <p:nvPr/>
          </p:nvSpPr>
          <p:spPr>
            <a:xfrm>
              <a:off x="2277900" y="2349575"/>
              <a:ext cx="215375" cy="496275"/>
            </a:xfrm>
            <a:custGeom>
              <a:rect b="b" l="l" r="r" t="t"/>
              <a:pathLst>
                <a:path extrusionOk="0" h="19851" w="8615">
                  <a:moveTo>
                    <a:pt x="629" y="0"/>
                  </a:moveTo>
                  <a:cubicBezTo>
                    <a:pt x="558" y="0"/>
                    <a:pt x="486" y="16"/>
                    <a:pt x="418" y="50"/>
                  </a:cubicBezTo>
                  <a:cubicBezTo>
                    <a:pt x="129" y="146"/>
                    <a:pt x="0" y="468"/>
                    <a:pt x="97" y="725"/>
                  </a:cubicBezTo>
                  <a:lnTo>
                    <a:pt x="7522" y="19529"/>
                  </a:lnTo>
                  <a:cubicBezTo>
                    <a:pt x="7597" y="19729"/>
                    <a:pt x="7806" y="19851"/>
                    <a:pt x="8017" y="19851"/>
                  </a:cubicBezTo>
                  <a:cubicBezTo>
                    <a:pt x="8078" y="19851"/>
                    <a:pt x="8139" y="19840"/>
                    <a:pt x="8197" y="19819"/>
                  </a:cubicBezTo>
                  <a:cubicBezTo>
                    <a:pt x="8486" y="19722"/>
                    <a:pt x="8615" y="19401"/>
                    <a:pt x="8518" y="19112"/>
                  </a:cubicBezTo>
                  <a:lnTo>
                    <a:pt x="1093" y="339"/>
                  </a:lnTo>
                  <a:cubicBezTo>
                    <a:pt x="1022" y="126"/>
                    <a:pt x="829" y="0"/>
                    <a:pt x="6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40"/>
            <p:cNvSpPr/>
            <p:nvPr/>
          </p:nvSpPr>
          <p:spPr>
            <a:xfrm>
              <a:off x="2463525" y="2625750"/>
              <a:ext cx="214600" cy="220300"/>
            </a:xfrm>
            <a:custGeom>
              <a:rect b="b" l="l" r="r" t="t"/>
              <a:pathLst>
                <a:path extrusionOk="0" h="8812" w="8584">
                  <a:moveTo>
                    <a:pt x="8009" y="0"/>
                  </a:moveTo>
                  <a:cubicBezTo>
                    <a:pt x="7862" y="0"/>
                    <a:pt x="7719" y="57"/>
                    <a:pt x="7619" y="157"/>
                  </a:cubicBezTo>
                  <a:lnTo>
                    <a:pt x="193" y="7904"/>
                  </a:lnTo>
                  <a:cubicBezTo>
                    <a:pt x="0" y="8129"/>
                    <a:pt x="0" y="8450"/>
                    <a:pt x="225" y="8643"/>
                  </a:cubicBezTo>
                  <a:cubicBezTo>
                    <a:pt x="322" y="8756"/>
                    <a:pt x="459" y="8812"/>
                    <a:pt x="595" y="8812"/>
                  </a:cubicBezTo>
                  <a:cubicBezTo>
                    <a:pt x="732" y="8812"/>
                    <a:pt x="868" y="8756"/>
                    <a:pt x="965" y="8643"/>
                  </a:cubicBezTo>
                  <a:lnTo>
                    <a:pt x="8390" y="896"/>
                  </a:lnTo>
                  <a:cubicBezTo>
                    <a:pt x="8583" y="703"/>
                    <a:pt x="8583" y="350"/>
                    <a:pt x="8390" y="157"/>
                  </a:cubicBezTo>
                  <a:cubicBezTo>
                    <a:pt x="8282" y="49"/>
                    <a:pt x="8144" y="0"/>
                    <a:pt x="80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40"/>
            <p:cNvSpPr/>
            <p:nvPr/>
          </p:nvSpPr>
          <p:spPr>
            <a:xfrm>
              <a:off x="2648350" y="2625650"/>
              <a:ext cx="215400" cy="523975"/>
            </a:xfrm>
            <a:custGeom>
              <a:rect b="b" l="l" r="r" t="t"/>
              <a:pathLst>
                <a:path extrusionOk="0" h="20959" w="8616">
                  <a:moveTo>
                    <a:pt x="609" y="1"/>
                  </a:moveTo>
                  <a:cubicBezTo>
                    <a:pt x="547" y="1"/>
                    <a:pt x="483" y="11"/>
                    <a:pt x="419" y="32"/>
                  </a:cubicBezTo>
                  <a:cubicBezTo>
                    <a:pt x="161" y="129"/>
                    <a:pt x="1" y="450"/>
                    <a:pt x="97" y="740"/>
                  </a:cubicBezTo>
                  <a:lnTo>
                    <a:pt x="7522" y="20605"/>
                  </a:lnTo>
                  <a:cubicBezTo>
                    <a:pt x="7598" y="20830"/>
                    <a:pt x="7809" y="20958"/>
                    <a:pt x="8020" y="20958"/>
                  </a:cubicBezTo>
                  <a:cubicBezTo>
                    <a:pt x="8081" y="20958"/>
                    <a:pt x="8141" y="20948"/>
                    <a:pt x="8198" y="20926"/>
                  </a:cubicBezTo>
                  <a:cubicBezTo>
                    <a:pt x="8487" y="20830"/>
                    <a:pt x="8615" y="20509"/>
                    <a:pt x="8519" y="20251"/>
                  </a:cubicBezTo>
                  <a:lnTo>
                    <a:pt x="1126" y="354"/>
                  </a:lnTo>
                  <a:cubicBezTo>
                    <a:pt x="1026" y="129"/>
                    <a:pt x="828" y="1"/>
                    <a:pt x="6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40"/>
            <p:cNvSpPr/>
            <p:nvPr/>
          </p:nvSpPr>
          <p:spPr>
            <a:xfrm>
              <a:off x="2834000" y="2349650"/>
              <a:ext cx="215375" cy="800275"/>
            </a:xfrm>
            <a:custGeom>
              <a:rect b="b" l="l" r="r" t="t"/>
              <a:pathLst>
                <a:path extrusionOk="0" h="32011" w="8615">
                  <a:moveTo>
                    <a:pt x="8005" y="1"/>
                  </a:moveTo>
                  <a:cubicBezTo>
                    <a:pt x="7763" y="1"/>
                    <a:pt x="7545" y="154"/>
                    <a:pt x="7490" y="400"/>
                  </a:cubicBezTo>
                  <a:lnTo>
                    <a:pt x="64" y="31356"/>
                  </a:lnTo>
                  <a:cubicBezTo>
                    <a:pt x="0" y="31645"/>
                    <a:pt x="193" y="31934"/>
                    <a:pt x="482" y="31999"/>
                  </a:cubicBezTo>
                  <a:cubicBezTo>
                    <a:pt x="520" y="32007"/>
                    <a:pt x="558" y="32011"/>
                    <a:pt x="595" y="32011"/>
                  </a:cubicBezTo>
                  <a:cubicBezTo>
                    <a:pt x="843" y="32011"/>
                    <a:pt x="1069" y="31832"/>
                    <a:pt x="1125" y="31581"/>
                  </a:cubicBezTo>
                  <a:lnTo>
                    <a:pt x="8518" y="658"/>
                  </a:lnTo>
                  <a:cubicBezTo>
                    <a:pt x="8615" y="368"/>
                    <a:pt x="8422" y="79"/>
                    <a:pt x="8133" y="15"/>
                  </a:cubicBezTo>
                  <a:cubicBezTo>
                    <a:pt x="8090" y="5"/>
                    <a:pt x="8047" y="1"/>
                    <a:pt x="80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40"/>
            <p:cNvSpPr/>
            <p:nvPr/>
          </p:nvSpPr>
          <p:spPr>
            <a:xfrm>
              <a:off x="3018825" y="2072975"/>
              <a:ext cx="216200" cy="303350"/>
            </a:xfrm>
            <a:custGeom>
              <a:rect b="b" l="l" r="r" t="t"/>
              <a:pathLst>
                <a:path extrusionOk="0" h="12134" w="8648">
                  <a:moveTo>
                    <a:pt x="8042" y="1"/>
                  </a:moveTo>
                  <a:cubicBezTo>
                    <a:pt x="7867" y="1"/>
                    <a:pt x="7688" y="86"/>
                    <a:pt x="7586" y="249"/>
                  </a:cubicBezTo>
                  <a:lnTo>
                    <a:pt x="161" y="11307"/>
                  </a:lnTo>
                  <a:cubicBezTo>
                    <a:pt x="0" y="11532"/>
                    <a:pt x="65" y="11885"/>
                    <a:pt x="322" y="12046"/>
                  </a:cubicBezTo>
                  <a:cubicBezTo>
                    <a:pt x="416" y="12105"/>
                    <a:pt x="519" y="12134"/>
                    <a:pt x="619" y="12134"/>
                  </a:cubicBezTo>
                  <a:cubicBezTo>
                    <a:pt x="793" y="12134"/>
                    <a:pt x="959" y="12048"/>
                    <a:pt x="1061" y="11885"/>
                  </a:cubicBezTo>
                  <a:lnTo>
                    <a:pt x="8486" y="860"/>
                  </a:lnTo>
                  <a:cubicBezTo>
                    <a:pt x="8647" y="603"/>
                    <a:pt x="8583" y="281"/>
                    <a:pt x="8326" y="88"/>
                  </a:cubicBezTo>
                  <a:cubicBezTo>
                    <a:pt x="8243" y="29"/>
                    <a:pt x="8143" y="1"/>
                    <a:pt x="80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40"/>
            <p:cNvSpPr/>
            <p:nvPr/>
          </p:nvSpPr>
          <p:spPr>
            <a:xfrm>
              <a:off x="3205250" y="2073275"/>
              <a:ext cx="213800" cy="1270100"/>
            </a:xfrm>
            <a:custGeom>
              <a:rect b="b" l="l" r="r" t="t"/>
              <a:pathLst>
                <a:path extrusionOk="0" h="50804" w="8552">
                  <a:moveTo>
                    <a:pt x="592" y="1"/>
                  </a:moveTo>
                  <a:cubicBezTo>
                    <a:pt x="557" y="1"/>
                    <a:pt x="520" y="5"/>
                    <a:pt x="483" y="12"/>
                  </a:cubicBezTo>
                  <a:cubicBezTo>
                    <a:pt x="194" y="44"/>
                    <a:pt x="1" y="333"/>
                    <a:pt x="33" y="623"/>
                  </a:cubicBezTo>
                  <a:lnTo>
                    <a:pt x="7458" y="50350"/>
                  </a:lnTo>
                  <a:cubicBezTo>
                    <a:pt x="7488" y="50619"/>
                    <a:pt x="7739" y="50804"/>
                    <a:pt x="8006" y="50804"/>
                  </a:cubicBezTo>
                  <a:cubicBezTo>
                    <a:pt x="8027" y="50804"/>
                    <a:pt x="8048" y="50803"/>
                    <a:pt x="8069" y="50800"/>
                  </a:cubicBezTo>
                  <a:cubicBezTo>
                    <a:pt x="8358" y="50736"/>
                    <a:pt x="8551" y="50479"/>
                    <a:pt x="8519" y="50190"/>
                  </a:cubicBezTo>
                  <a:lnTo>
                    <a:pt x="1094" y="462"/>
                  </a:lnTo>
                  <a:cubicBezTo>
                    <a:pt x="1065" y="206"/>
                    <a:pt x="861" y="1"/>
                    <a:pt x="5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40"/>
            <p:cNvSpPr/>
            <p:nvPr/>
          </p:nvSpPr>
          <p:spPr>
            <a:xfrm>
              <a:off x="3390100" y="3233525"/>
              <a:ext cx="215375" cy="109425"/>
            </a:xfrm>
            <a:custGeom>
              <a:rect b="b" l="l" r="r" t="t"/>
              <a:pathLst>
                <a:path extrusionOk="0" h="4377" w="8615">
                  <a:moveTo>
                    <a:pt x="8014" y="0"/>
                  </a:moveTo>
                  <a:cubicBezTo>
                    <a:pt x="7936" y="0"/>
                    <a:pt x="7857" y="16"/>
                    <a:pt x="7779" y="51"/>
                  </a:cubicBezTo>
                  <a:lnTo>
                    <a:pt x="386" y="3362"/>
                  </a:lnTo>
                  <a:cubicBezTo>
                    <a:pt x="96" y="3490"/>
                    <a:pt x="0" y="3812"/>
                    <a:pt x="96" y="4069"/>
                  </a:cubicBezTo>
                  <a:cubicBezTo>
                    <a:pt x="191" y="4257"/>
                    <a:pt x="388" y="4377"/>
                    <a:pt x="588" y="4377"/>
                  </a:cubicBezTo>
                  <a:cubicBezTo>
                    <a:pt x="661" y="4377"/>
                    <a:pt x="735" y="4361"/>
                    <a:pt x="804" y="4326"/>
                  </a:cubicBezTo>
                  <a:lnTo>
                    <a:pt x="8229" y="1015"/>
                  </a:lnTo>
                  <a:cubicBezTo>
                    <a:pt x="8486" y="887"/>
                    <a:pt x="8615" y="597"/>
                    <a:pt x="8486" y="308"/>
                  </a:cubicBezTo>
                  <a:cubicBezTo>
                    <a:pt x="8416" y="120"/>
                    <a:pt x="8224" y="0"/>
                    <a:pt x="80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40"/>
            <p:cNvSpPr/>
            <p:nvPr/>
          </p:nvSpPr>
          <p:spPr>
            <a:xfrm>
              <a:off x="3575725" y="3205775"/>
              <a:ext cx="214575" cy="54250"/>
            </a:xfrm>
            <a:custGeom>
              <a:rect b="b" l="l" r="r" t="t"/>
              <a:pathLst>
                <a:path extrusionOk="0" h="2170" w="8583">
                  <a:moveTo>
                    <a:pt x="7971" y="0"/>
                  </a:moveTo>
                  <a:cubicBezTo>
                    <a:pt x="7950" y="0"/>
                    <a:pt x="7929" y="1"/>
                    <a:pt x="7908" y="4"/>
                  </a:cubicBezTo>
                  <a:lnTo>
                    <a:pt x="515" y="1129"/>
                  </a:lnTo>
                  <a:cubicBezTo>
                    <a:pt x="225" y="1161"/>
                    <a:pt x="0" y="1418"/>
                    <a:pt x="65" y="1707"/>
                  </a:cubicBezTo>
                  <a:cubicBezTo>
                    <a:pt x="93" y="1987"/>
                    <a:pt x="291" y="2170"/>
                    <a:pt x="554" y="2170"/>
                  </a:cubicBezTo>
                  <a:cubicBezTo>
                    <a:pt x="593" y="2170"/>
                    <a:pt x="634" y="2166"/>
                    <a:pt x="675" y="2157"/>
                  </a:cubicBezTo>
                  <a:lnTo>
                    <a:pt x="8069" y="1064"/>
                  </a:lnTo>
                  <a:cubicBezTo>
                    <a:pt x="8358" y="1032"/>
                    <a:pt x="8583" y="743"/>
                    <a:pt x="8519" y="454"/>
                  </a:cubicBezTo>
                  <a:cubicBezTo>
                    <a:pt x="8489" y="185"/>
                    <a:pt x="8238" y="0"/>
                    <a:pt x="79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40"/>
            <p:cNvSpPr/>
            <p:nvPr/>
          </p:nvSpPr>
          <p:spPr>
            <a:xfrm>
              <a:off x="3760550" y="3122975"/>
              <a:ext cx="215400" cy="109875"/>
            </a:xfrm>
            <a:custGeom>
              <a:rect b="b" l="l" r="r" t="t"/>
              <a:pathLst>
                <a:path extrusionOk="0" h="4395" w="8616">
                  <a:moveTo>
                    <a:pt x="8013" y="1"/>
                  </a:moveTo>
                  <a:cubicBezTo>
                    <a:pt x="7944" y="1"/>
                    <a:pt x="7876" y="13"/>
                    <a:pt x="7812" y="37"/>
                  </a:cubicBezTo>
                  <a:lnTo>
                    <a:pt x="386" y="3348"/>
                  </a:lnTo>
                  <a:cubicBezTo>
                    <a:pt x="129" y="3476"/>
                    <a:pt x="1" y="3798"/>
                    <a:pt x="129" y="4055"/>
                  </a:cubicBezTo>
                  <a:cubicBezTo>
                    <a:pt x="200" y="4268"/>
                    <a:pt x="394" y="4394"/>
                    <a:pt x="606" y="4394"/>
                  </a:cubicBezTo>
                  <a:cubicBezTo>
                    <a:pt x="682" y="4394"/>
                    <a:pt x="760" y="4378"/>
                    <a:pt x="836" y="4344"/>
                  </a:cubicBezTo>
                  <a:lnTo>
                    <a:pt x="8230" y="1033"/>
                  </a:lnTo>
                  <a:cubicBezTo>
                    <a:pt x="8519" y="905"/>
                    <a:pt x="8615" y="583"/>
                    <a:pt x="8519" y="326"/>
                  </a:cubicBezTo>
                  <a:cubicBezTo>
                    <a:pt x="8422" y="109"/>
                    <a:pt x="8218" y="1"/>
                    <a:pt x="80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40"/>
            <p:cNvSpPr/>
            <p:nvPr/>
          </p:nvSpPr>
          <p:spPr>
            <a:xfrm>
              <a:off x="3945375" y="3012600"/>
              <a:ext cx="216200" cy="137375"/>
            </a:xfrm>
            <a:custGeom>
              <a:rect b="b" l="l" r="r" t="t"/>
              <a:pathLst>
                <a:path extrusionOk="0" h="5495" w="8648">
                  <a:moveTo>
                    <a:pt x="8032" y="0"/>
                  </a:moveTo>
                  <a:cubicBezTo>
                    <a:pt x="7935" y="0"/>
                    <a:pt x="7836" y="25"/>
                    <a:pt x="7748" y="80"/>
                  </a:cubicBezTo>
                  <a:lnTo>
                    <a:pt x="354" y="4484"/>
                  </a:lnTo>
                  <a:cubicBezTo>
                    <a:pt x="97" y="4645"/>
                    <a:pt x="1" y="4966"/>
                    <a:pt x="162" y="5223"/>
                  </a:cubicBezTo>
                  <a:cubicBezTo>
                    <a:pt x="269" y="5395"/>
                    <a:pt x="447" y="5495"/>
                    <a:pt x="631" y="5495"/>
                  </a:cubicBezTo>
                  <a:cubicBezTo>
                    <a:pt x="722" y="5495"/>
                    <a:pt x="815" y="5470"/>
                    <a:pt x="901" y="5416"/>
                  </a:cubicBezTo>
                  <a:lnTo>
                    <a:pt x="8326" y="980"/>
                  </a:lnTo>
                  <a:cubicBezTo>
                    <a:pt x="8551" y="852"/>
                    <a:pt x="8648" y="498"/>
                    <a:pt x="8487" y="241"/>
                  </a:cubicBezTo>
                  <a:cubicBezTo>
                    <a:pt x="8402" y="93"/>
                    <a:pt x="8220" y="0"/>
                    <a:pt x="80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40"/>
            <p:cNvSpPr/>
            <p:nvPr/>
          </p:nvSpPr>
          <p:spPr>
            <a:xfrm>
              <a:off x="4131025" y="3012275"/>
              <a:ext cx="215375" cy="82250"/>
            </a:xfrm>
            <a:custGeom>
              <a:rect b="b" l="l" r="r" t="t"/>
              <a:pathLst>
                <a:path extrusionOk="0" h="3290" w="8615">
                  <a:moveTo>
                    <a:pt x="602" y="1"/>
                  </a:moveTo>
                  <a:cubicBezTo>
                    <a:pt x="376" y="1"/>
                    <a:pt x="174" y="150"/>
                    <a:pt x="97" y="383"/>
                  </a:cubicBezTo>
                  <a:cubicBezTo>
                    <a:pt x="0" y="672"/>
                    <a:pt x="161" y="961"/>
                    <a:pt x="450" y="1058"/>
                  </a:cubicBezTo>
                  <a:lnTo>
                    <a:pt x="7876" y="3276"/>
                  </a:lnTo>
                  <a:cubicBezTo>
                    <a:pt x="7919" y="3285"/>
                    <a:pt x="7962" y="3290"/>
                    <a:pt x="8004" y="3290"/>
                  </a:cubicBezTo>
                  <a:cubicBezTo>
                    <a:pt x="8247" y="3290"/>
                    <a:pt x="8469" y="3141"/>
                    <a:pt x="8551" y="2922"/>
                  </a:cubicBezTo>
                  <a:cubicBezTo>
                    <a:pt x="8615" y="2633"/>
                    <a:pt x="8454" y="2311"/>
                    <a:pt x="8165" y="2247"/>
                  </a:cubicBezTo>
                  <a:lnTo>
                    <a:pt x="772" y="29"/>
                  </a:lnTo>
                  <a:cubicBezTo>
                    <a:pt x="715" y="10"/>
                    <a:pt x="658" y="1"/>
                    <a:pt x="6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40"/>
            <p:cNvSpPr/>
            <p:nvPr/>
          </p:nvSpPr>
          <p:spPr>
            <a:xfrm>
              <a:off x="4316650" y="3067625"/>
              <a:ext cx="215400" cy="137450"/>
            </a:xfrm>
            <a:custGeom>
              <a:rect b="b" l="l" r="r" t="t"/>
              <a:pathLst>
                <a:path extrusionOk="0" h="5498" w="8616">
                  <a:moveTo>
                    <a:pt x="598" y="1"/>
                  </a:moveTo>
                  <a:cubicBezTo>
                    <a:pt x="415" y="1"/>
                    <a:pt x="236" y="87"/>
                    <a:pt x="129" y="258"/>
                  </a:cubicBezTo>
                  <a:cubicBezTo>
                    <a:pt x="1" y="515"/>
                    <a:pt x="65" y="837"/>
                    <a:pt x="322" y="997"/>
                  </a:cubicBezTo>
                  <a:lnTo>
                    <a:pt x="7747" y="5433"/>
                  </a:lnTo>
                  <a:cubicBezTo>
                    <a:pt x="7833" y="5476"/>
                    <a:pt x="7926" y="5498"/>
                    <a:pt x="8018" y="5498"/>
                  </a:cubicBezTo>
                  <a:cubicBezTo>
                    <a:pt x="8201" y="5498"/>
                    <a:pt x="8380" y="5412"/>
                    <a:pt x="8487" y="5240"/>
                  </a:cubicBezTo>
                  <a:cubicBezTo>
                    <a:pt x="8615" y="4983"/>
                    <a:pt x="8551" y="4662"/>
                    <a:pt x="8294" y="4501"/>
                  </a:cubicBezTo>
                  <a:lnTo>
                    <a:pt x="868" y="65"/>
                  </a:lnTo>
                  <a:cubicBezTo>
                    <a:pt x="783" y="22"/>
                    <a:pt x="690" y="1"/>
                    <a:pt x="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40"/>
            <p:cNvSpPr/>
            <p:nvPr/>
          </p:nvSpPr>
          <p:spPr>
            <a:xfrm>
              <a:off x="4502275" y="2598425"/>
              <a:ext cx="215400" cy="606550"/>
            </a:xfrm>
            <a:custGeom>
              <a:rect b="b" l="l" r="r" t="t"/>
              <a:pathLst>
                <a:path extrusionOk="0" h="24262" w="8616">
                  <a:moveTo>
                    <a:pt x="7994" y="0"/>
                  </a:moveTo>
                  <a:cubicBezTo>
                    <a:pt x="7768" y="0"/>
                    <a:pt x="7568" y="144"/>
                    <a:pt x="7491" y="350"/>
                  </a:cubicBezTo>
                  <a:lnTo>
                    <a:pt x="65" y="23558"/>
                  </a:lnTo>
                  <a:cubicBezTo>
                    <a:pt x="1" y="23848"/>
                    <a:pt x="130" y="24137"/>
                    <a:pt x="419" y="24233"/>
                  </a:cubicBezTo>
                  <a:cubicBezTo>
                    <a:pt x="476" y="24252"/>
                    <a:pt x="533" y="24261"/>
                    <a:pt x="589" y="24261"/>
                  </a:cubicBezTo>
                  <a:cubicBezTo>
                    <a:pt x="815" y="24261"/>
                    <a:pt x="1016" y="24112"/>
                    <a:pt x="1094" y="23880"/>
                  </a:cubicBezTo>
                  <a:lnTo>
                    <a:pt x="8519" y="671"/>
                  </a:lnTo>
                  <a:cubicBezTo>
                    <a:pt x="8616" y="414"/>
                    <a:pt x="8455" y="93"/>
                    <a:pt x="8166" y="29"/>
                  </a:cubicBezTo>
                  <a:cubicBezTo>
                    <a:pt x="8108" y="9"/>
                    <a:pt x="8050" y="0"/>
                    <a:pt x="79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40"/>
            <p:cNvSpPr/>
            <p:nvPr/>
          </p:nvSpPr>
          <p:spPr>
            <a:xfrm>
              <a:off x="4687125" y="2515100"/>
              <a:ext cx="215375" cy="109875"/>
            </a:xfrm>
            <a:custGeom>
              <a:rect b="b" l="l" r="r" t="t"/>
              <a:pathLst>
                <a:path extrusionOk="0" h="4395" w="8615">
                  <a:moveTo>
                    <a:pt x="8027" y="0"/>
                  </a:moveTo>
                  <a:cubicBezTo>
                    <a:pt x="7954" y="0"/>
                    <a:pt x="7880" y="16"/>
                    <a:pt x="7811" y="51"/>
                  </a:cubicBezTo>
                  <a:lnTo>
                    <a:pt x="386" y="3362"/>
                  </a:lnTo>
                  <a:cubicBezTo>
                    <a:pt x="129" y="3490"/>
                    <a:pt x="0" y="3812"/>
                    <a:pt x="129" y="4069"/>
                  </a:cubicBezTo>
                  <a:cubicBezTo>
                    <a:pt x="201" y="4286"/>
                    <a:pt x="400" y="4394"/>
                    <a:pt x="617" y="4394"/>
                  </a:cubicBezTo>
                  <a:cubicBezTo>
                    <a:pt x="689" y="4394"/>
                    <a:pt x="764" y="4382"/>
                    <a:pt x="836" y="4358"/>
                  </a:cubicBezTo>
                  <a:lnTo>
                    <a:pt x="8229" y="1015"/>
                  </a:lnTo>
                  <a:cubicBezTo>
                    <a:pt x="8518" y="919"/>
                    <a:pt x="8615" y="597"/>
                    <a:pt x="8518" y="308"/>
                  </a:cubicBezTo>
                  <a:cubicBezTo>
                    <a:pt x="8424" y="120"/>
                    <a:pt x="8227" y="0"/>
                    <a:pt x="80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40"/>
            <p:cNvSpPr/>
            <p:nvPr/>
          </p:nvSpPr>
          <p:spPr>
            <a:xfrm>
              <a:off x="4871950" y="2404650"/>
              <a:ext cx="216200" cy="137450"/>
            </a:xfrm>
            <a:custGeom>
              <a:rect b="b" l="l" r="r" t="t"/>
              <a:pathLst>
                <a:path extrusionOk="0" h="5498" w="8648">
                  <a:moveTo>
                    <a:pt x="8034" y="1"/>
                  </a:moveTo>
                  <a:cubicBezTo>
                    <a:pt x="7944" y="1"/>
                    <a:pt x="7854" y="22"/>
                    <a:pt x="7779" y="65"/>
                  </a:cubicBezTo>
                  <a:lnTo>
                    <a:pt x="354" y="4501"/>
                  </a:lnTo>
                  <a:cubicBezTo>
                    <a:pt x="97" y="4662"/>
                    <a:pt x="0" y="4983"/>
                    <a:pt x="161" y="5240"/>
                  </a:cubicBezTo>
                  <a:cubicBezTo>
                    <a:pt x="268" y="5412"/>
                    <a:pt x="447" y="5497"/>
                    <a:pt x="630" y="5497"/>
                  </a:cubicBezTo>
                  <a:cubicBezTo>
                    <a:pt x="722" y="5497"/>
                    <a:pt x="815" y="5476"/>
                    <a:pt x="900" y="5433"/>
                  </a:cubicBezTo>
                  <a:lnTo>
                    <a:pt x="8326" y="997"/>
                  </a:lnTo>
                  <a:cubicBezTo>
                    <a:pt x="8583" y="836"/>
                    <a:pt x="8647" y="515"/>
                    <a:pt x="8487" y="258"/>
                  </a:cubicBezTo>
                  <a:cubicBezTo>
                    <a:pt x="8401" y="86"/>
                    <a:pt x="8215" y="1"/>
                    <a:pt x="80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40"/>
            <p:cNvSpPr/>
            <p:nvPr/>
          </p:nvSpPr>
          <p:spPr>
            <a:xfrm>
              <a:off x="5057575" y="2404650"/>
              <a:ext cx="216200" cy="137450"/>
            </a:xfrm>
            <a:custGeom>
              <a:rect b="b" l="l" r="r" t="t"/>
              <a:pathLst>
                <a:path extrusionOk="0" h="5498" w="8648">
                  <a:moveTo>
                    <a:pt x="623" y="1"/>
                  </a:moveTo>
                  <a:cubicBezTo>
                    <a:pt x="433" y="1"/>
                    <a:pt x="247" y="86"/>
                    <a:pt x="162" y="258"/>
                  </a:cubicBezTo>
                  <a:cubicBezTo>
                    <a:pt x="1" y="515"/>
                    <a:pt x="97" y="836"/>
                    <a:pt x="354" y="997"/>
                  </a:cubicBezTo>
                  <a:lnTo>
                    <a:pt x="7748" y="5433"/>
                  </a:lnTo>
                  <a:cubicBezTo>
                    <a:pt x="7833" y="5476"/>
                    <a:pt x="7926" y="5497"/>
                    <a:pt x="8018" y="5497"/>
                  </a:cubicBezTo>
                  <a:cubicBezTo>
                    <a:pt x="8201" y="5497"/>
                    <a:pt x="8380" y="5412"/>
                    <a:pt x="8487" y="5240"/>
                  </a:cubicBezTo>
                  <a:cubicBezTo>
                    <a:pt x="8648" y="4983"/>
                    <a:pt x="8551" y="4662"/>
                    <a:pt x="8294" y="4501"/>
                  </a:cubicBezTo>
                  <a:lnTo>
                    <a:pt x="901" y="65"/>
                  </a:lnTo>
                  <a:cubicBezTo>
                    <a:pt x="815" y="22"/>
                    <a:pt x="719" y="1"/>
                    <a:pt x="6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40"/>
            <p:cNvSpPr/>
            <p:nvPr/>
          </p:nvSpPr>
          <p:spPr>
            <a:xfrm>
              <a:off x="5243225" y="2515200"/>
              <a:ext cx="215375" cy="137350"/>
            </a:xfrm>
            <a:custGeom>
              <a:rect b="b" l="l" r="r" t="t"/>
              <a:pathLst>
                <a:path extrusionOk="0" h="5494" w="8615">
                  <a:moveTo>
                    <a:pt x="598" y="0"/>
                  </a:moveTo>
                  <a:cubicBezTo>
                    <a:pt x="414" y="0"/>
                    <a:pt x="236" y="100"/>
                    <a:pt x="129" y="272"/>
                  </a:cubicBezTo>
                  <a:cubicBezTo>
                    <a:pt x="0" y="529"/>
                    <a:pt x="64" y="850"/>
                    <a:pt x="322" y="1011"/>
                  </a:cubicBezTo>
                  <a:lnTo>
                    <a:pt x="7747" y="5415"/>
                  </a:lnTo>
                  <a:cubicBezTo>
                    <a:pt x="7833" y="5468"/>
                    <a:pt x="7926" y="5493"/>
                    <a:pt x="8017" y="5493"/>
                  </a:cubicBezTo>
                  <a:cubicBezTo>
                    <a:pt x="8201" y="5493"/>
                    <a:pt x="8379" y="5393"/>
                    <a:pt x="8486" y="5222"/>
                  </a:cubicBezTo>
                  <a:cubicBezTo>
                    <a:pt x="8615" y="4965"/>
                    <a:pt x="8551" y="4643"/>
                    <a:pt x="8293" y="4483"/>
                  </a:cubicBezTo>
                  <a:lnTo>
                    <a:pt x="868" y="79"/>
                  </a:lnTo>
                  <a:cubicBezTo>
                    <a:pt x="782" y="25"/>
                    <a:pt x="689" y="0"/>
                    <a:pt x="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40"/>
            <p:cNvSpPr/>
            <p:nvPr/>
          </p:nvSpPr>
          <p:spPr>
            <a:xfrm>
              <a:off x="2074575" y="3159250"/>
              <a:ext cx="65925" cy="65100"/>
            </a:xfrm>
            <a:custGeom>
              <a:rect b="b" l="l" r="r" t="t"/>
              <a:pathLst>
                <a:path extrusionOk="0" h="2604" w="2637">
                  <a:moveTo>
                    <a:pt x="1318" y="0"/>
                  </a:moveTo>
                  <a:cubicBezTo>
                    <a:pt x="611" y="0"/>
                    <a:pt x="1" y="579"/>
                    <a:pt x="1" y="1286"/>
                  </a:cubicBezTo>
                  <a:cubicBezTo>
                    <a:pt x="1" y="2025"/>
                    <a:pt x="611" y="2604"/>
                    <a:pt x="1318" y="2604"/>
                  </a:cubicBezTo>
                  <a:cubicBezTo>
                    <a:pt x="2058" y="2604"/>
                    <a:pt x="2636" y="2025"/>
                    <a:pt x="2636" y="1286"/>
                  </a:cubicBezTo>
                  <a:cubicBezTo>
                    <a:pt x="2636" y="579"/>
                    <a:pt x="2058"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40"/>
            <p:cNvSpPr/>
            <p:nvPr/>
          </p:nvSpPr>
          <p:spPr>
            <a:xfrm>
              <a:off x="2068150" y="3152000"/>
              <a:ext cx="78775" cy="78800"/>
            </a:xfrm>
            <a:custGeom>
              <a:rect b="b" l="l" r="r" t="t"/>
              <a:pathLst>
                <a:path extrusionOk="0" h="3152" w="3151">
                  <a:moveTo>
                    <a:pt x="1575" y="547"/>
                  </a:moveTo>
                  <a:cubicBezTo>
                    <a:pt x="2154" y="547"/>
                    <a:pt x="2636" y="997"/>
                    <a:pt x="2636" y="1576"/>
                  </a:cubicBezTo>
                  <a:cubicBezTo>
                    <a:pt x="2636" y="2155"/>
                    <a:pt x="2154" y="2637"/>
                    <a:pt x="1575" y="2637"/>
                  </a:cubicBezTo>
                  <a:cubicBezTo>
                    <a:pt x="997" y="2637"/>
                    <a:pt x="547" y="2155"/>
                    <a:pt x="547" y="1576"/>
                  </a:cubicBezTo>
                  <a:cubicBezTo>
                    <a:pt x="547" y="997"/>
                    <a:pt x="997" y="547"/>
                    <a:pt x="1575" y="547"/>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40"/>
            <p:cNvSpPr/>
            <p:nvPr/>
          </p:nvSpPr>
          <p:spPr>
            <a:xfrm>
              <a:off x="2260200" y="2329925"/>
              <a:ext cx="65925" cy="65900"/>
            </a:xfrm>
            <a:custGeom>
              <a:rect b="b" l="l" r="r" t="t"/>
              <a:pathLst>
                <a:path extrusionOk="0" h="2636" w="2637">
                  <a:moveTo>
                    <a:pt x="1319" y="0"/>
                  </a:moveTo>
                  <a:cubicBezTo>
                    <a:pt x="579" y="0"/>
                    <a:pt x="1" y="579"/>
                    <a:pt x="1" y="1318"/>
                  </a:cubicBezTo>
                  <a:cubicBezTo>
                    <a:pt x="1" y="2057"/>
                    <a:pt x="579" y="2636"/>
                    <a:pt x="1319" y="2636"/>
                  </a:cubicBezTo>
                  <a:cubicBezTo>
                    <a:pt x="2026" y="2636"/>
                    <a:pt x="2637" y="2057"/>
                    <a:pt x="2637" y="1318"/>
                  </a:cubicBezTo>
                  <a:cubicBezTo>
                    <a:pt x="2637" y="579"/>
                    <a:pt x="2026" y="0"/>
                    <a:pt x="13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40"/>
            <p:cNvSpPr/>
            <p:nvPr/>
          </p:nvSpPr>
          <p:spPr>
            <a:xfrm>
              <a:off x="2253775" y="2323475"/>
              <a:ext cx="78775" cy="78800"/>
            </a:xfrm>
            <a:custGeom>
              <a:rect b="b" l="l" r="r" t="t"/>
              <a:pathLst>
                <a:path extrusionOk="0" h="3152" w="3151">
                  <a:moveTo>
                    <a:pt x="1576" y="547"/>
                  </a:moveTo>
                  <a:cubicBezTo>
                    <a:pt x="2154" y="547"/>
                    <a:pt x="2604" y="997"/>
                    <a:pt x="2604" y="1576"/>
                  </a:cubicBezTo>
                  <a:cubicBezTo>
                    <a:pt x="2604" y="2155"/>
                    <a:pt x="2154" y="2605"/>
                    <a:pt x="1576" y="2605"/>
                  </a:cubicBezTo>
                  <a:cubicBezTo>
                    <a:pt x="997" y="2605"/>
                    <a:pt x="515" y="2155"/>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40"/>
            <p:cNvSpPr/>
            <p:nvPr/>
          </p:nvSpPr>
          <p:spPr>
            <a:xfrm>
              <a:off x="2445850" y="2800025"/>
              <a:ext cx="65100" cy="65125"/>
            </a:xfrm>
            <a:custGeom>
              <a:rect b="b" l="l" r="r" t="t"/>
              <a:pathLst>
                <a:path extrusionOk="0" h="2605" w="2604">
                  <a:moveTo>
                    <a:pt x="1286" y="1"/>
                  </a:moveTo>
                  <a:cubicBezTo>
                    <a:pt x="579" y="1"/>
                    <a:pt x="0" y="579"/>
                    <a:pt x="0" y="1286"/>
                  </a:cubicBezTo>
                  <a:cubicBezTo>
                    <a:pt x="0" y="2026"/>
                    <a:pt x="579" y="2604"/>
                    <a:pt x="1286" y="2604"/>
                  </a:cubicBezTo>
                  <a:cubicBezTo>
                    <a:pt x="2025" y="2604"/>
                    <a:pt x="2604" y="2026"/>
                    <a:pt x="2604" y="1286"/>
                  </a:cubicBezTo>
                  <a:cubicBezTo>
                    <a:pt x="2604" y="579"/>
                    <a:pt x="2025" y="1"/>
                    <a:pt x="12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40"/>
            <p:cNvSpPr/>
            <p:nvPr/>
          </p:nvSpPr>
          <p:spPr>
            <a:xfrm>
              <a:off x="2438600" y="2792800"/>
              <a:ext cx="78800" cy="78775"/>
            </a:xfrm>
            <a:custGeom>
              <a:rect b="b" l="l" r="r" t="t"/>
              <a:pathLst>
                <a:path extrusionOk="0" h="3151" w="3152">
                  <a:moveTo>
                    <a:pt x="1576" y="547"/>
                  </a:moveTo>
                  <a:cubicBezTo>
                    <a:pt x="2155" y="547"/>
                    <a:pt x="2637" y="997"/>
                    <a:pt x="2637" y="1575"/>
                  </a:cubicBezTo>
                  <a:cubicBezTo>
                    <a:pt x="2637" y="2154"/>
                    <a:pt x="2155" y="2636"/>
                    <a:pt x="1576" y="2636"/>
                  </a:cubicBezTo>
                  <a:cubicBezTo>
                    <a:pt x="997" y="2636"/>
                    <a:pt x="547" y="2154"/>
                    <a:pt x="547" y="1575"/>
                  </a:cubicBezTo>
                  <a:cubicBezTo>
                    <a:pt x="547" y="997"/>
                    <a:pt x="997" y="547"/>
                    <a:pt x="1576" y="547"/>
                  </a:cubicBezTo>
                  <a:close/>
                  <a:moveTo>
                    <a:pt x="1576" y="0"/>
                  </a:moveTo>
                  <a:cubicBezTo>
                    <a:pt x="708" y="0"/>
                    <a:pt x="1" y="708"/>
                    <a:pt x="1" y="1575"/>
                  </a:cubicBezTo>
                  <a:cubicBezTo>
                    <a:pt x="1" y="2475"/>
                    <a:pt x="708" y="3151"/>
                    <a:pt x="1576" y="3151"/>
                  </a:cubicBezTo>
                  <a:cubicBezTo>
                    <a:pt x="2476" y="3151"/>
                    <a:pt x="3151" y="2475"/>
                    <a:pt x="3151" y="1575"/>
                  </a:cubicBezTo>
                  <a:cubicBezTo>
                    <a:pt x="3151" y="708"/>
                    <a:pt x="2476" y="0"/>
                    <a:pt x="1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40"/>
            <p:cNvSpPr/>
            <p:nvPr/>
          </p:nvSpPr>
          <p:spPr>
            <a:xfrm>
              <a:off x="2630675" y="2606350"/>
              <a:ext cx="65925" cy="65925"/>
            </a:xfrm>
            <a:custGeom>
              <a:rect b="b" l="l" r="r" t="t"/>
              <a:pathLst>
                <a:path extrusionOk="0" h="2637" w="2637">
                  <a:moveTo>
                    <a:pt x="1318" y="1"/>
                  </a:moveTo>
                  <a:cubicBezTo>
                    <a:pt x="611" y="1"/>
                    <a:pt x="0" y="579"/>
                    <a:pt x="0" y="1319"/>
                  </a:cubicBezTo>
                  <a:cubicBezTo>
                    <a:pt x="0" y="2026"/>
                    <a:pt x="611" y="2637"/>
                    <a:pt x="1318" y="2637"/>
                  </a:cubicBezTo>
                  <a:cubicBezTo>
                    <a:pt x="2058" y="2637"/>
                    <a:pt x="2636" y="2026"/>
                    <a:pt x="2636" y="1319"/>
                  </a:cubicBezTo>
                  <a:cubicBezTo>
                    <a:pt x="2636" y="579"/>
                    <a:pt x="2058" y="1"/>
                    <a:pt x="13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40"/>
            <p:cNvSpPr/>
            <p:nvPr/>
          </p:nvSpPr>
          <p:spPr>
            <a:xfrm>
              <a:off x="2624250" y="2599925"/>
              <a:ext cx="78775" cy="78775"/>
            </a:xfrm>
            <a:custGeom>
              <a:rect b="b" l="l" r="r" t="t"/>
              <a:pathLst>
                <a:path extrusionOk="0" h="3151" w="3151">
                  <a:moveTo>
                    <a:pt x="1575" y="515"/>
                  </a:moveTo>
                  <a:cubicBezTo>
                    <a:pt x="2154" y="515"/>
                    <a:pt x="2604" y="997"/>
                    <a:pt x="2604" y="1576"/>
                  </a:cubicBezTo>
                  <a:cubicBezTo>
                    <a:pt x="2604" y="2154"/>
                    <a:pt x="2154" y="2604"/>
                    <a:pt x="1575" y="2604"/>
                  </a:cubicBezTo>
                  <a:cubicBezTo>
                    <a:pt x="997" y="2604"/>
                    <a:pt x="547" y="2154"/>
                    <a:pt x="547" y="1576"/>
                  </a:cubicBezTo>
                  <a:cubicBezTo>
                    <a:pt x="547" y="997"/>
                    <a:pt x="997" y="515"/>
                    <a:pt x="1575" y="515"/>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40"/>
            <p:cNvSpPr/>
            <p:nvPr/>
          </p:nvSpPr>
          <p:spPr>
            <a:xfrm>
              <a:off x="2816300" y="3103800"/>
              <a:ext cx="65125" cy="65100"/>
            </a:xfrm>
            <a:custGeom>
              <a:rect b="b" l="l" r="r" t="t"/>
              <a:pathLst>
                <a:path extrusionOk="0" h="2604" w="2605">
                  <a:moveTo>
                    <a:pt x="1319" y="0"/>
                  </a:moveTo>
                  <a:cubicBezTo>
                    <a:pt x="579" y="0"/>
                    <a:pt x="1" y="579"/>
                    <a:pt x="1" y="1318"/>
                  </a:cubicBezTo>
                  <a:cubicBezTo>
                    <a:pt x="1" y="2025"/>
                    <a:pt x="579" y="2604"/>
                    <a:pt x="1319" y="2604"/>
                  </a:cubicBezTo>
                  <a:cubicBezTo>
                    <a:pt x="2026" y="2604"/>
                    <a:pt x="2605" y="2025"/>
                    <a:pt x="2605" y="1318"/>
                  </a:cubicBezTo>
                  <a:cubicBezTo>
                    <a:pt x="2605" y="579"/>
                    <a:pt x="2026" y="0"/>
                    <a:pt x="13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40"/>
            <p:cNvSpPr/>
            <p:nvPr/>
          </p:nvSpPr>
          <p:spPr>
            <a:xfrm>
              <a:off x="2809875" y="3096550"/>
              <a:ext cx="78775" cy="79600"/>
            </a:xfrm>
            <a:custGeom>
              <a:rect b="b" l="l" r="r" t="t"/>
              <a:pathLst>
                <a:path extrusionOk="0" h="3184" w="3151">
                  <a:moveTo>
                    <a:pt x="1576" y="547"/>
                  </a:moveTo>
                  <a:cubicBezTo>
                    <a:pt x="2154" y="547"/>
                    <a:pt x="2604" y="1030"/>
                    <a:pt x="2604" y="1608"/>
                  </a:cubicBezTo>
                  <a:cubicBezTo>
                    <a:pt x="2604" y="2155"/>
                    <a:pt x="2154" y="2637"/>
                    <a:pt x="1576" y="2637"/>
                  </a:cubicBezTo>
                  <a:cubicBezTo>
                    <a:pt x="997" y="2637"/>
                    <a:pt x="515" y="2155"/>
                    <a:pt x="515" y="1608"/>
                  </a:cubicBezTo>
                  <a:cubicBezTo>
                    <a:pt x="515" y="1030"/>
                    <a:pt x="997" y="547"/>
                    <a:pt x="1576" y="547"/>
                  </a:cubicBezTo>
                  <a:close/>
                  <a:moveTo>
                    <a:pt x="1576" y="1"/>
                  </a:moveTo>
                  <a:cubicBezTo>
                    <a:pt x="708" y="1"/>
                    <a:pt x="1" y="708"/>
                    <a:pt x="1" y="1608"/>
                  </a:cubicBezTo>
                  <a:cubicBezTo>
                    <a:pt x="1" y="2476"/>
                    <a:pt x="708" y="3183"/>
                    <a:pt x="1576" y="3183"/>
                  </a:cubicBezTo>
                  <a:cubicBezTo>
                    <a:pt x="2444" y="3183"/>
                    <a:pt x="3151" y="2476"/>
                    <a:pt x="3151" y="1608"/>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40"/>
            <p:cNvSpPr/>
            <p:nvPr/>
          </p:nvSpPr>
          <p:spPr>
            <a:xfrm>
              <a:off x="3001150" y="2329925"/>
              <a:ext cx="65900" cy="65900"/>
            </a:xfrm>
            <a:custGeom>
              <a:rect b="b" l="l" r="r" t="t"/>
              <a:pathLst>
                <a:path extrusionOk="0" h="2636" w="2636">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40"/>
            <p:cNvSpPr/>
            <p:nvPr/>
          </p:nvSpPr>
          <p:spPr>
            <a:xfrm>
              <a:off x="2994700" y="2323475"/>
              <a:ext cx="78800" cy="78800"/>
            </a:xfrm>
            <a:custGeom>
              <a:rect b="b" l="l" r="r" t="t"/>
              <a:pathLst>
                <a:path extrusionOk="0" h="3152" w="3152">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40"/>
            <p:cNvSpPr/>
            <p:nvPr/>
          </p:nvSpPr>
          <p:spPr>
            <a:xfrm>
              <a:off x="3186775" y="2054275"/>
              <a:ext cx="65925" cy="65125"/>
            </a:xfrm>
            <a:custGeom>
              <a:rect b="b" l="l" r="r" t="t"/>
              <a:pathLst>
                <a:path extrusionOk="0" h="2605" w="2637">
                  <a:moveTo>
                    <a:pt x="1318" y="1"/>
                  </a:moveTo>
                  <a:cubicBezTo>
                    <a:pt x="579" y="1"/>
                    <a:pt x="0" y="579"/>
                    <a:pt x="0" y="1286"/>
                  </a:cubicBezTo>
                  <a:cubicBezTo>
                    <a:pt x="0" y="2026"/>
                    <a:pt x="579" y="2604"/>
                    <a:pt x="1318" y="2604"/>
                  </a:cubicBezTo>
                  <a:cubicBezTo>
                    <a:pt x="2026" y="2604"/>
                    <a:pt x="2636" y="2026"/>
                    <a:pt x="2636" y="1286"/>
                  </a:cubicBezTo>
                  <a:cubicBezTo>
                    <a:pt x="2636" y="579"/>
                    <a:pt x="2026" y="1"/>
                    <a:pt x="13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40"/>
            <p:cNvSpPr/>
            <p:nvPr/>
          </p:nvSpPr>
          <p:spPr>
            <a:xfrm>
              <a:off x="3180350" y="2047050"/>
              <a:ext cx="78775" cy="78775"/>
            </a:xfrm>
            <a:custGeom>
              <a:rect b="b" l="l" r="r" t="t"/>
              <a:pathLst>
                <a:path extrusionOk="0" h="3151" w="3151">
                  <a:moveTo>
                    <a:pt x="1575" y="547"/>
                  </a:moveTo>
                  <a:cubicBezTo>
                    <a:pt x="2154" y="547"/>
                    <a:pt x="2604" y="997"/>
                    <a:pt x="2604" y="1575"/>
                  </a:cubicBezTo>
                  <a:cubicBezTo>
                    <a:pt x="2604" y="2154"/>
                    <a:pt x="2154" y="2636"/>
                    <a:pt x="1575" y="2636"/>
                  </a:cubicBezTo>
                  <a:cubicBezTo>
                    <a:pt x="997" y="2636"/>
                    <a:pt x="515" y="2154"/>
                    <a:pt x="515" y="1575"/>
                  </a:cubicBezTo>
                  <a:cubicBezTo>
                    <a:pt x="515" y="997"/>
                    <a:pt x="997" y="547"/>
                    <a:pt x="1575" y="547"/>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40"/>
            <p:cNvSpPr/>
            <p:nvPr/>
          </p:nvSpPr>
          <p:spPr>
            <a:xfrm>
              <a:off x="3372400" y="3296650"/>
              <a:ext cx="65125" cy="65925"/>
            </a:xfrm>
            <a:custGeom>
              <a:rect b="b" l="l" r="r" t="t"/>
              <a:pathLst>
                <a:path extrusionOk="0" h="2637" w="2605">
                  <a:moveTo>
                    <a:pt x="1287" y="1"/>
                  </a:moveTo>
                  <a:cubicBezTo>
                    <a:pt x="579" y="1"/>
                    <a:pt x="1" y="612"/>
                    <a:pt x="1" y="1319"/>
                  </a:cubicBezTo>
                  <a:cubicBezTo>
                    <a:pt x="1" y="2058"/>
                    <a:pt x="579" y="2637"/>
                    <a:pt x="1287" y="2637"/>
                  </a:cubicBezTo>
                  <a:cubicBezTo>
                    <a:pt x="2026" y="2637"/>
                    <a:pt x="2605" y="2058"/>
                    <a:pt x="2605" y="1319"/>
                  </a:cubicBezTo>
                  <a:cubicBezTo>
                    <a:pt x="2605" y="612"/>
                    <a:pt x="2026" y="1"/>
                    <a:pt x="12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40"/>
            <p:cNvSpPr/>
            <p:nvPr/>
          </p:nvSpPr>
          <p:spPr>
            <a:xfrm>
              <a:off x="3365175" y="3290225"/>
              <a:ext cx="79575" cy="78775"/>
            </a:xfrm>
            <a:custGeom>
              <a:rect b="b" l="l" r="r" t="t"/>
              <a:pathLst>
                <a:path extrusionOk="0" h="3151" w="3183">
                  <a:moveTo>
                    <a:pt x="1576" y="547"/>
                  </a:moveTo>
                  <a:cubicBezTo>
                    <a:pt x="2154" y="547"/>
                    <a:pt x="2636" y="997"/>
                    <a:pt x="2636" y="1576"/>
                  </a:cubicBezTo>
                  <a:cubicBezTo>
                    <a:pt x="2636" y="2155"/>
                    <a:pt x="2154" y="2637"/>
                    <a:pt x="1576" y="2637"/>
                  </a:cubicBezTo>
                  <a:cubicBezTo>
                    <a:pt x="1029" y="2637"/>
                    <a:pt x="547" y="2155"/>
                    <a:pt x="547" y="1576"/>
                  </a:cubicBezTo>
                  <a:cubicBezTo>
                    <a:pt x="547" y="997"/>
                    <a:pt x="1029" y="547"/>
                    <a:pt x="1576" y="547"/>
                  </a:cubicBezTo>
                  <a:close/>
                  <a:moveTo>
                    <a:pt x="1576" y="1"/>
                  </a:moveTo>
                  <a:cubicBezTo>
                    <a:pt x="708" y="1"/>
                    <a:pt x="1" y="708"/>
                    <a:pt x="1" y="1576"/>
                  </a:cubicBezTo>
                  <a:cubicBezTo>
                    <a:pt x="1" y="2444"/>
                    <a:pt x="708" y="3151"/>
                    <a:pt x="1576" y="3151"/>
                  </a:cubicBezTo>
                  <a:cubicBezTo>
                    <a:pt x="2476" y="3151"/>
                    <a:pt x="3183" y="2444"/>
                    <a:pt x="3183" y="1576"/>
                  </a:cubicBezTo>
                  <a:cubicBezTo>
                    <a:pt x="3183" y="708"/>
                    <a:pt x="2476"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40"/>
            <p:cNvSpPr/>
            <p:nvPr/>
          </p:nvSpPr>
          <p:spPr>
            <a:xfrm>
              <a:off x="3557250" y="3213900"/>
              <a:ext cx="65900" cy="65900"/>
            </a:xfrm>
            <a:custGeom>
              <a:rect b="b" l="l" r="r" t="t"/>
              <a:pathLst>
                <a:path extrusionOk="0" h="2636" w="2636">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40"/>
            <p:cNvSpPr/>
            <p:nvPr/>
          </p:nvSpPr>
          <p:spPr>
            <a:xfrm>
              <a:off x="3550800" y="3207450"/>
              <a:ext cx="78800" cy="78800"/>
            </a:xfrm>
            <a:custGeom>
              <a:rect b="b" l="l" r="r" t="t"/>
              <a:pathLst>
                <a:path extrusionOk="0" h="3152" w="3152">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40"/>
            <p:cNvSpPr/>
            <p:nvPr/>
          </p:nvSpPr>
          <p:spPr>
            <a:xfrm>
              <a:off x="3742875" y="3186575"/>
              <a:ext cx="65125" cy="65100"/>
            </a:xfrm>
            <a:custGeom>
              <a:rect b="b" l="l" r="r" t="t"/>
              <a:pathLst>
                <a:path extrusionOk="0" h="2604" w="2605">
                  <a:moveTo>
                    <a:pt x="1318" y="0"/>
                  </a:moveTo>
                  <a:cubicBezTo>
                    <a:pt x="579" y="0"/>
                    <a:pt x="0" y="579"/>
                    <a:pt x="0" y="1318"/>
                  </a:cubicBezTo>
                  <a:cubicBezTo>
                    <a:pt x="0" y="2025"/>
                    <a:pt x="579" y="2604"/>
                    <a:pt x="1318" y="2604"/>
                  </a:cubicBezTo>
                  <a:cubicBezTo>
                    <a:pt x="2026" y="2604"/>
                    <a:pt x="2604" y="2025"/>
                    <a:pt x="2604" y="1318"/>
                  </a:cubicBezTo>
                  <a:cubicBezTo>
                    <a:pt x="2604" y="579"/>
                    <a:pt x="2026"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40"/>
            <p:cNvSpPr/>
            <p:nvPr/>
          </p:nvSpPr>
          <p:spPr>
            <a:xfrm>
              <a:off x="3736450" y="3180150"/>
              <a:ext cx="78775" cy="78775"/>
            </a:xfrm>
            <a:custGeom>
              <a:rect b="b" l="l" r="r" t="t"/>
              <a:pathLst>
                <a:path extrusionOk="0" h="3151" w="3151">
                  <a:moveTo>
                    <a:pt x="1575" y="514"/>
                  </a:moveTo>
                  <a:cubicBezTo>
                    <a:pt x="2154" y="514"/>
                    <a:pt x="2604" y="997"/>
                    <a:pt x="2604" y="1575"/>
                  </a:cubicBezTo>
                  <a:cubicBezTo>
                    <a:pt x="2604" y="2154"/>
                    <a:pt x="2154" y="2604"/>
                    <a:pt x="1575" y="2604"/>
                  </a:cubicBezTo>
                  <a:cubicBezTo>
                    <a:pt x="997" y="2604"/>
                    <a:pt x="515" y="2154"/>
                    <a:pt x="515" y="1575"/>
                  </a:cubicBezTo>
                  <a:cubicBezTo>
                    <a:pt x="515" y="997"/>
                    <a:pt x="997" y="514"/>
                    <a:pt x="1575" y="514"/>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40"/>
            <p:cNvSpPr/>
            <p:nvPr/>
          </p:nvSpPr>
          <p:spPr>
            <a:xfrm>
              <a:off x="3928500" y="3103800"/>
              <a:ext cx="65125" cy="65100"/>
            </a:xfrm>
            <a:custGeom>
              <a:rect b="b" l="l" r="r" t="t"/>
              <a:pathLst>
                <a:path extrusionOk="0" h="2604" w="2605">
                  <a:moveTo>
                    <a:pt x="1287" y="0"/>
                  </a:moveTo>
                  <a:cubicBezTo>
                    <a:pt x="579" y="0"/>
                    <a:pt x="1" y="579"/>
                    <a:pt x="1" y="1318"/>
                  </a:cubicBezTo>
                  <a:cubicBezTo>
                    <a:pt x="1" y="2025"/>
                    <a:pt x="579" y="2604"/>
                    <a:pt x="1287" y="2604"/>
                  </a:cubicBezTo>
                  <a:cubicBezTo>
                    <a:pt x="2026" y="2604"/>
                    <a:pt x="2605" y="2025"/>
                    <a:pt x="2605" y="1318"/>
                  </a:cubicBezTo>
                  <a:cubicBezTo>
                    <a:pt x="2605" y="579"/>
                    <a:pt x="2026" y="0"/>
                    <a:pt x="12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40"/>
            <p:cNvSpPr/>
            <p:nvPr/>
          </p:nvSpPr>
          <p:spPr>
            <a:xfrm>
              <a:off x="3921275" y="3096550"/>
              <a:ext cx="78775" cy="79600"/>
            </a:xfrm>
            <a:custGeom>
              <a:rect b="b" l="l" r="r" t="t"/>
              <a:pathLst>
                <a:path extrusionOk="0" h="3184" w="3151">
                  <a:moveTo>
                    <a:pt x="1576" y="547"/>
                  </a:moveTo>
                  <a:cubicBezTo>
                    <a:pt x="2154" y="547"/>
                    <a:pt x="2636" y="1030"/>
                    <a:pt x="2636" y="1608"/>
                  </a:cubicBezTo>
                  <a:cubicBezTo>
                    <a:pt x="2636" y="2155"/>
                    <a:pt x="2154" y="2637"/>
                    <a:pt x="1576" y="2637"/>
                  </a:cubicBezTo>
                  <a:cubicBezTo>
                    <a:pt x="997" y="2637"/>
                    <a:pt x="547" y="2155"/>
                    <a:pt x="547" y="1608"/>
                  </a:cubicBezTo>
                  <a:cubicBezTo>
                    <a:pt x="547" y="1030"/>
                    <a:pt x="997" y="547"/>
                    <a:pt x="1576" y="547"/>
                  </a:cubicBezTo>
                  <a:close/>
                  <a:moveTo>
                    <a:pt x="1576" y="1"/>
                  </a:moveTo>
                  <a:cubicBezTo>
                    <a:pt x="708" y="1"/>
                    <a:pt x="1" y="708"/>
                    <a:pt x="1" y="1608"/>
                  </a:cubicBezTo>
                  <a:cubicBezTo>
                    <a:pt x="1" y="2476"/>
                    <a:pt x="708" y="3183"/>
                    <a:pt x="1576" y="3183"/>
                  </a:cubicBezTo>
                  <a:cubicBezTo>
                    <a:pt x="2443" y="3183"/>
                    <a:pt x="3151" y="2476"/>
                    <a:pt x="3151" y="1608"/>
                  </a:cubicBezTo>
                  <a:cubicBezTo>
                    <a:pt x="3151" y="708"/>
                    <a:pt x="2443"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40"/>
            <p:cNvSpPr/>
            <p:nvPr/>
          </p:nvSpPr>
          <p:spPr>
            <a:xfrm>
              <a:off x="4113350" y="2992900"/>
              <a:ext cx="65900" cy="65925"/>
            </a:xfrm>
            <a:custGeom>
              <a:rect b="b" l="l" r="r" t="t"/>
              <a:pathLst>
                <a:path extrusionOk="0" h="2637" w="2636">
                  <a:moveTo>
                    <a:pt x="1318" y="0"/>
                  </a:moveTo>
                  <a:cubicBezTo>
                    <a:pt x="579" y="0"/>
                    <a:pt x="0" y="579"/>
                    <a:pt x="0" y="1318"/>
                  </a:cubicBezTo>
                  <a:cubicBezTo>
                    <a:pt x="0" y="2058"/>
                    <a:pt x="579" y="2636"/>
                    <a:pt x="1318" y="2636"/>
                  </a:cubicBezTo>
                  <a:cubicBezTo>
                    <a:pt x="2025" y="2636"/>
                    <a:pt x="2636" y="2058"/>
                    <a:pt x="2636" y="1318"/>
                  </a:cubicBezTo>
                  <a:cubicBezTo>
                    <a:pt x="2636" y="579"/>
                    <a:pt x="2025"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40"/>
            <p:cNvSpPr/>
            <p:nvPr/>
          </p:nvSpPr>
          <p:spPr>
            <a:xfrm>
              <a:off x="4106900" y="2986475"/>
              <a:ext cx="78800" cy="78775"/>
            </a:xfrm>
            <a:custGeom>
              <a:rect b="b" l="l" r="r" t="t"/>
              <a:pathLst>
                <a:path extrusionOk="0" h="3151" w="3152">
                  <a:moveTo>
                    <a:pt x="1576" y="547"/>
                  </a:moveTo>
                  <a:cubicBezTo>
                    <a:pt x="2155" y="547"/>
                    <a:pt x="2605" y="997"/>
                    <a:pt x="2605" y="1575"/>
                  </a:cubicBezTo>
                  <a:cubicBezTo>
                    <a:pt x="2605" y="2154"/>
                    <a:pt x="2155" y="2604"/>
                    <a:pt x="1576" y="2604"/>
                  </a:cubicBezTo>
                  <a:cubicBezTo>
                    <a:pt x="997" y="2604"/>
                    <a:pt x="547" y="2154"/>
                    <a:pt x="547" y="1575"/>
                  </a:cubicBezTo>
                  <a:cubicBezTo>
                    <a:pt x="547" y="997"/>
                    <a:pt x="997" y="547"/>
                    <a:pt x="1576" y="547"/>
                  </a:cubicBezTo>
                  <a:close/>
                  <a:moveTo>
                    <a:pt x="1576" y="0"/>
                  </a:moveTo>
                  <a:cubicBezTo>
                    <a:pt x="708" y="0"/>
                    <a:pt x="1" y="707"/>
                    <a:pt x="1" y="1575"/>
                  </a:cubicBezTo>
                  <a:cubicBezTo>
                    <a:pt x="1" y="2443"/>
                    <a:pt x="708" y="3150"/>
                    <a:pt x="1576" y="3150"/>
                  </a:cubicBezTo>
                  <a:cubicBezTo>
                    <a:pt x="2444" y="3150"/>
                    <a:pt x="3151" y="2443"/>
                    <a:pt x="3151" y="1575"/>
                  </a:cubicBezTo>
                  <a:cubicBezTo>
                    <a:pt x="3151" y="707"/>
                    <a:pt x="2444" y="0"/>
                    <a:pt x="1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40"/>
            <p:cNvSpPr/>
            <p:nvPr/>
          </p:nvSpPr>
          <p:spPr>
            <a:xfrm>
              <a:off x="4298975" y="3048350"/>
              <a:ext cx="65125" cy="65925"/>
            </a:xfrm>
            <a:custGeom>
              <a:rect b="b" l="l" r="r" t="t"/>
              <a:pathLst>
                <a:path extrusionOk="0" h="2637" w="2605">
                  <a:moveTo>
                    <a:pt x="1318" y="0"/>
                  </a:moveTo>
                  <a:cubicBezTo>
                    <a:pt x="579" y="0"/>
                    <a:pt x="0" y="579"/>
                    <a:pt x="0" y="1318"/>
                  </a:cubicBezTo>
                  <a:cubicBezTo>
                    <a:pt x="0" y="2025"/>
                    <a:pt x="579" y="2636"/>
                    <a:pt x="1318" y="2636"/>
                  </a:cubicBezTo>
                  <a:cubicBezTo>
                    <a:pt x="2026" y="2636"/>
                    <a:pt x="2604" y="2025"/>
                    <a:pt x="2604" y="1318"/>
                  </a:cubicBezTo>
                  <a:cubicBezTo>
                    <a:pt x="2604" y="579"/>
                    <a:pt x="2026"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40"/>
            <p:cNvSpPr/>
            <p:nvPr/>
          </p:nvSpPr>
          <p:spPr>
            <a:xfrm>
              <a:off x="4292550" y="3041925"/>
              <a:ext cx="78775" cy="78775"/>
            </a:xfrm>
            <a:custGeom>
              <a:rect b="b" l="l" r="r" t="t"/>
              <a:pathLst>
                <a:path extrusionOk="0" h="3151" w="3151">
                  <a:moveTo>
                    <a:pt x="1575" y="514"/>
                  </a:moveTo>
                  <a:cubicBezTo>
                    <a:pt x="2122" y="514"/>
                    <a:pt x="2604" y="997"/>
                    <a:pt x="2604" y="1575"/>
                  </a:cubicBezTo>
                  <a:cubicBezTo>
                    <a:pt x="2604" y="2154"/>
                    <a:pt x="2122" y="2604"/>
                    <a:pt x="1575" y="2604"/>
                  </a:cubicBezTo>
                  <a:cubicBezTo>
                    <a:pt x="997" y="2604"/>
                    <a:pt x="515" y="2154"/>
                    <a:pt x="515" y="1575"/>
                  </a:cubicBezTo>
                  <a:cubicBezTo>
                    <a:pt x="515" y="997"/>
                    <a:pt x="997" y="514"/>
                    <a:pt x="1575" y="514"/>
                  </a:cubicBezTo>
                  <a:close/>
                  <a:moveTo>
                    <a:pt x="1575" y="0"/>
                  </a:moveTo>
                  <a:cubicBezTo>
                    <a:pt x="675" y="0"/>
                    <a:pt x="0" y="707"/>
                    <a:pt x="0" y="1575"/>
                  </a:cubicBezTo>
                  <a:cubicBezTo>
                    <a:pt x="0" y="2443"/>
                    <a:pt x="675"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40"/>
            <p:cNvSpPr/>
            <p:nvPr/>
          </p:nvSpPr>
          <p:spPr>
            <a:xfrm>
              <a:off x="4483800" y="3159250"/>
              <a:ext cx="65925" cy="65100"/>
            </a:xfrm>
            <a:custGeom>
              <a:rect b="b" l="l" r="r" t="t"/>
              <a:pathLst>
                <a:path extrusionOk="0" h="2604" w="2637">
                  <a:moveTo>
                    <a:pt x="1319" y="0"/>
                  </a:moveTo>
                  <a:cubicBezTo>
                    <a:pt x="611" y="0"/>
                    <a:pt x="1" y="579"/>
                    <a:pt x="1" y="1286"/>
                  </a:cubicBezTo>
                  <a:cubicBezTo>
                    <a:pt x="1" y="2025"/>
                    <a:pt x="611" y="2604"/>
                    <a:pt x="1319" y="2604"/>
                  </a:cubicBezTo>
                  <a:cubicBezTo>
                    <a:pt x="2058" y="2604"/>
                    <a:pt x="2636" y="2025"/>
                    <a:pt x="2636" y="1286"/>
                  </a:cubicBezTo>
                  <a:cubicBezTo>
                    <a:pt x="2636" y="579"/>
                    <a:pt x="2058" y="0"/>
                    <a:pt x="13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40"/>
            <p:cNvSpPr/>
            <p:nvPr/>
          </p:nvSpPr>
          <p:spPr>
            <a:xfrm>
              <a:off x="4477375" y="3152000"/>
              <a:ext cx="78775" cy="78800"/>
            </a:xfrm>
            <a:custGeom>
              <a:rect b="b" l="l" r="r" t="t"/>
              <a:pathLst>
                <a:path extrusionOk="0" h="3152" w="3151">
                  <a:moveTo>
                    <a:pt x="1576" y="547"/>
                  </a:moveTo>
                  <a:cubicBezTo>
                    <a:pt x="2154" y="547"/>
                    <a:pt x="2636" y="997"/>
                    <a:pt x="2636" y="1576"/>
                  </a:cubicBezTo>
                  <a:cubicBezTo>
                    <a:pt x="2636" y="2155"/>
                    <a:pt x="2154" y="2637"/>
                    <a:pt x="1576" y="2637"/>
                  </a:cubicBezTo>
                  <a:cubicBezTo>
                    <a:pt x="997" y="2637"/>
                    <a:pt x="547" y="2155"/>
                    <a:pt x="547" y="1576"/>
                  </a:cubicBezTo>
                  <a:cubicBezTo>
                    <a:pt x="547" y="997"/>
                    <a:pt x="997" y="547"/>
                    <a:pt x="1576" y="547"/>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40"/>
            <p:cNvSpPr/>
            <p:nvPr/>
          </p:nvSpPr>
          <p:spPr>
            <a:xfrm>
              <a:off x="4669450" y="2579025"/>
              <a:ext cx="65900" cy="65125"/>
            </a:xfrm>
            <a:custGeom>
              <a:rect b="b" l="l" r="r" t="t"/>
              <a:pathLst>
                <a:path extrusionOk="0" h="2605" w="2636">
                  <a:moveTo>
                    <a:pt x="1318" y="1"/>
                  </a:moveTo>
                  <a:cubicBezTo>
                    <a:pt x="579" y="1"/>
                    <a:pt x="0" y="580"/>
                    <a:pt x="0" y="1287"/>
                  </a:cubicBezTo>
                  <a:cubicBezTo>
                    <a:pt x="0" y="2026"/>
                    <a:pt x="579" y="2605"/>
                    <a:pt x="1318" y="2605"/>
                  </a:cubicBezTo>
                  <a:cubicBezTo>
                    <a:pt x="2025" y="2605"/>
                    <a:pt x="2636" y="2026"/>
                    <a:pt x="2636" y="1287"/>
                  </a:cubicBezTo>
                  <a:cubicBezTo>
                    <a:pt x="2636" y="580"/>
                    <a:pt x="2025" y="1"/>
                    <a:pt x="13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40"/>
            <p:cNvSpPr/>
            <p:nvPr/>
          </p:nvSpPr>
          <p:spPr>
            <a:xfrm>
              <a:off x="4663000" y="2571800"/>
              <a:ext cx="78800" cy="78775"/>
            </a:xfrm>
            <a:custGeom>
              <a:rect b="b" l="l" r="r" t="t"/>
              <a:pathLst>
                <a:path extrusionOk="0" h="3151" w="3152">
                  <a:moveTo>
                    <a:pt x="1576" y="547"/>
                  </a:moveTo>
                  <a:cubicBezTo>
                    <a:pt x="2155" y="547"/>
                    <a:pt x="2605" y="997"/>
                    <a:pt x="2605" y="1576"/>
                  </a:cubicBezTo>
                  <a:cubicBezTo>
                    <a:pt x="2605" y="2154"/>
                    <a:pt x="2155" y="2636"/>
                    <a:pt x="1576" y="2636"/>
                  </a:cubicBezTo>
                  <a:cubicBezTo>
                    <a:pt x="997" y="2636"/>
                    <a:pt x="515" y="2154"/>
                    <a:pt x="515" y="1576"/>
                  </a:cubicBezTo>
                  <a:cubicBezTo>
                    <a:pt x="515" y="997"/>
                    <a:pt x="997" y="547"/>
                    <a:pt x="1576" y="547"/>
                  </a:cubicBezTo>
                  <a:close/>
                  <a:moveTo>
                    <a:pt x="1576" y="1"/>
                  </a:moveTo>
                  <a:cubicBezTo>
                    <a:pt x="708" y="1"/>
                    <a:pt x="1" y="708"/>
                    <a:pt x="1" y="1576"/>
                  </a:cubicBezTo>
                  <a:cubicBezTo>
                    <a:pt x="1" y="2476"/>
                    <a:pt x="708" y="3151"/>
                    <a:pt x="1576" y="3151"/>
                  </a:cubicBezTo>
                  <a:cubicBezTo>
                    <a:pt x="2444" y="3151"/>
                    <a:pt x="3151" y="2476"/>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40"/>
            <p:cNvSpPr/>
            <p:nvPr/>
          </p:nvSpPr>
          <p:spPr>
            <a:xfrm>
              <a:off x="4855075" y="2496275"/>
              <a:ext cx="65125" cy="65100"/>
            </a:xfrm>
            <a:custGeom>
              <a:rect b="b" l="l" r="r" t="t"/>
              <a:pathLst>
                <a:path extrusionOk="0" h="2604" w="2605">
                  <a:moveTo>
                    <a:pt x="1286" y="0"/>
                  </a:moveTo>
                  <a:cubicBezTo>
                    <a:pt x="579" y="0"/>
                    <a:pt x="0" y="579"/>
                    <a:pt x="0" y="1286"/>
                  </a:cubicBezTo>
                  <a:cubicBezTo>
                    <a:pt x="0" y="2025"/>
                    <a:pt x="579" y="2604"/>
                    <a:pt x="1286" y="2604"/>
                  </a:cubicBezTo>
                  <a:cubicBezTo>
                    <a:pt x="2025" y="2604"/>
                    <a:pt x="2604" y="2025"/>
                    <a:pt x="2604" y="1286"/>
                  </a:cubicBezTo>
                  <a:cubicBezTo>
                    <a:pt x="2604" y="579"/>
                    <a:pt x="2025" y="0"/>
                    <a:pt x="12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40"/>
            <p:cNvSpPr/>
            <p:nvPr/>
          </p:nvSpPr>
          <p:spPr>
            <a:xfrm>
              <a:off x="4847850" y="2489025"/>
              <a:ext cx="79575" cy="78775"/>
            </a:xfrm>
            <a:custGeom>
              <a:rect b="b" l="l" r="r" t="t"/>
              <a:pathLst>
                <a:path extrusionOk="0" h="3151" w="3183">
                  <a:moveTo>
                    <a:pt x="1575" y="547"/>
                  </a:moveTo>
                  <a:cubicBezTo>
                    <a:pt x="2154" y="547"/>
                    <a:pt x="2636" y="997"/>
                    <a:pt x="2636" y="1576"/>
                  </a:cubicBezTo>
                  <a:cubicBezTo>
                    <a:pt x="2636" y="2154"/>
                    <a:pt x="2154" y="2637"/>
                    <a:pt x="1575" y="2637"/>
                  </a:cubicBezTo>
                  <a:cubicBezTo>
                    <a:pt x="1029" y="2637"/>
                    <a:pt x="547" y="2154"/>
                    <a:pt x="547" y="1576"/>
                  </a:cubicBezTo>
                  <a:cubicBezTo>
                    <a:pt x="547" y="997"/>
                    <a:pt x="1029" y="547"/>
                    <a:pt x="1575" y="547"/>
                  </a:cubicBezTo>
                  <a:close/>
                  <a:moveTo>
                    <a:pt x="1575" y="1"/>
                  </a:moveTo>
                  <a:cubicBezTo>
                    <a:pt x="707" y="1"/>
                    <a:pt x="0" y="708"/>
                    <a:pt x="0" y="1576"/>
                  </a:cubicBezTo>
                  <a:cubicBezTo>
                    <a:pt x="0" y="2444"/>
                    <a:pt x="707" y="3151"/>
                    <a:pt x="1575" y="3151"/>
                  </a:cubicBezTo>
                  <a:cubicBezTo>
                    <a:pt x="2475" y="3151"/>
                    <a:pt x="3182" y="2444"/>
                    <a:pt x="3182" y="1576"/>
                  </a:cubicBezTo>
                  <a:cubicBezTo>
                    <a:pt x="3182" y="708"/>
                    <a:pt x="2475" y="1"/>
                    <a:pt x="15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40"/>
            <p:cNvSpPr/>
            <p:nvPr/>
          </p:nvSpPr>
          <p:spPr>
            <a:xfrm>
              <a:off x="5039900" y="2385375"/>
              <a:ext cx="65925" cy="65900"/>
            </a:xfrm>
            <a:custGeom>
              <a:rect b="b" l="l" r="r" t="t"/>
              <a:pathLst>
                <a:path extrusionOk="0" h="2636" w="2637">
                  <a:moveTo>
                    <a:pt x="1319" y="0"/>
                  </a:moveTo>
                  <a:cubicBezTo>
                    <a:pt x="611" y="0"/>
                    <a:pt x="1" y="579"/>
                    <a:pt x="1" y="1318"/>
                  </a:cubicBezTo>
                  <a:cubicBezTo>
                    <a:pt x="1" y="2025"/>
                    <a:pt x="611" y="2636"/>
                    <a:pt x="1319" y="2636"/>
                  </a:cubicBezTo>
                  <a:cubicBezTo>
                    <a:pt x="2058" y="2636"/>
                    <a:pt x="2636" y="2025"/>
                    <a:pt x="2636" y="1318"/>
                  </a:cubicBezTo>
                  <a:cubicBezTo>
                    <a:pt x="2636" y="579"/>
                    <a:pt x="2058" y="0"/>
                    <a:pt x="13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40"/>
            <p:cNvSpPr/>
            <p:nvPr/>
          </p:nvSpPr>
          <p:spPr>
            <a:xfrm>
              <a:off x="5033475" y="2378925"/>
              <a:ext cx="78775" cy="78800"/>
            </a:xfrm>
            <a:custGeom>
              <a:rect b="b" l="l" r="r" t="t"/>
              <a:pathLst>
                <a:path extrusionOk="0" h="3152" w="3151">
                  <a:moveTo>
                    <a:pt x="1576" y="515"/>
                  </a:moveTo>
                  <a:cubicBezTo>
                    <a:pt x="2154" y="515"/>
                    <a:pt x="2604" y="997"/>
                    <a:pt x="2636" y="1576"/>
                  </a:cubicBezTo>
                  <a:cubicBezTo>
                    <a:pt x="2604" y="2155"/>
                    <a:pt x="2154" y="2605"/>
                    <a:pt x="1576" y="2605"/>
                  </a:cubicBezTo>
                  <a:cubicBezTo>
                    <a:pt x="997" y="2605"/>
                    <a:pt x="547" y="2155"/>
                    <a:pt x="547" y="1576"/>
                  </a:cubicBezTo>
                  <a:cubicBezTo>
                    <a:pt x="547" y="997"/>
                    <a:pt x="997" y="515"/>
                    <a:pt x="1576" y="515"/>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40"/>
            <p:cNvSpPr/>
            <p:nvPr/>
          </p:nvSpPr>
          <p:spPr>
            <a:xfrm>
              <a:off x="5225525" y="2496275"/>
              <a:ext cx="65125" cy="65100"/>
            </a:xfrm>
            <a:custGeom>
              <a:rect b="b" l="l" r="r" t="t"/>
              <a:pathLst>
                <a:path extrusionOk="0" h="2604" w="2605">
                  <a:moveTo>
                    <a:pt x="1319" y="0"/>
                  </a:moveTo>
                  <a:cubicBezTo>
                    <a:pt x="580" y="0"/>
                    <a:pt x="1" y="579"/>
                    <a:pt x="1" y="1286"/>
                  </a:cubicBezTo>
                  <a:cubicBezTo>
                    <a:pt x="1" y="2025"/>
                    <a:pt x="580" y="2604"/>
                    <a:pt x="1319" y="2604"/>
                  </a:cubicBezTo>
                  <a:cubicBezTo>
                    <a:pt x="2026" y="2604"/>
                    <a:pt x="2605" y="2025"/>
                    <a:pt x="2605" y="1286"/>
                  </a:cubicBezTo>
                  <a:cubicBezTo>
                    <a:pt x="2605" y="579"/>
                    <a:pt x="2026" y="0"/>
                    <a:pt x="13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40"/>
            <p:cNvSpPr/>
            <p:nvPr/>
          </p:nvSpPr>
          <p:spPr>
            <a:xfrm>
              <a:off x="5219100" y="2489025"/>
              <a:ext cx="78775" cy="78775"/>
            </a:xfrm>
            <a:custGeom>
              <a:rect b="b" l="l" r="r" t="t"/>
              <a:pathLst>
                <a:path extrusionOk="0" h="3151" w="3151">
                  <a:moveTo>
                    <a:pt x="1576" y="547"/>
                  </a:moveTo>
                  <a:cubicBezTo>
                    <a:pt x="2155" y="547"/>
                    <a:pt x="2605" y="997"/>
                    <a:pt x="2605" y="1576"/>
                  </a:cubicBezTo>
                  <a:cubicBezTo>
                    <a:pt x="2605" y="2154"/>
                    <a:pt x="2155" y="2637"/>
                    <a:pt x="1576" y="2637"/>
                  </a:cubicBezTo>
                  <a:cubicBezTo>
                    <a:pt x="997" y="2637"/>
                    <a:pt x="515" y="2154"/>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40"/>
            <p:cNvSpPr/>
            <p:nvPr/>
          </p:nvSpPr>
          <p:spPr>
            <a:xfrm>
              <a:off x="5411175" y="2606350"/>
              <a:ext cx="65125" cy="65925"/>
            </a:xfrm>
            <a:custGeom>
              <a:rect b="b" l="l" r="r" t="t"/>
              <a:pathLst>
                <a:path extrusionOk="0" h="2637" w="2605">
                  <a:moveTo>
                    <a:pt x="1286" y="1"/>
                  </a:moveTo>
                  <a:cubicBezTo>
                    <a:pt x="579" y="1"/>
                    <a:pt x="0" y="579"/>
                    <a:pt x="0" y="1319"/>
                  </a:cubicBezTo>
                  <a:cubicBezTo>
                    <a:pt x="0" y="2026"/>
                    <a:pt x="579" y="2637"/>
                    <a:pt x="1286" y="2637"/>
                  </a:cubicBezTo>
                  <a:cubicBezTo>
                    <a:pt x="2025" y="2637"/>
                    <a:pt x="2604" y="2026"/>
                    <a:pt x="2604" y="1319"/>
                  </a:cubicBezTo>
                  <a:cubicBezTo>
                    <a:pt x="2604" y="579"/>
                    <a:pt x="2025" y="1"/>
                    <a:pt x="12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40"/>
            <p:cNvSpPr/>
            <p:nvPr/>
          </p:nvSpPr>
          <p:spPr>
            <a:xfrm>
              <a:off x="5403950" y="2599925"/>
              <a:ext cx="78775" cy="78775"/>
            </a:xfrm>
            <a:custGeom>
              <a:rect b="b" l="l" r="r" t="t"/>
              <a:pathLst>
                <a:path extrusionOk="0" h="3151" w="3151">
                  <a:moveTo>
                    <a:pt x="1575" y="515"/>
                  </a:moveTo>
                  <a:cubicBezTo>
                    <a:pt x="2154" y="515"/>
                    <a:pt x="2636" y="997"/>
                    <a:pt x="2636" y="1576"/>
                  </a:cubicBezTo>
                  <a:cubicBezTo>
                    <a:pt x="2636" y="2154"/>
                    <a:pt x="2154" y="2604"/>
                    <a:pt x="1575" y="2604"/>
                  </a:cubicBezTo>
                  <a:cubicBezTo>
                    <a:pt x="997" y="2604"/>
                    <a:pt x="547" y="2154"/>
                    <a:pt x="547" y="1576"/>
                  </a:cubicBezTo>
                  <a:cubicBezTo>
                    <a:pt x="547" y="997"/>
                    <a:pt x="997" y="515"/>
                    <a:pt x="1575" y="515"/>
                  </a:cubicBezTo>
                  <a:close/>
                  <a:moveTo>
                    <a:pt x="1575" y="1"/>
                  </a:moveTo>
                  <a:cubicBezTo>
                    <a:pt x="707" y="1"/>
                    <a:pt x="0" y="708"/>
                    <a:pt x="0" y="1576"/>
                  </a:cubicBezTo>
                  <a:cubicBezTo>
                    <a:pt x="0" y="2444"/>
                    <a:pt x="707" y="3151"/>
                    <a:pt x="1575" y="3151"/>
                  </a:cubicBezTo>
                  <a:cubicBezTo>
                    <a:pt x="2443" y="3151"/>
                    <a:pt x="3150" y="2444"/>
                    <a:pt x="3150" y="1576"/>
                  </a:cubicBezTo>
                  <a:cubicBezTo>
                    <a:pt x="3150" y="708"/>
                    <a:pt x="2443" y="1"/>
                    <a:pt x="15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40"/>
            <p:cNvSpPr/>
            <p:nvPr/>
          </p:nvSpPr>
          <p:spPr>
            <a:xfrm>
              <a:off x="5747875" y="1384075"/>
              <a:ext cx="105300" cy="3359925"/>
            </a:xfrm>
            <a:custGeom>
              <a:rect b="b" l="l" r="r" t="t"/>
              <a:pathLst>
                <a:path extrusionOk="0" h="134397" w="4212">
                  <a:moveTo>
                    <a:pt x="1" y="0"/>
                  </a:moveTo>
                  <a:lnTo>
                    <a:pt x="1" y="134396"/>
                  </a:lnTo>
                  <a:lnTo>
                    <a:pt x="4212" y="134396"/>
                  </a:lnTo>
                  <a:lnTo>
                    <a:pt x="4212"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40"/>
            <p:cNvSpPr/>
            <p:nvPr/>
          </p:nvSpPr>
          <p:spPr>
            <a:xfrm>
              <a:off x="5747875" y="1797925"/>
              <a:ext cx="105300" cy="856675"/>
            </a:xfrm>
            <a:custGeom>
              <a:rect b="b" l="l" r="r" t="t"/>
              <a:pathLst>
                <a:path extrusionOk="0" h="34267" w="4212">
                  <a:moveTo>
                    <a:pt x="1" y="0"/>
                  </a:moveTo>
                  <a:lnTo>
                    <a:pt x="1" y="34267"/>
                  </a:lnTo>
                  <a:lnTo>
                    <a:pt x="4212" y="34267"/>
                  </a:lnTo>
                  <a:lnTo>
                    <a:pt x="421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40"/>
            <p:cNvSpPr/>
            <p:nvPr/>
          </p:nvSpPr>
          <p:spPr>
            <a:xfrm>
              <a:off x="1797325" y="1384075"/>
              <a:ext cx="4055850" cy="205750"/>
            </a:xfrm>
            <a:custGeom>
              <a:rect b="b" l="l" r="r" t="t"/>
              <a:pathLst>
                <a:path extrusionOk="0" h="8230" w="162234">
                  <a:moveTo>
                    <a:pt x="1" y="0"/>
                  </a:moveTo>
                  <a:lnTo>
                    <a:pt x="1" y="8229"/>
                  </a:lnTo>
                  <a:lnTo>
                    <a:pt x="162234" y="8229"/>
                  </a:lnTo>
                  <a:lnTo>
                    <a:pt x="1622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40"/>
            <p:cNvSpPr/>
            <p:nvPr/>
          </p:nvSpPr>
          <p:spPr>
            <a:xfrm>
              <a:off x="1797325" y="1652475"/>
              <a:ext cx="1042325" cy="164750"/>
            </a:xfrm>
            <a:custGeom>
              <a:rect b="b" l="l" r="r" t="t"/>
              <a:pathLst>
                <a:path extrusionOk="0" h="6590" w="41693">
                  <a:moveTo>
                    <a:pt x="1" y="0"/>
                  </a:moveTo>
                  <a:lnTo>
                    <a:pt x="1" y="6590"/>
                  </a:lnTo>
                  <a:lnTo>
                    <a:pt x="40599" y="6590"/>
                  </a:lnTo>
                  <a:cubicBezTo>
                    <a:pt x="41178" y="6590"/>
                    <a:pt x="41692" y="6108"/>
                    <a:pt x="41692" y="5497"/>
                  </a:cubicBezTo>
                  <a:lnTo>
                    <a:pt x="41692" y="1061"/>
                  </a:lnTo>
                  <a:cubicBezTo>
                    <a:pt x="41692" y="482"/>
                    <a:pt x="41178" y="0"/>
                    <a:pt x="405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40"/>
            <p:cNvSpPr/>
            <p:nvPr/>
          </p:nvSpPr>
          <p:spPr>
            <a:xfrm>
              <a:off x="1927525" y="1675775"/>
              <a:ext cx="65900" cy="100475"/>
            </a:xfrm>
            <a:custGeom>
              <a:rect b="b" l="l" r="r" t="t"/>
              <a:pathLst>
                <a:path extrusionOk="0" h="4019" w="2636">
                  <a:moveTo>
                    <a:pt x="0" y="1"/>
                  </a:moveTo>
                  <a:lnTo>
                    <a:pt x="0" y="4019"/>
                  </a:lnTo>
                  <a:lnTo>
                    <a:pt x="547" y="4019"/>
                  </a:lnTo>
                  <a:lnTo>
                    <a:pt x="547" y="1190"/>
                  </a:lnTo>
                  <a:lnTo>
                    <a:pt x="997" y="4019"/>
                  </a:lnTo>
                  <a:lnTo>
                    <a:pt x="1607" y="4019"/>
                  </a:lnTo>
                  <a:lnTo>
                    <a:pt x="2025" y="1126"/>
                  </a:lnTo>
                  <a:lnTo>
                    <a:pt x="2025" y="4019"/>
                  </a:lnTo>
                  <a:lnTo>
                    <a:pt x="2636" y="4019"/>
                  </a:lnTo>
                  <a:lnTo>
                    <a:pt x="2636" y="1"/>
                  </a:lnTo>
                  <a:lnTo>
                    <a:pt x="1768" y="1"/>
                  </a:lnTo>
                  <a:lnTo>
                    <a:pt x="1318" y="2861"/>
                  </a:lnTo>
                  <a:lnTo>
                    <a:pt x="8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40"/>
            <p:cNvSpPr/>
            <p:nvPr/>
          </p:nvSpPr>
          <p:spPr>
            <a:xfrm>
              <a:off x="2000650" y="1675775"/>
              <a:ext cx="55475" cy="100475"/>
            </a:xfrm>
            <a:custGeom>
              <a:rect b="b" l="l" r="r" t="t"/>
              <a:pathLst>
                <a:path extrusionOk="0" h="4019" w="2219">
                  <a:moveTo>
                    <a:pt x="1093" y="708"/>
                  </a:moveTo>
                  <a:lnTo>
                    <a:pt x="1382" y="2733"/>
                  </a:lnTo>
                  <a:lnTo>
                    <a:pt x="772" y="2733"/>
                  </a:lnTo>
                  <a:lnTo>
                    <a:pt x="1093" y="708"/>
                  </a:lnTo>
                  <a:close/>
                  <a:moveTo>
                    <a:pt x="643" y="1"/>
                  </a:moveTo>
                  <a:lnTo>
                    <a:pt x="0" y="4019"/>
                  </a:lnTo>
                  <a:lnTo>
                    <a:pt x="579" y="4019"/>
                  </a:lnTo>
                  <a:lnTo>
                    <a:pt x="707" y="3279"/>
                  </a:lnTo>
                  <a:lnTo>
                    <a:pt x="1479" y="3279"/>
                  </a:lnTo>
                  <a:lnTo>
                    <a:pt x="1575" y="4019"/>
                  </a:lnTo>
                  <a:lnTo>
                    <a:pt x="2218" y="4019"/>
                  </a:lnTo>
                  <a:lnTo>
                    <a:pt x="15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40"/>
            <p:cNvSpPr/>
            <p:nvPr/>
          </p:nvSpPr>
          <p:spPr>
            <a:xfrm>
              <a:off x="2063325" y="1675775"/>
              <a:ext cx="49050" cy="100475"/>
            </a:xfrm>
            <a:custGeom>
              <a:rect b="b" l="l" r="r" t="t"/>
              <a:pathLst>
                <a:path extrusionOk="0" h="4019" w="1962">
                  <a:moveTo>
                    <a:pt x="933" y="579"/>
                  </a:moveTo>
                  <a:cubicBezTo>
                    <a:pt x="1158" y="579"/>
                    <a:pt x="1254" y="708"/>
                    <a:pt x="1254" y="997"/>
                  </a:cubicBezTo>
                  <a:lnTo>
                    <a:pt x="1254" y="1383"/>
                  </a:lnTo>
                  <a:cubicBezTo>
                    <a:pt x="1254" y="1704"/>
                    <a:pt x="1126" y="1801"/>
                    <a:pt x="868" y="1801"/>
                  </a:cubicBezTo>
                  <a:lnTo>
                    <a:pt x="643" y="1801"/>
                  </a:lnTo>
                  <a:lnTo>
                    <a:pt x="643" y="579"/>
                  </a:lnTo>
                  <a:close/>
                  <a:moveTo>
                    <a:pt x="1" y="1"/>
                  </a:moveTo>
                  <a:lnTo>
                    <a:pt x="1" y="4019"/>
                  </a:lnTo>
                  <a:lnTo>
                    <a:pt x="643" y="4019"/>
                  </a:lnTo>
                  <a:lnTo>
                    <a:pt x="643" y="2379"/>
                  </a:lnTo>
                  <a:lnTo>
                    <a:pt x="868" y="2379"/>
                  </a:lnTo>
                  <a:cubicBezTo>
                    <a:pt x="1126" y="2379"/>
                    <a:pt x="1254" y="2508"/>
                    <a:pt x="1254" y="2894"/>
                  </a:cubicBezTo>
                  <a:lnTo>
                    <a:pt x="1254" y="3536"/>
                  </a:lnTo>
                  <a:cubicBezTo>
                    <a:pt x="1254" y="3858"/>
                    <a:pt x="1286" y="3922"/>
                    <a:pt x="1318" y="4019"/>
                  </a:cubicBezTo>
                  <a:lnTo>
                    <a:pt x="1961" y="4019"/>
                  </a:lnTo>
                  <a:cubicBezTo>
                    <a:pt x="1897" y="3858"/>
                    <a:pt x="1897" y="3729"/>
                    <a:pt x="1897" y="3536"/>
                  </a:cubicBezTo>
                  <a:lnTo>
                    <a:pt x="1897" y="2926"/>
                  </a:lnTo>
                  <a:cubicBezTo>
                    <a:pt x="1897" y="2508"/>
                    <a:pt x="1801" y="2186"/>
                    <a:pt x="1479" y="2058"/>
                  </a:cubicBezTo>
                  <a:cubicBezTo>
                    <a:pt x="1768" y="1929"/>
                    <a:pt x="1897" y="1672"/>
                    <a:pt x="1897" y="1254"/>
                  </a:cubicBezTo>
                  <a:lnTo>
                    <a:pt x="1897" y="933"/>
                  </a:lnTo>
                  <a:cubicBezTo>
                    <a:pt x="1897" y="322"/>
                    <a:pt x="1608"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40"/>
            <p:cNvSpPr/>
            <p:nvPr/>
          </p:nvSpPr>
          <p:spPr>
            <a:xfrm>
              <a:off x="2119575" y="1674975"/>
              <a:ext cx="47450" cy="102075"/>
            </a:xfrm>
            <a:custGeom>
              <a:rect b="b" l="l" r="r" t="t"/>
              <a:pathLst>
                <a:path extrusionOk="0" h="4083" w="1898">
                  <a:moveTo>
                    <a:pt x="965" y="0"/>
                  </a:moveTo>
                  <a:cubicBezTo>
                    <a:pt x="322" y="0"/>
                    <a:pt x="1" y="354"/>
                    <a:pt x="1" y="997"/>
                  </a:cubicBezTo>
                  <a:lnTo>
                    <a:pt x="1" y="3086"/>
                  </a:lnTo>
                  <a:cubicBezTo>
                    <a:pt x="1" y="3729"/>
                    <a:pt x="322" y="4083"/>
                    <a:pt x="965" y="4083"/>
                  </a:cubicBezTo>
                  <a:cubicBezTo>
                    <a:pt x="1576" y="4083"/>
                    <a:pt x="1897" y="3729"/>
                    <a:pt x="1897" y="3086"/>
                  </a:cubicBezTo>
                  <a:lnTo>
                    <a:pt x="1897" y="2540"/>
                  </a:lnTo>
                  <a:lnTo>
                    <a:pt x="1286" y="2540"/>
                  </a:lnTo>
                  <a:lnTo>
                    <a:pt x="1286" y="3118"/>
                  </a:lnTo>
                  <a:cubicBezTo>
                    <a:pt x="1286" y="3408"/>
                    <a:pt x="1158" y="3504"/>
                    <a:pt x="965" y="3504"/>
                  </a:cubicBezTo>
                  <a:cubicBezTo>
                    <a:pt x="772" y="3504"/>
                    <a:pt x="644" y="3408"/>
                    <a:pt x="644" y="3118"/>
                  </a:cubicBezTo>
                  <a:lnTo>
                    <a:pt x="644" y="965"/>
                  </a:lnTo>
                  <a:cubicBezTo>
                    <a:pt x="644" y="675"/>
                    <a:pt x="772" y="579"/>
                    <a:pt x="965" y="579"/>
                  </a:cubicBezTo>
                  <a:cubicBezTo>
                    <a:pt x="1158" y="579"/>
                    <a:pt x="1286" y="675"/>
                    <a:pt x="1286" y="965"/>
                  </a:cubicBezTo>
                  <a:lnTo>
                    <a:pt x="1286" y="1383"/>
                  </a:lnTo>
                  <a:lnTo>
                    <a:pt x="1897" y="1383"/>
                  </a:lnTo>
                  <a:lnTo>
                    <a:pt x="1897" y="997"/>
                  </a:lnTo>
                  <a:cubicBezTo>
                    <a:pt x="1897" y="354"/>
                    <a:pt x="1576" y="0"/>
                    <a:pt x="9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40"/>
            <p:cNvSpPr/>
            <p:nvPr/>
          </p:nvSpPr>
          <p:spPr>
            <a:xfrm>
              <a:off x="2176625" y="1675775"/>
              <a:ext cx="49850" cy="100475"/>
            </a:xfrm>
            <a:custGeom>
              <a:rect b="b" l="l" r="r" t="t"/>
              <a:pathLst>
                <a:path extrusionOk="0" h="4019" w="1994">
                  <a:moveTo>
                    <a:pt x="1" y="1"/>
                  </a:moveTo>
                  <a:lnTo>
                    <a:pt x="1" y="4019"/>
                  </a:lnTo>
                  <a:lnTo>
                    <a:pt x="612" y="4019"/>
                  </a:lnTo>
                  <a:lnTo>
                    <a:pt x="612" y="2315"/>
                  </a:lnTo>
                  <a:lnTo>
                    <a:pt x="1351" y="2315"/>
                  </a:lnTo>
                  <a:lnTo>
                    <a:pt x="1351" y="4019"/>
                  </a:lnTo>
                  <a:lnTo>
                    <a:pt x="1994" y="4019"/>
                  </a:lnTo>
                  <a:lnTo>
                    <a:pt x="1994" y="1"/>
                  </a:lnTo>
                  <a:lnTo>
                    <a:pt x="1351" y="1"/>
                  </a:lnTo>
                  <a:lnTo>
                    <a:pt x="1351" y="1736"/>
                  </a:lnTo>
                  <a:lnTo>
                    <a:pt x="612" y="1736"/>
                  </a:lnTo>
                  <a:lnTo>
                    <a:pt x="6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40"/>
            <p:cNvSpPr/>
            <p:nvPr/>
          </p:nvSpPr>
          <p:spPr>
            <a:xfrm>
              <a:off x="2064125" y="1418625"/>
              <a:ext cx="2607750" cy="116550"/>
            </a:xfrm>
            <a:custGeom>
              <a:rect b="b" l="l" r="r" t="t"/>
              <a:pathLst>
                <a:path extrusionOk="0" h="4662" w="104310">
                  <a:moveTo>
                    <a:pt x="1" y="0"/>
                  </a:moveTo>
                  <a:lnTo>
                    <a:pt x="1" y="4661"/>
                  </a:lnTo>
                  <a:lnTo>
                    <a:pt x="104309" y="4661"/>
                  </a:lnTo>
                  <a:lnTo>
                    <a:pt x="1043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40"/>
            <p:cNvSpPr/>
            <p:nvPr/>
          </p:nvSpPr>
          <p:spPr>
            <a:xfrm>
              <a:off x="2016725" y="3505600"/>
              <a:ext cx="176800" cy="81200"/>
            </a:xfrm>
            <a:custGeom>
              <a:rect b="b" l="l" r="r" t="t"/>
              <a:pathLst>
                <a:path extrusionOk="0" h="3248" w="7072">
                  <a:moveTo>
                    <a:pt x="0" y="1"/>
                  </a:moveTo>
                  <a:lnTo>
                    <a:pt x="0" y="3247"/>
                  </a:lnTo>
                  <a:lnTo>
                    <a:pt x="7072" y="3247"/>
                  </a:lnTo>
                  <a:lnTo>
                    <a:pt x="70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40"/>
            <p:cNvSpPr/>
            <p:nvPr/>
          </p:nvSpPr>
          <p:spPr>
            <a:xfrm>
              <a:off x="2202350" y="3505600"/>
              <a:ext cx="176825" cy="81200"/>
            </a:xfrm>
            <a:custGeom>
              <a:rect b="b" l="l" r="r" t="t"/>
              <a:pathLst>
                <a:path extrusionOk="0" h="3248" w="7073">
                  <a:moveTo>
                    <a:pt x="0" y="1"/>
                  </a:moveTo>
                  <a:lnTo>
                    <a:pt x="0" y="3247"/>
                  </a:lnTo>
                  <a:lnTo>
                    <a:pt x="7072" y="3247"/>
                  </a:lnTo>
                  <a:lnTo>
                    <a:pt x="70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40"/>
            <p:cNvSpPr/>
            <p:nvPr/>
          </p:nvSpPr>
          <p:spPr>
            <a:xfrm>
              <a:off x="2387975" y="3505600"/>
              <a:ext cx="176825" cy="81200"/>
            </a:xfrm>
            <a:custGeom>
              <a:rect b="b" l="l" r="r" t="t"/>
              <a:pathLst>
                <a:path extrusionOk="0" h="3248" w="7073">
                  <a:moveTo>
                    <a:pt x="1" y="1"/>
                  </a:moveTo>
                  <a:lnTo>
                    <a:pt x="1" y="3247"/>
                  </a:lnTo>
                  <a:lnTo>
                    <a:pt x="7073" y="3247"/>
                  </a:lnTo>
                  <a:lnTo>
                    <a:pt x="707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40"/>
            <p:cNvSpPr/>
            <p:nvPr/>
          </p:nvSpPr>
          <p:spPr>
            <a:xfrm>
              <a:off x="2573625" y="3505600"/>
              <a:ext cx="176825" cy="81200"/>
            </a:xfrm>
            <a:custGeom>
              <a:rect b="b" l="l" r="r" t="t"/>
              <a:pathLst>
                <a:path extrusionOk="0" h="3248" w="7073">
                  <a:moveTo>
                    <a:pt x="0" y="1"/>
                  </a:moveTo>
                  <a:lnTo>
                    <a:pt x="0" y="3247"/>
                  </a:lnTo>
                  <a:lnTo>
                    <a:pt x="7072" y="3247"/>
                  </a:lnTo>
                  <a:lnTo>
                    <a:pt x="70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40"/>
            <p:cNvSpPr/>
            <p:nvPr/>
          </p:nvSpPr>
          <p:spPr>
            <a:xfrm>
              <a:off x="2759250" y="3505600"/>
              <a:ext cx="176025" cy="81200"/>
            </a:xfrm>
            <a:custGeom>
              <a:rect b="b" l="l" r="r" t="t"/>
              <a:pathLst>
                <a:path extrusionOk="0" h="3248" w="7041">
                  <a:moveTo>
                    <a:pt x="1" y="1"/>
                  </a:moveTo>
                  <a:lnTo>
                    <a:pt x="1" y="3247"/>
                  </a:lnTo>
                  <a:lnTo>
                    <a:pt x="7040" y="3247"/>
                  </a:lnTo>
                  <a:lnTo>
                    <a:pt x="70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40"/>
            <p:cNvSpPr/>
            <p:nvPr/>
          </p:nvSpPr>
          <p:spPr>
            <a:xfrm>
              <a:off x="2944875" y="3505600"/>
              <a:ext cx="176025" cy="81200"/>
            </a:xfrm>
            <a:custGeom>
              <a:rect b="b" l="l" r="r" t="t"/>
              <a:pathLst>
                <a:path extrusionOk="0" h="3248" w="7041">
                  <a:moveTo>
                    <a:pt x="1" y="1"/>
                  </a:moveTo>
                  <a:lnTo>
                    <a:pt x="1" y="3247"/>
                  </a:lnTo>
                  <a:lnTo>
                    <a:pt x="7041" y="3247"/>
                  </a:lnTo>
                  <a:lnTo>
                    <a:pt x="70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40"/>
            <p:cNvSpPr/>
            <p:nvPr/>
          </p:nvSpPr>
          <p:spPr>
            <a:xfrm>
              <a:off x="3130525" y="3505600"/>
              <a:ext cx="176000" cy="81200"/>
            </a:xfrm>
            <a:custGeom>
              <a:rect b="b" l="l" r="r" t="t"/>
              <a:pathLst>
                <a:path extrusionOk="0" h="3248" w="7040">
                  <a:moveTo>
                    <a:pt x="0" y="1"/>
                  </a:moveTo>
                  <a:lnTo>
                    <a:pt x="0" y="3247"/>
                  </a:lnTo>
                  <a:lnTo>
                    <a:pt x="7040" y="3247"/>
                  </a:lnTo>
                  <a:lnTo>
                    <a:pt x="70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40"/>
            <p:cNvSpPr/>
            <p:nvPr/>
          </p:nvSpPr>
          <p:spPr>
            <a:xfrm>
              <a:off x="3316150" y="3505600"/>
              <a:ext cx="176025" cy="81200"/>
            </a:xfrm>
            <a:custGeom>
              <a:rect b="b" l="l" r="r" t="t"/>
              <a:pathLst>
                <a:path extrusionOk="0" h="3248" w="7041">
                  <a:moveTo>
                    <a:pt x="1" y="1"/>
                  </a:moveTo>
                  <a:lnTo>
                    <a:pt x="1" y="3247"/>
                  </a:lnTo>
                  <a:lnTo>
                    <a:pt x="7040" y="3247"/>
                  </a:lnTo>
                  <a:lnTo>
                    <a:pt x="70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40"/>
            <p:cNvSpPr/>
            <p:nvPr/>
          </p:nvSpPr>
          <p:spPr>
            <a:xfrm>
              <a:off x="3501800" y="3505600"/>
              <a:ext cx="176000" cy="81200"/>
            </a:xfrm>
            <a:custGeom>
              <a:rect b="b" l="l" r="r" t="t"/>
              <a:pathLst>
                <a:path extrusionOk="0" h="3248" w="7040">
                  <a:moveTo>
                    <a:pt x="0" y="1"/>
                  </a:moveTo>
                  <a:lnTo>
                    <a:pt x="0" y="3247"/>
                  </a:lnTo>
                  <a:lnTo>
                    <a:pt x="7040" y="3247"/>
                  </a:lnTo>
                  <a:lnTo>
                    <a:pt x="70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40"/>
            <p:cNvSpPr/>
            <p:nvPr/>
          </p:nvSpPr>
          <p:spPr>
            <a:xfrm>
              <a:off x="3686625" y="3505600"/>
              <a:ext cx="176825" cy="81200"/>
            </a:xfrm>
            <a:custGeom>
              <a:rect b="b" l="l" r="r" t="t"/>
              <a:pathLst>
                <a:path extrusionOk="0" h="3248" w="7073">
                  <a:moveTo>
                    <a:pt x="0" y="1"/>
                  </a:moveTo>
                  <a:lnTo>
                    <a:pt x="0" y="3247"/>
                  </a:lnTo>
                  <a:lnTo>
                    <a:pt x="7072" y="3247"/>
                  </a:lnTo>
                  <a:lnTo>
                    <a:pt x="70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40"/>
            <p:cNvSpPr/>
            <p:nvPr/>
          </p:nvSpPr>
          <p:spPr>
            <a:xfrm>
              <a:off x="3872250" y="3505600"/>
              <a:ext cx="176825" cy="81200"/>
            </a:xfrm>
            <a:custGeom>
              <a:rect b="b" l="l" r="r" t="t"/>
              <a:pathLst>
                <a:path extrusionOk="0" h="3248" w="7073">
                  <a:moveTo>
                    <a:pt x="1" y="1"/>
                  </a:moveTo>
                  <a:lnTo>
                    <a:pt x="1" y="3247"/>
                  </a:lnTo>
                  <a:lnTo>
                    <a:pt x="7072" y="3247"/>
                  </a:lnTo>
                  <a:lnTo>
                    <a:pt x="70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40"/>
            <p:cNvSpPr/>
            <p:nvPr/>
          </p:nvSpPr>
          <p:spPr>
            <a:xfrm>
              <a:off x="4057900" y="3505600"/>
              <a:ext cx="176800" cy="81200"/>
            </a:xfrm>
            <a:custGeom>
              <a:rect b="b" l="l" r="r" t="t"/>
              <a:pathLst>
                <a:path extrusionOk="0" h="3248" w="7072">
                  <a:moveTo>
                    <a:pt x="0" y="1"/>
                  </a:moveTo>
                  <a:lnTo>
                    <a:pt x="0" y="3247"/>
                  </a:lnTo>
                  <a:lnTo>
                    <a:pt x="7072" y="3247"/>
                  </a:lnTo>
                  <a:lnTo>
                    <a:pt x="70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40"/>
            <p:cNvSpPr/>
            <p:nvPr/>
          </p:nvSpPr>
          <p:spPr>
            <a:xfrm>
              <a:off x="4243525" y="3505600"/>
              <a:ext cx="176825" cy="81200"/>
            </a:xfrm>
            <a:custGeom>
              <a:rect b="b" l="l" r="r" t="t"/>
              <a:pathLst>
                <a:path extrusionOk="0" h="3248" w="7073">
                  <a:moveTo>
                    <a:pt x="0" y="1"/>
                  </a:moveTo>
                  <a:lnTo>
                    <a:pt x="0" y="3247"/>
                  </a:lnTo>
                  <a:lnTo>
                    <a:pt x="7072" y="3247"/>
                  </a:lnTo>
                  <a:lnTo>
                    <a:pt x="70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40"/>
            <p:cNvSpPr/>
            <p:nvPr/>
          </p:nvSpPr>
          <p:spPr>
            <a:xfrm>
              <a:off x="4429150" y="3505600"/>
              <a:ext cx="176825" cy="81200"/>
            </a:xfrm>
            <a:custGeom>
              <a:rect b="b" l="l" r="r" t="t"/>
              <a:pathLst>
                <a:path extrusionOk="0" h="3248" w="7073">
                  <a:moveTo>
                    <a:pt x="1" y="1"/>
                  </a:moveTo>
                  <a:lnTo>
                    <a:pt x="1" y="3247"/>
                  </a:lnTo>
                  <a:lnTo>
                    <a:pt x="7073" y="3247"/>
                  </a:lnTo>
                  <a:lnTo>
                    <a:pt x="7073"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40"/>
            <p:cNvSpPr/>
            <p:nvPr/>
          </p:nvSpPr>
          <p:spPr>
            <a:xfrm>
              <a:off x="4614800" y="3505600"/>
              <a:ext cx="176800" cy="81200"/>
            </a:xfrm>
            <a:custGeom>
              <a:rect b="b" l="l" r="r" t="t"/>
              <a:pathLst>
                <a:path extrusionOk="0" h="3248" w="7072">
                  <a:moveTo>
                    <a:pt x="0" y="1"/>
                  </a:moveTo>
                  <a:lnTo>
                    <a:pt x="0" y="3247"/>
                  </a:lnTo>
                  <a:lnTo>
                    <a:pt x="7072" y="3247"/>
                  </a:lnTo>
                  <a:lnTo>
                    <a:pt x="70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40"/>
            <p:cNvSpPr/>
            <p:nvPr/>
          </p:nvSpPr>
          <p:spPr>
            <a:xfrm>
              <a:off x="4800425" y="3505600"/>
              <a:ext cx="176025" cy="81200"/>
            </a:xfrm>
            <a:custGeom>
              <a:rect b="b" l="l" r="r" t="t"/>
              <a:pathLst>
                <a:path extrusionOk="0" h="3248" w="7041">
                  <a:moveTo>
                    <a:pt x="1" y="1"/>
                  </a:moveTo>
                  <a:lnTo>
                    <a:pt x="1" y="3247"/>
                  </a:lnTo>
                  <a:lnTo>
                    <a:pt x="7040" y="3247"/>
                  </a:lnTo>
                  <a:lnTo>
                    <a:pt x="70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40"/>
            <p:cNvSpPr/>
            <p:nvPr/>
          </p:nvSpPr>
          <p:spPr>
            <a:xfrm>
              <a:off x="4986050" y="3505600"/>
              <a:ext cx="176025" cy="81200"/>
            </a:xfrm>
            <a:custGeom>
              <a:rect b="b" l="l" r="r" t="t"/>
              <a:pathLst>
                <a:path extrusionOk="0" h="3248" w="7041">
                  <a:moveTo>
                    <a:pt x="1" y="1"/>
                  </a:moveTo>
                  <a:lnTo>
                    <a:pt x="1" y="3247"/>
                  </a:lnTo>
                  <a:lnTo>
                    <a:pt x="7041" y="3247"/>
                  </a:lnTo>
                  <a:lnTo>
                    <a:pt x="704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40"/>
            <p:cNvSpPr/>
            <p:nvPr/>
          </p:nvSpPr>
          <p:spPr>
            <a:xfrm>
              <a:off x="5171700" y="3505600"/>
              <a:ext cx="176000" cy="81200"/>
            </a:xfrm>
            <a:custGeom>
              <a:rect b="b" l="l" r="r" t="t"/>
              <a:pathLst>
                <a:path extrusionOk="0" h="3248" w="7040">
                  <a:moveTo>
                    <a:pt x="0" y="1"/>
                  </a:moveTo>
                  <a:lnTo>
                    <a:pt x="0" y="3247"/>
                  </a:lnTo>
                  <a:lnTo>
                    <a:pt x="7040" y="3247"/>
                  </a:lnTo>
                  <a:lnTo>
                    <a:pt x="70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40"/>
            <p:cNvSpPr/>
            <p:nvPr/>
          </p:nvSpPr>
          <p:spPr>
            <a:xfrm>
              <a:off x="5357325" y="3505600"/>
              <a:ext cx="176025" cy="81200"/>
            </a:xfrm>
            <a:custGeom>
              <a:rect b="b" l="l" r="r" t="t"/>
              <a:pathLst>
                <a:path extrusionOk="0" h="3248" w="7041">
                  <a:moveTo>
                    <a:pt x="1" y="1"/>
                  </a:moveTo>
                  <a:lnTo>
                    <a:pt x="1" y="3247"/>
                  </a:lnTo>
                  <a:lnTo>
                    <a:pt x="7040" y="3247"/>
                  </a:lnTo>
                  <a:lnTo>
                    <a:pt x="70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40"/>
            <p:cNvSpPr/>
            <p:nvPr/>
          </p:nvSpPr>
          <p:spPr>
            <a:xfrm>
              <a:off x="1902600" y="1883100"/>
              <a:ext cx="299775" cy="81200"/>
            </a:xfrm>
            <a:custGeom>
              <a:rect b="b" l="l" r="r" t="t"/>
              <a:pathLst>
                <a:path extrusionOk="0" h="3248" w="11991">
                  <a:moveTo>
                    <a:pt x="1" y="1"/>
                  </a:moveTo>
                  <a:lnTo>
                    <a:pt x="1" y="3247"/>
                  </a:lnTo>
                  <a:lnTo>
                    <a:pt x="11990" y="3247"/>
                  </a:lnTo>
                  <a:lnTo>
                    <a:pt x="1199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40"/>
            <p:cNvSpPr/>
            <p:nvPr/>
          </p:nvSpPr>
          <p:spPr>
            <a:xfrm>
              <a:off x="2218425" y="1883100"/>
              <a:ext cx="300575" cy="81200"/>
            </a:xfrm>
            <a:custGeom>
              <a:rect b="b" l="l" r="r" t="t"/>
              <a:pathLst>
                <a:path extrusionOk="0" h="3248" w="12023">
                  <a:moveTo>
                    <a:pt x="0" y="1"/>
                  </a:moveTo>
                  <a:lnTo>
                    <a:pt x="0" y="3247"/>
                  </a:lnTo>
                  <a:lnTo>
                    <a:pt x="12022" y="3247"/>
                  </a:lnTo>
                  <a:lnTo>
                    <a:pt x="1202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40"/>
            <p:cNvSpPr/>
            <p:nvPr/>
          </p:nvSpPr>
          <p:spPr>
            <a:xfrm>
              <a:off x="2534250" y="1883100"/>
              <a:ext cx="300575" cy="81200"/>
            </a:xfrm>
            <a:custGeom>
              <a:rect b="b" l="l" r="r" t="t"/>
              <a:pathLst>
                <a:path extrusionOk="0" h="3248" w="12023">
                  <a:moveTo>
                    <a:pt x="0" y="1"/>
                  </a:moveTo>
                  <a:lnTo>
                    <a:pt x="0" y="3247"/>
                  </a:lnTo>
                  <a:lnTo>
                    <a:pt x="12022" y="3247"/>
                  </a:lnTo>
                  <a:lnTo>
                    <a:pt x="1202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40"/>
            <p:cNvSpPr/>
            <p:nvPr/>
          </p:nvSpPr>
          <p:spPr>
            <a:xfrm>
              <a:off x="2850050" y="1883100"/>
              <a:ext cx="300575" cy="81200"/>
            </a:xfrm>
            <a:custGeom>
              <a:rect b="b" l="l" r="r" t="t"/>
              <a:pathLst>
                <a:path extrusionOk="0" h="3248" w="12023">
                  <a:moveTo>
                    <a:pt x="1" y="1"/>
                  </a:moveTo>
                  <a:lnTo>
                    <a:pt x="1" y="3247"/>
                  </a:lnTo>
                  <a:lnTo>
                    <a:pt x="12023" y="3247"/>
                  </a:lnTo>
                  <a:lnTo>
                    <a:pt x="120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40"/>
            <p:cNvSpPr/>
            <p:nvPr/>
          </p:nvSpPr>
          <p:spPr>
            <a:xfrm>
              <a:off x="3166675" y="1883100"/>
              <a:ext cx="300575" cy="81200"/>
            </a:xfrm>
            <a:custGeom>
              <a:rect b="b" l="l" r="r" t="t"/>
              <a:pathLst>
                <a:path extrusionOk="0" h="3248" w="12023">
                  <a:moveTo>
                    <a:pt x="1" y="1"/>
                  </a:moveTo>
                  <a:lnTo>
                    <a:pt x="1" y="3247"/>
                  </a:lnTo>
                  <a:lnTo>
                    <a:pt x="12023" y="3247"/>
                  </a:lnTo>
                  <a:lnTo>
                    <a:pt x="1202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40"/>
            <p:cNvSpPr/>
            <p:nvPr/>
          </p:nvSpPr>
          <p:spPr>
            <a:xfrm>
              <a:off x="3482500" y="1883100"/>
              <a:ext cx="300575" cy="81200"/>
            </a:xfrm>
            <a:custGeom>
              <a:rect b="b" l="l" r="r" t="t"/>
              <a:pathLst>
                <a:path extrusionOk="0" h="3248" w="12023">
                  <a:moveTo>
                    <a:pt x="1" y="1"/>
                  </a:moveTo>
                  <a:lnTo>
                    <a:pt x="1" y="3247"/>
                  </a:lnTo>
                  <a:lnTo>
                    <a:pt x="12023" y="3247"/>
                  </a:lnTo>
                  <a:lnTo>
                    <a:pt x="120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40"/>
            <p:cNvSpPr/>
            <p:nvPr/>
          </p:nvSpPr>
          <p:spPr>
            <a:xfrm>
              <a:off x="3798325" y="1883100"/>
              <a:ext cx="300575" cy="81200"/>
            </a:xfrm>
            <a:custGeom>
              <a:rect b="b" l="l" r="r" t="t"/>
              <a:pathLst>
                <a:path extrusionOk="0" h="3248" w="12023">
                  <a:moveTo>
                    <a:pt x="0" y="1"/>
                  </a:moveTo>
                  <a:lnTo>
                    <a:pt x="0" y="3247"/>
                  </a:lnTo>
                  <a:lnTo>
                    <a:pt x="12022" y="3247"/>
                  </a:lnTo>
                  <a:lnTo>
                    <a:pt x="1202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40"/>
            <p:cNvSpPr/>
            <p:nvPr/>
          </p:nvSpPr>
          <p:spPr>
            <a:xfrm>
              <a:off x="4114950" y="1883100"/>
              <a:ext cx="300575" cy="81200"/>
            </a:xfrm>
            <a:custGeom>
              <a:rect b="b" l="l" r="r" t="t"/>
              <a:pathLst>
                <a:path extrusionOk="0" h="3248" w="12023">
                  <a:moveTo>
                    <a:pt x="0" y="1"/>
                  </a:moveTo>
                  <a:lnTo>
                    <a:pt x="0" y="3247"/>
                  </a:lnTo>
                  <a:lnTo>
                    <a:pt x="12022" y="3247"/>
                  </a:lnTo>
                  <a:lnTo>
                    <a:pt x="1202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40"/>
            <p:cNvSpPr/>
            <p:nvPr/>
          </p:nvSpPr>
          <p:spPr>
            <a:xfrm>
              <a:off x="4430775" y="1883100"/>
              <a:ext cx="300575" cy="81200"/>
            </a:xfrm>
            <a:custGeom>
              <a:rect b="b" l="l" r="r" t="t"/>
              <a:pathLst>
                <a:path extrusionOk="0" h="3248" w="12023">
                  <a:moveTo>
                    <a:pt x="0" y="1"/>
                  </a:moveTo>
                  <a:lnTo>
                    <a:pt x="0" y="3247"/>
                  </a:lnTo>
                  <a:lnTo>
                    <a:pt x="12022" y="3247"/>
                  </a:lnTo>
                  <a:lnTo>
                    <a:pt x="1202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40"/>
            <p:cNvSpPr/>
            <p:nvPr/>
          </p:nvSpPr>
          <p:spPr>
            <a:xfrm>
              <a:off x="4746575" y="1883100"/>
              <a:ext cx="300575" cy="81200"/>
            </a:xfrm>
            <a:custGeom>
              <a:rect b="b" l="l" r="r" t="t"/>
              <a:pathLst>
                <a:path extrusionOk="0" h="3248" w="12023">
                  <a:moveTo>
                    <a:pt x="1" y="1"/>
                  </a:moveTo>
                  <a:lnTo>
                    <a:pt x="1" y="3247"/>
                  </a:lnTo>
                  <a:lnTo>
                    <a:pt x="12023" y="3247"/>
                  </a:lnTo>
                  <a:lnTo>
                    <a:pt x="120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40"/>
            <p:cNvSpPr/>
            <p:nvPr/>
          </p:nvSpPr>
          <p:spPr>
            <a:xfrm>
              <a:off x="5063200" y="1883100"/>
              <a:ext cx="299775" cy="81200"/>
            </a:xfrm>
            <a:custGeom>
              <a:rect b="b" l="l" r="r" t="t"/>
              <a:pathLst>
                <a:path extrusionOk="0" h="3248" w="11991">
                  <a:moveTo>
                    <a:pt x="1" y="1"/>
                  </a:moveTo>
                  <a:lnTo>
                    <a:pt x="1" y="3247"/>
                  </a:lnTo>
                  <a:lnTo>
                    <a:pt x="11991" y="3247"/>
                  </a:lnTo>
                  <a:lnTo>
                    <a:pt x="119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40"/>
            <p:cNvSpPr/>
            <p:nvPr/>
          </p:nvSpPr>
          <p:spPr>
            <a:xfrm>
              <a:off x="5379025" y="1883100"/>
              <a:ext cx="300575" cy="81200"/>
            </a:xfrm>
            <a:custGeom>
              <a:rect b="b" l="l" r="r" t="t"/>
              <a:pathLst>
                <a:path extrusionOk="0" h="3248" w="12023">
                  <a:moveTo>
                    <a:pt x="1" y="1"/>
                  </a:moveTo>
                  <a:lnTo>
                    <a:pt x="1" y="3247"/>
                  </a:lnTo>
                  <a:lnTo>
                    <a:pt x="12023" y="3247"/>
                  </a:lnTo>
                  <a:lnTo>
                    <a:pt x="120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40"/>
            <p:cNvSpPr/>
            <p:nvPr/>
          </p:nvSpPr>
          <p:spPr>
            <a:xfrm>
              <a:off x="3290450" y="2074375"/>
              <a:ext cx="512725" cy="198500"/>
            </a:xfrm>
            <a:custGeom>
              <a:rect b="b" l="l" r="r" t="t"/>
              <a:pathLst>
                <a:path extrusionOk="0" h="7940" w="20509">
                  <a:moveTo>
                    <a:pt x="0" y="0"/>
                  </a:moveTo>
                  <a:lnTo>
                    <a:pt x="4436" y="2218"/>
                  </a:lnTo>
                  <a:lnTo>
                    <a:pt x="4436" y="6751"/>
                  </a:lnTo>
                  <a:cubicBezTo>
                    <a:pt x="4436" y="7426"/>
                    <a:pt x="4950" y="7940"/>
                    <a:pt x="5625" y="7940"/>
                  </a:cubicBezTo>
                  <a:lnTo>
                    <a:pt x="19319" y="7940"/>
                  </a:lnTo>
                  <a:cubicBezTo>
                    <a:pt x="19962" y="7940"/>
                    <a:pt x="20508" y="7426"/>
                    <a:pt x="20508" y="6751"/>
                  </a:cubicBezTo>
                  <a:lnTo>
                    <a:pt x="20508" y="1190"/>
                  </a:lnTo>
                  <a:cubicBezTo>
                    <a:pt x="20508" y="547"/>
                    <a:pt x="19962" y="0"/>
                    <a:pt x="193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40"/>
            <p:cNvSpPr/>
            <p:nvPr/>
          </p:nvSpPr>
          <p:spPr>
            <a:xfrm>
              <a:off x="3503400" y="2106500"/>
              <a:ext cx="60300" cy="131025"/>
            </a:xfrm>
            <a:custGeom>
              <a:rect b="b" l="l" r="r" t="t"/>
              <a:pathLst>
                <a:path extrusionOk="0" h="5241" w="2412">
                  <a:moveTo>
                    <a:pt x="1190" y="1"/>
                  </a:moveTo>
                  <a:cubicBezTo>
                    <a:pt x="418" y="1"/>
                    <a:pt x="0" y="483"/>
                    <a:pt x="0" y="1287"/>
                  </a:cubicBezTo>
                  <a:lnTo>
                    <a:pt x="0" y="1576"/>
                  </a:lnTo>
                  <a:lnTo>
                    <a:pt x="772" y="1576"/>
                  </a:lnTo>
                  <a:lnTo>
                    <a:pt x="772" y="1255"/>
                  </a:lnTo>
                  <a:cubicBezTo>
                    <a:pt x="772" y="869"/>
                    <a:pt x="933" y="740"/>
                    <a:pt x="1190" y="740"/>
                  </a:cubicBezTo>
                  <a:cubicBezTo>
                    <a:pt x="1447" y="740"/>
                    <a:pt x="1608" y="869"/>
                    <a:pt x="1608" y="1319"/>
                  </a:cubicBezTo>
                  <a:lnTo>
                    <a:pt x="1608" y="1608"/>
                  </a:lnTo>
                  <a:cubicBezTo>
                    <a:pt x="1608" y="2026"/>
                    <a:pt x="1415" y="2155"/>
                    <a:pt x="1125" y="2155"/>
                  </a:cubicBezTo>
                  <a:lnTo>
                    <a:pt x="804" y="2155"/>
                  </a:lnTo>
                  <a:lnTo>
                    <a:pt x="804" y="2894"/>
                  </a:lnTo>
                  <a:lnTo>
                    <a:pt x="1061" y="2894"/>
                  </a:lnTo>
                  <a:cubicBezTo>
                    <a:pt x="1447" y="2894"/>
                    <a:pt x="1608" y="3055"/>
                    <a:pt x="1608" y="3537"/>
                  </a:cubicBezTo>
                  <a:lnTo>
                    <a:pt x="1608" y="3955"/>
                  </a:lnTo>
                  <a:cubicBezTo>
                    <a:pt x="1608" y="4405"/>
                    <a:pt x="1447" y="4533"/>
                    <a:pt x="1190" y="4533"/>
                  </a:cubicBezTo>
                  <a:cubicBezTo>
                    <a:pt x="933" y="4533"/>
                    <a:pt x="772" y="4373"/>
                    <a:pt x="772" y="4019"/>
                  </a:cubicBezTo>
                  <a:lnTo>
                    <a:pt x="772" y="3537"/>
                  </a:lnTo>
                  <a:lnTo>
                    <a:pt x="0" y="3537"/>
                  </a:lnTo>
                  <a:lnTo>
                    <a:pt x="0" y="3955"/>
                  </a:lnTo>
                  <a:cubicBezTo>
                    <a:pt x="0" y="4790"/>
                    <a:pt x="418" y="5241"/>
                    <a:pt x="1190" y="5241"/>
                  </a:cubicBezTo>
                  <a:cubicBezTo>
                    <a:pt x="1993" y="5241"/>
                    <a:pt x="2411" y="4790"/>
                    <a:pt x="2411" y="3955"/>
                  </a:cubicBezTo>
                  <a:lnTo>
                    <a:pt x="2411" y="3569"/>
                  </a:lnTo>
                  <a:cubicBezTo>
                    <a:pt x="2411" y="3055"/>
                    <a:pt x="2251" y="2669"/>
                    <a:pt x="1833" y="2476"/>
                  </a:cubicBezTo>
                  <a:cubicBezTo>
                    <a:pt x="2218" y="2315"/>
                    <a:pt x="2411" y="1962"/>
                    <a:pt x="2411" y="1415"/>
                  </a:cubicBezTo>
                  <a:lnTo>
                    <a:pt x="2411" y="1287"/>
                  </a:lnTo>
                  <a:cubicBezTo>
                    <a:pt x="2411" y="483"/>
                    <a:pt x="1993" y="1"/>
                    <a:pt x="11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40"/>
            <p:cNvSpPr/>
            <p:nvPr/>
          </p:nvSpPr>
          <p:spPr>
            <a:xfrm>
              <a:off x="3575725" y="2106500"/>
              <a:ext cx="61100" cy="131025"/>
            </a:xfrm>
            <a:custGeom>
              <a:rect b="b" l="l" r="r" t="t"/>
              <a:pathLst>
                <a:path extrusionOk="0" h="5241" w="2444">
                  <a:moveTo>
                    <a:pt x="1222" y="740"/>
                  </a:moveTo>
                  <a:cubicBezTo>
                    <a:pt x="1479" y="740"/>
                    <a:pt x="1640" y="869"/>
                    <a:pt x="1640" y="1255"/>
                  </a:cubicBezTo>
                  <a:lnTo>
                    <a:pt x="1640" y="4019"/>
                  </a:lnTo>
                  <a:cubicBezTo>
                    <a:pt x="1640" y="4373"/>
                    <a:pt x="1479" y="4533"/>
                    <a:pt x="1222" y="4533"/>
                  </a:cubicBezTo>
                  <a:cubicBezTo>
                    <a:pt x="965" y="4533"/>
                    <a:pt x="804" y="4373"/>
                    <a:pt x="804" y="4019"/>
                  </a:cubicBezTo>
                  <a:lnTo>
                    <a:pt x="804" y="1255"/>
                  </a:lnTo>
                  <a:cubicBezTo>
                    <a:pt x="804" y="869"/>
                    <a:pt x="965" y="740"/>
                    <a:pt x="1222" y="740"/>
                  </a:cubicBezTo>
                  <a:close/>
                  <a:moveTo>
                    <a:pt x="1222" y="1"/>
                  </a:moveTo>
                  <a:cubicBezTo>
                    <a:pt x="418" y="1"/>
                    <a:pt x="0" y="483"/>
                    <a:pt x="0" y="1287"/>
                  </a:cubicBezTo>
                  <a:lnTo>
                    <a:pt x="0" y="3955"/>
                  </a:lnTo>
                  <a:cubicBezTo>
                    <a:pt x="0" y="4790"/>
                    <a:pt x="418" y="5241"/>
                    <a:pt x="1222" y="5241"/>
                  </a:cubicBezTo>
                  <a:cubicBezTo>
                    <a:pt x="1993" y="5241"/>
                    <a:pt x="2443" y="4790"/>
                    <a:pt x="2443" y="3955"/>
                  </a:cubicBezTo>
                  <a:lnTo>
                    <a:pt x="2443" y="1287"/>
                  </a:lnTo>
                  <a:cubicBezTo>
                    <a:pt x="2443" y="483"/>
                    <a:pt x="1993" y="1"/>
                    <a:pt x="12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40"/>
            <p:cNvSpPr/>
            <p:nvPr/>
          </p:nvSpPr>
          <p:spPr>
            <a:xfrm>
              <a:off x="3649650" y="2108125"/>
              <a:ext cx="66725" cy="128600"/>
            </a:xfrm>
            <a:custGeom>
              <a:rect b="b" l="l" r="r" t="t"/>
              <a:pathLst>
                <a:path extrusionOk="0" h="5144" w="2669">
                  <a:moveTo>
                    <a:pt x="1" y="0"/>
                  </a:moveTo>
                  <a:lnTo>
                    <a:pt x="1" y="5143"/>
                  </a:lnTo>
                  <a:lnTo>
                    <a:pt x="804" y="5143"/>
                  </a:lnTo>
                  <a:lnTo>
                    <a:pt x="804" y="3568"/>
                  </a:lnTo>
                  <a:lnTo>
                    <a:pt x="1061" y="3086"/>
                  </a:lnTo>
                  <a:lnTo>
                    <a:pt x="1833" y="5143"/>
                  </a:lnTo>
                  <a:lnTo>
                    <a:pt x="2669" y="5143"/>
                  </a:lnTo>
                  <a:lnTo>
                    <a:pt x="1544" y="2283"/>
                  </a:lnTo>
                  <a:lnTo>
                    <a:pt x="2669" y="0"/>
                  </a:lnTo>
                  <a:lnTo>
                    <a:pt x="1865" y="0"/>
                  </a:lnTo>
                  <a:lnTo>
                    <a:pt x="804" y="2250"/>
                  </a:lnTo>
                  <a:lnTo>
                    <a:pt x="8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40"/>
            <p:cNvSpPr/>
            <p:nvPr/>
          </p:nvSpPr>
          <p:spPr>
            <a:xfrm>
              <a:off x="2318075" y="3979725"/>
              <a:ext cx="69125" cy="148700"/>
            </a:xfrm>
            <a:custGeom>
              <a:rect b="b" l="l" r="r" t="t"/>
              <a:pathLst>
                <a:path extrusionOk="0" h="5948" w="2765">
                  <a:moveTo>
                    <a:pt x="161" y="1"/>
                  </a:moveTo>
                  <a:lnTo>
                    <a:pt x="0" y="3408"/>
                  </a:lnTo>
                  <a:lnTo>
                    <a:pt x="868" y="3408"/>
                  </a:lnTo>
                  <a:lnTo>
                    <a:pt x="868" y="3215"/>
                  </a:lnTo>
                  <a:cubicBezTo>
                    <a:pt x="868" y="2797"/>
                    <a:pt x="1061" y="2637"/>
                    <a:pt x="1350" y="2637"/>
                  </a:cubicBezTo>
                  <a:cubicBezTo>
                    <a:pt x="1640" y="2637"/>
                    <a:pt x="1833" y="2797"/>
                    <a:pt x="1833" y="3215"/>
                  </a:cubicBezTo>
                  <a:lnTo>
                    <a:pt x="1833" y="4533"/>
                  </a:lnTo>
                  <a:cubicBezTo>
                    <a:pt x="1833" y="4951"/>
                    <a:pt x="1640" y="5112"/>
                    <a:pt x="1350" y="5112"/>
                  </a:cubicBezTo>
                  <a:cubicBezTo>
                    <a:pt x="1061" y="5112"/>
                    <a:pt x="868" y="4951"/>
                    <a:pt x="868" y="4533"/>
                  </a:cubicBezTo>
                  <a:lnTo>
                    <a:pt x="868" y="3987"/>
                  </a:lnTo>
                  <a:lnTo>
                    <a:pt x="0" y="3987"/>
                  </a:lnTo>
                  <a:lnTo>
                    <a:pt x="0" y="4469"/>
                  </a:lnTo>
                  <a:cubicBezTo>
                    <a:pt x="0" y="5401"/>
                    <a:pt x="482" y="5948"/>
                    <a:pt x="1383" y="5948"/>
                  </a:cubicBezTo>
                  <a:cubicBezTo>
                    <a:pt x="2283"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40"/>
            <p:cNvSpPr/>
            <p:nvPr/>
          </p:nvSpPr>
          <p:spPr>
            <a:xfrm>
              <a:off x="2400050" y="3978125"/>
              <a:ext cx="70725" cy="150300"/>
            </a:xfrm>
            <a:custGeom>
              <a:rect b="b" l="l" r="r" t="t"/>
              <a:pathLst>
                <a:path extrusionOk="0" h="6012" w="2829">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40"/>
            <p:cNvSpPr/>
            <p:nvPr/>
          </p:nvSpPr>
          <p:spPr>
            <a:xfrm>
              <a:off x="2483625" y="3978125"/>
              <a:ext cx="70725" cy="150300"/>
            </a:xfrm>
            <a:custGeom>
              <a:rect b="b" l="l" r="r" t="t"/>
              <a:pathLst>
                <a:path extrusionOk="0" h="6012" w="2829">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40"/>
            <p:cNvSpPr/>
            <p:nvPr/>
          </p:nvSpPr>
          <p:spPr>
            <a:xfrm>
              <a:off x="2568800" y="3979725"/>
              <a:ext cx="76375" cy="147100"/>
            </a:xfrm>
            <a:custGeom>
              <a:rect b="b" l="l" r="r" t="t"/>
              <a:pathLst>
                <a:path extrusionOk="0" h="5884" w="3055">
                  <a:moveTo>
                    <a:pt x="0" y="1"/>
                  </a:moveTo>
                  <a:lnTo>
                    <a:pt x="0" y="5883"/>
                  </a:lnTo>
                  <a:lnTo>
                    <a:pt x="933" y="5883"/>
                  </a:lnTo>
                  <a:lnTo>
                    <a:pt x="933" y="4083"/>
                  </a:lnTo>
                  <a:lnTo>
                    <a:pt x="1222" y="3537"/>
                  </a:lnTo>
                  <a:lnTo>
                    <a:pt x="2122" y="5883"/>
                  </a:lnTo>
                  <a:lnTo>
                    <a:pt x="3054" y="5883"/>
                  </a:lnTo>
                  <a:lnTo>
                    <a:pt x="1768" y="2605"/>
                  </a:lnTo>
                  <a:lnTo>
                    <a:pt x="3054" y="1"/>
                  </a:lnTo>
                  <a:lnTo>
                    <a:pt x="2154" y="1"/>
                  </a:lnTo>
                  <a:lnTo>
                    <a:pt x="933" y="2572"/>
                  </a:lnTo>
                  <a:lnTo>
                    <a:pt x="9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40"/>
            <p:cNvSpPr/>
            <p:nvPr/>
          </p:nvSpPr>
          <p:spPr>
            <a:xfrm>
              <a:off x="2310025" y="4223225"/>
              <a:ext cx="337550" cy="12875"/>
            </a:xfrm>
            <a:custGeom>
              <a:rect b="b" l="l" r="r" t="t"/>
              <a:pathLst>
                <a:path extrusionOk="0" h="515" w="13502">
                  <a:moveTo>
                    <a:pt x="1" y="1"/>
                  </a:moveTo>
                  <a:lnTo>
                    <a:pt x="1" y="515"/>
                  </a:lnTo>
                  <a:lnTo>
                    <a:pt x="13502" y="515"/>
                  </a:lnTo>
                  <a:lnTo>
                    <a:pt x="135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40"/>
            <p:cNvSpPr/>
            <p:nvPr/>
          </p:nvSpPr>
          <p:spPr>
            <a:xfrm>
              <a:off x="3584550" y="3979725"/>
              <a:ext cx="69150" cy="148700"/>
            </a:xfrm>
            <a:custGeom>
              <a:rect b="b" l="l" r="r" t="t"/>
              <a:pathLst>
                <a:path extrusionOk="0" h="5948" w="2766">
                  <a:moveTo>
                    <a:pt x="162" y="1"/>
                  </a:moveTo>
                  <a:lnTo>
                    <a:pt x="1" y="3408"/>
                  </a:lnTo>
                  <a:lnTo>
                    <a:pt x="869" y="3408"/>
                  </a:lnTo>
                  <a:lnTo>
                    <a:pt x="869" y="3215"/>
                  </a:lnTo>
                  <a:cubicBezTo>
                    <a:pt x="869" y="2797"/>
                    <a:pt x="1062" y="2637"/>
                    <a:pt x="1351" y="2637"/>
                  </a:cubicBezTo>
                  <a:cubicBezTo>
                    <a:pt x="1640" y="2637"/>
                    <a:pt x="1833" y="2797"/>
                    <a:pt x="1833" y="3215"/>
                  </a:cubicBezTo>
                  <a:lnTo>
                    <a:pt x="1833" y="4533"/>
                  </a:lnTo>
                  <a:cubicBezTo>
                    <a:pt x="1833" y="4951"/>
                    <a:pt x="1640" y="5112"/>
                    <a:pt x="1351" y="5112"/>
                  </a:cubicBezTo>
                  <a:cubicBezTo>
                    <a:pt x="1062" y="5112"/>
                    <a:pt x="869" y="4951"/>
                    <a:pt x="869" y="4533"/>
                  </a:cubicBezTo>
                  <a:lnTo>
                    <a:pt x="869" y="3987"/>
                  </a:lnTo>
                  <a:lnTo>
                    <a:pt x="1" y="3987"/>
                  </a:lnTo>
                  <a:lnTo>
                    <a:pt x="1" y="4469"/>
                  </a:lnTo>
                  <a:cubicBezTo>
                    <a:pt x="1" y="5401"/>
                    <a:pt x="451" y="5948"/>
                    <a:pt x="1383" y="5948"/>
                  </a:cubicBezTo>
                  <a:cubicBezTo>
                    <a:pt x="2283" y="5948"/>
                    <a:pt x="2765" y="5401"/>
                    <a:pt x="2765" y="4469"/>
                  </a:cubicBezTo>
                  <a:lnTo>
                    <a:pt x="2765" y="3151"/>
                  </a:lnTo>
                  <a:cubicBezTo>
                    <a:pt x="2765" y="2283"/>
                    <a:pt x="2412" y="1801"/>
                    <a:pt x="1737" y="1801"/>
                  </a:cubicBezTo>
                  <a:cubicBezTo>
                    <a:pt x="1351" y="1801"/>
                    <a:pt x="1094" y="1962"/>
                    <a:pt x="933" y="2251"/>
                  </a:cubicBezTo>
                  <a:lnTo>
                    <a:pt x="997" y="837"/>
                  </a:lnTo>
                  <a:lnTo>
                    <a:pt x="2605" y="837"/>
                  </a:lnTo>
                  <a:lnTo>
                    <a:pt x="2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40"/>
            <p:cNvSpPr/>
            <p:nvPr/>
          </p:nvSpPr>
          <p:spPr>
            <a:xfrm>
              <a:off x="3666525" y="3978125"/>
              <a:ext cx="70750" cy="150300"/>
            </a:xfrm>
            <a:custGeom>
              <a:rect b="b" l="l" r="r" t="t"/>
              <a:pathLst>
                <a:path extrusionOk="0" h="6012" w="283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40"/>
            <p:cNvSpPr/>
            <p:nvPr/>
          </p:nvSpPr>
          <p:spPr>
            <a:xfrm>
              <a:off x="3750100" y="3978125"/>
              <a:ext cx="70750" cy="150300"/>
            </a:xfrm>
            <a:custGeom>
              <a:rect b="b" l="l" r="r" t="t"/>
              <a:pathLst>
                <a:path extrusionOk="0" h="6012" w="283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40"/>
            <p:cNvSpPr/>
            <p:nvPr/>
          </p:nvSpPr>
          <p:spPr>
            <a:xfrm>
              <a:off x="3835300" y="3979725"/>
              <a:ext cx="76350" cy="147100"/>
            </a:xfrm>
            <a:custGeom>
              <a:rect b="b" l="l" r="r" t="t"/>
              <a:pathLst>
                <a:path extrusionOk="0" h="5884" w="3054">
                  <a:moveTo>
                    <a:pt x="0" y="1"/>
                  </a:moveTo>
                  <a:lnTo>
                    <a:pt x="0" y="5883"/>
                  </a:lnTo>
                  <a:lnTo>
                    <a:pt x="932" y="5883"/>
                  </a:lnTo>
                  <a:lnTo>
                    <a:pt x="932" y="4083"/>
                  </a:lnTo>
                  <a:lnTo>
                    <a:pt x="1222" y="3537"/>
                  </a:lnTo>
                  <a:lnTo>
                    <a:pt x="2122" y="5883"/>
                  </a:lnTo>
                  <a:lnTo>
                    <a:pt x="3054" y="5883"/>
                  </a:lnTo>
                  <a:lnTo>
                    <a:pt x="1768" y="2605"/>
                  </a:lnTo>
                  <a:lnTo>
                    <a:pt x="3054" y="1"/>
                  </a:lnTo>
                  <a:lnTo>
                    <a:pt x="2154" y="1"/>
                  </a:lnTo>
                  <a:lnTo>
                    <a:pt x="932" y="2572"/>
                  </a:lnTo>
                  <a:lnTo>
                    <a:pt x="9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40"/>
            <p:cNvSpPr/>
            <p:nvPr/>
          </p:nvSpPr>
          <p:spPr>
            <a:xfrm>
              <a:off x="3576525" y="4223225"/>
              <a:ext cx="337550" cy="12875"/>
            </a:xfrm>
            <a:custGeom>
              <a:rect b="b" l="l" r="r" t="t"/>
              <a:pathLst>
                <a:path extrusionOk="0" h="515" w="13502">
                  <a:moveTo>
                    <a:pt x="1" y="1"/>
                  </a:moveTo>
                  <a:lnTo>
                    <a:pt x="1" y="515"/>
                  </a:lnTo>
                  <a:lnTo>
                    <a:pt x="13501" y="515"/>
                  </a:lnTo>
                  <a:lnTo>
                    <a:pt x="135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40"/>
            <p:cNvSpPr/>
            <p:nvPr/>
          </p:nvSpPr>
          <p:spPr>
            <a:xfrm>
              <a:off x="4959550" y="3979725"/>
              <a:ext cx="69125" cy="148700"/>
            </a:xfrm>
            <a:custGeom>
              <a:rect b="b" l="l" r="r" t="t"/>
              <a:pathLst>
                <a:path extrusionOk="0" h="5948" w="2765">
                  <a:moveTo>
                    <a:pt x="161" y="1"/>
                  </a:moveTo>
                  <a:lnTo>
                    <a:pt x="0" y="3408"/>
                  </a:lnTo>
                  <a:lnTo>
                    <a:pt x="868" y="3408"/>
                  </a:lnTo>
                  <a:lnTo>
                    <a:pt x="868" y="3215"/>
                  </a:lnTo>
                  <a:cubicBezTo>
                    <a:pt x="868" y="2797"/>
                    <a:pt x="1061" y="2637"/>
                    <a:pt x="1350" y="2637"/>
                  </a:cubicBezTo>
                  <a:cubicBezTo>
                    <a:pt x="1640" y="2637"/>
                    <a:pt x="1832" y="2797"/>
                    <a:pt x="1832" y="3215"/>
                  </a:cubicBezTo>
                  <a:lnTo>
                    <a:pt x="1832" y="4533"/>
                  </a:lnTo>
                  <a:cubicBezTo>
                    <a:pt x="1832" y="4951"/>
                    <a:pt x="1640" y="5112"/>
                    <a:pt x="1350" y="5112"/>
                  </a:cubicBezTo>
                  <a:cubicBezTo>
                    <a:pt x="1061" y="5112"/>
                    <a:pt x="868" y="4951"/>
                    <a:pt x="868" y="4533"/>
                  </a:cubicBezTo>
                  <a:lnTo>
                    <a:pt x="868" y="3987"/>
                  </a:lnTo>
                  <a:lnTo>
                    <a:pt x="0" y="3987"/>
                  </a:lnTo>
                  <a:lnTo>
                    <a:pt x="0" y="4469"/>
                  </a:lnTo>
                  <a:cubicBezTo>
                    <a:pt x="0" y="5401"/>
                    <a:pt x="482" y="5948"/>
                    <a:pt x="1382" y="5948"/>
                  </a:cubicBezTo>
                  <a:cubicBezTo>
                    <a:pt x="2282"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40"/>
            <p:cNvSpPr/>
            <p:nvPr/>
          </p:nvSpPr>
          <p:spPr>
            <a:xfrm>
              <a:off x="5042325" y="3978125"/>
              <a:ext cx="69925" cy="150300"/>
            </a:xfrm>
            <a:custGeom>
              <a:rect b="b" l="l" r="r" t="t"/>
              <a:pathLst>
                <a:path extrusionOk="0" h="6012" w="2797">
                  <a:moveTo>
                    <a:pt x="1382" y="836"/>
                  </a:moveTo>
                  <a:cubicBezTo>
                    <a:pt x="1672" y="836"/>
                    <a:pt x="1864" y="997"/>
                    <a:pt x="1864" y="1415"/>
                  </a:cubicBezTo>
                  <a:lnTo>
                    <a:pt x="1864" y="4597"/>
                  </a:lnTo>
                  <a:cubicBezTo>
                    <a:pt x="1864" y="5015"/>
                    <a:pt x="1672" y="5176"/>
                    <a:pt x="1382" y="5176"/>
                  </a:cubicBezTo>
                  <a:cubicBezTo>
                    <a:pt x="1093" y="5176"/>
                    <a:pt x="900" y="5015"/>
                    <a:pt x="900" y="4597"/>
                  </a:cubicBezTo>
                  <a:lnTo>
                    <a:pt x="900" y="1415"/>
                  </a:lnTo>
                  <a:cubicBezTo>
                    <a:pt x="900" y="997"/>
                    <a:pt x="1093" y="836"/>
                    <a:pt x="1382" y="836"/>
                  </a:cubicBezTo>
                  <a:close/>
                  <a:moveTo>
                    <a:pt x="1382" y="1"/>
                  </a:moveTo>
                  <a:cubicBezTo>
                    <a:pt x="482" y="1"/>
                    <a:pt x="0" y="515"/>
                    <a:pt x="0" y="1479"/>
                  </a:cubicBezTo>
                  <a:lnTo>
                    <a:pt x="0" y="4533"/>
                  </a:lnTo>
                  <a:cubicBezTo>
                    <a:pt x="0" y="5465"/>
                    <a:pt x="482" y="6012"/>
                    <a:pt x="1382" y="6012"/>
                  </a:cubicBezTo>
                  <a:cubicBezTo>
                    <a:pt x="2314" y="6012"/>
                    <a:pt x="2797" y="5465"/>
                    <a:pt x="2797" y="4533"/>
                  </a:cubicBezTo>
                  <a:lnTo>
                    <a:pt x="2797" y="1479"/>
                  </a:lnTo>
                  <a:cubicBezTo>
                    <a:pt x="2797" y="515"/>
                    <a:pt x="2314" y="1"/>
                    <a:pt x="13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40"/>
            <p:cNvSpPr/>
            <p:nvPr/>
          </p:nvSpPr>
          <p:spPr>
            <a:xfrm>
              <a:off x="5125075" y="3978125"/>
              <a:ext cx="70750" cy="150300"/>
            </a:xfrm>
            <a:custGeom>
              <a:rect b="b" l="l" r="r" t="t"/>
              <a:pathLst>
                <a:path extrusionOk="0" h="6012" w="2830">
                  <a:moveTo>
                    <a:pt x="1415" y="836"/>
                  </a:moveTo>
                  <a:cubicBezTo>
                    <a:pt x="1705" y="836"/>
                    <a:pt x="1897" y="997"/>
                    <a:pt x="1897" y="1415"/>
                  </a:cubicBezTo>
                  <a:lnTo>
                    <a:pt x="1897" y="4597"/>
                  </a:lnTo>
                  <a:cubicBezTo>
                    <a:pt x="1897" y="5015"/>
                    <a:pt x="1705"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30" y="5465"/>
                    <a:pt x="2830" y="4533"/>
                  </a:cubicBezTo>
                  <a:lnTo>
                    <a:pt x="2830" y="1479"/>
                  </a:lnTo>
                  <a:cubicBezTo>
                    <a:pt x="2830" y="515"/>
                    <a:pt x="2315" y="1"/>
                    <a:pt x="14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40"/>
            <p:cNvSpPr/>
            <p:nvPr/>
          </p:nvSpPr>
          <p:spPr>
            <a:xfrm>
              <a:off x="5210275" y="3979725"/>
              <a:ext cx="77175" cy="147100"/>
            </a:xfrm>
            <a:custGeom>
              <a:rect b="b" l="l" r="r" t="t"/>
              <a:pathLst>
                <a:path extrusionOk="0" h="5884" w="3087">
                  <a:moveTo>
                    <a:pt x="0" y="1"/>
                  </a:moveTo>
                  <a:lnTo>
                    <a:pt x="0" y="5883"/>
                  </a:lnTo>
                  <a:lnTo>
                    <a:pt x="932" y="5883"/>
                  </a:lnTo>
                  <a:lnTo>
                    <a:pt x="932" y="4083"/>
                  </a:lnTo>
                  <a:lnTo>
                    <a:pt x="1222" y="3537"/>
                  </a:lnTo>
                  <a:lnTo>
                    <a:pt x="2122" y="5883"/>
                  </a:lnTo>
                  <a:lnTo>
                    <a:pt x="3086" y="5883"/>
                  </a:lnTo>
                  <a:lnTo>
                    <a:pt x="1768" y="2605"/>
                  </a:lnTo>
                  <a:lnTo>
                    <a:pt x="3086" y="1"/>
                  </a:lnTo>
                  <a:lnTo>
                    <a:pt x="2154" y="1"/>
                  </a:lnTo>
                  <a:lnTo>
                    <a:pt x="932" y="2572"/>
                  </a:lnTo>
                  <a:lnTo>
                    <a:pt x="9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40"/>
            <p:cNvSpPr/>
            <p:nvPr/>
          </p:nvSpPr>
          <p:spPr>
            <a:xfrm>
              <a:off x="4952300" y="4223225"/>
              <a:ext cx="336750" cy="12875"/>
            </a:xfrm>
            <a:custGeom>
              <a:rect b="b" l="l" r="r" t="t"/>
              <a:pathLst>
                <a:path extrusionOk="0" h="515" w="13470">
                  <a:moveTo>
                    <a:pt x="1" y="1"/>
                  </a:moveTo>
                  <a:lnTo>
                    <a:pt x="1" y="515"/>
                  </a:lnTo>
                  <a:lnTo>
                    <a:pt x="13469" y="515"/>
                  </a:lnTo>
                  <a:lnTo>
                    <a:pt x="134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40"/>
            <p:cNvSpPr/>
            <p:nvPr/>
          </p:nvSpPr>
          <p:spPr>
            <a:xfrm>
              <a:off x="3124100" y="3854375"/>
              <a:ext cx="13675" cy="703175"/>
            </a:xfrm>
            <a:custGeom>
              <a:rect b="b" l="l" r="r" t="t"/>
              <a:pathLst>
                <a:path extrusionOk="0" h="28127" w="547">
                  <a:moveTo>
                    <a:pt x="0" y="0"/>
                  </a:moveTo>
                  <a:lnTo>
                    <a:pt x="0" y="28127"/>
                  </a:lnTo>
                  <a:lnTo>
                    <a:pt x="547" y="28127"/>
                  </a:lnTo>
                  <a:lnTo>
                    <a:pt x="5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40"/>
            <p:cNvSpPr/>
            <p:nvPr/>
          </p:nvSpPr>
          <p:spPr>
            <a:xfrm>
              <a:off x="4502275" y="3854375"/>
              <a:ext cx="12900" cy="703175"/>
            </a:xfrm>
            <a:custGeom>
              <a:rect b="b" l="l" r="r" t="t"/>
              <a:pathLst>
                <a:path extrusionOk="0" h="28127" w="516">
                  <a:moveTo>
                    <a:pt x="1" y="0"/>
                  </a:moveTo>
                  <a:lnTo>
                    <a:pt x="1" y="28127"/>
                  </a:lnTo>
                  <a:lnTo>
                    <a:pt x="515" y="28127"/>
                  </a:lnTo>
                  <a:lnTo>
                    <a:pt x="5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40"/>
            <p:cNvSpPr/>
            <p:nvPr/>
          </p:nvSpPr>
          <p:spPr>
            <a:xfrm>
              <a:off x="2361475" y="3788475"/>
              <a:ext cx="41000" cy="84400"/>
            </a:xfrm>
            <a:custGeom>
              <a:rect b="b" l="l" r="r" t="t"/>
              <a:pathLst>
                <a:path extrusionOk="0" h="3376" w="1640">
                  <a:moveTo>
                    <a:pt x="0" y="0"/>
                  </a:moveTo>
                  <a:lnTo>
                    <a:pt x="0" y="483"/>
                  </a:lnTo>
                  <a:lnTo>
                    <a:pt x="547" y="483"/>
                  </a:lnTo>
                  <a:lnTo>
                    <a:pt x="547" y="3376"/>
                  </a:lnTo>
                  <a:lnTo>
                    <a:pt x="1093" y="3376"/>
                  </a:lnTo>
                  <a:lnTo>
                    <a:pt x="1093" y="483"/>
                  </a:lnTo>
                  <a:lnTo>
                    <a:pt x="1639" y="483"/>
                  </a:lnTo>
                  <a:lnTo>
                    <a:pt x="16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40"/>
            <p:cNvSpPr/>
            <p:nvPr/>
          </p:nvSpPr>
          <p:spPr>
            <a:xfrm>
              <a:off x="2407275" y="3786875"/>
              <a:ext cx="40200" cy="86800"/>
            </a:xfrm>
            <a:custGeom>
              <a:rect b="b" l="l" r="r" t="t"/>
              <a:pathLst>
                <a:path extrusionOk="0" h="3472" w="1608">
                  <a:moveTo>
                    <a:pt x="804" y="482"/>
                  </a:moveTo>
                  <a:cubicBezTo>
                    <a:pt x="965" y="482"/>
                    <a:pt x="1093" y="579"/>
                    <a:pt x="1093" y="836"/>
                  </a:cubicBezTo>
                  <a:lnTo>
                    <a:pt x="1093" y="2636"/>
                  </a:lnTo>
                  <a:cubicBezTo>
                    <a:pt x="1093" y="2893"/>
                    <a:pt x="965"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18" y="3472"/>
                    <a:pt x="1608" y="3150"/>
                    <a:pt x="1608" y="2604"/>
                  </a:cubicBezTo>
                  <a:lnTo>
                    <a:pt x="1608" y="868"/>
                  </a:lnTo>
                  <a:cubicBezTo>
                    <a:pt x="1608" y="322"/>
                    <a:pt x="1318" y="0"/>
                    <a:pt x="8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40"/>
            <p:cNvSpPr/>
            <p:nvPr/>
          </p:nvSpPr>
          <p:spPr>
            <a:xfrm>
              <a:off x="2456300" y="3788475"/>
              <a:ext cx="40200" cy="84400"/>
            </a:xfrm>
            <a:custGeom>
              <a:rect b="b" l="l" r="r" t="t"/>
              <a:pathLst>
                <a:path extrusionOk="0" h="3376" w="1608">
                  <a:moveTo>
                    <a:pt x="836" y="483"/>
                  </a:moveTo>
                  <a:cubicBezTo>
                    <a:pt x="997" y="483"/>
                    <a:pt x="1093" y="547"/>
                    <a:pt x="1093" y="804"/>
                  </a:cubicBezTo>
                  <a:lnTo>
                    <a:pt x="1093" y="2540"/>
                  </a:lnTo>
                  <a:cubicBezTo>
                    <a:pt x="1093" y="2797"/>
                    <a:pt x="997" y="2893"/>
                    <a:pt x="836" y="2893"/>
                  </a:cubicBezTo>
                  <a:lnTo>
                    <a:pt x="514" y="2893"/>
                  </a:lnTo>
                  <a:lnTo>
                    <a:pt x="514" y="483"/>
                  </a:lnTo>
                  <a:close/>
                  <a:moveTo>
                    <a:pt x="0" y="0"/>
                  </a:moveTo>
                  <a:lnTo>
                    <a:pt x="0" y="3376"/>
                  </a:lnTo>
                  <a:lnTo>
                    <a:pt x="836" y="3376"/>
                  </a:lnTo>
                  <a:cubicBezTo>
                    <a:pt x="1350" y="3376"/>
                    <a:pt x="1607" y="3054"/>
                    <a:pt x="1607" y="2540"/>
                  </a:cubicBezTo>
                  <a:lnTo>
                    <a:pt x="1607" y="804"/>
                  </a:lnTo>
                  <a:cubicBezTo>
                    <a:pt x="1607" y="290"/>
                    <a:pt x="1350" y="0"/>
                    <a:pt x="8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40"/>
            <p:cNvSpPr/>
            <p:nvPr/>
          </p:nvSpPr>
          <p:spPr>
            <a:xfrm>
              <a:off x="2501300" y="3788475"/>
              <a:ext cx="46625" cy="84400"/>
            </a:xfrm>
            <a:custGeom>
              <a:rect b="b" l="l" r="r" t="t"/>
              <a:pathLst>
                <a:path extrusionOk="0" h="3376" w="1865">
                  <a:moveTo>
                    <a:pt x="900" y="579"/>
                  </a:moveTo>
                  <a:lnTo>
                    <a:pt x="1157" y="2283"/>
                  </a:lnTo>
                  <a:lnTo>
                    <a:pt x="675" y="2283"/>
                  </a:lnTo>
                  <a:lnTo>
                    <a:pt x="900" y="579"/>
                  </a:lnTo>
                  <a:close/>
                  <a:moveTo>
                    <a:pt x="547" y="0"/>
                  </a:moveTo>
                  <a:lnTo>
                    <a:pt x="0" y="3376"/>
                  </a:lnTo>
                  <a:lnTo>
                    <a:pt x="515" y="3376"/>
                  </a:lnTo>
                  <a:lnTo>
                    <a:pt x="579" y="2765"/>
                  </a:lnTo>
                  <a:lnTo>
                    <a:pt x="1254" y="2765"/>
                  </a:lnTo>
                  <a:lnTo>
                    <a:pt x="1350" y="3376"/>
                  </a:lnTo>
                  <a:lnTo>
                    <a:pt x="1865" y="3376"/>
                  </a:lnTo>
                  <a:lnTo>
                    <a:pt x="13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40"/>
            <p:cNvSpPr/>
            <p:nvPr/>
          </p:nvSpPr>
          <p:spPr>
            <a:xfrm>
              <a:off x="2549500" y="3788475"/>
              <a:ext cx="47450" cy="84400"/>
            </a:xfrm>
            <a:custGeom>
              <a:rect b="b" l="l" r="r" t="t"/>
              <a:pathLst>
                <a:path extrusionOk="0" h="3376" w="1898">
                  <a:moveTo>
                    <a:pt x="1" y="0"/>
                  </a:moveTo>
                  <a:lnTo>
                    <a:pt x="676" y="2251"/>
                  </a:lnTo>
                  <a:lnTo>
                    <a:pt x="676" y="3376"/>
                  </a:lnTo>
                  <a:lnTo>
                    <a:pt x="1222" y="3376"/>
                  </a:lnTo>
                  <a:lnTo>
                    <a:pt x="1222" y="2251"/>
                  </a:lnTo>
                  <a:lnTo>
                    <a:pt x="1897" y="0"/>
                  </a:lnTo>
                  <a:lnTo>
                    <a:pt x="1383" y="0"/>
                  </a:lnTo>
                  <a:lnTo>
                    <a:pt x="965" y="1511"/>
                  </a:lnTo>
                  <a:lnTo>
                    <a:pt x="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40"/>
            <p:cNvSpPr/>
            <p:nvPr/>
          </p:nvSpPr>
          <p:spPr>
            <a:xfrm>
              <a:off x="3644025" y="3788475"/>
              <a:ext cx="64325" cy="84400"/>
            </a:xfrm>
            <a:custGeom>
              <a:rect b="b" l="l" r="r" t="t"/>
              <a:pathLst>
                <a:path extrusionOk="0" h="3376" w="2573">
                  <a:moveTo>
                    <a:pt x="1" y="0"/>
                  </a:moveTo>
                  <a:lnTo>
                    <a:pt x="354" y="3376"/>
                  </a:lnTo>
                  <a:lnTo>
                    <a:pt x="1094" y="3376"/>
                  </a:lnTo>
                  <a:lnTo>
                    <a:pt x="1286" y="1575"/>
                  </a:lnTo>
                  <a:lnTo>
                    <a:pt x="1479" y="3376"/>
                  </a:lnTo>
                  <a:lnTo>
                    <a:pt x="2186" y="3376"/>
                  </a:lnTo>
                  <a:lnTo>
                    <a:pt x="2572" y="0"/>
                  </a:lnTo>
                  <a:lnTo>
                    <a:pt x="2090" y="0"/>
                  </a:lnTo>
                  <a:lnTo>
                    <a:pt x="1833" y="2668"/>
                  </a:lnTo>
                  <a:lnTo>
                    <a:pt x="1576" y="0"/>
                  </a:lnTo>
                  <a:lnTo>
                    <a:pt x="1061" y="0"/>
                  </a:lnTo>
                  <a:lnTo>
                    <a:pt x="804" y="2636"/>
                  </a:lnTo>
                  <a:lnTo>
                    <a:pt x="5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40"/>
            <p:cNvSpPr/>
            <p:nvPr/>
          </p:nvSpPr>
          <p:spPr>
            <a:xfrm>
              <a:off x="3714750" y="3788475"/>
              <a:ext cx="36175" cy="84400"/>
            </a:xfrm>
            <a:custGeom>
              <a:rect b="b" l="l" r="r" t="t"/>
              <a:pathLst>
                <a:path extrusionOk="0" h="3376" w="1447">
                  <a:moveTo>
                    <a:pt x="0" y="0"/>
                  </a:moveTo>
                  <a:lnTo>
                    <a:pt x="0" y="3376"/>
                  </a:lnTo>
                  <a:lnTo>
                    <a:pt x="1447" y="3376"/>
                  </a:lnTo>
                  <a:lnTo>
                    <a:pt x="1447" y="2893"/>
                  </a:lnTo>
                  <a:lnTo>
                    <a:pt x="515" y="2893"/>
                  </a:lnTo>
                  <a:lnTo>
                    <a:pt x="515" y="1897"/>
                  </a:lnTo>
                  <a:lnTo>
                    <a:pt x="1254" y="1897"/>
                  </a:lnTo>
                  <a:lnTo>
                    <a:pt x="1254" y="1415"/>
                  </a:lnTo>
                  <a:lnTo>
                    <a:pt x="515" y="1415"/>
                  </a:lnTo>
                  <a:lnTo>
                    <a:pt x="515" y="483"/>
                  </a:lnTo>
                  <a:lnTo>
                    <a:pt x="1447" y="483"/>
                  </a:lnTo>
                  <a:lnTo>
                    <a:pt x="14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40"/>
            <p:cNvSpPr/>
            <p:nvPr/>
          </p:nvSpPr>
          <p:spPr>
            <a:xfrm>
              <a:off x="3758950" y="3788475"/>
              <a:ext cx="36175" cy="84400"/>
            </a:xfrm>
            <a:custGeom>
              <a:rect b="b" l="l" r="r" t="t"/>
              <a:pathLst>
                <a:path extrusionOk="0" h="3376" w="1447">
                  <a:moveTo>
                    <a:pt x="0" y="0"/>
                  </a:moveTo>
                  <a:lnTo>
                    <a:pt x="0" y="3376"/>
                  </a:lnTo>
                  <a:lnTo>
                    <a:pt x="1447" y="3376"/>
                  </a:lnTo>
                  <a:lnTo>
                    <a:pt x="1447" y="2893"/>
                  </a:lnTo>
                  <a:lnTo>
                    <a:pt x="547" y="2893"/>
                  </a:lnTo>
                  <a:lnTo>
                    <a:pt x="547" y="1897"/>
                  </a:lnTo>
                  <a:lnTo>
                    <a:pt x="1254" y="1897"/>
                  </a:lnTo>
                  <a:lnTo>
                    <a:pt x="1254" y="1415"/>
                  </a:lnTo>
                  <a:lnTo>
                    <a:pt x="547" y="1415"/>
                  </a:lnTo>
                  <a:lnTo>
                    <a:pt x="547" y="483"/>
                  </a:lnTo>
                  <a:lnTo>
                    <a:pt x="1447" y="483"/>
                  </a:lnTo>
                  <a:lnTo>
                    <a:pt x="14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40"/>
            <p:cNvSpPr/>
            <p:nvPr/>
          </p:nvSpPr>
          <p:spPr>
            <a:xfrm>
              <a:off x="3803150" y="3788475"/>
              <a:ext cx="44225" cy="84400"/>
            </a:xfrm>
            <a:custGeom>
              <a:rect b="b" l="l" r="r" t="t"/>
              <a:pathLst>
                <a:path extrusionOk="0" h="3376" w="1769">
                  <a:moveTo>
                    <a:pt x="0" y="0"/>
                  </a:moveTo>
                  <a:lnTo>
                    <a:pt x="0" y="3376"/>
                  </a:lnTo>
                  <a:lnTo>
                    <a:pt x="547" y="3376"/>
                  </a:lnTo>
                  <a:lnTo>
                    <a:pt x="547" y="2315"/>
                  </a:lnTo>
                  <a:lnTo>
                    <a:pt x="707" y="2026"/>
                  </a:lnTo>
                  <a:lnTo>
                    <a:pt x="1222" y="3376"/>
                  </a:lnTo>
                  <a:lnTo>
                    <a:pt x="1768" y="3376"/>
                  </a:lnTo>
                  <a:lnTo>
                    <a:pt x="1029" y="1479"/>
                  </a:lnTo>
                  <a:lnTo>
                    <a:pt x="1768" y="0"/>
                  </a:lnTo>
                  <a:lnTo>
                    <a:pt x="1222" y="0"/>
                  </a:lnTo>
                  <a:lnTo>
                    <a:pt x="547" y="1447"/>
                  </a:lnTo>
                  <a:lnTo>
                    <a:pt x="5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40"/>
            <p:cNvSpPr/>
            <p:nvPr/>
          </p:nvSpPr>
          <p:spPr>
            <a:xfrm>
              <a:off x="4995700" y="3788475"/>
              <a:ext cx="56275" cy="84400"/>
            </a:xfrm>
            <a:custGeom>
              <a:rect b="b" l="l" r="r" t="t"/>
              <a:pathLst>
                <a:path extrusionOk="0" h="3376" w="2251">
                  <a:moveTo>
                    <a:pt x="1" y="0"/>
                  </a:moveTo>
                  <a:lnTo>
                    <a:pt x="1" y="3376"/>
                  </a:lnTo>
                  <a:lnTo>
                    <a:pt x="483" y="3376"/>
                  </a:lnTo>
                  <a:lnTo>
                    <a:pt x="483" y="965"/>
                  </a:lnTo>
                  <a:lnTo>
                    <a:pt x="869" y="3376"/>
                  </a:lnTo>
                  <a:lnTo>
                    <a:pt x="1383" y="3376"/>
                  </a:lnTo>
                  <a:lnTo>
                    <a:pt x="1736" y="933"/>
                  </a:lnTo>
                  <a:lnTo>
                    <a:pt x="1736" y="3376"/>
                  </a:lnTo>
                  <a:lnTo>
                    <a:pt x="2251" y="3376"/>
                  </a:lnTo>
                  <a:lnTo>
                    <a:pt x="2251" y="0"/>
                  </a:lnTo>
                  <a:lnTo>
                    <a:pt x="1511" y="0"/>
                  </a:lnTo>
                  <a:lnTo>
                    <a:pt x="1126" y="2379"/>
                  </a:lnTo>
                  <a:lnTo>
                    <a:pt x="7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40"/>
            <p:cNvSpPr/>
            <p:nvPr/>
          </p:nvSpPr>
          <p:spPr>
            <a:xfrm>
              <a:off x="5060000" y="3786875"/>
              <a:ext cx="40200" cy="86800"/>
            </a:xfrm>
            <a:custGeom>
              <a:rect b="b" l="l" r="r" t="t"/>
              <a:pathLst>
                <a:path extrusionOk="0" h="3472" w="1608">
                  <a:moveTo>
                    <a:pt x="804" y="482"/>
                  </a:moveTo>
                  <a:cubicBezTo>
                    <a:pt x="997" y="482"/>
                    <a:pt x="1093" y="579"/>
                    <a:pt x="1093" y="836"/>
                  </a:cubicBezTo>
                  <a:lnTo>
                    <a:pt x="1093" y="2636"/>
                  </a:lnTo>
                  <a:cubicBezTo>
                    <a:pt x="1093" y="2893"/>
                    <a:pt x="997"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50" y="3472"/>
                    <a:pt x="1607" y="3150"/>
                    <a:pt x="1607" y="2604"/>
                  </a:cubicBezTo>
                  <a:lnTo>
                    <a:pt x="1607" y="868"/>
                  </a:lnTo>
                  <a:cubicBezTo>
                    <a:pt x="1607" y="322"/>
                    <a:pt x="1350" y="0"/>
                    <a:pt x="8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40"/>
            <p:cNvSpPr/>
            <p:nvPr/>
          </p:nvSpPr>
          <p:spPr>
            <a:xfrm>
              <a:off x="5109025" y="3788475"/>
              <a:ext cx="41800" cy="84400"/>
            </a:xfrm>
            <a:custGeom>
              <a:rect b="b" l="l" r="r" t="t"/>
              <a:pathLst>
                <a:path extrusionOk="0" h="3376" w="1672">
                  <a:moveTo>
                    <a:pt x="0" y="0"/>
                  </a:moveTo>
                  <a:lnTo>
                    <a:pt x="0" y="3376"/>
                  </a:lnTo>
                  <a:lnTo>
                    <a:pt x="482" y="3376"/>
                  </a:lnTo>
                  <a:lnTo>
                    <a:pt x="482" y="933"/>
                  </a:lnTo>
                  <a:lnTo>
                    <a:pt x="1125" y="3376"/>
                  </a:lnTo>
                  <a:lnTo>
                    <a:pt x="1672" y="3376"/>
                  </a:lnTo>
                  <a:lnTo>
                    <a:pt x="1672" y="0"/>
                  </a:lnTo>
                  <a:lnTo>
                    <a:pt x="1222" y="0"/>
                  </a:lnTo>
                  <a:lnTo>
                    <a:pt x="1222" y="1993"/>
                  </a:lnTo>
                  <a:lnTo>
                    <a:pt x="6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40"/>
            <p:cNvSpPr/>
            <p:nvPr/>
          </p:nvSpPr>
          <p:spPr>
            <a:xfrm>
              <a:off x="5156425" y="3788475"/>
              <a:ext cx="41000" cy="84400"/>
            </a:xfrm>
            <a:custGeom>
              <a:rect b="b" l="l" r="r" t="t"/>
              <a:pathLst>
                <a:path extrusionOk="0" h="3376" w="1640">
                  <a:moveTo>
                    <a:pt x="1" y="0"/>
                  </a:moveTo>
                  <a:lnTo>
                    <a:pt x="1" y="483"/>
                  </a:lnTo>
                  <a:lnTo>
                    <a:pt x="579" y="483"/>
                  </a:lnTo>
                  <a:lnTo>
                    <a:pt x="579" y="3376"/>
                  </a:lnTo>
                  <a:lnTo>
                    <a:pt x="1093" y="3376"/>
                  </a:lnTo>
                  <a:lnTo>
                    <a:pt x="1093" y="483"/>
                  </a:lnTo>
                  <a:lnTo>
                    <a:pt x="1640" y="483"/>
                  </a:lnTo>
                  <a:lnTo>
                    <a:pt x="16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40"/>
            <p:cNvSpPr/>
            <p:nvPr/>
          </p:nvSpPr>
          <p:spPr>
            <a:xfrm>
              <a:off x="5203850" y="3788475"/>
              <a:ext cx="41800" cy="84400"/>
            </a:xfrm>
            <a:custGeom>
              <a:rect b="b" l="l" r="r" t="t"/>
              <a:pathLst>
                <a:path extrusionOk="0" h="3376" w="1672">
                  <a:moveTo>
                    <a:pt x="0" y="0"/>
                  </a:moveTo>
                  <a:lnTo>
                    <a:pt x="0" y="3376"/>
                  </a:lnTo>
                  <a:lnTo>
                    <a:pt x="514" y="3376"/>
                  </a:lnTo>
                  <a:lnTo>
                    <a:pt x="514" y="1929"/>
                  </a:lnTo>
                  <a:lnTo>
                    <a:pt x="1125" y="1929"/>
                  </a:lnTo>
                  <a:lnTo>
                    <a:pt x="1125" y="3376"/>
                  </a:lnTo>
                  <a:lnTo>
                    <a:pt x="1672" y="3376"/>
                  </a:lnTo>
                  <a:lnTo>
                    <a:pt x="1672" y="0"/>
                  </a:lnTo>
                  <a:lnTo>
                    <a:pt x="1125" y="0"/>
                  </a:lnTo>
                  <a:lnTo>
                    <a:pt x="1125" y="1447"/>
                  </a:lnTo>
                  <a:lnTo>
                    <a:pt x="514" y="1447"/>
                  </a:lnTo>
                  <a:lnTo>
                    <a:pt x="5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40"/>
            <p:cNvSpPr/>
            <p:nvPr/>
          </p:nvSpPr>
          <p:spPr>
            <a:xfrm>
              <a:off x="5501975" y="4781525"/>
              <a:ext cx="384950" cy="152150"/>
            </a:xfrm>
            <a:custGeom>
              <a:rect b="b" l="l" r="r" t="t"/>
              <a:pathLst>
                <a:path extrusionOk="0" h="6086" w="15398">
                  <a:moveTo>
                    <a:pt x="10219" y="1"/>
                  </a:moveTo>
                  <a:cubicBezTo>
                    <a:pt x="9435" y="1"/>
                    <a:pt x="8648" y="105"/>
                    <a:pt x="7908" y="234"/>
                  </a:cubicBezTo>
                  <a:cubicBezTo>
                    <a:pt x="5112" y="716"/>
                    <a:pt x="2669" y="1841"/>
                    <a:pt x="1" y="2773"/>
                  </a:cubicBezTo>
                  <a:cubicBezTo>
                    <a:pt x="1" y="2773"/>
                    <a:pt x="76" y="2748"/>
                    <a:pt x="266" y="2748"/>
                  </a:cubicBezTo>
                  <a:cubicBezTo>
                    <a:pt x="818" y="2748"/>
                    <a:pt x="2340" y="2962"/>
                    <a:pt x="5787" y="4638"/>
                  </a:cubicBezTo>
                  <a:cubicBezTo>
                    <a:pt x="7449" y="5454"/>
                    <a:pt x="9357" y="6085"/>
                    <a:pt x="11271" y="6085"/>
                  </a:cubicBezTo>
                  <a:cubicBezTo>
                    <a:pt x="11318" y="6085"/>
                    <a:pt x="11365" y="6085"/>
                    <a:pt x="11412" y="6084"/>
                  </a:cubicBezTo>
                  <a:cubicBezTo>
                    <a:pt x="12987" y="6020"/>
                    <a:pt x="15398" y="5602"/>
                    <a:pt x="15301" y="3577"/>
                  </a:cubicBezTo>
                  <a:cubicBezTo>
                    <a:pt x="15301" y="3577"/>
                    <a:pt x="14594" y="1231"/>
                    <a:pt x="12505" y="395"/>
                  </a:cubicBezTo>
                  <a:cubicBezTo>
                    <a:pt x="11782" y="105"/>
                    <a:pt x="11002" y="1"/>
                    <a:pt x="102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40"/>
            <p:cNvSpPr/>
            <p:nvPr/>
          </p:nvSpPr>
          <p:spPr>
            <a:xfrm>
              <a:off x="5530100" y="4563375"/>
              <a:ext cx="360850" cy="175900"/>
            </a:xfrm>
            <a:custGeom>
              <a:rect b="b" l="l" r="r" t="t"/>
              <a:pathLst>
                <a:path extrusionOk="0" h="7036" w="14434">
                  <a:moveTo>
                    <a:pt x="5706" y="1"/>
                  </a:moveTo>
                  <a:cubicBezTo>
                    <a:pt x="3817" y="1"/>
                    <a:pt x="1947" y="203"/>
                    <a:pt x="1" y="313"/>
                  </a:cubicBezTo>
                  <a:cubicBezTo>
                    <a:pt x="1" y="313"/>
                    <a:pt x="2" y="313"/>
                    <a:pt x="5" y="313"/>
                  </a:cubicBezTo>
                  <a:cubicBezTo>
                    <a:pt x="90" y="313"/>
                    <a:pt x="1356" y="373"/>
                    <a:pt x="5015" y="3753"/>
                  </a:cubicBezTo>
                  <a:cubicBezTo>
                    <a:pt x="6397" y="5038"/>
                    <a:pt x="8101" y="6228"/>
                    <a:pt x="9966" y="6742"/>
                  </a:cubicBezTo>
                  <a:cubicBezTo>
                    <a:pt x="10551" y="6901"/>
                    <a:pt x="11261" y="7036"/>
                    <a:pt x="11945" y="7036"/>
                  </a:cubicBezTo>
                  <a:cubicBezTo>
                    <a:pt x="13064" y="7036"/>
                    <a:pt x="14114" y="6673"/>
                    <a:pt x="14434" y="5456"/>
                  </a:cubicBezTo>
                  <a:cubicBezTo>
                    <a:pt x="14434" y="5456"/>
                    <a:pt x="14434" y="3045"/>
                    <a:pt x="12666" y="1631"/>
                  </a:cubicBezTo>
                  <a:cubicBezTo>
                    <a:pt x="11444" y="667"/>
                    <a:pt x="9805" y="313"/>
                    <a:pt x="8294" y="152"/>
                  </a:cubicBezTo>
                  <a:cubicBezTo>
                    <a:pt x="7422" y="42"/>
                    <a:pt x="6562" y="1"/>
                    <a:pt x="57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40"/>
            <p:cNvSpPr/>
            <p:nvPr/>
          </p:nvSpPr>
          <p:spPr>
            <a:xfrm>
              <a:off x="5963250" y="4563150"/>
              <a:ext cx="171200" cy="366975"/>
            </a:xfrm>
            <a:custGeom>
              <a:rect b="b" l="l" r="r" t="t"/>
              <a:pathLst>
                <a:path extrusionOk="0" h="14679" w="6848">
                  <a:moveTo>
                    <a:pt x="6847" y="1"/>
                  </a:moveTo>
                  <a:cubicBezTo>
                    <a:pt x="4983" y="2090"/>
                    <a:pt x="3054" y="3954"/>
                    <a:pt x="1576" y="6365"/>
                  </a:cubicBezTo>
                  <a:cubicBezTo>
                    <a:pt x="772" y="7683"/>
                    <a:pt x="1" y="9162"/>
                    <a:pt x="1" y="10737"/>
                  </a:cubicBezTo>
                  <a:cubicBezTo>
                    <a:pt x="33" y="12987"/>
                    <a:pt x="1929" y="14498"/>
                    <a:pt x="1929" y="14498"/>
                  </a:cubicBezTo>
                  <a:cubicBezTo>
                    <a:pt x="2213" y="14622"/>
                    <a:pt x="2485" y="14678"/>
                    <a:pt x="2744" y="14678"/>
                  </a:cubicBezTo>
                  <a:cubicBezTo>
                    <a:pt x="4153" y="14678"/>
                    <a:pt x="5174" y="13020"/>
                    <a:pt x="5690" y="11798"/>
                  </a:cubicBezTo>
                  <a:cubicBezTo>
                    <a:pt x="6462" y="9998"/>
                    <a:pt x="6558" y="7940"/>
                    <a:pt x="6430" y="6044"/>
                  </a:cubicBezTo>
                  <a:cubicBezTo>
                    <a:pt x="6044" y="910"/>
                    <a:pt x="6844" y="4"/>
                    <a:pt x="68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40"/>
            <p:cNvSpPr/>
            <p:nvPr/>
          </p:nvSpPr>
          <p:spPr>
            <a:xfrm>
              <a:off x="6172200" y="4849250"/>
              <a:ext cx="349575" cy="202350"/>
            </a:xfrm>
            <a:custGeom>
              <a:rect b="b" l="l" r="r" t="t"/>
              <a:pathLst>
                <a:path extrusionOk="0" h="8094" w="13983">
                  <a:moveTo>
                    <a:pt x="13983" y="0"/>
                  </a:moveTo>
                  <a:cubicBezTo>
                    <a:pt x="13983" y="0"/>
                    <a:pt x="13983" y="0"/>
                    <a:pt x="13983" y="0"/>
                  </a:cubicBezTo>
                  <a:lnTo>
                    <a:pt x="13983" y="0"/>
                  </a:lnTo>
                  <a:cubicBezTo>
                    <a:pt x="13983" y="0"/>
                    <a:pt x="13983" y="0"/>
                    <a:pt x="13983" y="0"/>
                  </a:cubicBezTo>
                  <a:close/>
                  <a:moveTo>
                    <a:pt x="13983" y="0"/>
                  </a:moveTo>
                  <a:cubicBezTo>
                    <a:pt x="11186" y="161"/>
                    <a:pt x="8518" y="129"/>
                    <a:pt x="5754" y="772"/>
                  </a:cubicBezTo>
                  <a:cubicBezTo>
                    <a:pt x="4275" y="1157"/>
                    <a:pt x="2668" y="1672"/>
                    <a:pt x="1575" y="2765"/>
                  </a:cubicBezTo>
                  <a:cubicBezTo>
                    <a:pt x="0" y="4372"/>
                    <a:pt x="257" y="6783"/>
                    <a:pt x="257" y="6783"/>
                  </a:cubicBezTo>
                  <a:cubicBezTo>
                    <a:pt x="641" y="7768"/>
                    <a:pt x="1468" y="8094"/>
                    <a:pt x="2381" y="8094"/>
                  </a:cubicBezTo>
                  <a:cubicBezTo>
                    <a:pt x="3226" y="8094"/>
                    <a:pt x="4144" y="7815"/>
                    <a:pt x="4854" y="7522"/>
                  </a:cubicBezTo>
                  <a:cubicBezTo>
                    <a:pt x="6654" y="6783"/>
                    <a:pt x="8197" y="5433"/>
                    <a:pt x="9418" y="3986"/>
                  </a:cubicBezTo>
                  <a:cubicBezTo>
                    <a:pt x="12783" y="77"/>
                    <a:pt x="13975" y="1"/>
                    <a:pt x="139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40"/>
            <p:cNvSpPr/>
            <p:nvPr/>
          </p:nvSpPr>
          <p:spPr>
            <a:xfrm>
              <a:off x="6055675" y="4428950"/>
              <a:ext cx="163950" cy="374500"/>
            </a:xfrm>
            <a:custGeom>
              <a:rect b="b" l="l" r="r" t="t"/>
              <a:pathLst>
                <a:path extrusionOk="0" h="14980" w="6558">
                  <a:moveTo>
                    <a:pt x="1254" y="1"/>
                  </a:moveTo>
                  <a:cubicBezTo>
                    <a:pt x="1254" y="1"/>
                    <a:pt x="1254" y="1"/>
                    <a:pt x="1254" y="1"/>
                  </a:cubicBezTo>
                  <a:lnTo>
                    <a:pt x="1254" y="1"/>
                  </a:lnTo>
                  <a:cubicBezTo>
                    <a:pt x="1254" y="1"/>
                    <a:pt x="1254" y="1"/>
                    <a:pt x="1254" y="1"/>
                  </a:cubicBezTo>
                  <a:close/>
                  <a:moveTo>
                    <a:pt x="1254" y="1"/>
                  </a:moveTo>
                  <a:lnTo>
                    <a:pt x="1254" y="1"/>
                  </a:lnTo>
                  <a:cubicBezTo>
                    <a:pt x="740" y="2797"/>
                    <a:pt x="32" y="5369"/>
                    <a:pt x="0" y="8197"/>
                  </a:cubicBezTo>
                  <a:cubicBezTo>
                    <a:pt x="0" y="9740"/>
                    <a:pt x="129" y="11412"/>
                    <a:pt x="932" y="12730"/>
                  </a:cubicBezTo>
                  <a:cubicBezTo>
                    <a:pt x="2090" y="14658"/>
                    <a:pt x="4500" y="14980"/>
                    <a:pt x="4500" y="14980"/>
                  </a:cubicBezTo>
                  <a:cubicBezTo>
                    <a:pt x="6493" y="14723"/>
                    <a:pt x="6558" y="12280"/>
                    <a:pt x="6333" y="10737"/>
                  </a:cubicBezTo>
                  <a:cubicBezTo>
                    <a:pt x="6076" y="8808"/>
                    <a:pt x="5111" y="6976"/>
                    <a:pt x="4018" y="5401"/>
                  </a:cubicBezTo>
                  <a:cubicBezTo>
                    <a:pt x="1044" y="1212"/>
                    <a:pt x="1252" y="13"/>
                    <a:pt x="12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40"/>
            <p:cNvSpPr/>
            <p:nvPr/>
          </p:nvSpPr>
          <p:spPr>
            <a:xfrm>
              <a:off x="6315225" y="4531000"/>
              <a:ext cx="371300" cy="201600"/>
            </a:xfrm>
            <a:custGeom>
              <a:rect b="b" l="l" r="r" t="t"/>
              <a:pathLst>
                <a:path extrusionOk="0" h="8064" w="14852">
                  <a:moveTo>
                    <a:pt x="14852" y="1"/>
                  </a:moveTo>
                  <a:cubicBezTo>
                    <a:pt x="14851" y="1"/>
                    <a:pt x="14851" y="2"/>
                    <a:pt x="14851" y="2"/>
                  </a:cubicBezTo>
                  <a:lnTo>
                    <a:pt x="14851" y="2"/>
                  </a:lnTo>
                  <a:cubicBezTo>
                    <a:pt x="14851" y="1"/>
                    <a:pt x="14852" y="1"/>
                    <a:pt x="14852" y="1"/>
                  </a:cubicBezTo>
                  <a:close/>
                  <a:moveTo>
                    <a:pt x="14851" y="2"/>
                  </a:moveTo>
                  <a:lnTo>
                    <a:pt x="14851" y="2"/>
                  </a:lnTo>
                  <a:cubicBezTo>
                    <a:pt x="14821" y="35"/>
                    <a:pt x="13983" y="905"/>
                    <a:pt x="8905" y="1126"/>
                  </a:cubicBezTo>
                  <a:cubicBezTo>
                    <a:pt x="7008" y="1190"/>
                    <a:pt x="4983" y="1544"/>
                    <a:pt x="3280" y="2540"/>
                  </a:cubicBezTo>
                  <a:cubicBezTo>
                    <a:pt x="1897" y="3312"/>
                    <a:pt x="1" y="4823"/>
                    <a:pt x="1030" y="6591"/>
                  </a:cubicBezTo>
                  <a:cubicBezTo>
                    <a:pt x="1030" y="6591"/>
                    <a:pt x="2530" y="8063"/>
                    <a:pt x="4524" y="8063"/>
                  </a:cubicBezTo>
                  <a:cubicBezTo>
                    <a:pt x="4674" y="8063"/>
                    <a:pt x="4828" y="8055"/>
                    <a:pt x="4983" y="8037"/>
                  </a:cubicBezTo>
                  <a:cubicBezTo>
                    <a:pt x="6558" y="7844"/>
                    <a:pt x="7941" y="6944"/>
                    <a:pt x="9130" y="5980"/>
                  </a:cubicBezTo>
                  <a:cubicBezTo>
                    <a:pt x="11380" y="4244"/>
                    <a:pt x="12987" y="2091"/>
                    <a:pt x="14851" y="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40"/>
            <p:cNvSpPr/>
            <p:nvPr/>
          </p:nvSpPr>
          <p:spPr>
            <a:xfrm>
              <a:off x="6243725" y="4308400"/>
              <a:ext cx="213775" cy="345150"/>
            </a:xfrm>
            <a:custGeom>
              <a:rect b="b" l="l" r="r" t="t"/>
              <a:pathLst>
                <a:path extrusionOk="0" h="13806" w="8551">
                  <a:moveTo>
                    <a:pt x="8550" y="1"/>
                  </a:moveTo>
                  <a:cubicBezTo>
                    <a:pt x="8550" y="1"/>
                    <a:pt x="8550" y="1"/>
                    <a:pt x="8550" y="1"/>
                  </a:cubicBezTo>
                  <a:lnTo>
                    <a:pt x="8550" y="1"/>
                  </a:lnTo>
                  <a:cubicBezTo>
                    <a:pt x="8550" y="1"/>
                    <a:pt x="8550" y="1"/>
                    <a:pt x="8550" y="1"/>
                  </a:cubicBezTo>
                  <a:close/>
                  <a:moveTo>
                    <a:pt x="8550" y="1"/>
                  </a:moveTo>
                  <a:cubicBezTo>
                    <a:pt x="8550" y="12"/>
                    <a:pt x="8469" y="1238"/>
                    <a:pt x="4597" y="4598"/>
                  </a:cubicBezTo>
                  <a:cubicBezTo>
                    <a:pt x="3182" y="5851"/>
                    <a:pt x="1800" y="7426"/>
                    <a:pt x="1093" y="9226"/>
                  </a:cubicBezTo>
                  <a:cubicBezTo>
                    <a:pt x="514" y="10705"/>
                    <a:pt x="0" y="13084"/>
                    <a:pt x="1897" y="13791"/>
                  </a:cubicBezTo>
                  <a:cubicBezTo>
                    <a:pt x="1897" y="13791"/>
                    <a:pt x="2038" y="13806"/>
                    <a:pt x="2275" y="13806"/>
                  </a:cubicBezTo>
                  <a:cubicBezTo>
                    <a:pt x="3016" y="13806"/>
                    <a:pt x="4689" y="13658"/>
                    <a:pt x="5882" y="12441"/>
                  </a:cubicBezTo>
                  <a:cubicBezTo>
                    <a:pt x="6975" y="11348"/>
                    <a:pt x="7490" y="9741"/>
                    <a:pt x="7843" y="8262"/>
                  </a:cubicBezTo>
                  <a:cubicBezTo>
                    <a:pt x="8454" y="5498"/>
                    <a:pt x="8390" y="2830"/>
                    <a:pt x="85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40"/>
            <p:cNvSpPr/>
            <p:nvPr/>
          </p:nvSpPr>
          <p:spPr>
            <a:xfrm>
              <a:off x="5842700" y="4681450"/>
              <a:ext cx="240325" cy="567025"/>
            </a:xfrm>
            <a:custGeom>
              <a:rect b="b" l="l" r="r" t="t"/>
              <a:pathLst>
                <a:path extrusionOk="0" h="22681" w="9613">
                  <a:moveTo>
                    <a:pt x="333" y="1"/>
                  </a:moveTo>
                  <a:cubicBezTo>
                    <a:pt x="297" y="1"/>
                    <a:pt x="260" y="9"/>
                    <a:pt x="226" y="26"/>
                  </a:cubicBezTo>
                  <a:cubicBezTo>
                    <a:pt x="65" y="58"/>
                    <a:pt x="1" y="219"/>
                    <a:pt x="65" y="380"/>
                  </a:cubicBezTo>
                  <a:lnTo>
                    <a:pt x="4887" y="12241"/>
                  </a:lnTo>
                  <a:lnTo>
                    <a:pt x="9066" y="22495"/>
                  </a:lnTo>
                  <a:cubicBezTo>
                    <a:pt x="9090" y="22614"/>
                    <a:pt x="9184" y="22680"/>
                    <a:pt x="9284" y="22680"/>
                  </a:cubicBezTo>
                  <a:cubicBezTo>
                    <a:pt x="9319" y="22680"/>
                    <a:pt x="9354" y="22672"/>
                    <a:pt x="9387" y="22656"/>
                  </a:cubicBezTo>
                  <a:cubicBezTo>
                    <a:pt x="9548" y="22592"/>
                    <a:pt x="9612" y="22431"/>
                    <a:pt x="9548" y="22302"/>
                  </a:cubicBezTo>
                  <a:lnTo>
                    <a:pt x="5369" y="12048"/>
                  </a:lnTo>
                  <a:lnTo>
                    <a:pt x="547" y="155"/>
                  </a:lnTo>
                  <a:cubicBezTo>
                    <a:pt x="524" y="61"/>
                    <a:pt x="431" y="1"/>
                    <a:pt x="3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40"/>
            <p:cNvSpPr/>
            <p:nvPr/>
          </p:nvSpPr>
          <p:spPr>
            <a:xfrm>
              <a:off x="6091825" y="4613150"/>
              <a:ext cx="231475" cy="591025"/>
            </a:xfrm>
            <a:custGeom>
              <a:rect b="b" l="l" r="r" t="t"/>
              <a:pathLst>
                <a:path extrusionOk="0" h="23641" w="9259">
                  <a:moveTo>
                    <a:pt x="8970" y="1"/>
                  </a:moveTo>
                  <a:cubicBezTo>
                    <a:pt x="8858" y="1"/>
                    <a:pt x="8759" y="60"/>
                    <a:pt x="8712" y="154"/>
                  </a:cubicBezTo>
                  <a:lnTo>
                    <a:pt x="4244" y="8962"/>
                  </a:lnTo>
                  <a:lnTo>
                    <a:pt x="4212" y="9026"/>
                  </a:lnTo>
                  <a:lnTo>
                    <a:pt x="33" y="23298"/>
                  </a:lnTo>
                  <a:cubicBezTo>
                    <a:pt x="1" y="23427"/>
                    <a:pt x="65" y="23588"/>
                    <a:pt x="226" y="23620"/>
                  </a:cubicBezTo>
                  <a:cubicBezTo>
                    <a:pt x="254" y="23634"/>
                    <a:pt x="284" y="23640"/>
                    <a:pt x="313" y="23640"/>
                  </a:cubicBezTo>
                  <a:cubicBezTo>
                    <a:pt x="419" y="23640"/>
                    <a:pt x="522" y="23560"/>
                    <a:pt x="547" y="23459"/>
                  </a:cubicBezTo>
                  <a:lnTo>
                    <a:pt x="4726" y="9187"/>
                  </a:lnTo>
                  <a:lnTo>
                    <a:pt x="9194" y="379"/>
                  </a:lnTo>
                  <a:cubicBezTo>
                    <a:pt x="9258" y="251"/>
                    <a:pt x="9226" y="90"/>
                    <a:pt x="9098" y="26"/>
                  </a:cubicBezTo>
                  <a:cubicBezTo>
                    <a:pt x="9055" y="9"/>
                    <a:pt x="9011" y="1"/>
                    <a:pt x="8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40"/>
            <p:cNvSpPr/>
            <p:nvPr/>
          </p:nvSpPr>
          <p:spPr>
            <a:xfrm>
              <a:off x="6132000" y="4990325"/>
              <a:ext cx="118975" cy="73500"/>
            </a:xfrm>
            <a:custGeom>
              <a:rect b="b" l="l" r="r" t="t"/>
              <a:pathLst>
                <a:path extrusionOk="0" h="2940" w="4759">
                  <a:moveTo>
                    <a:pt x="4475" y="0"/>
                  </a:moveTo>
                  <a:cubicBezTo>
                    <a:pt x="4430" y="0"/>
                    <a:pt x="4383" y="15"/>
                    <a:pt x="4340" y="47"/>
                  </a:cubicBezTo>
                  <a:lnTo>
                    <a:pt x="162" y="2425"/>
                  </a:lnTo>
                  <a:cubicBezTo>
                    <a:pt x="33" y="2522"/>
                    <a:pt x="1" y="2683"/>
                    <a:pt x="65" y="2811"/>
                  </a:cubicBezTo>
                  <a:cubicBezTo>
                    <a:pt x="108" y="2897"/>
                    <a:pt x="194" y="2940"/>
                    <a:pt x="284" y="2940"/>
                  </a:cubicBezTo>
                  <a:cubicBezTo>
                    <a:pt x="330" y="2940"/>
                    <a:pt x="376" y="2929"/>
                    <a:pt x="419" y="2908"/>
                  </a:cubicBezTo>
                  <a:lnTo>
                    <a:pt x="4598" y="497"/>
                  </a:lnTo>
                  <a:cubicBezTo>
                    <a:pt x="4726" y="432"/>
                    <a:pt x="4758" y="272"/>
                    <a:pt x="4694" y="143"/>
                  </a:cubicBezTo>
                  <a:cubicBezTo>
                    <a:pt x="4651" y="57"/>
                    <a:pt x="4565" y="0"/>
                    <a:pt x="44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40"/>
            <p:cNvSpPr/>
            <p:nvPr/>
          </p:nvSpPr>
          <p:spPr>
            <a:xfrm>
              <a:off x="6144075" y="4717625"/>
              <a:ext cx="67525" cy="129850"/>
            </a:xfrm>
            <a:custGeom>
              <a:rect b="b" l="l" r="r" t="t"/>
              <a:pathLst>
                <a:path extrusionOk="0" h="5194" w="2701">
                  <a:moveTo>
                    <a:pt x="301" y="0"/>
                  </a:moveTo>
                  <a:cubicBezTo>
                    <a:pt x="264" y="0"/>
                    <a:pt x="227" y="8"/>
                    <a:pt x="193" y="26"/>
                  </a:cubicBezTo>
                  <a:cubicBezTo>
                    <a:pt x="64" y="90"/>
                    <a:pt x="0" y="251"/>
                    <a:pt x="64" y="379"/>
                  </a:cubicBezTo>
                  <a:lnTo>
                    <a:pt x="2122" y="5008"/>
                  </a:lnTo>
                  <a:cubicBezTo>
                    <a:pt x="2169" y="5127"/>
                    <a:pt x="2270" y="5193"/>
                    <a:pt x="2371" y="5193"/>
                  </a:cubicBezTo>
                  <a:cubicBezTo>
                    <a:pt x="2407" y="5193"/>
                    <a:pt x="2442" y="5185"/>
                    <a:pt x="2475" y="5169"/>
                  </a:cubicBezTo>
                  <a:cubicBezTo>
                    <a:pt x="2636" y="5104"/>
                    <a:pt x="2700" y="4944"/>
                    <a:pt x="2636" y="4815"/>
                  </a:cubicBezTo>
                  <a:lnTo>
                    <a:pt x="547" y="154"/>
                  </a:lnTo>
                  <a:cubicBezTo>
                    <a:pt x="500" y="60"/>
                    <a:pt x="401" y="0"/>
                    <a:pt x="3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40"/>
            <p:cNvSpPr/>
            <p:nvPr/>
          </p:nvSpPr>
          <p:spPr>
            <a:xfrm>
              <a:off x="6261400" y="4661375"/>
              <a:ext cx="142250" cy="70375"/>
            </a:xfrm>
            <a:custGeom>
              <a:rect b="b" l="l" r="r" t="t"/>
              <a:pathLst>
                <a:path extrusionOk="0" h="2815" w="5690">
                  <a:moveTo>
                    <a:pt x="5380" y="0"/>
                  </a:moveTo>
                  <a:cubicBezTo>
                    <a:pt x="5343" y="0"/>
                    <a:pt x="5306" y="8"/>
                    <a:pt x="5272" y="25"/>
                  </a:cubicBezTo>
                  <a:lnTo>
                    <a:pt x="193" y="2276"/>
                  </a:lnTo>
                  <a:cubicBezTo>
                    <a:pt x="64" y="2340"/>
                    <a:pt x="0" y="2501"/>
                    <a:pt x="64" y="2629"/>
                  </a:cubicBezTo>
                  <a:cubicBezTo>
                    <a:pt x="88" y="2748"/>
                    <a:pt x="183" y="2815"/>
                    <a:pt x="296" y="2815"/>
                  </a:cubicBezTo>
                  <a:cubicBezTo>
                    <a:pt x="335" y="2815"/>
                    <a:pt x="377" y="2807"/>
                    <a:pt x="418" y="2790"/>
                  </a:cubicBezTo>
                  <a:lnTo>
                    <a:pt x="5497" y="508"/>
                  </a:lnTo>
                  <a:cubicBezTo>
                    <a:pt x="5625" y="443"/>
                    <a:pt x="5690" y="283"/>
                    <a:pt x="5625" y="154"/>
                  </a:cubicBezTo>
                  <a:cubicBezTo>
                    <a:pt x="5578" y="60"/>
                    <a:pt x="5480" y="0"/>
                    <a:pt x="53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40"/>
            <p:cNvSpPr/>
            <p:nvPr/>
          </p:nvSpPr>
          <p:spPr>
            <a:xfrm>
              <a:off x="5983350" y="4849900"/>
              <a:ext cx="59475" cy="189975"/>
            </a:xfrm>
            <a:custGeom>
              <a:rect b="b" l="l" r="r" t="t"/>
              <a:pathLst>
                <a:path extrusionOk="0" h="7599" w="2379">
                  <a:moveTo>
                    <a:pt x="2070" y="0"/>
                  </a:moveTo>
                  <a:cubicBezTo>
                    <a:pt x="1953" y="0"/>
                    <a:pt x="1828" y="87"/>
                    <a:pt x="1800" y="199"/>
                  </a:cubicBezTo>
                  <a:lnTo>
                    <a:pt x="32" y="7271"/>
                  </a:lnTo>
                  <a:cubicBezTo>
                    <a:pt x="0" y="7400"/>
                    <a:pt x="97" y="7560"/>
                    <a:pt x="225" y="7592"/>
                  </a:cubicBezTo>
                  <a:cubicBezTo>
                    <a:pt x="246" y="7597"/>
                    <a:pt x="267" y="7599"/>
                    <a:pt x="287" y="7599"/>
                  </a:cubicBezTo>
                  <a:cubicBezTo>
                    <a:pt x="419" y="7599"/>
                    <a:pt x="523" y="7511"/>
                    <a:pt x="579" y="7400"/>
                  </a:cubicBezTo>
                  <a:lnTo>
                    <a:pt x="2315" y="328"/>
                  </a:lnTo>
                  <a:cubicBezTo>
                    <a:pt x="2379" y="199"/>
                    <a:pt x="2282" y="38"/>
                    <a:pt x="2122" y="6"/>
                  </a:cubicBezTo>
                  <a:cubicBezTo>
                    <a:pt x="2105" y="2"/>
                    <a:pt x="2087" y="0"/>
                    <a:pt x="20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40"/>
            <p:cNvSpPr/>
            <p:nvPr/>
          </p:nvSpPr>
          <p:spPr>
            <a:xfrm>
              <a:off x="5822625" y="4838000"/>
              <a:ext cx="117350" cy="67525"/>
            </a:xfrm>
            <a:custGeom>
              <a:rect b="b" l="l" r="r" t="t"/>
              <a:pathLst>
                <a:path extrusionOk="0" h="2701" w="4694">
                  <a:moveTo>
                    <a:pt x="315" y="0"/>
                  </a:moveTo>
                  <a:cubicBezTo>
                    <a:pt x="222" y="0"/>
                    <a:pt x="129" y="43"/>
                    <a:pt x="65" y="129"/>
                  </a:cubicBezTo>
                  <a:cubicBezTo>
                    <a:pt x="0" y="257"/>
                    <a:pt x="65" y="418"/>
                    <a:pt x="193" y="482"/>
                  </a:cubicBezTo>
                  <a:lnTo>
                    <a:pt x="4276" y="2668"/>
                  </a:lnTo>
                  <a:cubicBezTo>
                    <a:pt x="4318" y="2690"/>
                    <a:pt x="4365" y="2700"/>
                    <a:pt x="4410" y="2700"/>
                  </a:cubicBezTo>
                  <a:cubicBezTo>
                    <a:pt x="4501" y="2700"/>
                    <a:pt x="4586" y="2657"/>
                    <a:pt x="4629" y="2572"/>
                  </a:cubicBezTo>
                  <a:cubicBezTo>
                    <a:pt x="4693" y="2443"/>
                    <a:pt x="4661" y="2282"/>
                    <a:pt x="4533" y="2186"/>
                  </a:cubicBezTo>
                  <a:lnTo>
                    <a:pt x="450" y="32"/>
                  </a:lnTo>
                  <a:cubicBezTo>
                    <a:pt x="407" y="11"/>
                    <a:pt x="361" y="0"/>
                    <a:pt x="3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40"/>
            <p:cNvSpPr/>
            <p:nvPr/>
          </p:nvSpPr>
          <p:spPr>
            <a:xfrm>
              <a:off x="5951200" y="5157025"/>
              <a:ext cx="268425" cy="212975"/>
            </a:xfrm>
            <a:custGeom>
              <a:rect b="b" l="l" r="r" t="t"/>
              <a:pathLst>
                <a:path extrusionOk="0" h="8519" w="10737">
                  <a:moveTo>
                    <a:pt x="0" y="0"/>
                  </a:moveTo>
                  <a:lnTo>
                    <a:pt x="1608" y="8519"/>
                  </a:lnTo>
                  <a:lnTo>
                    <a:pt x="9129" y="8519"/>
                  </a:lnTo>
                  <a:lnTo>
                    <a:pt x="107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40"/>
            <p:cNvSpPr/>
            <p:nvPr/>
          </p:nvSpPr>
          <p:spPr>
            <a:xfrm>
              <a:off x="5943975" y="5150600"/>
              <a:ext cx="282875" cy="225825"/>
            </a:xfrm>
            <a:custGeom>
              <a:rect b="b" l="l" r="r" t="t"/>
              <a:pathLst>
                <a:path extrusionOk="0" h="9033" w="11315">
                  <a:moveTo>
                    <a:pt x="10704" y="547"/>
                  </a:moveTo>
                  <a:lnTo>
                    <a:pt x="9198" y="8519"/>
                  </a:lnTo>
                  <a:lnTo>
                    <a:pt x="2122" y="8519"/>
                  </a:lnTo>
                  <a:lnTo>
                    <a:pt x="611" y="547"/>
                  </a:lnTo>
                  <a:close/>
                  <a:moveTo>
                    <a:pt x="289" y="0"/>
                  </a:moveTo>
                  <a:cubicBezTo>
                    <a:pt x="193" y="0"/>
                    <a:pt x="129" y="32"/>
                    <a:pt x="64" y="97"/>
                  </a:cubicBezTo>
                  <a:cubicBezTo>
                    <a:pt x="32" y="161"/>
                    <a:pt x="0" y="257"/>
                    <a:pt x="0" y="322"/>
                  </a:cubicBezTo>
                  <a:lnTo>
                    <a:pt x="1640" y="8840"/>
                  </a:lnTo>
                  <a:cubicBezTo>
                    <a:pt x="1640" y="8937"/>
                    <a:pt x="1768" y="9033"/>
                    <a:pt x="1897" y="9033"/>
                  </a:cubicBezTo>
                  <a:lnTo>
                    <a:pt x="9418" y="9033"/>
                  </a:lnTo>
                  <a:cubicBezTo>
                    <a:pt x="9547" y="9033"/>
                    <a:pt x="9643" y="8937"/>
                    <a:pt x="9676" y="8840"/>
                  </a:cubicBezTo>
                  <a:lnTo>
                    <a:pt x="11283" y="322"/>
                  </a:lnTo>
                  <a:cubicBezTo>
                    <a:pt x="11315" y="257"/>
                    <a:pt x="11283" y="161"/>
                    <a:pt x="11219" y="97"/>
                  </a:cubicBezTo>
                  <a:cubicBezTo>
                    <a:pt x="11186" y="32"/>
                    <a:pt x="11090" y="0"/>
                    <a:pt x="110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40"/>
            <p:cNvSpPr/>
            <p:nvPr/>
          </p:nvSpPr>
          <p:spPr>
            <a:xfrm>
              <a:off x="3847350" y="4310825"/>
              <a:ext cx="341550" cy="994100"/>
            </a:xfrm>
            <a:custGeom>
              <a:rect b="b" l="l" r="r" t="t"/>
              <a:pathLst>
                <a:path extrusionOk="0" h="39764" w="13662">
                  <a:moveTo>
                    <a:pt x="10897" y="0"/>
                  </a:moveTo>
                  <a:lnTo>
                    <a:pt x="0" y="30441"/>
                  </a:lnTo>
                  <a:lnTo>
                    <a:pt x="2315" y="39763"/>
                  </a:lnTo>
                  <a:lnTo>
                    <a:pt x="9740" y="35102"/>
                  </a:lnTo>
                  <a:lnTo>
                    <a:pt x="13662" y="3215"/>
                  </a:lnTo>
                  <a:lnTo>
                    <a:pt x="108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40"/>
            <p:cNvSpPr/>
            <p:nvPr/>
          </p:nvSpPr>
          <p:spPr>
            <a:xfrm>
              <a:off x="3840100" y="4304400"/>
              <a:ext cx="356025" cy="1007475"/>
            </a:xfrm>
            <a:custGeom>
              <a:rect b="b" l="l" r="r" t="t"/>
              <a:pathLst>
                <a:path extrusionOk="0" h="40299" w="14241">
                  <a:moveTo>
                    <a:pt x="11288" y="789"/>
                  </a:moveTo>
                  <a:lnTo>
                    <a:pt x="13694" y="3568"/>
                  </a:lnTo>
                  <a:lnTo>
                    <a:pt x="9773" y="35198"/>
                  </a:lnTo>
                  <a:lnTo>
                    <a:pt x="2765" y="39602"/>
                  </a:lnTo>
                  <a:lnTo>
                    <a:pt x="547" y="30730"/>
                  </a:lnTo>
                  <a:lnTo>
                    <a:pt x="11288" y="789"/>
                  </a:lnTo>
                  <a:close/>
                  <a:moveTo>
                    <a:pt x="11155" y="0"/>
                  </a:moveTo>
                  <a:cubicBezTo>
                    <a:pt x="11059" y="32"/>
                    <a:pt x="10994" y="97"/>
                    <a:pt x="10962" y="193"/>
                  </a:cubicBezTo>
                  <a:lnTo>
                    <a:pt x="33" y="30634"/>
                  </a:lnTo>
                  <a:cubicBezTo>
                    <a:pt x="1" y="30666"/>
                    <a:pt x="1" y="30730"/>
                    <a:pt x="33" y="30762"/>
                  </a:cubicBezTo>
                  <a:lnTo>
                    <a:pt x="2347" y="40084"/>
                  </a:lnTo>
                  <a:cubicBezTo>
                    <a:pt x="2380" y="40181"/>
                    <a:pt x="2412" y="40245"/>
                    <a:pt x="2508" y="40277"/>
                  </a:cubicBezTo>
                  <a:cubicBezTo>
                    <a:pt x="2535" y="40291"/>
                    <a:pt x="2567" y="40298"/>
                    <a:pt x="2602" y="40298"/>
                  </a:cubicBezTo>
                  <a:cubicBezTo>
                    <a:pt x="2652" y="40298"/>
                    <a:pt x="2709" y="40283"/>
                    <a:pt x="2765" y="40245"/>
                  </a:cubicBezTo>
                  <a:lnTo>
                    <a:pt x="10191" y="35584"/>
                  </a:lnTo>
                  <a:cubicBezTo>
                    <a:pt x="10255" y="35552"/>
                    <a:pt x="10287" y="35488"/>
                    <a:pt x="10287" y="35391"/>
                  </a:cubicBezTo>
                  <a:lnTo>
                    <a:pt x="14241" y="3504"/>
                  </a:lnTo>
                  <a:cubicBezTo>
                    <a:pt x="14241" y="3440"/>
                    <a:pt x="14209" y="3343"/>
                    <a:pt x="14177" y="3311"/>
                  </a:cubicBezTo>
                  <a:lnTo>
                    <a:pt x="11412" y="97"/>
                  </a:lnTo>
                  <a:cubicBezTo>
                    <a:pt x="11348" y="32"/>
                    <a:pt x="11251" y="0"/>
                    <a:pt x="111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40"/>
            <p:cNvSpPr/>
            <p:nvPr/>
          </p:nvSpPr>
          <p:spPr>
            <a:xfrm>
              <a:off x="3691825" y="5009525"/>
              <a:ext cx="308225" cy="332350"/>
            </a:xfrm>
            <a:custGeom>
              <a:rect b="b" l="l" r="r" t="t"/>
              <a:pathLst>
                <a:path extrusionOk="0" h="13294" w="12329">
                  <a:moveTo>
                    <a:pt x="5783" y="0"/>
                  </a:moveTo>
                  <a:cubicBezTo>
                    <a:pt x="3319" y="0"/>
                    <a:pt x="0" y="1543"/>
                    <a:pt x="242" y="4100"/>
                  </a:cubicBezTo>
                  <a:cubicBezTo>
                    <a:pt x="532" y="7154"/>
                    <a:pt x="3457" y="13294"/>
                    <a:pt x="5610" y="13294"/>
                  </a:cubicBezTo>
                  <a:cubicBezTo>
                    <a:pt x="7796" y="13294"/>
                    <a:pt x="9564" y="13294"/>
                    <a:pt x="10721" y="12104"/>
                  </a:cubicBezTo>
                  <a:cubicBezTo>
                    <a:pt x="11879" y="10947"/>
                    <a:pt x="12329" y="8761"/>
                    <a:pt x="11171" y="5868"/>
                  </a:cubicBezTo>
                  <a:cubicBezTo>
                    <a:pt x="9982" y="2943"/>
                    <a:pt x="7089" y="179"/>
                    <a:pt x="7089" y="179"/>
                  </a:cubicBezTo>
                  <a:cubicBezTo>
                    <a:pt x="6708" y="59"/>
                    <a:pt x="6261" y="0"/>
                    <a:pt x="57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40"/>
            <p:cNvSpPr/>
            <p:nvPr/>
          </p:nvSpPr>
          <p:spPr>
            <a:xfrm>
              <a:off x="3690650" y="5002725"/>
              <a:ext cx="303775" cy="345575"/>
            </a:xfrm>
            <a:custGeom>
              <a:rect b="b" l="l" r="r" t="t"/>
              <a:pathLst>
                <a:path extrusionOk="0" h="13823" w="12151">
                  <a:moveTo>
                    <a:pt x="5850" y="547"/>
                  </a:moveTo>
                  <a:cubicBezTo>
                    <a:pt x="6277" y="547"/>
                    <a:pt x="6674" y="576"/>
                    <a:pt x="6988" y="688"/>
                  </a:cubicBezTo>
                  <a:lnTo>
                    <a:pt x="6988" y="688"/>
                  </a:lnTo>
                  <a:cubicBezTo>
                    <a:pt x="7008" y="708"/>
                    <a:pt x="7035" y="736"/>
                    <a:pt x="7072" y="772"/>
                  </a:cubicBezTo>
                  <a:cubicBezTo>
                    <a:pt x="7618" y="1319"/>
                    <a:pt x="9965" y="3762"/>
                    <a:pt x="10961" y="6237"/>
                  </a:cubicBezTo>
                  <a:cubicBezTo>
                    <a:pt x="11411" y="7394"/>
                    <a:pt x="11636" y="8423"/>
                    <a:pt x="11636" y="9323"/>
                  </a:cubicBezTo>
                  <a:cubicBezTo>
                    <a:pt x="11636" y="10608"/>
                    <a:pt x="11218" y="11573"/>
                    <a:pt x="10576" y="12184"/>
                  </a:cubicBezTo>
                  <a:cubicBezTo>
                    <a:pt x="10061" y="12730"/>
                    <a:pt x="9386" y="12987"/>
                    <a:pt x="8550" y="13148"/>
                  </a:cubicBezTo>
                  <a:cubicBezTo>
                    <a:pt x="7747" y="13276"/>
                    <a:pt x="6750" y="13276"/>
                    <a:pt x="5657" y="13276"/>
                  </a:cubicBezTo>
                  <a:cubicBezTo>
                    <a:pt x="5465" y="13276"/>
                    <a:pt x="5240" y="13212"/>
                    <a:pt x="4950" y="13051"/>
                  </a:cubicBezTo>
                  <a:cubicBezTo>
                    <a:pt x="4500" y="12794"/>
                    <a:pt x="3986" y="12280"/>
                    <a:pt x="3504" y="11605"/>
                  </a:cubicBezTo>
                  <a:cubicBezTo>
                    <a:pt x="2797" y="10608"/>
                    <a:pt x="2089" y="9258"/>
                    <a:pt x="1543" y="7940"/>
                  </a:cubicBezTo>
                  <a:cubicBezTo>
                    <a:pt x="1029" y="6623"/>
                    <a:pt x="643" y="5305"/>
                    <a:pt x="547" y="4340"/>
                  </a:cubicBezTo>
                  <a:cubicBezTo>
                    <a:pt x="547" y="4276"/>
                    <a:pt x="547" y="4180"/>
                    <a:pt x="547" y="4115"/>
                  </a:cubicBezTo>
                  <a:cubicBezTo>
                    <a:pt x="547" y="3569"/>
                    <a:pt x="707" y="3087"/>
                    <a:pt x="1029" y="2669"/>
                  </a:cubicBezTo>
                  <a:cubicBezTo>
                    <a:pt x="1479" y="1994"/>
                    <a:pt x="2250" y="1479"/>
                    <a:pt x="3150" y="1094"/>
                  </a:cubicBezTo>
                  <a:cubicBezTo>
                    <a:pt x="4018" y="740"/>
                    <a:pt x="4982" y="547"/>
                    <a:pt x="5850" y="547"/>
                  </a:cubicBezTo>
                  <a:close/>
                  <a:moveTo>
                    <a:pt x="5850" y="1"/>
                  </a:moveTo>
                  <a:cubicBezTo>
                    <a:pt x="4597" y="1"/>
                    <a:pt x="3182" y="386"/>
                    <a:pt x="2025" y="1062"/>
                  </a:cubicBezTo>
                  <a:cubicBezTo>
                    <a:pt x="1447" y="1415"/>
                    <a:pt x="964" y="1833"/>
                    <a:pt x="579" y="2347"/>
                  </a:cubicBezTo>
                  <a:cubicBezTo>
                    <a:pt x="225" y="2862"/>
                    <a:pt x="0" y="3440"/>
                    <a:pt x="0" y="4115"/>
                  </a:cubicBezTo>
                  <a:cubicBezTo>
                    <a:pt x="0" y="4212"/>
                    <a:pt x="0" y="4308"/>
                    <a:pt x="32" y="4405"/>
                  </a:cubicBezTo>
                  <a:cubicBezTo>
                    <a:pt x="161" y="5980"/>
                    <a:pt x="997" y="8294"/>
                    <a:pt x="2025" y="10255"/>
                  </a:cubicBezTo>
                  <a:cubicBezTo>
                    <a:pt x="2572" y="11219"/>
                    <a:pt x="3150" y="12087"/>
                    <a:pt x="3761" y="12730"/>
                  </a:cubicBezTo>
                  <a:cubicBezTo>
                    <a:pt x="4050" y="13051"/>
                    <a:pt x="4372" y="13309"/>
                    <a:pt x="4693" y="13501"/>
                  </a:cubicBezTo>
                  <a:cubicBezTo>
                    <a:pt x="5015" y="13694"/>
                    <a:pt x="5336" y="13823"/>
                    <a:pt x="5657" y="13823"/>
                  </a:cubicBezTo>
                  <a:cubicBezTo>
                    <a:pt x="6750" y="13823"/>
                    <a:pt x="7747" y="13823"/>
                    <a:pt x="8647" y="13662"/>
                  </a:cubicBezTo>
                  <a:cubicBezTo>
                    <a:pt x="9547" y="13534"/>
                    <a:pt x="10318" y="13212"/>
                    <a:pt x="10961" y="12569"/>
                  </a:cubicBezTo>
                  <a:cubicBezTo>
                    <a:pt x="11701" y="11830"/>
                    <a:pt x="12151" y="10705"/>
                    <a:pt x="12151" y="9323"/>
                  </a:cubicBezTo>
                  <a:cubicBezTo>
                    <a:pt x="12151" y="8358"/>
                    <a:pt x="11958" y="7233"/>
                    <a:pt x="11443" y="6012"/>
                  </a:cubicBezTo>
                  <a:cubicBezTo>
                    <a:pt x="10254" y="3022"/>
                    <a:pt x="7329" y="258"/>
                    <a:pt x="7329" y="258"/>
                  </a:cubicBezTo>
                  <a:lnTo>
                    <a:pt x="7200" y="194"/>
                  </a:lnTo>
                  <a:cubicBezTo>
                    <a:pt x="6815" y="65"/>
                    <a:pt x="6333" y="1"/>
                    <a:pt x="58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40"/>
            <p:cNvSpPr/>
            <p:nvPr/>
          </p:nvSpPr>
          <p:spPr>
            <a:xfrm>
              <a:off x="2765675" y="5136875"/>
              <a:ext cx="160425" cy="71975"/>
            </a:xfrm>
            <a:custGeom>
              <a:rect b="b" l="l" r="r" t="t"/>
              <a:pathLst>
                <a:path extrusionOk="0" h="2879" w="6417">
                  <a:moveTo>
                    <a:pt x="5299" y="0"/>
                  </a:moveTo>
                  <a:cubicBezTo>
                    <a:pt x="5199" y="0"/>
                    <a:pt x="5083" y="11"/>
                    <a:pt x="4951" y="35"/>
                  </a:cubicBezTo>
                  <a:cubicBezTo>
                    <a:pt x="4951" y="35"/>
                    <a:pt x="1" y="2349"/>
                    <a:pt x="451" y="2799"/>
                  </a:cubicBezTo>
                  <a:cubicBezTo>
                    <a:pt x="502" y="2854"/>
                    <a:pt x="596" y="2879"/>
                    <a:pt x="725" y="2879"/>
                  </a:cubicBezTo>
                  <a:cubicBezTo>
                    <a:pt x="1646" y="2879"/>
                    <a:pt x="4302" y="1623"/>
                    <a:pt x="4951" y="1482"/>
                  </a:cubicBezTo>
                  <a:cubicBezTo>
                    <a:pt x="5629" y="1364"/>
                    <a:pt x="6416" y="0"/>
                    <a:pt x="52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40"/>
            <p:cNvSpPr/>
            <p:nvPr/>
          </p:nvSpPr>
          <p:spPr>
            <a:xfrm>
              <a:off x="2768900" y="5129700"/>
              <a:ext cx="150300" cy="86025"/>
            </a:xfrm>
            <a:custGeom>
              <a:rect b="b" l="l" r="r" t="t"/>
              <a:pathLst>
                <a:path extrusionOk="0" h="3441" w="6012">
                  <a:moveTo>
                    <a:pt x="5176" y="547"/>
                  </a:moveTo>
                  <a:cubicBezTo>
                    <a:pt x="5336" y="547"/>
                    <a:pt x="5401" y="579"/>
                    <a:pt x="5433" y="611"/>
                  </a:cubicBezTo>
                  <a:cubicBezTo>
                    <a:pt x="5433" y="611"/>
                    <a:pt x="5465" y="643"/>
                    <a:pt x="5465" y="708"/>
                  </a:cubicBezTo>
                  <a:cubicBezTo>
                    <a:pt x="5465" y="804"/>
                    <a:pt x="5368" y="1029"/>
                    <a:pt x="5240" y="1190"/>
                  </a:cubicBezTo>
                  <a:cubicBezTo>
                    <a:pt x="5079" y="1351"/>
                    <a:pt x="4886" y="1479"/>
                    <a:pt x="4758" y="1511"/>
                  </a:cubicBezTo>
                  <a:cubicBezTo>
                    <a:pt x="4565" y="1544"/>
                    <a:pt x="4276" y="1672"/>
                    <a:pt x="3922" y="1801"/>
                  </a:cubicBezTo>
                  <a:cubicBezTo>
                    <a:pt x="3376" y="1994"/>
                    <a:pt x="2700" y="2283"/>
                    <a:pt x="2058" y="2508"/>
                  </a:cubicBezTo>
                  <a:cubicBezTo>
                    <a:pt x="1768" y="2604"/>
                    <a:pt x="1447" y="2701"/>
                    <a:pt x="1190" y="2797"/>
                  </a:cubicBezTo>
                  <a:cubicBezTo>
                    <a:pt x="1018" y="2840"/>
                    <a:pt x="861" y="2869"/>
                    <a:pt x="738" y="2883"/>
                  </a:cubicBezTo>
                  <a:lnTo>
                    <a:pt x="738" y="2883"/>
                  </a:lnTo>
                  <a:cubicBezTo>
                    <a:pt x="749" y="2876"/>
                    <a:pt x="760" y="2869"/>
                    <a:pt x="772" y="2861"/>
                  </a:cubicBezTo>
                  <a:cubicBezTo>
                    <a:pt x="1222" y="2476"/>
                    <a:pt x="2283" y="1897"/>
                    <a:pt x="3215" y="1415"/>
                  </a:cubicBezTo>
                  <a:cubicBezTo>
                    <a:pt x="3665" y="1190"/>
                    <a:pt x="4115" y="965"/>
                    <a:pt x="4436" y="804"/>
                  </a:cubicBezTo>
                  <a:cubicBezTo>
                    <a:pt x="4632" y="695"/>
                    <a:pt x="4798" y="616"/>
                    <a:pt x="4886" y="576"/>
                  </a:cubicBezTo>
                  <a:lnTo>
                    <a:pt x="4886" y="576"/>
                  </a:lnTo>
                  <a:lnTo>
                    <a:pt x="4886" y="579"/>
                  </a:lnTo>
                  <a:cubicBezTo>
                    <a:pt x="4983" y="547"/>
                    <a:pt x="5079" y="547"/>
                    <a:pt x="5176" y="547"/>
                  </a:cubicBezTo>
                  <a:close/>
                  <a:moveTo>
                    <a:pt x="5176" y="1"/>
                  </a:moveTo>
                  <a:cubicBezTo>
                    <a:pt x="5047" y="1"/>
                    <a:pt x="4918" y="33"/>
                    <a:pt x="4790" y="65"/>
                  </a:cubicBezTo>
                  <a:lnTo>
                    <a:pt x="4726" y="65"/>
                  </a:lnTo>
                  <a:cubicBezTo>
                    <a:pt x="4693" y="65"/>
                    <a:pt x="3568" y="611"/>
                    <a:pt x="2411" y="1222"/>
                  </a:cubicBezTo>
                  <a:cubicBezTo>
                    <a:pt x="1865" y="1511"/>
                    <a:pt x="1286" y="1833"/>
                    <a:pt x="836" y="2122"/>
                  </a:cubicBezTo>
                  <a:cubicBezTo>
                    <a:pt x="611" y="2283"/>
                    <a:pt x="450" y="2411"/>
                    <a:pt x="290" y="2540"/>
                  </a:cubicBezTo>
                  <a:cubicBezTo>
                    <a:pt x="225" y="2604"/>
                    <a:pt x="161" y="2669"/>
                    <a:pt x="129" y="2733"/>
                  </a:cubicBezTo>
                  <a:cubicBezTo>
                    <a:pt x="65" y="2797"/>
                    <a:pt x="32" y="2894"/>
                    <a:pt x="0" y="3022"/>
                  </a:cubicBezTo>
                  <a:cubicBezTo>
                    <a:pt x="0" y="3119"/>
                    <a:pt x="65" y="3215"/>
                    <a:pt x="129" y="3279"/>
                  </a:cubicBezTo>
                  <a:cubicBezTo>
                    <a:pt x="258" y="3408"/>
                    <a:pt x="418" y="3440"/>
                    <a:pt x="579" y="3440"/>
                  </a:cubicBezTo>
                  <a:cubicBezTo>
                    <a:pt x="868" y="3440"/>
                    <a:pt x="1222" y="3344"/>
                    <a:pt x="1608" y="3215"/>
                  </a:cubicBezTo>
                  <a:cubicBezTo>
                    <a:pt x="2218" y="3022"/>
                    <a:pt x="2925" y="2765"/>
                    <a:pt x="3536" y="2508"/>
                  </a:cubicBezTo>
                  <a:cubicBezTo>
                    <a:pt x="3858" y="2411"/>
                    <a:pt x="4147" y="2283"/>
                    <a:pt x="4372" y="2219"/>
                  </a:cubicBezTo>
                  <a:cubicBezTo>
                    <a:pt x="4597" y="2122"/>
                    <a:pt x="4790" y="2058"/>
                    <a:pt x="4886" y="2026"/>
                  </a:cubicBezTo>
                  <a:cubicBezTo>
                    <a:pt x="5176" y="1961"/>
                    <a:pt x="5433" y="1769"/>
                    <a:pt x="5626" y="1544"/>
                  </a:cubicBezTo>
                  <a:cubicBezTo>
                    <a:pt x="5851" y="1286"/>
                    <a:pt x="5979" y="997"/>
                    <a:pt x="5979" y="708"/>
                  </a:cubicBezTo>
                  <a:cubicBezTo>
                    <a:pt x="6011" y="515"/>
                    <a:pt x="5915" y="322"/>
                    <a:pt x="5786" y="193"/>
                  </a:cubicBezTo>
                  <a:cubicBezTo>
                    <a:pt x="5626" y="65"/>
                    <a:pt x="5401" y="1"/>
                    <a:pt x="51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40"/>
            <p:cNvSpPr/>
            <p:nvPr/>
          </p:nvSpPr>
          <p:spPr>
            <a:xfrm>
              <a:off x="2849250" y="5096175"/>
              <a:ext cx="87625" cy="156775"/>
            </a:xfrm>
            <a:custGeom>
              <a:rect b="b" l="l" r="r" t="t"/>
              <a:pathLst>
                <a:path extrusionOk="0" h="6271" w="3505">
                  <a:moveTo>
                    <a:pt x="2823" y="0"/>
                  </a:moveTo>
                  <a:cubicBezTo>
                    <a:pt x="2347" y="0"/>
                    <a:pt x="1770" y="91"/>
                    <a:pt x="1608" y="506"/>
                  </a:cubicBezTo>
                  <a:cubicBezTo>
                    <a:pt x="1319" y="1213"/>
                    <a:pt x="1" y="5167"/>
                    <a:pt x="162" y="6035"/>
                  </a:cubicBezTo>
                  <a:cubicBezTo>
                    <a:pt x="186" y="6200"/>
                    <a:pt x="254" y="6271"/>
                    <a:pt x="351" y="6271"/>
                  </a:cubicBezTo>
                  <a:cubicBezTo>
                    <a:pt x="766" y="6271"/>
                    <a:pt x="1718" y="4995"/>
                    <a:pt x="2187" y="4267"/>
                  </a:cubicBezTo>
                  <a:cubicBezTo>
                    <a:pt x="2765" y="3399"/>
                    <a:pt x="3505" y="56"/>
                    <a:pt x="3505" y="56"/>
                  </a:cubicBezTo>
                  <a:cubicBezTo>
                    <a:pt x="3505" y="56"/>
                    <a:pt x="3195" y="0"/>
                    <a:pt x="28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40"/>
            <p:cNvSpPr/>
            <p:nvPr/>
          </p:nvSpPr>
          <p:spPr>
            <a:xfrm>
              <a:off x="2846050" y="5089525"/>
              <a:ext cx="98050" cy="170375"/>
            </a:xfrm>
            <a:custGeom>
              <a:rect b="b" l="l" r="r" t="t"/>
              <a:pathLst>
                <a:path extrusionOk="0" h="6815" w="3922">
                  <a:moveTo>
                    <a:pt x="2795" y="541"/>
                  </a:moveTo>
                  <a:cubicBezTo>
                    <a:pt x="2839" y="541"/>
                    <a:pt x="2882" y="543"/>
                    <a:pt x="2925" y="547"/>
                  </a:cubicBezTo>
                  <a:lnTo>
                    <a:pt x="3302" y="547"/>
                  </a:lnTo>
                  <a:cubicBezTo>
                    <a:pt x="3285" y="622"/>
                    <a:pt x="3266" y="709"/>
                    <a:pt x="3247" y="804"/>
                  </a:cubicBezTo>
                  <a:cubicBezTo>
                    <a:pt x="3118" y="1286"/>
                    <a:pt x="2958" y="2058"/>
                    <a:pt x="2732" y="2765"/>
                  </a:cubicBezTo>
                  <a:cubicBezTo>
                    <a:pt x="2636" y="3118"/>
                    <a:pt x="2507" y="3440"/>
                    <a:pt x="2411" y="3729"/>
                  </a:cubicBezTo>
                  <a:cubicBezTo>
                    <a:pt x="2282" y="4018"/>
                    <a:pt x="2186" y="4276"/>
                    <a:pt x="2090" y="4404"/>
                  </a:cubicBezTo>
                  <a:cubicBezTo>
                    <a:pt x="1865" y="4758"/>
                    <a:pt x="1511" y="5240"/>
                    <a:pt x="1190" y="5626"/>
                  </a:cubicBezTo>
                  <a:cubicBezTo>
                    <a:pt x="997" y="5819"/>
                    <a:pt x="836" y="6011"/>
                    <a:pt x="707" y="6108"/>
                  </a:cubicBezTo>
                  <a:cubicBezTo>
                    <a:pt x="643" y="6172"/>
                    <a:pt x="579" y="6204"/>
                    <a:pt x="547" y="6236"/>
                  </a:cubicBezTo>
                  <a:cubicBezTo>
                    <a:pt x="547" y="6236"/>
                    <a:pt x="547" y="6172"/>
                    <a:pt x="547" y="6140"/>
                  </a:cubicBezTo>
                  <a:cubicBezTo>
                    <a:pt x="547" y="5883"/>
                    <a:pt x="611" y="5465"/>
                    <a:pt x="707" y="4983"/>
                  </a:cubicBezTo>
                  <a:cubicBezTo>
                    <a:pt x="1061" y="3504"/>
                    <a:pt x="1800" y="1350"/>
                    <a:pt x="1993" y="868"/>
                  </a:cubicBezTo>
                  <a:cubicBezTo>
                    <a:pt x="1993" y="804"/>
                    <a:pt x="2025" y="772"/>
                    <a:pt x="2090" y="708"/>
                  </a:cubicBezTo>
                  <a:cubicBezTo>
                    <a:pt x="2229" y="624"/>
                    <a:pt x="2513" y="541"/>
                    <a:pt x="2795" y="541"/>
                  </a:cubicBezTo>
                  <a:close/>
                  <a:moveTo>
                    <a:pt x="2925" y="0"/>
                  </a:moveTo>
                  <a:cubicBezTo>
                    <a:pt x="2700" y="0"/>
                    <a:pt x="2411" y="33"/>
                    <a:pt x="2122" y="97"/>
                  </a:cubicBezTo>
                  <a:cubicBezTo>
                    <a:pt x="1993" y="161"/>
                    <a:pt x="1865" y="225"/>
                    <a:pt x="1768" y="290"/>
                  </a:cubicBezTo>
                  <a:cubicBezTo>
                    <a:pt x="1640" y="386"/>
                    <a:pt x="1543" y="515"/>
                    <a:pt x="1479" y="675"/>
                  </a:cubicBezTo>
                  <a:cubicBezTo>
                    <a:pt x="1350" y="1029"/>
                    <a:pt x="965" y="2090"/>
                    <a:pt x="643" y="3215"/>
                  </a:cubicBezTo>
                  <a:cubicBezTo>
                    <a:pt x="482" y="3761"/>
                    <a:pt x="322" y="4340"/>
                    <a:pt x="193" y="4854"/>
                  </a:cubicBezTo>
                  <a:cubicBezTo>
                    <a:pt x="97" y="5368"/>
                    <a:pt x="0" y="5819"/>
                    <a:pt x="0" y="6140"/>
                  </a:cubicBezTo>
                  <a:cubicBezTo>
                    <a:pt x="0" y="6204"/>
                    <a:pt x="0" y="6269"/>
                    <a:pt x="32" y="6333"/>
                  </a:cubicBezTo>
                  <a:cubicBezTo>
                    <a:pt x="32" y="6461"/>
                    <a:pt x="65" y="6558"/>
                    <a:pt x="161" y="6654"/>
                  </a:cubicBezTo>
                  <a:cubicBezTo>
                    <a:pt x="225" y="6751"/>
                    <a:pt x="354" y="6815"/>
                    <a:pt x="482" y="6815"/>
                  </a:cubicBezTo>
                  <a:cubicBezTo>
                    <a:pt x="611" y="6815"/>
                    <a:pt x="707" y="6751"/>
                    <a:pt x="772" y="6719"/>
                  </a:cubicBezTo>
                  <a:cubicBezTo>
                    <a:pt x="1093" y="6526"/>
                    <a:pt x="1415" y="6204"/>
                    <a:pt x="1704" y="5819"/>
                  </a:cubicBezTo>
                  <a:cubicBezTo>
                    <a:pt x="2025" y="5433"/>
                    <a:pt x="2347" y="5015"/>
                    <a:pt x="2540" y="4693"/>
                  </a:cubicBezTo>
                  <a:cubicBezTo>
                    <a:pt x="2700" y="4436"/>
                    <a:pt x="2861" y="4051"/>
                    <a:pt x="3022" y="3601"/>
                  </a:cubicBezTo>
                  <a:cubicBezTo>
                    <a:pt x="3472" y="2283"/>
                    <a:pt x="3890" y="386"/>
                    <a:pt x="3890" y="386"/>
                  </a:cubicBezTo>
                  <a:cubicBezTo>
                    <a:pt x="3922" y="322"/>
                    <a:pt x="3890" y="225"/>
                    <a:pt x="3858" y="161"/>
                  </a:cubicBezTo>
                  <a:cubicBezTo>
                    <a:pt x="3825" y="129"/>
                    <a:pt x="3761" y="65"/>
                    <a:pt x="3665" y="65"/>
                  </a:cubicBezTo>
                  <a:cubicBezTo>
                    <a:pt x="3665" y="65"/>
                    <a:pt x="3343" y="0"/>
                    <a:pt x="29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40"/>
            <p:cNvSpPr/>
            <p:nvPr/>
          </p:nvSpPr>
          <p:spPr>
            <a:xfrm>
              <a:off x="2864525" y="5089350"/>
              <a:ext cx="148700" cy="160125"/>
            </a:xfrm>
            <a:custGeom>
              <a:rect b="b" l="l" r="r" t="t"/>
              <a:pathLst>
                <a:path extrusionOk="0" h="6405" w="5948">
                  <a:moveTo>
                    <a:pt x="3885" y="0"/>
                  </a:moveTo>
                  <a:cubicBezTo>
                    <a:pt x="3433" y="0"/>
                    <a:pt x="3044" y="82"/>
                    <a:pt x="2894" y="329"/>
                  </a:cubicBezTo>
                  <a:cubicBezTo>
                    <a:pt x="2444" y="1068"/>
                    <a:pt x="129" y="6147"/>
                    <a:pt x="129" y="6147"/>
                  </a:cubicBezTo>
                  <a:cubicBezTo>
                    <a:pt x="129" y="6147"/>
                    <a:pt x="1" y="6404"/>
                    <a:pt x="305" y="6404"/>
                  </a:cubicBezTo>
                  <a:cubicBezTo>
                    <a:pt x="458" y="6404"/>
                    <a:pt x="718" y="6340"/>
                    <a:pt x="1158" y="6147"/>
                  </a:cubicBezTo>
                  <a:cubicBezTo>
                    <a:pt x="2444" y="5568"/>
                    <a:pt x="5947" y="329"/>
                    <a:pt x="5947" y="329"/>
                  </a:cubicBezTo>
                  <a:cubicBezTo>
                    <a:pt x="5947" y="329"/>
                    <a:pt x="4790" y="0"/>
                    <a:pt x="38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40"/>
            <p:cNvSpPr/>
            <p:nvPr/>
          </p:nvSpPr>
          <p:spPr>
            <a:xfrm>
              <a:off x="2860500" y="5083100"/>
              <a:ext cx="159950" cy="173600"/>
            </a:xfrm>
            <a:custGeom>
              <a:rect b="b" l="l" r="r" t="t"/>
              <a:pathLst>
                <a:path extrusionOk="0" h="6944" w="6398">
                  <a:moveTo>
                    <a:pt x="4051" y="515"/>
                  </a:moveTo>
                  <a:cubicBezTo>
                    <a:pt x="4469" y="515"/>
                    <a:pt x="4983" y="611"/>
                    <a:pt x="5369" y="675"/>
                  </a:cubicBezTo>
                  <a:cubicBezTo>
                    <a:pt x="5479" y="694"/>
                    <a:pt x="5579" y="723"/>
                    <a:pt x="5669" y="750"/>
                  </a:cubicBezTo>
                  <a:lnTo>
                    <a:pt x="5669" y="750"/>
                  </a:lnTo>
                  <a:cubicBezTo>
                    <a:pt x="5579" y="888"/>
                    <a:pt x="5466" y="1060"/>
                    <a:pt x="5337" y="1254"/>
                  </a:cubicBezTo>
                  <a:cubicBezTo>
                    <a:pt x="4790" y="1993"/>
                    <a:pt x="3987" y="3150"/>
                    <a:pt x="3183" y="4147"/>
                  </a:cubicBezTo>
                  <a:cubicBezTo>
                    <a:pt x="2797" y="4629"/>
                    <a:pt x="2412" y="5111"/>
                    <a:pt x="2058" y="5465"/>
                  </a:cubicBezTo>
                  <a:cubicBezTo>
                    <a:pt x="1704" y="5818"/>
                    <a:pt x="1383" y="6076"/>
                    <a:pt x="1190" y="6172"/>
                  </a:cubicBezTo>
                  <a:cubicBezTo>
                    <a:pt x="906" y="6303"/>
                    <a:pt x="712" y="6360"/>
                    <a:pt x="585" y="6383"/>
                  </a:cubicBezTo>
                  <a:lnTo>
                    <a:pt x="585" y="6383"/>
                  </a:lnTo>
                  <a:cubicBezTo>
                    <a:pt x="653" y="6244"/>
                    <a:pt x="765" y="6012"/>
                    <a:pt x="901" y="5722"/>
                  </a:cubicBezTo>
                  <a:cubicBezTo>
                    <a:pt x="1222" y="4983"/>
                    <a:pt x="1769" y="3858"/>
                    <a:pt x="2219" y="2861"/>
                  </a:cubicBezTo>
                  <a:cubicBezTo>
                    <a:pt x="2476" y="2347"/>
                    <a:pt x="2701" y="1897"/>
                    <a:pt x="2862" y="1511"/>
                  </a:cubicBezTo>
                  <a:cubicBezTo>
                    <a:pt x="3055" y="1125"/>
                    <a:pt x="3215" y="836"/>
                    <a:pt x="3280" y="707"/>
                  </a:cubicBezTo>
                  <a:cubicBezTo>
                    <a:pt x="3312" y="675"/>
                    <a:pt x="3376" y="611"/>
                    <a:pt x="3505" y="579"/>
                  </a:cubicBezTo>
                  <a:cubicBezTo>
                    <a:pt x="3633" y="547"/>
                    <a:pt x="3826" y="515"/>
                    <a:pt x="4051" y="515"/>
                  </a:cubicBezTo>
                  <a:close/>
                  <a:moveTo>
                    <a:pt x="4051" y="0"/>
                  </a:moveTo>
                  <a:cubicBezTo>
                    <a:pt x="3794" y="0"/>
                    <a:pt x="3569" y="0"/>
                    <a:pt x="3344" y="64"/>
                  </a:cubicBezTo>
                  <a:cubicBezTo>
                    <a:pt x="3151" y="129"/>
                    <a:pt x="2958" y="225"/>
                    <a:pt x="2830" y="450"/>
                  </a:cubicBezTo>
                  <a:cubicBezTo>
                    <a:pt x="2701" y="643"/>
                    <a:pt x="2476" y="1093"/>
                    <a:pt x="2187" y="1672"/>
                  </a:cubicBezTo>
                  <a:cubicBezTo>
                    <a:pt x="1351" y="3440"/>
                    <a:pt x="33" y="6301"/>
                    <a:pt x="33" y="6301"/>
                  </a:cubicBezTo>
                  <a:cubicBezTo>
                    <a:pt x="33" y="6301"/>
                    <a:pt x="1" y="6365"/>
                    <a:pt x="1" y="6526"/>
                  </a:cubicBezTo>
                  <a:cubicBezTo>
                    <a:pt x="1" y="6590"/>
                    <a:pt x="1" y="6718"/>
                    <a:pt x="129" y="6815"/>
                  </a:cubicBezTo>
                  <a:cubicBezTo>
                    <a:pt x="226" y="6911"/>
                    <a:pt x="354" y="6943"/>
                    <a:pt x="451" y="6943"/>
                  </a:cubicBezTo>
                  <a:cubicBezTo>
                    <a:pt x="676" y="6943"/>
                    <a:pt x="965" y="6847"/>
                    <a:pt x="1415" y="6654"/>
                  </a:cubicBezTo>
                  <a:cubicBezTo>
                    <a:pt x="1833" y="6461"/>
                    <a:pt x="2283" y="6011"/>
                    <a:pt x="2797" y="5433"/>
                  </a:cubicBezTo>
                  <a:cubicBezTo>
                    <a:pt x="4372" y="3697"/>
                    <a:pt x="6333" y="740"/>
                    <a:pt x="6333" y="740"/>
                  </a:cubicBezTo>
                  <a:cubicBezTo>
                    <a:pt x="6398" y="643"/>
                    <a:pt x="6398" y="579"/>
                    <a:pt x="6365" y="482"/>
                  </a:cubicBezTo>
                  <a:cubicBezTo>
                    <a:pt x="6333" y="418"/>
                    <a:pt x="6269" y="354"/>
                    <a:pt x="6173" y="322"/>
                  </a:cubicBezTo>
                  <a:cubicBezTo>
                    <a:pt x="6173" y="322"/>
                    <a:pt x="5015" y="0"/>
                    <a:pt x="40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40"/>
            <p:cNvSpPr/>
            <p:nvPr/>
          </p:nvSpPr>
          <p:spPr>
            <a:xfrm>
              <a:off x="2874975" y="5075450"/>
              <a:ext cx="1043925" cy="240775"/>
            </a:xfrm>
            <a:custGeom>
              <a:rect b="b" l="l" r="r" t="t"/>
              <a:pathLst>
                <a:path extrusionOk="0" h="9631" w="41757">
                  <a:moveTo>
                    <a:pt x="7148" y="0"/>
                  </a:moveTo>
                  <a:cubicBezTo>
                    <a:pt x="5926" y="0"/>
                    <a:pt x="4749" y="946"/>
                    <a:pt x="4211" y="1753"/>
                  </a:cubicBezTo>
                  <a:cubicBezTo>
                    <a:pt x="3633" y="2621"/>
                    <a:pt x="0" y="7282"/>
                    <a:pt x="0" y="7282"/>
                  </a:cubicBezTo>
                  <a:lnTo>
                    <a:pt x="868" y="7571"/>
                  </a:lnTo>
                  <a:lnTo>
                    <a:pt x="5979" y="3521"/>
                  </a:lnTo>
                  <a:cubicBezTo>
                    <a:pt x="5979" y="3521"/>
                    <a:pt x="8744" y="3360"/>
                    <a:pt x="9612" y="3360"/>
                  </a:cubicBezTo>
                  <a:cubicBezTo>
                    <a:pt x="10480" y="3360"/>
                    <a:pt x="7136" y="5256"/>
                    <a:pt x="6108" y="5417"/>
                  </a:cubicBezTo>
                  <a:cubicBezTo>
                    <a:pt x="5111" y="5546"/>
                    <a:pt x="3922" y="5706"/>
                    <a:pt x="4083" y="6285"/>
                  </a:cubicBezTo>
                  <a:cubicBezTo>
                    <a:pt x="4211" y="6864"/>
                    <a:pt x="6847" y="6992"/>
                    <a:pt x="7426" y="6992"/>
                  </a:cubicBezTo>
                  <a:cubicBezTo>
                    <a:pt x="8004" y="6992"/>
                    <a:pt x="12087" y="5546"/>
                    <a:pt x="12087" y="5546"/>
                  </a:cubicBezTo>
                  <a:cubicBezTo>
                    <a:pt x="12087" y="5546"/>
                    <a:pt x="13115" y="5546"/>
                    <a:pt x="14401" y="5706"/>
                  </a:cubicBezTo>
                  <a:cubicBezTo>
                    <a:pt x="14479" y="5714"/>
                    <a:pt x="14560" y="5718"/>
                    <a:pt x="14644" y="5718"/>
                  </a:cubicBezTo>
                  <a:cubicBezTo>
                    <a:pt x="15987" y="5718"/>
                    <a:pt x="18066" y="4806"/>
                    <a:pt x="18066" y="4806"/>
                  </a:cubicBezTo>
                  <a:cubicBezTo>
                    <a:pt x="18066" y="4806"/>
                    <a:pt x="38208" y="9631"/>
                    <a:pt x="40116" y="9631"/>
                  </a:cubicBezTo>
                  <a:cubicBezTo>
                    <a:pt x="40141" y="9631"/>
                    <a:pt x="40162" y="9630"/>
                    <a:pt x="40181" y="9628"/>
                  </a:cubicBezTo>
                  <a:cubicBezTo>
                    <a:pt x="41660" y="9467"/>
                    <a:pt x="41756" y="1849"/>
                    <a:pt x="36838" y="885"/>
                  </a:cubicBezTo>
                  <a:lnTo>
                    <a:pt x="20251" y="2492"/>
                  </a:lnTo>
                  <a:cubicBezTo>
                    <a:pt x="20251" y="2492"/>
                    <a:pt x="8744" y="145"/>
                    <a:pt x="7426" y="17"/>
                  </a:cubicBezTo>
                  <a:cubicBezTo>
                    <a:pt x="7333" y="6"/>
                    <a:pt x="7240" y="0"/>
                    <a:pt x="71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40"/>
            <p:cNvSpPr/>
            <p:nvPr/>
          </p:nvSpPr>
          <p:spPr>
            <a:xfrm>
              <a:off x="2867750" y="5068625"/>
              <a:ext cx="1040700" cy="253975"/>
            </a:xfrm>
            <a:custGeom>
              <a:rect b="b" l="l" r="r" t="t"/>
              <a:pathLst>
                <a:path extrusionOk="0" h="10159" w="41628">
                  <a:moveTo>
                    <a:pt x="9772" y="3633"/>
                  </a:moveTo>
                  <a:lnTo>
                    <a:pt x="9788" y="3638"/>
                  </a:lnTo>
                  <a:lnTo>
                    <a:pt x="9788" y="3638"/>
                  </a:lnTo>
                  <a:cubicBezTo>
                    <a:pt x="9787" y="3638"/>
                    <a:pt x="9787" y="3639"/>
                    <a:pt x="9787" y="3639"/>
                  </a:cubicBezTo>
                  <a:lnTo>
                    <a:pt x="9787" y="3639"/>
                  </a:lnTo>
                  <a:lnTo>
                    <a:pt x="9772" y="3633"/>
                  </a:lnTo>
                  <a:close/>
                  <a:moveTo>
                    <a:pt x="7683" y="547"/>
                  </a:moveTo>
                  <a:cubicBezTo>
                    <a:pt x="8004" y="579"/>
                    <a:pt x="8968" y="772"/>
                    <a:pt x="10222" y="997"/>
                  </a:cubicBezTo>
                  <a:cubicBezTo>
                    <a:pt x="12119" y="1351"/>
                    <a:pt x="14690" y="1865"/>
                    <a:pt x="16780" y="2283"/>
                  </a:cubicBezTo>
                  <a:cubicBezTo>
                    <a:pt x="17808" y="2476"/>
                    <a:pt x="18740" y="2669"/>
                    <a:pt x="19415" y="2797"/>
                  </a:cubicBezTo>
                  <a:cubicBezTo>
                    <a:pt x="20058" y="2958"/>
                    <a:pt x="20476" y="3022"/>
                    <a:pt x="20476" y="3022"/>
                  </a:cubicBezTo>
                  <a:lnTo>
                    <a:pt x="20573" y="3022"/>
                  </a:lnTo>
                  <a:lnTo>
                    <a:pt x="37116" y="1419"/>
                  </a:lnTo>
                  <a:lnTo>
                    <a:pt x="37116" y="1419"/>
                  </a:lnTo>
                  <a:cubicBezTo>
                    <a:pt x="38583" y="1713"/>
                    <a:pt x="39541" y="2642"/>
                    <a:pt x="40181" y="3794"/>
                  </a:cubicBezTo>
                  <a:cubicBezTo>
                    <a:pt x="40824" y="4951"/>
                    <a:pt x="41081" y="6333"/>
                    <a:pt x="41081" y="7458"/>
                  </a:cubicBezTo>
                  <a:cubicBezTo>
                    <a:pt x="41081" y="8133"/>
                    <a:pt x="41016" y="8680"/>
                    <a:pt x="40856" y="9065"/>
                  </a:cubicBezTo>
                  <a:cubicBezTo>
                    <a:pt x="40791" y="9258"/>
                    <a:pt x="40727" y="9419"/>
                    <a:pt x="40631" y="9515"/>
                  </a:cubicBezTo>
                  <a:cubicBezTo>
                    <a:pt x="40566" y="9612"/>
                    <a:pt x="40502" y="9612"/>
                    <a:pt x="40470" y="9644"/>
                  </a:cubicBezTo>
                  <a:lnTo>
                    <a:pt x="40406" y="9644"/>
                  </a:lnTo>
                  <a:cubicBezTo>
                    <a:pt x="40213" y="9644"/>
                    <a:pt x="39666" y="9548"/>
                    <a:pt x="38927" y="9419"/>
                  </a:cubicBezTo>
                  <a:cubicBezTo>
                    <a:pt x="36356" y="8969"/>
                    <a:pt x="31245" y="7812"/>
                    <a:pt x="26744" y="6783"/>
                  </a:cubicBezTo>
                  <a:cubicBezTo>
                    <a:pt x="24494" y="6269"/>
                    <a:pt x="22405" y="5787"/>
                    <a:pt x="20894" y="5433"/>
                  </a:cubicBezTo>
                  <a:cubicBezTo>
                    <a:pt x="19383" y="5047"/>
                    <a:pt x="18419" y="4822"/>
                    <a:pt x="18419" y="4822"/>
                  </a:cubicBezTo>
                  <a:cubicBezTo>
                    <a:pt x="18355" y="4822"/>
                    <a:pt x="18290" y="4822"/>
                    <a:pt x="18226" y="4854"/>
                  </a:cubicBezTo>
                  <a:cubicBezTo>
                    <a:pt x="18226" y="4854"/>
                    <a:pt x="18194" y="4854"/>
                    <a:pt x="18162" y="4887"/>
                  </a:cubicBezTo>
                  <a:cubicBezTo>
                    <a:pt x="17969" y="4951"/>
                    <a:pt x="17422" y="5176"/>
                    <a:pt x="16812" y="5369"/>
                  </a:cubicBezTo>
                  <a:cubicBezTo>
                    <a:pt x="16201" y="5562"/>
                    <a:pt x="15526" y="5722"/>
                    <a:pt x="14979" y="5722"/>
                  </a:cubicBezTo>
                  <a:cubicBezTo>
                    <a:pt x="14883" y="5722"/>
                    <a:pt x="14819" y="5722"/>
                    <a:pt x="14722" y="5690"/>
                  </a:cubicBezTo>
                  <a:cubicBezTo>
                    <a:pt x="13404" y="5562"/>
                    <a:pt x="12376" y="5562"/>
                    <a:pt x="12376" y="5562"/>
                  </a:cubicBezTo>
                  <a:lnTo>
                    <a:pt x="12279" y="5562"/>
                  </a:lnTo>
                  <a:cubicBezTo>
                    <a:pt x="12279" y="5562"/>
                    <a:pt x="12022" y="5658"/>
                    <a:pt x="11636" y="5787"/>
                  </a:cubicBezTo>
                  <a:cubicBezTo>
                    <a:pt x="11058" y="6012"/>
                    <a:pt x="10158" y="6301"/>
                    <a:pt x="9354" y="6558"/>
                  </a:cubicBezTo>
                  <a:cubicBezTo>
                    <a:pt x="8968" y="6687"/>
                    <a:pt x="8583" y="6815"/>
                    <a:pt x="8293" y="6880"/>
                  </a:cubicBezTo>
                  <a:cubicBezTo>
                    <a:pt x="8133" y="6912"/>
                    <a:pt x="8004" y="6944"/>
                    <a:pt x="7908" y="6976"/>
                  </a:cubicBezTo>
                  <a:cubicBezTo>
                    <a:pt x="7811" y="7008"/>
                    <a:pt x="7715" y="7008"/>
                    <a:pt x="7715" y="7008"/>
                  </a:cubicBezTo>
                  <a:cubicBezTo>
                    <a:pt x="7425" y="7008"/>
                    <a:pt x="6654" y="6976"/>
                    <a:pt x="5915" y="6880"/>
                  </a:cubicBezTo>
                  <a:cubicBezTo>
                    <a:pt x="5561" y="6815"/>
                    <a:pt x="5208" y="6751"/>
                    <a:pt x="4950" y="6655"/>
                  </a:cubicBezTo>
                  <a:cubicBezTo>
                    <a:pt x="4822" y="6622"/>
                    <a:pt x="4725" y="6558"/>
                    <a:pt x="4693" y="6526"/>
                  </a:cubicBezTo>
                  <a:lnTo>
                    <a:pt x="4629" y="6494"/>
                  </a:lnTo>
                  <a:lnTo>
                    <a:pt x="4629" y="6462"/>
                  </a:lnTo>
                  <a:cubicBezTo>
                    <a:pt x="4629" y="6430"/>
                    <a:pt x="4629" y="6430"/>
                    <a:pt x="4693" y="6365"/>
                  </a:cubicBezTo>
                  <a:cubicBezTo>
                    <a:pt x="4822" y="6269"/>
                    <a:pt x="5079" y="6172"/>
                    <a:pt x="5400" y="6108"/>
                  </a:cubicBezTo>
                  <a:cubicBezTo>
                    <a:pt x="5722" y="6044"/>
                    <a:pt x="6075" y="5979"/>
                    <a:pt x="6429" y="5947"/>
                  </a:cubicBezTo>
                  <a:cubicBezTo>
                    <a:pt x="6718" y="5883"/>
                    <a:pt x="7072" y="5787"/>
                    <a:pt x="7458" y="5594"/>
                  </a:cubicBezTo>
                  <a:cubicBezTo>
                    <a:pt x="8036" y="5369"/>
                    <a:pt x="8743" y="5015"/>
                    <a:pt x="9258" y="4662"/>
                  </a:cubicBezTo>
                  <a:cubicBezTo>
                    <a:pt x="9547" y="4501"/>
                    <a:pt x="9772" y="4340"/>
                    <a:pt x="9965" y="4212"/>
                  </a:cubicBezTo>
                  <a:cubicBezTo>
                    <a:pt x="10029" y="4147"/>
                    <a:pt x="10126" y="4083"/>
                    <a:pt x="10190" y="4019"/>
                  </a:cubicBezTo>
                  <a:lnTo>
                    <a:pt x="10254" y="3890"/>
                  </a:lnTo>
                  <a:cubicBezTo>
                    <a:pt x="10286" y="3858"/>
                    <a:pt x="10318" y="3794"/>
                    <a:pt x="10318" y="3697"/>
                  </a:cubicBezTo>
                  <a:cubicBezTo>
                    <a:pt x="10318" y="3633"/>
                    <a:pt x="10286" y="3569"/>
                    <a:pt x="10254" y="3536"/>
                  </a:cubicBezTo>
                  <a:cubicBezTo>
                    <a:pt x="10190" y="3440"/>
                    <a:pt x="10126" y="3408"/>
                    <a:pt x="10061" y="3376"/>
                  </a:cubicBezTo>
                  <a:lnTo>
                    <a:pt x="9901" y="3376"/>
                  </a:lnTo>
                  <a:cubicBezTo>
                    <a:pt x="9001" y="3376"/>
                    <a:pt x="6236" y="3504"/>
                    <a:pt x="6236" y="3504"/>
                  </a:cubicBezTo>
                  <a:cubicBezTo>
                    <a:pt x="6204" y="3504"/>
                    <a:pt x="6140" y="3536"/>
                    <a:pt x="6108" y="3569"/>
                  </a:cubicBezTo>
                  <a:lnTo>
                    <a:pt x="1093" y="7555"/>
                  </a:lnTo>
                  <a:lnTo>
                    <a:pt x="745" y="7444"/>
                  </a:lnTo>
                  <a:lnTo>
                    <a:pt x="745" y="7444"/>
                  </a:lnTo>
                  <a:cubicBezTo>
                    <a:pt x="1073" y="7011"/>
                    <a:pt x="1711" y="6173"/>
                    <a:pt x="2379" y="5304"/>
                  </a:cubicBezTo>
                  <a:cubicBezTo>
                    <a:pt x="2893" y="4662"/>
                    <a:pt x="3407" y="3987"/>
                    <a:pt x="3825" y="3440"/>
                  </a:cubicBezTo>
                  <a:cubicBezTo>
                    <a:pt x="4243" y="2861"/>
                    <a:pt x="4565" y="2411"/>
                    <a:pt x="4725" y="2186"/>
                  </a:cubicBezTo>
                  <a:cubicBezTo>
                    <a:pt x="4983" y="1801"/>
                    <a:pt x="5400" y="1383"/>
                    <a:pt x="5883" y="1061"/>
                  </a:cubicBezTo>
                  <a:cubicBezTo>
                    <a:pt x="6365" y="740"/>
                    <a:pt x="6911" y="547"/>
                    <a:pt x="7458" y="547"/>
                  </a:cubicBezTo>
                  <a:close/>
                  <a:moveTo>
                    <a:pt x="7458" y="1"/>
                  </a:moveTo>
                  <a:cubicBezTo>
                    <a:pt x="6783" y="1"/>
                    <a:pt x="6140" y="258"/>
                    <a:pt x="5593" y="611"/>
                  </a:cubicBezTo>
                  <a:cubicBezTo>
                    <a:pt x="5047" y="997"/>
                    <a:pt x="4597" y="1447"/>
                    <a:pt x="4275" y="1897"/>
                  </a:cubicBezTo>
                  <a:cubicBezTo>
                    <a:pt x="4147" y="2090"/>
                    <a:pt x="3825" y="2540"/>
                    <a:pt x="3407" y="3119"/>
                  </a:cubicBezTo>
                  <a:cubicBezTo>
                    <a:pt x="2765" y="3954"/>
                    <a:pt x="1929" y="5015"/>
                    <a:pt x="1254" y="5883"/>
                  </a:cubicBezTo>
                  <a:cubicBezTo>
                    <a:pt x="579" y="6751"/>
                    <a:pt x="64" y="7394"/>
                    <a:pt x="64" y="7394"/>
                  </a:cubicBezTo>
                  <a:cubicBezTo>
                    <a:pt x="32" y="7458"/>
                    <a:pt x="0" y="7555"/>
                    <a:pt x="32" y="7651"/>
                  </a:cubicBezTo>
                  <a:cubicBezTo>
                    <a:pt x="64" y="7715"/>
                    <a:pt x="129" y="7780"/>
                    <a:pt x="193" y="7812"/>
                  </a:cubicBezTo>
                  <a:lnTo>
                    <a:pt x="1061" y="8101"/>
                  </a:lnTo>
                  <a:cubicBezTo>
                    <a:pt x="1101" y="8114"/>
                    <a:pt x="1141" y="8122"/>
                    <a:pt x="1178" y="8122"/>
                  </a:cubicBezTo>
                  <a:cubicBezTo>
                    <a:pt x="1232" y="8122"/>
                    <a:pt x="1280" y="8107"/>
                    <a:pt x="1318" y="8069"/>
                  </a:cubicBezTo>
                  <a:lnTo>
                    <a:pt x="6353" y="4047"/>
                  </a:lnTo>
                  <a:lnTo>
                    <a:pt x="6353" y="4047"/>
                  </a:lnTo>
                  <a:cubicBezTo>
                    <a:pt x="6564" y="4038"/>
                    <a:pt x="7141" y="4012"/>
                    <a:pt x="7779" y="3987"/>
                  </a:cubicBezTo>
                  <a:cubicBezTo>
                    <a:pt x="8340" y="3963"/>
                    <a:pt x="8986" y="3923"/>
                    <a:pt x="9457" y="3903"/>
                  </a:cubicBezTo>
                  <a:lnTo>
                    <a:pt x="9457" y="3903"/>
                  </a:lnTo>
                  <a:cubicBezTo>
                    <a:pt x="9107" y="4155"/>
                    <a:pt x="8566" y="4490"/>
                    <a:pt x="8004" y="4758"/>
                  </a:cubicBezTo>
                  <a:cubicBezTo>
                    <a:pt x="7683" y="4919"/>
                    <a:pt x="7329" y="5079"/>
                    <a:pt x="7040" y="5208"/>
                  </a:cubicBezTo>
                  <a:cubicBezTo>
                    <a:pt x="6750" y="5304"/>
                    <a:pt x="6525" y="5401"/>
                    <a:pt x="6365" y="5401"/>
                  </a:cubicBezTo>
                  <a:cubicBezTo>
                    <a:pt x="5883" y="5465"/>
                    <a:pt x="5368" y="5562"/>
                    <a:pt x="4950" y="5658"/>
                  </a:cubicBezTo>
                  <a:cubicBezTo>
                    <a:pt x="4725" y="5722"/>
                    <a:pt x="4532" y="5819"/>
                    <a:pt x="4372" y="5915"/>
                  </a:cubicBezTo>
                  <a:cubicBezTo>
                    <a:pt x="4211" y="6044"/>
                    <a:pt x="4082" y="6237"/>
                    <a:pt x="4082" y="6462"/>
                  </a:cubicBezTo>
                  <a:cubicBezTo>
                    <a:pt x="4082" y="6494"/>
                    <a:pt x="4082" y="6558"/>
                    <a:pt x="4115" y="6622"/>
                  </a:cubicBezTo>
                  <a:cubicBezTo>
                    <a:pt x="4147" y="6783"/>
                    <a:pt x="4275" y="6880"/>
                    <a:pt x="4372" y="6976"/>
                  </a:cubicBezTo>
                  <a:cubicBezTo>
                    <a:pt x="4565" y="7105"/>
                    <a:pt x="4854" y="7201"/>
                    <a:pt x="5143" y="7265"/>
                  </a:cubicBezTo>
                  <a:cubicBezTo>
                    <a:pt x="6043" y="7490"/>
                    <a:pt x="7297" y="7555"/>
                    <a:pt x="7715" y="7555"/>
                  </a:cubicBezTo>
                  <a:cubicBezTo>
                    <a:pt x="7843" y="7555"/>
                    <a:pt x="7972" y="7522"/>
                    <a:pt x="8133" y="7490"/>
                  </a:cubicBezTo>
                  <a:cubicBezTo>
                    <a:pt x="8743" y="7330"/>
                    <a:pt x="9836" y="6976"/>
                    <a:pt x="10769" y="6655"/>
                  </a:cubicBezTo>
                  <a:cubicBezTo>
                    <a:pt x="11669" y="6365"/>
                    <a:pt x="12472" y="6076"/>
                    <a:pt x="12472" y="6076"/>
                  </a:cubicBezTo>
                  <a:lnTo>
                    <a:pt x="12536" y="6076"/>
                  </a:lnTo>
                  <a:cubicBezTo>
                    <a:pt x="12890" y="6108"/>
                    <a:pt x="13694" y="6140"/>
                    <a:pt x="14690" y="6237"/>
                  </a:cubicBezTo>
                  <a:lnTo>
                    <a:pt x="14979" y="6237"/>
                  </a:lnTo>
                  <a:cubicBezTo>
                    <a:pt x="15719" y="6237"/>
                    <a:pt x="16555" y="6012"/>
                    <a:pt x="17262" y="5787"/>
                  </a:cubicBezTo>
                  <a:cubicBezTo>
                    <a:pt x="17803" y="5606"/>
                    <a:pt x="18240" y="5426"/>
                    <a:pt x="18393" y="5362"/>
                  </a:cubicBezTo>
                  <a:lnTo>
                    <a:pt x="18393" y="5362"/>
                  </a:lnTo>
                  <a:cubicBezTo>
                    <a:pt x="19131" y="5541"/>
                    <a:pt x="23746" y="6658"/>
                    <a:pt x="28577" y="7747"/>
                  </a:cubicBezTo>
                  <a:cubicBezTo>
                    <a:pt x="31212" y="8358"/>
                    <a:pt x="33913" y="8969"/>
                    <a:pt x="36066" y="9419"/>
                  </a:cubicBezTo>
                  <a:cubicBezTo>
                    <a:pt x="37159" y="9644"/>
                    <a:pt x="38091" y="9837"/>
                    <a:pt x="38831" y="9965"/>
                  </a:cubicBezTo>
                  <a:cubicBezTo>
                    <a:pt x="39602" y="10094"/>
                    <a:pt x="40116" y="10158"/>
                    <a:pt x="40406" y="10158"/>
                  </a:cubicBezTo>
                  <a:lnTo>
                    <a:pt x="40502" y="10158"/>
                  </a:lnTo>
                  <a:cubicBezTo>
                    <a:pt x="40727" y="10158"/>
                    <a:pt x="40920" y="10030"/>
                    <a:pt x="41049" y="9869"/>
                  </a:cubicBezTo>
                  <a:cubicBezTo>
                    <a:pt x="41241" y="9612"/>
                    <a:pt x="41370" y="9290"/>
                    <a:pt x="41466" y="8872"/>
                  </a:cubicBezTo>
                  <a:cubicBezTo>
                    <a:pt x="41563" y="8487"/>
                    <a:pt x="41627" y="8005"/>
                    <a:pt x="41627" y="7458"/>
                  </a:cubicBezTo>
                  <a:cubicBezTo>
                    <a:pt x="41627" y="6237"/>
                    <a:pt x="41338" y="4790"/>
                    <a:pt x="40663" y="3536"/>
                  </a:cubicBezTo>
                  <a:cubicBezTo>
                    <a:pt x="39956" y="2283"/>
                    <a:pt x="38831" y="1222"/>
                    <a:pt x="37191" y="901"/>
                  </a:cubicBezTo>
                  <a:lnTo>
                    <a:pt x="37095" y="901"/>
                  </a:lnTo>
                  <a:lnTo>
                    <a:pt x="20552" y="2504"/>
                  </a:lnTo>
                  <a:lnTo>
                    <a:pt x="20552" y="2504"/>
                  </a:lnTo>
                  <a:cubicBezTo>
                    <a:pt x="20288" y="2450"/>
                    <a:pt x="17560" y="1899"/>
                    <a:pt x="14658" y="1319"/>
                  </a:cubicBezTo>
                  <a:cubicBezTo>
                    <a:pt x="13147" y="1029"/>
                    <a:pt x="11572" y="708"/>
                    <a:pt x="10318" y="483"/>
                  </a:cubicBezTo>
                  <a:cubicBezTo>
                    <a:pt x="9065" y="226"/>
                    <a:pt x="8101" y="65"/>
                    <a:pt x="7747" y="33"/>
                  </a:cubicBezTo>
                  <a:cubicBezTo>
                    <a:pt x="7650" y="1"/>
                    <a:pt x="7554" y="1"/>
                    <a:pt x="74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40"/>
            <p:cNvSpPr/>
            <p:nvPr/>
          </p:nvSpPr>
          <p:spPr>
            <a:xfrm>
              <a:off x="4233075" y="4101575"/>
              <a:ext cx="677475" cy="1267625"/>
            </a:xfrm>
            <a:custGeom>
              <a:rect b="b" l="l" r="r" t="t"/>
              <a:pathLst>
                <a:path extrusionOk="0" h="50705" w="27099">
                  <a:moveTo>
                    <a:pt x="17643" y="0"/>
                  </a:moveTo>
                  <a:cubicBezTo>
                    <a:pt x="10633" y="0"/>
                    <a:pt x="2797" y="6795"/>
                    <a:pt x="2797" y="6795"/>
                  </a:cubicBezTo>
                  <a:lnTo>
                    <a:pt x="1" y="50705"/>
                  </a:lnTo>
                  <a:lnTo>
                    <a:pt x="21087" y="50705"/>
                  </a:lnTo>
                  <a:lnTo>
                    <a:pt x="27098" y="4320"/>
                  </a:lnTo>
                  <a:cubicBezTo>
                    <a:pt x="27098" y="4320"/>
                    <a:pt x="25298" y="366"/>
                    <a:pt x="18162" y="13"/>
                  </a:cubicBezTo>
                  <a:cubicBezTo>
                    <a:pt x="17990" y="4"/>
                    <a:pt x="17817" y="0"/>
                    <a:pt x="176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40"/>
            <p:cNvSpPr/>
            <p:nvPr/>
          </p:nvSpPr>
          <p:spPr>
            <a:xfrm>
              <a:off x="4226650" y="4094650"/>
              <a:ext cx="690325" cy="1280975"/>
            </a:xfrm>
            <a:custGeom>
              <a:rect b="b" l="l" r="r" t="t"/>
              <a:pathLst>
                <a:path extrusionOk="0" h="51239" w="27613">
                  <a:moveTo>
                    <a:pt x="17905" y="547"/>
                  </a:moveTo>
                  <a:cubicBezTo>
                    <a:pt x="18066" y="547"/>
                    <a:pt x="18226" y="547"/>
                    <a:pt x="18419" y="579"/>
                  </a:cubicBezTo>
                  <a:cubicBezTo>
                    <a:pt x="21923" y="740"/>
                    <a:pt x="24109" y="1801"/>
                    <a:pt x="25395" y="2797"/>
                  </a:cubicBezTo>
                  <a:cubicBezTo>
                    <a:pt x="26037" y="3279"/>
                    <a:pt x="26487" y="3761"/>
                    <a:pt x="26745" y="4115"/>
                  </a:cubicBezTo>
                  <a:cubicBezTo>
                    <a:pt x="26873" y="4308"/>
                    <a:pt x="26970" y="4436"/>
                    <a:pt x="27034" y="4533"/>
                  </a:cubicBezTo>
                  <a:cubicBezTo>
                    <a:pt x="27060" y="4586"/>
                    <a:pt x="27065" y="4617"/>
                    <a:pt x="27084" y="4644"/>
                  </a:cubicBezTo>
                  <a:lnTo>
                    <a:pt x="27084" y="4644"/>
                  </a:lnTo>
                  <a:lnTo>
                    <a:pt x="21119" y="50692"/>
                  </a:lnTo>
                  <a:lnTo>
                    <a:pt x="547" y="50692"/>
                  </a:lnTo>
                  <a:lnTo>
                    <a:pt x="3339" y="7179"/>
                  </a:lnTo>
                  <a:lnTo>
                    <a:pt x="3339" y="7179"/>
                  </a:lnTo>
                  <a:cubicBezTo>
                    <a:pt x="3838" y="6784"/>
                    <a:pt x="5838" y="5146"/>
                    <a:pt x="8519" y="3601"/>
                  </a:cubicBezTo>
                  <a:cubicBezTo>
                    <a:pt x="11251" y="2026"/>
                    <a:pt x="14690" y="547"/>
                    <a:pt x="17905" y="547"/>
                  </a:cubicBezTo>
                  <a:close/>
                  <a:moveTo>
                    <a:pt x="17905" y="0"/>
                  </a:moveTo>
                  <a:cubicBezTo>
                    <a:pt x="14305" y="33"/>
                    <a:pt x="10576" y="1736"/>
                    <a:pt x="7715" y="3440"/>
                  </a:cubicBezTo>
                  <a:cubicBezTo>
                    <a:pt x="4854" y="5176"/>
                    <a:pt x="2893" y="6879"/>
                    <a:pt x="2893" y="6879"/>
                  </a:cubicBezTo>
                  <a:cubicBezTo>
                    <a:pt x="2829" y="6912"/>
                    <a:pt x="2797" y="7008"/>
                    <a:pt x="2797" y="7072"/>
                  </a:cubicBezTo>
                  <a:lnTo>
                    <a:pt x="0" y="50950"/>
                  </a:lnTo>
                  <a:cubicBezTo>
                    <a:pt x="0" y="51046"/>
                    <a:pt x="33" y="51110"/>
                    <a:pt x="65" y="51142"/>
                  </a:cubicBezTo>
                  <a:cubicBezTo>
                    <a:pt x="129" y="51207"/>
                    <a:pt x="193" y="51239"/>
                    <a:pt x="258" y="51239"/>
                  </a:cubicBezTo>
                  <a:lnTo>
                    <a:pt x="21344" y="51239"/>
                  </a:lnTo>
                  <a:cubicBezTo>
                    <a:pt x="21473" y="51239"/>
                    <a:pt x="21601" y="51142"/>
                    <a:pt x="21601" y="51014"/>
                  </a:cubicBezTo>
                  <a:lnTo>
                    <a:pt x="27613" y="4629"/>
                  </a:lnTo>
                  <a:cubicBezTo>
                    <a:pt x="27613" y="4565"/>
                    <a:pt x="27613" y="4501"/>
                    <a:pt x="27580" y="4469"/>
                  </a:cubicBezTo>
                  <a:cubicBezTo>
                    <a:pt x="27580" y="4436"/>
                    <a:pt x="27098" y="3408"/>
                    <a:pt x="25716" y="2347"/>
                  </a:cubicBezTo>
                  <a:cubicBezTo>
                    <a:pt x="24334" y="1286"/>
                    <a:pt x="22052" y="193"/>
                    <a:pt x="18419" y="33"/>
                  </a:cubicBezTo>
                  <a:cubicBezTo>
                    <a:pt x="18258" y="33"/>
                    <a:pt x="18066" y="0"/>
                    <a:pt x="179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40"/>
            <p:cNvSpPr/>
            <p:nvPr/>
          </p:nvSpPr>
          <p:spPr>
            <a:xfrm>
              <a:off x="4030575" y="4125175"/>
              <a:ext cx="497450" cy="1244825"/>
            </a:xfrm>
            <a:custGeom>
              <a:rect b="b" l="l" r="r" t="t"/>
              <a:pathLst>
                <a:path extrusionOk="0" h="49793" w="19898">
                  <a:moveTo>
                    <a:pt x="18869" y="1"/>
                  </a:moveTo>
                  <a:cubicBezTo>
                    <a:pt x="18869" y="1"/>
                    <a:pt x="3568" y="6430"/>
                    <a:pt x="3568" y="7426"/>
                  </a:cubicBezTo>
                  <a:cubicBezTo>
                    <a:pt x="3568" y="8455"/>
                    <a:pt x="3729" y="8037"/>
                    <a:pt x="3729" y="10062"/>
                  </a:cubicBezTo>
                  <a:cubicBezTo>
                    <a:pt x="3729" y="11959"/>
                    <a:pt x="482" y="44907"/>
                    <a:pt x="0" y="49793"/>
                  </a:cubicBezTo>
                  <a:lnTo>
                    <a:pt x="11251" y="49793"/>
                  </a:lnTo>
                  <a:cubicBezTo>
                    <a:pt x="11958" y="45260"/>
                    <a:pt x="16490" y="16748"/>
                    <a:pt x="17422" y="13116"/>
                  </a:cubicBezTo>
                  <a:cubicBezTo>
                    <a:pt x="18451" y="9194"/>
                    <a:pt x="19898" y="5851"/>
                    <a:pt x="19898" y="5851"/>
                  </a:cubicBezTo>
                  <a:lnTo>
                    <a:pt x="1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40"/>
            <p:cNvSpPr/>
            <p:nvPr/>
          </p:nvSpPr>
          <p:spPr>
            <a:xfrm>
              <a:off x="4023325" y="4118950"/>
              <a:ext cx="511125" cy="1257475"/>
            </a:xfrm>
            <a:custGeom>
              <a:rect b="b" l="l" r="r" t="t"/>
              <a:pathLst>
                <a:path extrusionOk="0" h="50299" w="20445">
                  <a:moveTo>
                    <a:pt x="4133" y="7733"/>
                  </a:moveTo>
                  <a:lnTo>
                    <a:pt x="4148" y="7740"/>
                  </a:lnTo>
                  <a:lnTo>
                    <a:pt x="4115" y="7740"/>
                  </a:lnTo>
                  <a:cubicBezTo>
                    <a:pt x="4121" y="7740"/>
                    <a:pt x="4126" y="7737"/>
                    <a:pt x="4133" y="7733"/>
                  </a:cubicBezTo>
                  <a:close/>
                  <a:moveTo>
                    <a:pt x="18958" y="635"/>
                  </a:moveTo>
                  <a:lnTo>
                    <a:pt x="19911" y="6023"/>
                  </a:lnTo>
                  <a:lnTo>
                    <a:pt x="19911" y="6023"/>
                  </a:lnTo>
                  <a:cubicBezTo>
                    <a:pt x="19736" y="6460"/>
                    <a:pt x="18414" y="9615"/>
                    <a:pt x="17455" y="13301"/>
                  </a:cubicBezTo>
                  <a:cubicBezTo>
                    <a:pt x="17198" y="14233"/>
                    <a:pt x="16748" y="16676"/>
                    <a:pt x="16170" y="19955"/>
                  </a:cubicBezTo>
                  <a:cubicBezTo>
                    <a:pt x="14532" y="29496"/>
                    <a:pt x="11908" y="45916"/>
                    <a:pt x="11318" y="49785"/>
                  </a:cubicBezTo>
                  <a:lnTo>
                    <a:pt x="578" y="49785"/>
                  </a:lnTo>
                  <a:cubicBezTo>
                    <a:pt x="871" y="46952"/>
                    <a:pt x="1768" y="37824"/>
                    <a:pt x="2605" y="29084"/>
                  </a:cubicBezTo>
                  <a:cubicBezTo>
                    <a:pt x="3022" y="24519"/>
                    <a:pt x="3472" y="20083"/>
                    <a:pt x="3762" y="16644"/>
                  </a:cubicBezTo>
                  <a:cubicBezTo>
                    <a:pt x="3922" y="14940"/>
                    <a:pt x="4051" y="13461"/>
                    <a:pt x="4148" y="12368"/>
                  </a:cubicBezTo>
                  <a:cubicBezTo>
                    <a:pt x="4244" y="11276"/>
                    <a:pt x="4276" y="10568"/>
                    <a:pt x="4276" y="10311"/>
                  </a:cubicBezTo>
                  <a:cubicBezTo>
                    <a:pt x="4276" y="9283"/>
                    <a:pt x="4244" y="8865"/>
                    <a:pt x="4212" y="8575"/>
                  </a:cubicBezTo>
                  <a:cubicBezTo>
                    <a:pt x="4181" y="8295"/>
                    <a:pt x="4149" y="8196"/>
                    <a:pt x="4148" y="7722"/>
                  </a:cubicBezTo>
                  <a:lnTo>
                    <a:pt x="4148" y="7722"/>
                  </a:lnTo>
                  <a:cubicBezTo>
                    <a:pt x="4185" y="7689"/>
                    <a:pt x="4245" y="7618"/>
                    <a:pt x="4340" y="7547"/>
                  </a:cubicBezTo>
                  <a:cubicBezTo>
                    <a:pt x="4855" y="7129"/>
                    <a:pt x="6044" y="6486"/>
                    <a:pt x="7555" y="5747"/>
                  </a:cubicBezTo>
                  <a:cubicBezTo>
                    <a:pt x="9805" y="4654"/>
                    <a:pt x="12730" y="3336"/>
                    <a:pt x="15109" y="2307"/>
                  </a:cubicBezTo>
                  <a:cubicBezTo>
                    <a:pt x="16298" y="1793"/>
                    <a:pt x="17327" y="1343"/>
                    <a:pt x="18066" y="1021"/>
                  </a:cubicBezTo>
                  <a:cubicBezTo>
                    <a:pt x="18448" y="855"/>
                    <a:pt x="18753" y="723"/>
                    <a:pt x="18958" y="635"/>
                  </a:cubicBezTo>
                  <a:close/>
                  <a:moveTo>
                    <a:pt x="19175" y="1"/>
                  </a:moveTo>
                  <a:cubicBezTo>
                    <a:pt x="19135" y="1"/>
                    <a:pt x="19095" y="9"/>
                    <a:pt x="19063" y="25"/>
                  </a:cubicBezTo>
                  <a:cubicBezTo>
                    <a:pt x="19063" y="25"/>
                    <a:pt x="15237" y="1632"/>
                    <a:pt x="11412" y="3336"/>
                  </a:cubicBezTo>
                  <a:cubicBezTo>
                    <a:pt x="9483" y="4204"/>
                    <a:pt x="7587" y="5104"/>
                    <a:pt x="6140" y="5875"/>
                  </a:cubicBezTo>
                  <a:cubicBezTo>
                    <a:pt x="5401" y="6229"/>
                    <a:pt x="4823" y="6582"/>
                    <a:pt x="4373" y="6840"/>
                  </a:cubicBezTo>
                  <a:cubicBezTo>
                    <a:pt x="4180" y="7000"/>
                    <a:pt x="3987" y="7129"/>
                    <a:pt x="3858" y="7225"/>
                  </a:cubicBezTo>
                  <a:cubicBezTo>
                    <a:pt x="3794" y="7290"/>
                    <a:pt x="3730" y="7354"/>
                    <a:pt x="3697" y="7418"/>
                  </a:cubicBezTo>
                  <a:cubicBezTo>
                    <a:pt x="3665" y="7482"/>
                    <a:pt x="3601" y="7579"/>
                    <a:pt x="3601" y="7675"/>
                  </a:cubicBezTo>
                  <a:cubicBezTo>
                    <a:pt x="3601" y="8222"/>
                    <a:pt x="3633" y="8383"/>
                    <a:pt x="3665" y="8640"/>
                  </a:cubicBezTo>
                  <a:cubicBezTo>
                    <a:pt x="3697" y="8929"/>
                    <a:pt x="3762" y="9283"/>
                    <a:pt x="3762" y="10311"/>
                  </a:cubicBezTo>
                  <a:cubicBezTo>
                    <a:pt x="3762" y="10536"/>
                    <a:pt x="3697" y="11243"/>
                    <a:pt x="3601" y="12336"/>
                  </a:cubicBezTo>
                  <a:cubicBezTo>
                    <a:pt x="2990" y="19955"/>
                    <a:pt x="451" y="45734"/>
                    <a:pt x="33" y="50010"/>
                  </a:cubicBezTo>
                  <a:cubicBezTo>
                    <a:pt x="1" y="50074"/>
                    <a:pt x="33" y="50170"/>
                    <a:pt x="97" y="50235"/>
                  </a:cubicBezTo>
                  <a:cubicBezTo>
                    <a:pt x="129" y="50267"/>
                    <a:pt x="226" y="50299"/>
                    <a:pt x="290" y="50299"/>
                  </a:cubicBezTo>
                  <a:lnTo>
                    <a:pt x="11541" y="50299"/>
                  </a:lnTo>
                  <a:cubicBezTo>
                    <a:pt x="11669" y="50299"/>
                    <a:pt x="11798" y="50203"/>
                    <a:pt x="11798" y="50074"/>
                  </a:cubicBezTo>
                  <a:cubicBezTo>
                    <a:pt x="12151" y="47824"/>
                    <a:pt x="13469" y="39563"/>
                    <a:pt x="14819" y="31398"/>
                  </a:cubicBezTo>
                  <a:cubicBezTo>
                    <a:pt x="15462" y="27316"/>
                    <a:pt x="16137" y="23298"/>
                    <a:pt x="16716" y="20019"/>
                  </a:cubicBezTo>
                  <a:cubicBezTo>
                    <a:pt x="17262" y="16772"/>
                    <a:pt x="17745" y="14329"/>
                    <a:pt x="17970" y="13429"/>
                  </a:cubicBezTo>
                  <a:cubicBezTo>
                    <a:pt x="18484" y="11468"/>
                    <a:pt x="19095" y="9668"/>
                    <a:pt x="19577" y="8350"/>
                  </a:cubicBezTo>
                  <a:cubicBezTo>
                    <a:pt x="19834" y="7675"/>
                    <a:pt x="20027" y="7161"/>
                    <a:pt x="20188" y="6775"/>
                  </a:cubicBezTo>
                  <a:cubicBezTo>
                    <a:pt x="20348" y="6390"/>
                    <a:pt x="20413" y="6197"/>
                    <a:pt x="20413" y="6197"/>
                  </a:cubicBezTo>
                  <a:cubicBezTo>
                    <a:pt x="20445" y="6132"/>
                    <a:pt x="20445" y="6100"/>
                    <a:pt x="20445" y="6036"/>
                  </a:cubicBezTo>
                  <a:lnTo>
                    <a:pt x="19416" y="218"/>
                  </a:lnTo>
                  <a:cubicBezTo>
                    <a:pt x="19416" y="121"/>
                    <a:pt x="19352" y="57"/>
                    <a:pt x="19288" y="25"/>
                  </a:cubicBezTo>
                  <a:cubicBezTo>
                    <a:pt x="19255" y="9"/>
                    <a:pt x="19215" y="1"/>
                    <a:pt x="191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40"/>
            <p:cNvSpPr/>
            <p:nvPr/>
          </p:nvSpPr>
          <p:spPr>
            <a:xfrm>
              <a:off x="4349600" y="4100275"/>
              <a:ext cx="131025" cy="192900"/>
            </a:xfrm>
            <a:custGeom>
              <a:rect b="b" l="l" r="r" t="t"/>
              <a:pathLst>
                <a:path extrusionOk="0" h="7716" w="5241">
                  <a:moveTo>
                    <a:pt x="2765" y="0"/>
                  </a:moveTo>
                  <a:lnTo>
                    <a:pt x="1" y="7715"/>
                  </a:lnTo>
                  <a:lnTo>
                    <a:pt x="5240" y="5240"/>
                  </a:lnTo>
                  <a:lnTo>
                    <a:pt x="27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40"/>
            <p:cNvSpPr/>
            <p:nvPr/>
          </p:nvSpPr>
          <p:spPr>
            <a:xfrm>
              <a:off x="4342375" y="4093050"/>
              <a:ext cx="145475" cy="206625"/>
            </a:xfrm>
            <a:custGeom>
              <a:rect b="b" l="l" r="r" t="t"/>
              <a:pathLst>
                <a:path extrusionOk="0" h="8265" w="5819">
                  <a:moveTo>
                    <a:pt x="3088" y="1001"/>
                  </a:moveTo>
                  <a:lnTo>
                    <a:pt x="5175" y="5400"/>
                  </a:lnTo>
                  <a:lnTo>
                    <a:pt x="740" y="7490"/>
                  </a:lnTo>
                  <a:lnTo>
                    <a:pt x="740" y="7490"/>
                  </a:lnTo>
                  <a:lnTo>
                    <a:pt x="3088" y="1001"/>
                  </a:lnTo>
                  <a:close/>
                  <a:moveTo>
                    <a:pt x="3054" y="0"/>
                  </a:moveTo>
                  <a:cubicBezTo>
                    <a:pt x="2925" y="32"/>
                    <a:pt x="2829" y="97"/>
                    <a:pt x="2797" y="193"/>
                  </a:cubicBezTo>
                  <a:lnTo>
                    <a:pt x="32" y="7908"/>
                  </a:lnTo>
                  <a:cubicBezTo>
                    <a:pt x="0" y="8004"/>
                    <a:pt x="32" y="8133"/>
                    <a:pt x="97" y="8197"/>
                  </a:cubicBezTo>
                  <a:cubicBezTo>
                    <a:pt x="156" y="8237"/>
                    <a:pt x="216" y="8264"/>
                    <a:pt x="275" y="8264"/>
                  </a:cubicBezTo>
                  <a:cubicBezTo>
                    <a:pt x="312" y="8264"/>
                    <a:pt x="349" y="8254"/>
                    <a:pt x="386" y="8229"/>
                  </a:cubicBezTo>
                  <a:lnTo>
                    <a:pt x="5625" y="5754"/>
                  </a:lnTo>
                  <a:cubicBezTo>
                    <a:pt x="5690" y="5722"/>
                    <a:pt x="5754" y="5690"/>
                    <a:pt x="5786" y="5625"/>
                  </a:cubicBezTo>
                  <a:cubicBezTo>
                    <a:pt x="5818" y="5529"/>
                    <a:pt x="5786" y="5465"/>
                    <a:pt x="5754" y="5400"/>
                  </a:cubicBezTo>
                  <a:lnTo>
                    <a:pt x="3279" y="161"/>
                  </a:lnTo>
                  <a:cubicBezTo>
                    <a:pt x="3247" y="64"/>
                    <a:pt x="3150" y="0"/>
                    <a:pt x="30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40"/>
            <p:cNvSpPr/>
            <p:nvPr/>
          </p:nvSpPr>
          <p:spPr>
            <a:xfrm>
              <a:off x="4418700" y="3834275"/>
              <a:ext cx="451675" cy="495050"/>
            </a:xfrm>
            <a:custGeom>
              <a:rect b="b" l="l" r="r" t="t"/>
              <a:pathLst>
                <a:path extrusionOk="0" h="19802" w="18067">
                  <a:moveTo>
                    <a:pt x="10641" y="1"/>
                  </a:moveTo>
                  <a:lnTo>
                    <a:pt x="1" y="10640"/>
                  </a:lnTo>
                  <a:lnTo>
                    <a:pt x="3505" y="19802"/>
                  </a:lnTo>
                  <a:lnTo>
                    <a:pt x="10062" y="7426"/>
                  </a:lnTo>
                  <a:lnTo>
                    <a:pt x="17198" y="7426"/>
                  </a:lnTo>
                  <a:lnTo>
                    <a:pt x="18066" y="579"/>
                  </a:lnTo>
                  <a:lnTo>
                    <a:pt x="106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40"/>
            <p:cNvSpPr/>
            <p:nvPr/>
          </p:nvSpPr>
          <p:spPr>
            <a:xfrm>
              <a:off x="4411475" y="3827525"/>
              <a:ext cx="465325" cy="508450"/>
            </a:xfrm>
            <a:custGeom>
              <a:rect b="b" l="l" r="r" t="t"/>
              <a:pathLst>
                <a:path extrusionOk="0" h="20338" w="18613">
                  <a:moveTo>
                    <a:pt x="11026" y="560"/>
                  </a:moveTo>
                  <a:lnTo>
                    <a:pt x="18032" y="1085"/>
                  </a:lnTo>
                  <a:lnTo>
                    <a:pt x="18032" y="1085"/>
                  </a:lnTo>
                  <a:lnTo>
                    <a:pt x="17230" y="7439"/>
                  </a:lnTo>
                  <a:lnTo>
                    <a:pt x="10351" y="7439"/>
                  </a:lnTo>
                  <a:cubicBezTo>
                    <a:pt x="10223" y="7439"/>
                    <a:pt x="10158" y="7471"/>
                    <a:pt x="10094" y="7567"/>
                  </a:cubicBezTo>
                  <a:lnTo>
                    <a:pt x="3826" y="19429"/>
                  </a:lnTo>
                  <a:lnTo>
                    <a:pt x="611" y="10975"/>
                  </a:lnTo>
                  <a:lnTo>
                    <a:pt x="11026" y="560"/>
                  </a:lnTo>
                  <a:close/>
                  <a:moveTo>
                    <a:pt x="10873" y="1"/>
                  </a:moveTo>
                  <a:cubicBezTo>
                    <a:pt x="10818" y="1"/>
                    <a:pt x="10760" y="31"/>
                    <a:pt x="10737" y="78"/>
                  </a:cubicBezTo>
                  <a:lnTo>
                    <a:pt x="97" y="10718"/>
                  </a:lnTo>
                  <a:cubicBezTo>
                    <a:pt x="33" y="10782"/>
                    <a:pt x="1" y="10910"/>
                    <a:pt x="33" y="11007"/>
                  </a:cubicBezTo>
                  <a:lnTo>
                    <a:pt x="3537" y="20168"/>
                  </a:lnTo>
                  <a:cubicBezTo>
                    <a:pt x="3569" y="20265"/>
                    <a:pt x="3665" y="20329"/>
                    <a:pt x="3762" y="20329"/>
                  </a:cubicBezTo>
                  <a:cubicBezTo>
                    <a:pt x="3779" y="20335"/>
                    <a:pt x="3796" y="20337"/>
                    <a:pt x="3813" y="20337"/>
                  </a:cubicBezTo>
                  <a:cubicBezTo>
                    <a:pt x="3891" y="20337"/>
                    <a:pt x="3966" y="20280"/>
                    <a:pt x="4019" y="20200"/>
                  </a:cubicBezTo>
                  <a:lnTo>
                    <a:pt x="10512" y="7953"/>
                  </a:lnTo>
                  <a:lnTo>
                    <a:pt x="17487" y="7953"/>
                  </a:lnTo>
                  <a:cubicBezTo>
                    <a:pt x="17616" y="7953"/>
                    <a:pt x="17712" y="7857"/>
                    <a:pt x="17744" y="7728"/>
                  </a:cubicBezTo>
                  <a:lnTo>
                    <a:pt x="18612" y="881"/>
                  </a:lnTo>
                  <a:cubicBezTo>
                    <a:pt x="18612" y="817"/>
                    <a:pt x="18612" y="753"/>
                    <a:pt x="18548" y="689"/>
                  </a:cubicBezTo>
                  <a:cubicBezTo>
                    <a:pt x="18516" y="624"/>
                    <a:pt x="18452" y="592"/>
                    <a:pt x="18355" y="592"/>
                  </a:cubicBezTo>
                  <a:lnTo>
                    <a:pt x="10930" y="13"/>
                  </a:lnTo>
                  <a:cubicBezTo>
                    <a:pt x="10913" y="5"/>
                    <a:pt x="10893" y="1"/>
                    <a:pt x="108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40"/>
            <p:cNvSpPr/>
            <p:nvPr/>
          </p:nvSpPr>
          <p:spPr>
            <a:xfrm>
              <a:off x="4254775" y="3175150"/>
              <a:ext cx="542450" cy="1180025"/>
            </a:xfrm>
            <a:custGeom>
              <a:rect b="b" l="l" r="r" t="t"/>
              <a:pathLst>
                <a:path extrusionOk="0" h="47201" w="21698">
                  <a:moveTo>
                    <a:pt x="11463" y="0"/>
                  </a:moveTo>
                  <a:cubicBezTo>
                    <a:pt x="8617" y="0"/>
                    <a:pt x="6106" y="1038"/>
                    <a:pt x="3922" y="2611"/>
                  </a:cubicBezTo>
                  <a:cubicBezTo>
                    <a:pt x="3922" y="2611"/>
                    <a:pt x="579" y="4668"/>
                    <a:pt x="290" y="9908"/>
                  </a:cubicBezTo>
                  <a:cubicBezTo>
                    <a:pt x="0" y="15147"/>
                    <a:pt x="1158" y="28680"/>
                    <a:pt x="1897" y="30866"/>
                  </a:cubicBezTo>
                  <a:cubicBezTo>
                    <a:pt x="2554" y="32810"/>
                    <a:pt x="5499" y="34753"/>
                    <a:pt x="8087" y="34753"/>
                  </a:cubicBezTo>
                  <a:cubicBezTo>
                    <a:pt x="8410" y="34753"/>
                    <a:pt x="8727" y="34723"/>
                    <a:pt x="9033" y="34659"/>
                  </a:cubicBezTo>
                  <a:cubicBezTo>
                    <a:pt x="9033" y="34659"/>
                    <a:pt x="10165" y="47200"/>
                    <a:pt x="11464" y="47200"/>
                  </a:cubicBezTo>
                  <a:cubicBezTo>
                    <a:pt x="11479" y="47200"/>
                    <a:pt x="11493" y="47199"/>
                    <a:pt x="11508" y="47195"/>
                  </a:cubicBezTo>
                  <a:cubicBezTo>
                    <a:pt x="12826" y="46906"/>
                    <a:pt x="19673" y="37713"/>
                    <a:pt x="19962" y="35109"/>
                  </a:cubicBezTo>
                  <a:cubicBezTo>
                    <a:pt x="20251" y="32473"/>
                    <a:pt x="20669" y="24019"/>
                    <a:pt x="20669" y="24019"/>
                  </a:cubicBezTo>
                  <a:cubicBezTo>
                    <a:pt x="20669" y="24019"/>
                    <a:pt x="21698" y="17494"/>
                    <a:pt x="21698" y="12093"/>
                  </a:cubicBezTo>
                  <a:cubicBezTo>
                    <a:pt x="21698" y="6693"/>
                    <a:pt x="20380" y="2322"/>
                    <a:pt x="15719" y="746"/>
                  </a:cubicBezTo>
                  <a:cubicBezTo>
                    <a:pt x="14225" y="231"/>
                    <a:pt x="12807" y="0"/>
                    <a:pt x="114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40"/>
            <p:cNvSpPr/>
            <p:nvPr/>
          </p:nvSpPr>
          <p:spPr>
            <a:xfrm>
              <a:off x="4333525" y="3175150"/>
              <a:ext cx="463700" cy="450850"/>
            </a:xfrm>
            <a:custGeom>
              <a:rect b="b" l="l" r="r" t="t"/>
              <a:pathLst>
                <a:path extrusionOk="0" h="18034" w="18548">
                  <a:moveTo>
                    <a:pt x="8313" y="0"/>
                  </a:moveTo>
                  <a:cubicBezTo>
                    <a:pt x="5467" y="0"/>
                    <a:pt x="2956" y="1038"/>
                    <a:pt x="772" y="2611"/>
                  </a:cubicBezTo>
                  <a:cubicBezTo>
                    <a:pt x="772" y="2611"/>
                    <a:pt x="451" y="2836"/>
                    <a:pt x="1" y="3254"/>
                  </a:cubicBezTo>
                  <a:cubicBezTo>
                    <a:pt x="226" y="3414"/>
                    <a:pt x="1929" y="4379"/>
                    <a:pt x="5497" y="4379"/>
                  </a:cubicBezTo>
                  <a:cubicBezTo>
                    <a:pt x="9322" y="4379"/>
                    <a:pt x="14305" y="3800"/>
                    <a:pt x="14305" y="3800"/>
                  </a:cubicBezTo>
                  <a:lnTo>
                    <a:pt x="14305" y="3800"/>
                  </a:lnTo>
                  <a:cubicBezTo>
                    <a:pt x="14305" y="3800"/>
                    <a:pt x="12023" y="5954"/>
                    <a:pt x="11894" y="7497"/>
                  </a:cubicBezTo>
                  <a:cubicBezTo>
                    <a:pt x="11766" y="9072"/>
                    <a:pt x="12312" y="13058"/>
                    <a:pt x="13598" y="13765"/>
                  </a:cubicBezTo>
                  <a:cubicBezTo>
                    <a:pt x="14884" y="14472"/>
                    <a:pt x="13726" y="15758"/>
                    <a:pt x="14466" y="16883"/>
                  </a:cubicBezTo>
                  <a:cubicBezTo>
                    <a:pt x="14889" y="17556"/>
                    <a:pt x="15415" y="18033"/>
                    <a:pt x="16072" y="18033"/>
                  </a:cubicBezTo>
                  <a:cubicBezTo>
                    <a:pt x="16514" y="18033"/>
                    <a:pt x="17015" y="17818"/>
                    <a:pt x="17584" y="17301"/>
                  </a:cubicBezTo>
                  <a:cubicBezTo>
                    <a:pt x="17841" y="17076"/>
                    <a:pt x="18098" y="16658"/>
                    <a:pt x="18387" y="16079"/>
                  </a:cubicBezTo>
                  <a:cubicBezTo>
                    <a:pt x="18484" y="14761"/>
                    <a:pt x="18548" y="13379"/>
                    <a:pt x="18548" y="12093"/>
                  </a:cubicBezTo>
                  <a:cubicBezTo>
                    <a:pt x="18548" y="6693"/>
                    <a:pt x="17230" y="2322"/>
                    <a:pt x="12569" y="746"/>
                  </a:cubicBezTo>
                  <a:cubicBezTo>
                    <a:pt x="11075" y="231"/>
                    <a:pt x="9657" y="0"/>
                    <a:pt x="831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40"/>
            <p:cNvSpPr/>
            <p:nvPr/>
          </p:nvSpPr>
          <p:spPr>
            <a:xfrm>
              <a:off x="4253975" y="3168075"/>
              <a:ext cx="549700" cy="1193400"/>
            </a:xfrm>
            <a:custGeom>
              <a:rect b="b" l="l" r="r" t="t"/>
              <a:pathLst>
                <a:path extrusionOk="0" h="47736" w="21988">
                  <a:moveTo>
                    <a:pt x="3829" y="2675"/>
                  </a:moveTo>
                  <a:cubicBezTo>
                    <a:pt x="3829" y="2675"/>
                    <a:pt x="3829" y="2675"/>
                    <a:pt x="3829" y="2675"/>
                  </a:cubicBezTo>
                  <a:lnTo>
                    <a:pt x="3829" y="2675"/>
                  </a:lnTo>
                  <a:lnTo>
                    <a:pt x="3829" y="2675"/>
                  </a:lnTo>
                  <a:close/>
                  <a:moveTo>
                    <a:pt x="11540" y="547"/>
                  </a:moveTo>
                  <a:cubicBezTo>
                    <a:pt x="12826" y="547"/>
                    <a:pt x="14208" y="772"/>
                    <a:pt x="15687" y="1254"/>
                  </a:cubicBezTo>
                  <a:cubicBezTo>
                    <a:pt x="17937" y="2058"/>
                    <a:pt x="19351" y="3472"/>
                    <a:pt x="20251" y="5401"/>
                  </a:cubicBezTo>
                  <a:cubicBezTo>
                    <a:pt x="21151" y="7298"/>
                    <a:pt x="21473" y="9708"/>
                    <a:pt x="21473" y="12376"/>
                  </a:cubicBezTo>
                  <a:cubicBezTo>
                    <a:pt x="21473" y="15044"/>
                    <a:pt x="21216" y="18034"/>
                    <a:pt x="20959" y="20348"/>
                  </a:cubicBezTo>
                  <a:cubicBezTo>
                    <a:pt x="20830" y="21506"/>
                    <a:pt x="20701" y="22470"/>
                    <a:pt x="20605" y="23177"/>
                  </a:cubicBezTo>
                  <a:cubicBezTo>
                    <a:pt x="20508" y="23884"/>
                    <a:pt x="20444" y="24270"/>
                    <a:pt x="20444" y="24270"/>
                  </a:cubicBezTo>
                  <a:lnTo>
                    <a:pt x="20444" y="24302"/>
                  </a:lnTo>
                  <a:cubicBezTo>
                    <a:pt x="20444" y="24302"/>
                    <a:pt x="20412" y="24816"/>
                    <a:pt x="20380" y="25652"/>
                  </a:cubicBezTo>
                  <a:cubicBezTo>
                    <a:pt x="20251" y="28159"/>
                    <a:pt x="19930" y="33399"/>
                    <a:pt x="19705" y="35360"/>
                  </a:cubicBezTo>
                  <a:cubicBezTo>
                    <a:pt x="19705" y="35649"/>
                    <a:pt x="19544" y="36067"/>
                    <a:pt x="19351" y="36549"/>
                  </a:cubicBezTo>
                  <a:cubicBezTo>
                    <a:pt x="18612" y="38253"/>
                    <a:pt x="16876" y="40889"/>
                    <a:pt x="15205" y="43107"/>
                  </a:cubicBezTo>
                  <a:cubicBezTo>
                    <a:pt x="14369" y="44232"/>
                    <a:pt x="13565" y="45260"/>
                    <a:pt x="12858" y="46000"/>
                  </a:cubicBezTo>
                  <a:cubicBezTo>
                    <a:pt x="12537" y="46353"/>
                    <a:pt x="12215" y="46675"/>
                    <a:pt x="11990" y="46868"/>
                  </a:cubicBezTo>
                  <a:cubicBezTo>
                    <a:pt x="11862" y="46996"/>
                    <a:pt x="11733" y="47060"/>
                    <a:pt x="11669" y="47125"/>
                  </a:cubicBezTo>
                  <a:cubicBezTo>
                    <a:pt x="11595" y="47174"/>
                    <a:pt x="11539" y="47205"/>
                    <a:pt x="11503" y="47216"/>
                  </a:cubicBezTo>
                  <a:lnTo>
                    <a:pt x="11503" y="47216"/>
                  </a:lnTo>
                  <a:cubicBezTo>
                    <a:pt x="11487" y="47198"/>
                    <a:pt x="11433" y="47136"/>
                    <a:pt x="11379" y="47028"/>
                  </a:cubicBezTo>
                  <a:cubicBezTo>
                    <a:pt x="11251" y="46835"/>
                    <a:pt x="11122" y="46482"/>
                    <a:pt x="10994" y="46032"/>
                  </a:cubicBezTo>
                  <a:cubicBezTo>
                    <a:pt x="10512" y="44457"/>
                    <a:pt x="10094" y="41660"/>
                    <a:pt x="9804" y="39281"/>
                  </a:cubicBezTo>
                  <a:cubicBezTo>
                    <a:pt x="9644" y="38092"/>
                    <a:pt x="9547" y="36999"/>
                    <a:pt x="9451" y="36196"/>
                  </a:cubicBezTo>
                  <a:cubicBezTo>
                    <a:pt x="9387" y="35424"/>
                    <a:pt x="9322" y="34910"/>
                    <a:pt x="9322" y="34910"/>
                  </a:cubicBezTo>
                  <a:cubicBezTo>
                    <a:pt x="9322" y="34845"/>
                    <a:pt x="9290" y="34781"/>
                    <a:pt x="9226" y="34749"/>
                  </a:cubicBezTo>
                  <a:cubicBezTo>
                    <a:pt x="9161" y="34685"/>
                    <a:pt x="9097" y="34685"/>
                    <a:pt x="9001" y="34685"/>
                  </a:cubicBezTo>
                  <a:cubicBezTo>
                    <a:pt x="8711" y="34749"/>
                    <a:pt x="8422" y="34781"/>
                    <a:pt x="8101" y="34781"/>
                  </a:cubicBezTo>
                  <a:cubicBezTo>
                    <a:pt x="6879" y="34781"/>
                    <a:pt x="5529" y="34299"/>
                    <a:pt x="4436" y="33592"/>
                  </a:cubicBezTo>
                  <a:cubicBezTo>
                    <a:pt x="3343" y="32917"/>
                    <a:pt x="2475" y="31952"/>
                    <a:pt x="2186" y="31085"/>
                  </a:cubicBezTo>
                  <a:cubicBezTo>
                    <a:pt x="2025" y="30635"/>
                    <a:pt x="1833" y="29574"/>
                    <a:pt x="1672" y="28192"/>
                  </a:cubicBezTo>
                  <a:cubicBezTo>
                    <a:pt x="1093" y="24013"/>
                    <a:pt x="547" y="16684"/>
                    <a:pt x="547" y="12151"/>
                  </a:cubicBezTo>
                  <a:cubicBezTo>
                    <a:pt x="547" y="11412"/>
                    <a:pt x="547" y="10769"/>
                    <a:pt x="579" y="10191"/>
                  </a:cubicBezTo>
                  <a:cubicBezTo>
                    <a:pt x="740" y="7651"/>
                    <a:pt x="1608" y="5883"/>
                    <a:pt x="2475" y="4758"/>
                  </a:cubicBezTo>
                  <a:cubicBezTo>
                    <a:pt x="2893" y="4180"/>
                    <a:pt x="3311" y="3762"/>
                    <a:pt x="3601" y="3505"/>
                  </a:cubicBezTo>
                  <a:cubicBezTo>
                    <a:pt x="3761" y="3376"/>
                    <a:pt x="3890" y="3280"/>
                    <a:pt x="3986" y="3215"/>
                  </a:cubicBezTo>
                  <a:lnTo>
                    <a:pt x="4083" y="3151"/>
                  </a:lnTo>
                  <a:lnTo>
                    <a:pt x="4115" y="3151"/>
                  </a:lnTo>
                  <a:lnTo>
                    <a:pt x="4115" y="3119"/>
                  </a:lnTo>
                  <a:cubicBezTo>
                    <a:pt x="6268" y="1576"/>
                    <a:pt x="8744" y="547"/>
                    <a:pt x="11540" y="547"/>
                  </a:cubicBezTo>
                  <a:close/>
                  <a:moveTo>
                    <a:pt x="11540" y="1"/>
                  </a:moveTo>
                  <a:cubicBezTo>
                    <a:pt x="8631" y="1"/>
                    <a:pt x="6039" y="1082"/>
                    <a:pt x="3829" y="2675"/>
                  </a:cubicBezTo>
                  <a:lnTo>
                    <a:pt x="3826" y="2669"/>
                  </a:lnTo>
                  <a:cubicBezTo>
                    <a:pt x="3793" y="2701"/>
                    <a:pt x="2925" y="3215"/>
                    <a:pt x="2025" y="4437"/>
                  </a:cubicBezTo>
                  <a:cubicBezTo>
                    <a:pt x="1125" y="5626"/>
                    <a:pt x="193" y="7491"/>
                    <a:pt x="65" y="10191"/>
                  </a:cubicBezTo>
                  <a:cubicBezTo>
                    <a:pt x="32" y="10737"/>
                    <a:pt x="0" y="11412"/>
                    <a:pt x="0" y="12151"/>
                  </a:cubicBezTo>
                  <a:cubicBezTo>
                    <a:pt x="0" y="15205"/>
                    <a:pt x="257" y="19480"/>
                    <a:pt x="579" y="23209"/>
                  </a:cubicBezTo>
                  <a:cubicBezTo>
                    <a:pt x="772" y="25106"/>
                    <a:pt x="933" y="26842"/>
                    <a:pt x="1125" y="28256"/>
                  </a:cubicBezTo>
                  <a:cubicBezTo>
                    <a:pt x="1318" y="29670"/>
                    <a:pt x="1511" y="30731"/>
                    <a:pt x="1672" y="31245"/>
                  </a:cubicBezTo>
                  <a:cubicBezTo>
                    <a:pt x="2025" y="32306"/>
                    <a:pt x="2958" y="33303"/>
                    <a:pt x="4147" y="34042"/>
                  </a:cubicBezTo>
                  <a:cubicBezTo>
                    <a:pt x="5336" y="34813"/>
                    <a:pt x="6751" y="35296"/>
                    <a:pt x="8101" y="35328"/>
                  </a:cubicBezTo>
                  <a:cubicBezTo>
                    <a:pt x="8354" y="35328"/>
                    <a:pt x="8591" y="35311"/>
                    <a:pt x="8836" y="35266"/>
                  </a:cubicBezTo>
                  <a:lnTo>
                    <a:pt x="8836" y="35266"/>
                  </a:lnTo>
                  <a:cubicBezTo>
                    <a:pt x="8917" y="36116"/>
                    <a:pt x="9173" y="38690"/>
                    <a:pt x="9515" y="41242"/>
                  </a:cubicBezTo>
                  <a:cubicBezTo>
                    <a:pt x="9740" y="42817"/>
                    <a:pt x="10029" y="44392"/>
                    <a:pt x="10319" y="45582"/>
                  </a:cubicBezTo>
                  <a:cubicBezTo>
                    <a:pt x="10447" y="46193"/>
                    <a:pt x="10608" y="46675"/>
                    <a:pt x="10769" y="47060"/>
                  </a:cubicBezTo>
                  <a:cubicBezTo>
                    <a:pt x="10865" y="47221"/>
                    <a:pt x="10929" y="47382"/>
                    <a:pt x="11058" y="47510"/>
                  </a:cubicBezTo>
                  <a:cubicBezTo>
                    <a:pt x="11090" y="47575"/>
                    <a:pt x="11154" y="47639"/>
                    <a:pt x="11251" y="47671"/>
                  </a:cubicBezTo>
                  <a:cubicBezTo>
                    <a:pt x="11315" y="47703"/>
                    <a:pt x="11412" y="47735"/>
                    <a:pt x="11508" y="47735"/>
                  </a:cubicBezTo>
                  <a:lnTo>
                    <a:pt x="11604" y="47735"/>
                  </a:lnTo>
                  <a:cubicBezTo>
                    <a:pt x="11733" y="47703"/>
                    <a:pt x="11862" y="47639"/>
                    <a:pt x="11990" y="47543"/>
                  </a:cubicBezTo>
                  <a:cubicBezTo>
                    <a:pt x="12505" y="47189"/>
                    <a:pt x="13212" y="46450"/>
                    <a:pt x="14047" y="45453"/>
                  </a:cubicBezTo>
                  <a:cubicBezTo>
                    <a:pt x="15301" y="43942"/>
                    <a:pt x="16780" y="41949"/>
                    <a:pt x="18001" y="40053"/>
                  </a:cubicBezTo>
                  <a:cubicBezTo>
                    <a:pt x="18612" y="39121"/>
                    <a:pt x="19126" y="38221"/>
                    <a:pt x="19544" y="37417"/>
                  </a:cubicBezTo>
                  <a:cubicBezTo>
                    <a:pt x="19930" y="36613"/>
                    <a:pt x="20187" y="35938"/>
                    <a:pt x="20251" y="35424"/>
                  </a:cubicBezTo>
                  <a:cubicBezTo>
                    <a:pt x="20530" y="32882"/>
                    <a:pt x="20959" y="24931"/>
                    <a:pt x="20989" y="24366"/>
                  </a:cubicBezTo>
                  <a:lnTo>
                    <a:pt x="20989" y="24366"/>
                  </a:lnTo>
                  <a:lnTo>
                    <a:pt x="20991" y="24366"/>
                  </a:lnTo>
                  <a:cubicBezTo>
                    <a:pt x="20991" y="24366"/>
                    <a:pt x="21987" y="17809"/>
                    <a:pt x="21987" y="12376"/>
                  </a:cubicBezTo>
                  <a:cubicBezTo>
                    <a:pt x="21987" y="9644"/>
                    <a:pt x="21666" y="7169"/>
                    <a:pt x="20734" y="5176"/>
                  </a:cubicBezTo>
                  <a:cubicBezTo>
                    <a:pt x="19801" y="3151"/>
                    <a:pt x="18258" y="1576"/>
                    <a:pt x="15848" y="772"/>
                  </a:cubicBezTo>
                  <a:cubicBezTo>
                    <a:pt x="14337" y="258"/>
                    <a:pt x="12890" y="1"/>
                    <a:pt x="115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40"/>
            <p:cNvSpPr/>
            <p:nvPr/>
          </p:nvSpPr>
          <p:spPr>
            <a:xfrm>
              <a:off x="4706400" y="3568950"/>
              <a:ext cx="116550" cy="215550"/>
            </a:xfrm>
            <a:custGeom>
              <a:rect b="b" l="l" r="r" t="t"/>
              <a:pathLst>
                <a:path extrusionOk="0" h="8622" w="4662">
                  <a:moveTo>
                    <a:pt x="3089" y="1"/>
                  </a:moveTo>
                  <a:cubicBezTo>
                    <a:pt x="1847" y="1"/>
                    <a:pt x="1" y="2899"/>
                    <a:pt x="1" y="2899"/>
                  </a:cubicBezTo>
                  <a:lnTo>
                    <a:pt x="1319" y="7849"/>
                  </a:lnTo>
                  <a:cubicBezTo>
                    <a:pt x="1550" y="8377"/>
                    <a:pt x="1849" y="8621"/>
                    <a:pt x="2171" y="8621"/>
                  </a:cubicBezTo>
                  <a:cubicBezTo>
                    <a:pt x="2654" y="8621"/>
                    <a:pt x="3190" y="8074"/>
                    <a:pt x="3633" y="7110"/>
                  </a:cubicBezTo>
                  <a:cubicBezTo>
                    <a:pt x="4372" y="5503"/>
                    <a:pt x="4662" y="1002"/>
                    <a:pt x="3504" y="135"/>
                  </a:cubicBezTo>
                  <a:cubicBezTo>
                    <a:pt x="3377" y="42"/>
                    <a:pt x="3238" y="1"/>
                    <a:pt x="30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40"/>
            <p:cNvSpPr/>
            <p:nvPr/>
          </p:nvSpPr>
          <p:spPr>
            <a:xfrm>
              <a:off x="4700775" y="3561850"/>
              <a:ext cx="118975" cy="229050"/>
            </a:xfrm>
            <a:custGeom>
              <a:rect b="b" l="l" r="r" t="t"/>
              <a:pathLst>
                <a:path extrusionOk="0" h="9162" w="4759">
                  <a:moveTo>
                    <a:pt x="3312" y="1"/>
                  </a:moveTo>
                  <a:cubicBezTo>
                    <a:pt x="2894" y="1"/>
                    <a:pt x="2508" y="226"/>
                    <a:pt x="2154" y="515"/>
                  </a:cubicBezTo>
                  <a:cubicBezTo>
                    <a:pt x="1576" y="965"/>
                    <a:pt x="1061" y="1576"/>
                    <a:pt x="676" y="2090"/>
                  </a:cubicBezTo>
                  <a:cubicBezTo>
                    <a:pt x="258" y="2604"/>
                    <a:pt x="1" y="3022"/>
                    <a:pt x="1" y="3022"/>
                  </a:cubicBezTo>
                  <a:lnTo>
                    <a:pt x="451" y="3312"/>
                  </a:lnTo>
                  <a:cubicBezTo>
                    <a:pt x="451" y="3312"/>
                    <a:pt x="483" y="3279"/>
                    <a:pt x="515" y="3215"/>
                  </a:cubicBezTo>
                  <a:cubicBezTo>
                    <a:pt x="708" y="2926"/>
                    <a:pt x="1190" y="2251"/>
                    <a:pt x="1736" y="1640"/>
                  </a:cubicBezTo>
                  <a:cubicBezTo>
                    <a:pt x="2026" y="1319"/>
                    <a:pt x="2315" y="1061"/>
                    <a:pt x="2604" y="836"/>
                  </a:cubicBezTo>
                  <a:cubicBezTo>
                    <a:pt x="2862" y="644"/>
                    <a:pt x="3119" y="547"/>
                    <a:pt x="3312" y="547"/>
                  </a:cubicBezTo>
                  <a:cubicBezTo>
                    <a:pt x="3408" y="547"/>
                    <a:pt x="3472" y="579"/>
                    <a:pt x="3569" y="611"/>
                  </a:cubicBezTo>
                  <a:cubicBezTo>
                    <a:pt x="3762" y="772"/>
                    <a:pt x="3954" y="1126"/>
                    <a:pt x="4051" y="1640"/>
                  </a:cubicBezTo>
                  <a:cubicBezTo>
                    <a:pt x="4179" y="2154"/>
                    <a:pt x="4244" y="2797"/>
                    <a:pt x="4244" y="3472"/>
                  </a:cubicBezTo>
                  <a:cubicBezTo>
                    <a:pt x="4244" y="4179"/>
                    <a:pt x="4179" y="4951"/>
                    <a:pt x="4051" y="5626"/>
                  </a:cubicBezTo>
                  <a:cubicBezTo>
                    <a:pt x="3954" y="6301"/>
                    <a:pt x="3794" y="6912"/>
                    <a:pt x="3601" y="7297"/>
                  </a:cubicBezTo>
                  <a:cubicBezTo>
                    <a:pt x="3408" y="7747"/>
                    <a:pt x="3183" y="8101"/>
                    <a:pt x="2958" y="8326"/>
                  </a:cubicBezTo>
                  <a:cubicBezTo>
                    <a:pt x="2733" y="8551"/>
                    <a:pt x="2540" y="8648"/>
                    <a:pt x="2411" y="8648"/>
                  </a:cubicBezTo>
                  <a:cubicBezTo>
                    <a:pt x="2315" y="8648"/>
                    <a:pt x="2219" y="8615"/>
                    <a:pt x="2090" y="8519"/>
                  </a:cubicBezTo>
                  <a:cubicBezTo>
                    <a:pt x="1994" y="8423"/>
                    <a:pt x="1897" y="8262"/>
                    <a:pt x="1769" y="8037"/>
                  </a:cubicBezTo>
                  <a:lnTo>
                    <a:pt x="1286" y="8230"/>
                  </a:lnTo>
                  <a:cubicBezTo>
                    <a:pt x="1415" y="8519"/>
                    <a:pt x="1576" y="8744"/>
                    <a:pt x="1769" y="8905"/>
                  </a:cubicBezTo>
                  <a:cubicBezTo>
                    <a:pt x="1929" y="9065"/>
                    <a:pt x="2154" y="9162"/>
                    <a:pt x="2411" y="9162"/>
                  </a:cubicBezTo>
                  <a:cubicBezTo>
                    <a:pt x="2733" y="9162"/>
                    <a:pt x="3054" y="8969"/>
                    <a:pt x="3344" y="8712"/>
                  </a:cubicBezTo>
                  <a:cubicBezTo>
                    <a:pt x="3633" y="8423"/>
                    <a:pt x="3890" y="8005"/>
                    <a:pt x="4115" y="7522"/>
                  </a:cubicBezTo>
                  <a:cubicBezTo>
                    <a:pt x="4308" y="7072"/>
                    <a:pt x="4469" y="6430"/>
                    <a:pt x="4597" y="5722"/>
                  </a:cubicBezTo>
                  <a:cubicBezTo>
                    <a:pt x="4694" y="5015"/>
                    <a:pt x="4758" y="4212"/>
                    <a:pt x="4758" y="3472"/>
                  </a:cubicBezTo>
                  <a:cubicBezTo>
                    <a:pt x="4758" y="2765"/>
                    <a:pt x="4726" y="2090"/>
                    <a:pt x="4565" y="1511"/>
                  </a:cubicBezTo>
                  <a:cubicBezTo>
                    <a:pt x="4437" y="965"/>
                    <a:pt x="4244" y="483"/>
                    <a:pt x="3890" y="194"/>
                  </a:cubicBezTo>
                  <a:cubicBezTo>
                    <a:pt x="3697" y="65"/>
                    <a:pt x="3504" y="1"/>
                    <a:pt x="33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40"/>
            <p:cNvSpPr/>
            <p:nvPr/>
          </p:nvSpPr>
          <p:spPr>
            <a:xfrm>
              <a:off x="4340750" y="3605550"/>
              <a:ext cx="114950" cy="202225"/>
            </a:xfrm>
            <a:custGeom>
              <a:rect b="b" l="l" r="r" t="t"/>
              <a:pathLst>
                <a:path extrusionOk="0" h="8089" w="4598">
                  <a:moveTo>
                    <a:pt x="1349" y="0"/>
                  </a:moveTo>
                  <a:cubicBezTo>
                    <a:pt x="1235" y="0"/>
                    <a:pt x="1144" y="87"/>
                    <a:pt x="1094" y="213"/>
                  </a:cubicBezTo>
                  <a:cubicBezTo>
                    <a:pt x="1094" y="213"/>
                    <a:pt x="837" y="1339"/>
                    <a:pt x="547" y="2689"/>
                  </a:cubicBezTo>
                  <a:cubicBezTo>
                    <a:pt x="290" y="4039"/>
                    <a:pt x="1" y="5614"/>
                    <a:pt x="1" y="6546"/>
                  </a:cubicBezTo>
                  <a:cubicBezTo>
                    <a:pt x="1" y="6803"/>
                    <a:pt x="1" y="7028"/>
                    <a:pt x="97" y="7221"/>
                  </a:cubicBezTo>
                  <a:cubicBezTo>
                    <a:pt x="290" y="7575"/>
                    <a:pt x="644" y="7767"/>
                    <a:pt x="1030" y="7896"/>
                  </a:cubicBezTo>
                  <a:cubicBezTo>
                    <a:pt x="1415" y="8025"/>
                    <a:pt x="1865" y="8089"/>
                    <a:pt x="2347" y="8089"/>
                  </a:cubicBezTo>
                  <a:cubicBezTo>
                    <a:pt x="3119" y="8057"/>
                    <a:pt x="3890" y="7928"/>
                    <a:pt x="4405" y="7639"/>
                  </a:cubicBezTo>
                  <a:cubicBezTo>
                    <a:pt x="4533" y="7575"/>
                    <a:pt x="4598" y="7382"/>
                    <a:pt x="4501" y="7253"/>
                  </a:cubicBezTo>
                  <a:cubicBezTo>
                    <a:pt x="4458" y="7167"/>
                    <a:pt x="4373" y="7125"/>
                    <a:pt x="4282" y="7125"/>
                  </a:cubicBezTo>
                  <a:cubicBezTo>
                    <a:pt x="4237" y="7125"/>
                    <a:pt x="4190" y="7135"/>
                    <a:pt x="4148" y="7157"/>
                  </a:cubicBezTo>
                  <a:cubicBezTo>
                    <a:pt x="3762" y="7382"/>
                    <a:pt x="3023" y="7542"/>
                    <a:pt x="2347" y="7542"/>
                  </a:cubicBezTo>
                  <a:cubicBezTo>
                    <a:pt x="1930" y="7542"/>
                    <a:pt x="1512" y="7478"/>
                    <a:pt x="1190" y="7382"/>
                  </a:cubicBezTo>
                  <a:cubicBezTo>
                    <a:pt x="869" y="7285"/>
                    <a:pt x="644" y="7125"/>
                    <a:pt x="580" y="6996"/>
                  </a:cubicBezTo>
                  <a:cubicBezTo>
                    <a:pt x="580" y="6964"/>
                    <a:pt x="547" y="6771"/>
                    <a:pt x="547" y="6546"/>
                  </a:cubicBezTo>
                  <a:cubicBezTo>
                    <a:pt x="547" y="5710"/>
                    <a:pt x="805" y="4135"/>
                    <a:pt x="1094" y="2785"/>
                  </a:cubicBezTo>
                  <a:cubicBezTo>
                    <a:pt x="1222" y="2110"/>
                    <a:pt x="1351" y="1499"/>
                    <a:pt x="1447" y="1049"/>
                  </a:cubicBezTo>
                  <a:cubicBezTo>
                    <a:pt x="1576" y="599"/>
                    <a:pt x="1640" y="342"/>
                    <a:pt x="1640" y="342"/>
                  </a:cubicBezTo>
                  <a:cubicBezTo>
                    <a:pt x="1672" y="181"/>
                    <a:pt x="1576" y="53"/>
                    <a:pt x="1447" y="21"/>
                  </a:cubicBezTo>
                  <a:cubicBezTo>
                    <a:pt x="1413" y="7"/>
                    <a:pt x="1380" y="0"/>
                    <a:pt x="13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40"/>
            <p:cNvSpPr/>
            <p:nvPr/>
          </p:nvSpPr>
          <p:spPr>
            <a:xfrm>
              <a:off x="4360050" y="3835075"/>
              <a:ext cx="135825" cy="28150"/>
            </a:xfrm>
            <a:custGeom>
              <a:rect b="b" l="l" r="r" t="t"/>
              <a:pathLst>
                <a:path extrusionOk="0" h="1126" w="5433">
                  <a:moveTo>
                    <a:pt x="5117" y="1"/>
                  </a:moveTo>
                  <a:cubicBezTo>
                    <a:pt x="5072" y="1"/>
                    <a:pt x="5026" y="12"/>
                    <a:pt x="4983" y="33"/>
                  </a:cubicBezTo>
                  <a:cubicBezTo>
                    <a:pt x="4276" y="451"/>
                    <a:pt x="3408" y="612"/>
                    <a:pt x="2604" y="612"/>
                  </a:cubicBezTo>
                  <a:cubicBezTo>
                    <a:pt x="1993" y="612"/>
                    <a:pt x="1447" y="515"/>
                    <a:pt x="1029" y="451"/>
                  </a:cubicBezTo>
                  <a:cubicBezTo>
                    <a:pt x="836" y="419"/>
                    <a:pt x="675" y="354"/>
                    <a:pt x="547" y="354"/>
                  </a:cubicBezTo>
                  <a:cubicBezTo>
                    <a:pt x="483" y="322"/>
                    <a:pt x="450" y="322"/>
                    <a:pt x="418" y="290"/>
                  </a:cubicBezTo>
                  <a:lnTo>
                    <a:pt x="386" y="290"/>
                  </a:lnTo>
                  <a:cubicBezTo>
                    <a:pt x="359" y="285"/>
                    <a:pt x="333" y="282"/>
                    <a:pt x="309" y="282"/>
                  </a:cubicBezTo>
                  <a:cubicBezTo>
                    <a:pt x="185" y="282"/>
                    <a:pt x="91" y="349"/>
                    <a:pt x="65" y="483"/>
                  </a:cubicBezTo>
                  <a:cubicBezTo>
                    <a:pt x="0" y="612"/>
                    <a:pt x="97" y="772"/>
                    <a:pt x="225" y="804"/>
                  </a:cubicBezTo>
                  <a:cubicBezTo>
                    <a:pt x="258" y="804"/>
                    <a:pt x="1318" y="1126"/>
                    <a:pt x="2604" y="1126"/>
                  </a:cubicBezTo>
                  <a:cubicBezTo>
                    <a:pt x="3472" y="1126"/>
                    <a:pt x="4436" y="997"/>
                    <a:pt x="5240" y="483"/>
                  </a:cubicBezTo>
                  <a:cubicBezTo>
                    <a:pt x="5369" y="419"/>
                    <a:pt x="5433" y="258"/>
                    <a:pt x="5336" y="129"/>
                  </a:cubicBezTo>
                  <a:cubicBezTo>
                    <a:pt x="5294" y="44"/>
                    <a:pt x="5208" y="1"/>
                    <a:pt x="51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40"/>
            <p:cNvSpPr/>
            <p:nvPr/>
          </p:nvSpPr>
          <p:spPr>
            <a:xfrm>
              <a:off x="4480600" y="3605250"/>
              <a:ext cx="28950" cy="57875"/>
            </a:xfrm>
            <a:custGeom>
              <a:rect b="b" l="l" r="r" t="t"/>
              <a:pathLst>
                <a:path extrusionOk="0" h="2315" w="1158">
                  <a:moveTo>
                    <a:pt x="579" y="0"/>
                  </a:moveTo>
                  <a:cubicBezTo>
                    <a:pt x="257" y="0"/>
                    <a:pt x="0" y="515"/>
                    <a:pt x="0" y="1158"/>
                  </a:cubicBezTo>
                  <a:cubicBezTo>
                    <a:pt x="0" y="1801"/>
                    <a:pt x="257" y="2315"/>
                    <a:pt x="579" y="2315"/>
                  </a:cubicBezTo>
                  <a:cubicBezTo>
                    <a:pt x="900" y="2315"/>
                    <a:pt x="1157" y="1801"/>
                    <a:pt x="1157" y="1158"/>
                  </a:cubicBezTo>
                  <a:cubicBezTo>
                    <a:pt x="1157" y="515"/>
                    <a:pt x="900" y="0"/>
                    <a:pt x="5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40"/>
            <p:cNvSpPr/>
            <p:nvPr/>
          </p:nvSpPr>
          <p:spPr>
            <a:xfrm>
              <a:off x="4305400" y="3586775"/>
              <a:ext cx="29750" cy="57875"/>
            </a:xfrm>
            <a:custGeom>
              <a:rect b="b" l="l" r="r" t="t"/>
              <a:pathLst>
                <a:path extrusionOk="0" h="2315" w="1190">
                  <a:moveTo>
                    <a:pt x="611" y="0"/>
                  </a:moveTo>
                  <a:cubicBezTo>
                    <a:pt x="290" y="0"/>
                    <a:pt x="1" y="514"/>
                    <a:pt x="1" y="1157"/>
                  </a:cubicBezTo>
                  <a:cubicBezTo>
                    <a:pt x="1" y="1800"/>
                    <a:pt x="290" y="2315"/>
                    <a:pt x="611" y="2315"/>
                  </a:cubicBezTo>
                  <a:cubicBezTo>
                    <a:pt x="933" y="2315"/>
                    <a:pt x="1190" y="1800"/>
                    <a:pt x="1190" y="1157"/>
                  </a:cubicBezTo>
                  <a:cubicBezTo>
                    <a:pt x="1190" y="514"/>
                    <a:pt x="933"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40"/>
            <p:cNvSpPr/>
            <p:nvPr/>
          </p:nvSpPr>
          <p:spPr>
            <a:xfrm>
              <a:off x="4276475" y="3539350"/>
              <a:ext cx="94850" cy="24950"/>
            </a:xfrm>
            <a:custGeom>
              <a:rect b="b" l="l" r="r" t="t"/>
              <a:pathLst>
                <a:path extrusionOk="0" h="998" w="3794">
                  <a:moveTo>
                    <a:pt x="1833" y="1"/>
                  </a:moveTo>
                  <a:cubicBezTo>
                    <a:pt x="804" y="1"/>
                    <a:pt x="161" y="483"/>
                    <a:pt x="129" y="515"/>
                  </a:cubicBezTo>
                  <a:cubicBezTo>
                    <a:pt x="33" y="611"/>
                    <a:pt x="0" y="772"/>
                    <a:pt x="97" y="901"/>
                  </a:cubicBezTo>
                  <a:cubicBezTo>
                    <a:pt x="153" y="957"/>
                    <a:pt x="231" y="991"/>
                    <a:pt x="305" y="991"/>
                  </a:cubicBezTo>
                  <a:cubicBezTo>
                    <a:pt x="358" y="991"/>
                    <a:pt x="410" y="973"/>
                    <a:pt x="450" y="933"/>
                  </a:cubicBezTo>
                  <a:cubicBezTo>
                    <a:pt x="483" y="933"/>
                    <a:pt x="997" y="547"/>
                    <a:pt x="1833" y="547"/>
                  </a:cubicBezTo>
                  <a:cubicBezTo>
                    <a:pt x="2250" y="547"/>
                    <a:pt x="2797" y="644"/>
                    <a:pt x="3376" y="965"/>
                  </a:cubicBezTo>
                  <a:cubicBezTo>
                    <a:pt x="3418" y="986"/>
                    <a:pt x="3465" y="997"/>
                    <a:pt x="3510" y="997"/>
                  </a:cubicBezTo>
                  <a:cubicBezTo>
                    <a:pt x="3601" y="997"/>
                    <a:pt x="3686" y="954"/>
                    <a:pt x="3729" y="869"/>
                  </a:cubicBezTo>
                  <a:cubicBezTo>
                    <a:pt x="3793" y="740"/>
                    <a:pt x="3761" y="547"/>
                    <a:pt x="3633" y="483"/>
                  </a:cubicBezTo>
                  <a:cubicBezTo>
                    <a:pt x="2958" y="129"/>
                    <a:pt x="2347" y="1"/>
                    <a:pt x="18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40"/>
            <p:cNvSpPr/>
            <p:nvPr/>
          </p:nvSpPr>
          <p:spPr>
            <a:xfrm>
              <a:off x="4443625" y="3548200"/>
              <a:ext cx="135025" cy="38000"/>
            </a:xfrm>
            <a:custGeom>
              <a:rect b="b" l="l" r="r" t="t"/>
              <a:pathLst>
                <a:path extrusionOk="0" h="1520" w="5401">
                  <a:moveTo>
                    <a:pt x="2636" y="0"/>
                  </a:moveTo>
                  <a:cubicBezTo>
                    <a:pt x="1318" y="0"/>
                    <a:pt x="225" y="579"/>
                    <a:pt x="193" y="579"/>
                  </a:cubicBezTo>
                  <a:cubicBezTo>
                    <a:pt x="65" y="643"/>
                    <a:pt x="0" y="804"/>
                    <a:pt x="65" y="932"/>
                  </a:cubicBezTo>
                  <a:cubicBezTo>
                    <a:pt x="112" y="1027"/>
                    <a:pt x="211" y="1086"/>
                    <a:pt x="310" y="1086"/>
                  </a:cubicBezTo>
                  <a:cubicBezTo>
                    <a:pt x="347" y="1086"/>
                    <a:pt x="384" y="1078"/>
                    <a:pt x="418" y="1061"/>
                  </a:cubicBezTo>
                  <a:lnTo>
                    <a:pt x="450" y="1061"/>
                  </a:lnTo>
                  <a:cubicBezTo>
                    <a:pt x="547" y="997"/>
                    <a:pt x="1543" y="547"/>
                    <a:pt x="2636" y="547"/>
                  </a:cubicBezTo>
                  <a:cubicBezTo>
                    <a:pt x="3408" y="547"/>
                    <a:pt x="4243" y="740"/>
                    <a:pt x="4919" y="1447"/>
                  </a:cubicBezTo>
                  <a:cubicBezTo>
                    <a:pt x="4983" y="1495"/>
                    <a:pt x="5055" y="1519"/>
                    <a:pt x="5123" y="1519"/>
                  </a:cubicBezTo>
                  <a:cubicBezTo>
                    <a:pt x="5192" y="1519"/>
                    <a:pt x="5256" y="1495"/>
                    <a:pt x="5304" y="1447"/>
                  </a:cubicBezTo>
                  <a:cubicBezTo>
                    <a:pt x="5401" y="1318"/>
                    <a:pt x="5401" y="1157"/>
                    <a:pt x="5304" y="1061"/>
                  </a:cubicBezTo>
                  <a:cubicBezTo>
                    <a:pt x="4501" y="257"/>
                    <a:pt x="3504" y="0"/>
                    <a:pt x="26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40"/>
            <p:cNvSpPr/>
            <p:nvPr/>
          </p:nvSpPr>
          <p:spPr>
            <a:xfrm>
              <a:off x="4481400" y="4034375"/>
              <a:ext cx="855050" cy="1335625"/>
            </a:xfrm>
            <a:custGeom>
              <a:rect b="b" l="l" r="r" t="t"/>
              <a:pathLst>
                <a:path extrusionOk="0" h="53425" w="34202">
                  <a:moveTo>
                    <a:pt x="14530" y="1"/>
                  </a:moveTo>
                  <a:lnTo>
                    <a:pt x="6236" y="5690"/>
                  </a:lnTo>
                  <a:cubicBezTo>
                    <a:pt x="6236" y="5690"/>
                    <a:pt x="6076" y="13855"/>
                    <a:pt x="4468" y="19384"/>
                  </a:cubicBezTo>
                  <a:cubicBezTo>
                    <a:pt x="2990" y="24559"/>
                    <a:pt x="322" y="50275"/>
                    <a:pt x="0" y="53425"/>
                  </a:cubicBezTo>
                  <a:lnTo>
                    <a:pt x="26809" y="53425"/>
                  </a:lnTo>
                  <a:cubicBezTo>
                    <a:pt x="27452" y="49760"/>
                    <a:pt x="33334" y="15366"/>
                    <a:pt x="33463" y="14273"/>
                  </a:cubicBezTo>
                  <a:cubicBezTo>
                    <a:pt x="33591" y="13116"/>
                    <a:pt x="34202" y="11219"/>
                    <a:pt x="33173" y="10930"/>
                  </a:cubicBezTo>
                  <a:cubicBezTo>
                    <a:pt x="32145" y="10640"/>
                    <a:pt x="14530" y="1"/>
                    <a:pt x="145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40"/>
            <p:cNvSpPr/>
            <p:nvPr/>
          </p:nvSpPr>
          <p:spPr>
            <a:xfrm>
              <a:off x="4474150" y="4027550"/>
              <a:ext cx="858300" cy="1348875"/>
            </a:xfrm>
            <a:custGeom>
              <a:rect b="b" l="l" r="r" t="t"/>
              <a:pathLst>
                <a:path extrusionOk="0" h="53955" w="34332">
                  <a:moveTo>
                    <a:pt x="14844" y="592"/>
                  </a:moveTo>
                  <a:lnTo>
                    <a:pt x="14844" y="592"/>
                  </a:lnTo>
                  <a:cubicBezTo>
                    <a:pt x="15659" y="1084"/>
                    <a:pt x="19592" y="3463"/>
                    <a:pt x="23627" y="5867"/>
                  </a:cubicBezTo>
                  <a:cubicBezTo>
                    <a:pt x="25877" y="7217"/>
                    <a:pt x="28192" y="8567"/>
                    <a:pt x="29992" y="9596"/>
                  </a:cubicBezTo>
                  <a:cubicBezTo>
                    <a:pt x="30892" y="10110"/>
                    <a:pt x="31663" y="10560"/>
                    <a:pt x="32242" y="10881"/>
                  </a:cubicBezTo>
                  <a:cubicBezTo>
                    <a:pt x="32531" y="11042"/>
                    <a:pt x="32788" y="11171"/>
                    <a:pt x="32949" y="11267"/>
                  </a:cubicBezTo>
                  <a:cubicBezTo>
                    <a:pt x="33142" y="11363"/>
                    <a:pt x="33270" y="11428"/>
                    <a:pt x="33399" y="11460"/>
                  </a:cubicBezTo>
                  <a:cubicBezTo>
                    <a:pt x="33528" y="11492"/>
                    <a:pt x="33624" y="11588"/>
                    <a:pt x="33688" y="11717"/>
                  </a:cubicBezTo>
                  <a:cubicBezTo>
                    <a:pt x="33753" y="11846"/>
                    <a:pt x="33785" y="12071"/>
                    <a:pt x="33785" y="12328"/>
                  </a:cubicBezTo>
                  <a:cubicBezTo>
                    <a:pt x="33785" y="12971"/>
                    <a:pt x="33560" y="13839"/>
                    <a:pt x="33495" y="14514"/>
                  </a:cubicBezTo>
                  <a:cubicBezTo>
                    <a:pt x="33463" y="14642"/>
                    <a:pt x="33367" y="15317"/>
                    <a:pt x="33174" y="16346"/>
                  </a:cubicBezTo>
                  <a:cubicBezTo>
                    <a:pt x="31977" y="23589"/>
                    <a:pt x="27572" y="49372"/>
                    <a:pt x="26880" y="53441"/>
                  </a:cubicBezTo>
                  <a:lnTo>
                    <a:pt x="577" y="53441"/>
                  </a:lnTo>
                  <a:cubicBezTo>
                    <a:pt x="785" y="51406"/>
                    <a:pt x="1494" y="44536"/>
                    <a:pt x="2347" y="37465"/>
                  </a:cubicBezTo>
                  <a:cubicBezTo>
                    <a:pt x="2797" y="33736"/>
                    <a:pt x="3280" y="29943"/>
                    <a:pt x="3762" y="26761"/>
                  </a:cubicBezTo>
                  <a:cubicBezTo>
                    <a:pt x="4212" y="23578"/>
                    <a:pt x="4662" y="20975"/>
                    <a:pt x="5015" y="19721"/>
                  </a:cubicBezTo>
                  <a:cubicBezTo>
                    <a:pt x="6529" y="14557"/>
                    <a:pt x="6755" y="7200"/>
                    <a:pt x="6781" y="6102"/>
                  </a:cubicBezTo>
                  <a:lnTo>
                    <a:pt x="6781" y="6102"/>
                  </a:lnTo>
                  <a:lnTo>
                    <a:pt x="14844" y="592"/>
                  </a:lnTo>
                  <a:close/>
                  <a:moveTo>
                    <a:pt x="14803" y="0"/>
                  </a:moveTo>
                  <a:cubicBezTo>
                    <a:pt x="14755" y="0"/>
                    <a:pt x="14707" y="16"/>
                    <a:pt x="14659" y="49"/>
                  </a:cubicBezTo>
                  <a:lnTo>
                    <a:pt x="6366" y="5738"/>
                  </a:lnTo>
                  <a:cubicBezTo>
                    <a:pt x="6301" y="5770"/>
                    <a:pt x="6237" y="5867"/>
                    <a:pt x="6237" y="5963"/>
                  </a:cubicBezTo>
                  <a:cubicBezTo>
                    <a:pt x="6237" y="5963"/>
                    <a:pt x="6237" y="6445"/>
                    <a:pt x="6205" y="7313"/>
                  </a:cubicBezTo>
                  <a:cubicBezTo>
                    <a:pt x="6076" y="9853"/>
                    <a:pt x="5690" y="15478"/>
                    <a:pt x="4501" y="19560"/>
                  </a:cubicBezTo>
                  <a:cubicBezTo>
                    <a:pt x="4115" y="20910"/>
                    <a:pt x="3698" y="23482"/>
                    <a:pt x="3215" y="26664"/>
                  </a:cubicBezTo>
                  <a:cubicBezTo>
                    <a:pt x="1833" y="36243"/>
                    <a:pt x="258" y="51287"/>
                    <a:pt x="33" y="53666"/>
                  </a:cubicBezTo>
                  <a:cubicBezTo>
                    <a:pt x="1" y="53730"/>
                    <a:pt x="33" y="53826"/>
                    <a:pt x="97" y="53891"/>
                  </a:cubicBezTo>
                  <a:cubicBezTo>
                    <a:pt x="129" y="53923"/>
                    <a:pt x="226" y="53955"/>
                    <a:pt x="290" y="53955"/>
                  </a:cubicBezTo>
                  <a:lnTo>
                    <a:pt x="27099" y="53955"/>
                  </a:lnTo>
                  <a:cubicBezTo>
                    <a:pt x="27227" y="53955"/>
                    <a:pt x="27356" y="53859"/>
                    <a:pt x="27356" y="53730"/>
                  </a:cubicBezTo>
                  <a:cubicBezTo>
                    <a:pt x="27677" y="51930"/>
                    <a:pt x="29317" y="42415"/>
                    <a:pt x="30892" y="33222"/>
                  </a:cubicBezTo>
                  <a:cubicBezTo>
                    <a:pt x="31663" y="28625"/>
                    <a:pt x="32435" y="24093"/>
                    <a:pt x="33013" y="20653"/>
                  </a:cubicBezTo>
                  <a:cubicBezTo>
                    <a:pt x="33303" y="18950"/>
                    <a:pt x="33528" y="17503"/>
                    <a:pt x="33720" y="16442"/>
                  </a:cubicBezTo>
                  <a:cubicBezTo>
                    <a:pt x="33881" y="15382"/>
                    <a:pt x="34010" y="14739"/>
                    <a:pt x="34010" y="14578"/>
                  </a:cubicBezTo>
                  <a:cubicBezTo>
                    <a:pt x="34106" y="13967"/>
                    <a:pt x="34299" y="13067"/>
                    <a:pt x="34331" y="12328"/>
                  </a:cubicBezTo>
                  <a:cubicBezTo>
                    <a:pt x="34331" y="12039"/>
                    <a:pt x="34267" y="11749"/>
                    <a:pt x="34170" y="11492"/>
                  </a:cubicBezTo>
                  <a:cubicBezTo>
                    <a:pt x="34042" y="11235"/>
                    <a:pt x="33849" y="11010"/>
                    <a:pt x="33528" y="10946"/>
                  </a:cubicBezTo>
                  <a:cubicBezTo>
                    <a:pt x="33528" y="10946"/>
                    <a:pt x="33367" y="10881"/>
                    <a:pt x="33206" y="10785"/>
                  </a:cubicBezTo>
                  <a:cubicBezTo>
                    <a:pt x="31824" y="10110"/>
                    <a:pt x="27259" y="7410"/>
                    <a:pt x="23048" y="4902"/>
                  </a:cubicBezTo>
                  <a:cubicBezTo>
                    <a:pt x="20927" y="3649"/>
                    <a:pt x="18902" y="2427"/>
                    <a:pt x="17423" y="1527"/>
                  </a:cubicBezTo>
                  <a:cubicBezTo>
                    <a:pt x="16684" y="1077"/>
                    <a:pt x="16073" y="724"/>
                    <a:pt x="15623" y="466"/>
                  </a:cubicBezTo>
                  <a:cubicBezTo>
                    <a:pt x="15205" y="209"/>
                    <a:pt x="14948" y="49"/>
                    <a:pt x="14948" y="49"/>
                  </a:cubicBezTo>
                  <a:cubicBezTo>
                    <a:pt x="14900" y="16"/>
                    <a:pt x="14852" y="0"/>
                    <a:pt x="148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40"/>
            <p:cNvSpPr/>
            <p:nvPr/>
          </p:nvSpPr>
          <p:spPr>
            <a:xfrm>
              <a:off x="4637300" y="3848750"/>
              <a:ext cx="257975" cy="516750"/>
            </a:xfrm>
            <a:custGeom>
              <a:rect b="b" l="l" r="r" t="t"/>
              <a:pathLst>
                <a:path extrusionOk="0" h="20670" w="10319">
                  <a:moveTo>
                    <a:pt x="9322" y="0"/>
                  </a:moveTo>
                  <a:lnTo>
                    <a:pt x="0" y="13115"/>
                  </a:lnTo>
                  <a:lnTo>
                    <a:pt x="2475" y="20669"/>
                  </a:lnTo>
                  <a:lnTo>
                    <a:pt x="10319" y="7586"/>
                  </a:lnTo>
                  <a:lnTo>
                    <a:pt x="932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40"/>
            <p:cNvSpPr/>
            <p:nvPr/>
          </p:nvSpPr>
          <p:spPr>
            <a:xfrm>
              <a:off x="4630050" y="3842025"/>
              <a:ext cx="272450" cy="530700"/>
            </a:xfrm>
            <a:custGeom>
              <a:rect b="b" l="l" r="r" t="t"/>
              <a:pathLst>
                <a:path extrusionOk="0" h="21228" w="10898">
                  <a:moveTo>
                    <a:pt x="9419" y="976"/>
                  </a:moveTo>
                  <a:lnTo>
                    <a:pt x="10351" y="7791"/>
                  </a:lnTo>
                  <a:lnTo>
                    <a:pt x="2830" y="20295"/>
                  </a:lnTo>
                  <a:lnTo>
                    <a:pt x="595" y="13433"/>
                  </a:lnTo>
                  <a:lnTo>
                    <a:pt x="9419" y="976"/>
                  </a:lnTo>
                  <a:close/>
                  <a:moveTo>
                    <a:pt x="9586" y="0"/>
                  </a:moveTo>
                  <a:cubicBezTo>
                    <a:pt x="9502" y="0"/>
                    <a:pt x="9435" y="36"/>
                    <a:pt x="9387" y="109"/>
                  </a:cubicBezTo>
                  <a:lnTo>
                    <a:pt x="65" y="13223"/>
                  </a:lnTo>
                  <a:cubicBezTo>
                    <a:pt x="1" y="13288"/>
                    <a:pt x="1" y="13384"/>
                    <a:pt x="33" y="13448"/>
                  </a:cubicBezTo>
                  <a:lnTo>
                    <a:pt x="2508" y="21035"/>
                  </a:lnTo>
                  <a:cubicBezTo>
                    <a:pt x="2540" y="21131"/>
                    <a:pt x="2637" y="21195"/>
                    <a:pt x="2733" y="21227"/>
                  </a:cubicBezTo>
                  <a:cubicBezTo>
                    <a:pt x="2830" y="21227"/>
                    <a:pt x="2926" y="21195"/>
                    <a:pt x="2990" y="21099"/>
                  </a:cubicBezTo>
                  <a:lnTo>
                    <a:pt x="10866" y="7984"/>
                  </a:lnTo>
                  <a:cubicBezTo>
                    <a:pt x="10898" y="7920"/>
                    <a:pt x="10898" y="7855"/>
                    <a:pt x="10898" y="7823"/>
                  </a:cubicBezTo>
                  <a:lnTo>
                    <a:pt x="9869" y="237"/>
                  </a:lnTo>
                  <a:cubicBezTo>
                    <a:pt x="9869" y="141"/>
                    <a:pt x="9773" y="44"/>
                    <a:pt x="9676" y="12"/>
                  </a:cubicBezTo>
                  <a:cubicBezTo>
                    <a:pt x="9644" y="4"/>
                    <a:pt x="9614" y="0"/>
                    <a:pt x="95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40"/>
            <p:cNvSpPr/>
            <p:nvPr/>
          </p:nvSpPr>
          <p:spPr>
            <a:xfrm>
              <a:off x="4855875" y="4281900"/>
              <a:ext cx="512725" cy="946675"/>
            </a:xfrm>
            <a:custGeom>
              <a:rect b="b" l="l" r="r" t="t"/>
              <a:pathLst>
                <a:path extrusionOk="0" h="37867" w="20509">
                  <a:moveTo>
                    <a:pt x="15558" y="0"/>
                  </a:moveTo>
                  <a:lnTo>
                    <a:pt x="5658" y="7715"/>
                  </a:lnTo>
                  <a:lnTo>
                    <a:pt x="1" y="27837"/>
                  </a:lnTo>
                  <a:lnTo>
                    <a:pt x="8294" y="37866"/>
                  </a:lnTo>
                  <a:cubicBezTo>
                    <a:pt x="8294" y="37866"/>
                    <a:pt x="15269" y="25041"/>
                    <a:pt x="17744" y="16330"/>
                  </a:cubicBezTo>
                  <a:cubicBezTo>
                    <a:pt x="20219" y="7586"/>
                    <a:pt x="20509" y="2765"/>
                    <a:pt x="18934" y="1768"/>
                  </a:cubicBezTo>
                  <a:cubicBezTo>
                    <a:pt x="17326" y="739"/>
                    <a:pt x="15558" y="0"/>
                    <a:pt x="155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40"/>
            <p:cNvSpPr/>
            <p:nvPr/>
          </p:nvSpPr>
          <p:spPr>
            <a:xfrm>
              <a:off x="4848650" y="4276275"/>
              <a:ext cx="511925" cy="959025"/>
            </a:xfrm>
            <a:custGeom>
              <a:rect b="b" l="l" r="r" t="t"/>
              <a:pathLst>
                <a:path extrusionOk="0" h="38361" w="20477">
                  <a:moveTo>
                    <a:pt x="15976" y="0"/>
                  </a:moveTo>
                  <a:lnTo>
                    <a:pt x="15751" y="482"/>
                  </a:lnTo>
                  <a:cubicBezTo>
                    <a:pt x="15751" y="482"/>
                    <a:pt x="15847" y="514"/>
                    <a:pt x="16040" y="611"/>
                  </a:cubicBezTo>
                  <a:cubicBezTo>
                    <a:pt x="16619" y="868"/>
                    <a:pt x="17873" y="1447"/>
                    <a:pt x="19062" y="2218"/>
                  </a:cubicBezTo>
                  <a:cubicBezTo>
                    <a:pt x="19319" y="2379"/>
                    <a:pt x="19544" y="2668"/>
                    <a:pt x="19705" y="3182"/>
                  </a:cubicBezTo>
                  <a:cubicBezTo>
                    <a:pt x="19866" y="3665"/>
                    <a:pt x="19930" y="4307"/>
                    <a:pt x="19930" y="5143"/>
                  </a:cubicBezTo>
                  <a:cubicBezTo>
                    <a:pt x="19930" y="7554"/>
                    <a:pt x="19255" y="11315"/>
                    <a:pt x="17776" y="16458"/>
                  </a:cubicBezTo>
                  <a:cubicBezTo>
                    <a:pt x="16555" y="20798"/>
                    <a:pt x="14208" y="26198"/>
                    <a:pt x="12151" y="30473"/>
                  </a:cubicBezTo>
                  <a:cubicBezTo>
                    <a:pt x="11122" y="32627"/>
                    <a:pt x="10158" y="34491"/>
                    <a:pt x="9483" y="35841"/>
                  </a:cubicBezTo>
                  <a:cubicBezTo>
                    <a:pt x="9129" y="36516"/>
                    <a:pt x="8840" y="37031"/>
                    <a:pt x="8647" y="37416"/>
                  </a:cubicBezTo>
                  <a:cubicBezTo>
                    <a:pt x="8603" y="37497"/>
                    <a:pt x="8564" y="37569"/>
                    <a:pt x="8530" y="37633"/>
                  </a:cubicBezTo>
                  <a:lnTo>
                    <a:pt x="8530" y="37633"/>
                  </a:lnTo>
                  <a:lnTo>
                    <a:pt x="579" y="27998"/>
                  </a:lnTo>
                  <a:lnTo>
                    <a:pt x="6204" y="8036"/>
                  </a:lnTo>
                  <a:lnTo>
                    <a:pt x="5690" y="7876"/>
                  </a:lnTo>
                  <a:lnTo>
                    <a:pt x="32" y="27966"/>
                  </a:lnTo>
                  <a:cubicBezTo>
                    <a:pt x="0" y="28062"/>
                    <a:pt x="0" y="28159"/>
                    <a:pt x="65" y="28223"/>
                  </a:cubicBezTo>
                  <a:lnTo>
                    <a:pt x="8358" y="38252"/>
                  </a:lnTo>
                  <a:cubicBezTo>
                    <a:pt x="8406" y="38324"/>
                    <a:pt x="8472" y="38361"/>
                    <a:pt x="8543" y="38361"/>
                  </a:cubicBezTo>
                  <a:cubicBezTo>
                    <a:pt x="8567" y="38361"/>
                    <a:pt x="8591" y="38357"/>
                    <a:pt x="8615" y="38349"/>
                  </a:cubicBezTo>
                  <a:cubicBezTo>
                    <a:pt x="8679" y="38349"/>
                    <a:pt x="8776" y="38316"/>
                    <a:pt x="8808" y="38220"/>
                  </a:cubicBezTo>
                  <a:cubicBezTo>
                    <a:pt x="8808" y="38220"/>
                    <a:pt x="15815" y="25394"/>
                    <a:pt x="18290" y="16619"/>
                  </a:cubicBezTo>
                  <a:cubicBezTo>
                    <a:pt x="19769" y="11444"/>
                    <a:pt x="20476" y="7651"/>
                    <a:pt x="20476" y="5143"/>
                  </a:cubicBezTo>
                  <a:cubicBezTo>
                    <a:pt x="20476" y="4275"/>
                    <a:pt x="20380" y="3568"/>
                    <a:pt x="20219" y="2990"/>
                  </a:cubicBezTo>
                  <a:cubicBezTo>
                    <a:pt x="20026" y="2443"/>
                    <a:pt x="19737" y="1993"/>
                    <a:pt x="19351" y="1768"/>
                  </a:cubicBezTo>
                  <a:cubicBezTo>
                    <a:pt x="17712" y="707"/>
                    <a:pt x="15976" y="0"/>
                    <a:pt x="159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40"/>
            <p:cNvSpPr/>
            <p:nvPr/>
          </p:nvSpPr>
          <p:spPr>
            <a:xfrm>
              <a:off x="4716850" y="4919150"/>
              <a:ext cx="404250" cy="407825"/>
            </a:xfrm>
            <a:custGeom>
              <a:rect b="b" l="l" r="r" t="t"/>
              <a:pathLst>
                <a:path extrusionOk="0" h="16313" w="16170">
                  <a:moveTo>
                    <a:pt x="5562" y="161"/>
                  </a:moveTo>
                  <a:cubicBezTo>
                    <a:pt x="5562" y="161"/>
                    <a:pt x="290" y="2765"/>
                    <a:pt x="161" y="4372"/>
                  </a:cubicBezTo>
                  <a:cubicBezTo>
                    <a:pt x="1" y="5980"/>
                    <a:pt x="4661" y="10930"/>
                    <a:pt x="5851" y="13116"/>
                  </a:cubicBezTo>
                  <a:cubicBezTo>
                    <a:pt x="6773" y="14857"/>
                    <a:pt x="7980" y="16313"/>
                    <a:pt x="9685" y="16313"/>
                  </a:cubicBezTo>
                  <a:cubicBezTo>
                    <a:pt x="10120" y="16313"/>
                    <a:pt x="10587" y="16218"/>
                    <a:pt x="11090" y="16009"/>
                  </a:cubicBezTo>
                  <a:cubicBezTo>
                    <a:pt x="13566" y="15012"/>
                    <a:pt x="16169" y="12248"/>
                    <a:pt x="16169" y="9773"/>
                  </a:cubicBezTo>
                  <a:cubicBezTo>
                    <a:pt x="16169" y="7298"/>
                    <a:pt x="12537" y="3504"/>
                    <a:pt x="9933" y="1737"/>
                  </a:cubicBezTo>
                  <a:cubicBezTo>
                    <a:pt x="7297" y="1"/>
                    <a:pt x="6429" y="290"/>
                    <a:pt x="5562" y="16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40"/>
            <p:cNvSpPr/>
            <p:nvPr/>
          </p:nvSpPr>
          <p:spPr>
            <a:xfrm>
              <a:off x="4714450" y="4915950"/>
              <a:ext cx="413875" cy="417900"/>
            </a:xfrm>
            <a:custGeom>
              <a:rect b="b" l="l" r="r" t="t"/>
              <a:pathLst>
                <a:path extrusionOk="0" h="16716" w="16555">
                  <a:moveTo>
                    <a:pt x="5673" y="556"/>
                  </a:moveTo>
                  <a:cubicBezTo>
                    <a:pt x="6123" y="608"/>
                    <a:pt x="6527" y="588"/>
                    <a:pt x="7104" y="739"/>
                  </a:cubicBezTo>
                  <a:cubicBezTo>
                    <a:pt x="7715" y="900"/>
                    <a:pt x="8583" y="1254"/>
                    <a:pt x="9868" y="2090"/>
                  </a:cubicBezTo>
                  <a:cubicBezTo>
                    <a:pt x="11154" y="2957"/>
                    <a:pt x="12697" y="4340"/>
                    <a:pt x="13919" y="5786"/>
                  </a:cubicBezTo>
                  <a:cubicBezTo>
                    <a:pt x="14529" y="6493"/>
                    <a:pt x="15044" y="7265"/>
                    <a:pt x="15429" y="7972"/>
                  </a:cubicBezTo>
                  <a:cubicBezTo>
                    <a:pt x="15783" y="8679"/>
                    <a:pt x="16008" y="9322"/>
                    <a:pt x="16008" y="9901"/>
                  </a:cubicBezTo>
                  <a:cubicBezTo>
                    <a:pt x="16008" y="11026"/>
                    <a:pt x="15397" y="12311"/>
                    <a:pt x="14465" y="13404"/>
                  </a:cubicBezTo>
                  <a:cubicBezTo>
                    <a:pt x="13501" y="14497"/>
                    <a:pt x="12279" y="15430"/>
                    <a:pt x="11090" y="15912"/>
                  </a:cubicBezTo>
                  <a:cubicBezTo>
                    <a:pt x="10608" y="16105"/>
                    <a:pt x="10190" y="16169"/>
                    <a:pt x="9772" y="16169"/>
                  </a:cubicBezTo>
                  <a:cubicBezTo>
                    <a:pt x="9001" y="16169"/>
                    <a:pt x="8358" y="15847"/>
                    <a:pt x="7747" y="15301"/>
                  </a:cubicBezTo>
                  <a:cubicBezTo>
                    <a:pt x="7136" y="14754"/>
                    <a:pt x="6622" y="13983"/>
                    <a:pt x="6172" y="13115"/>
                  </a:cubicBezTo>
                  <a:cubicBezTo>
                    <a:pt x="5561" y="11990"/>
                    <a:pt x="4147" y="10254"/>
                    <a:pt x="2861" y="8583"/>
                  </a:cubicBezTo>
                  <a:cubicBezTo>
                    <a:pt x="2250" y="7715"/>
                    <a:pt x="1639" y="6911"/>
                    <a:pt x="1222" y="6204"/>
                  </a:cubicBezTo>
                  <a:cubicBezTo>
                    <a:pt x="997" y="5850"/>
                    <a:pt x="804" y="5529"/>
                    <a:pt x="707" y="5240"/>
                  </a:cubicBezTo>
                  <a:cubicBezTo>
                    <a:pt x="579" y="4950"/>
                    <a:pt x="514" y="4725"/>
                    <a:pt x="514" y="4565"/>
                  </a:cubicBezTo>
                  <a:lnTo>
                    <a:pt x="514" y="4533"/>
                  </a:lnTo>
                  <a:cubicBezTo>
                    <a:pt x="547" y="4404"/>
                    <a:pt x="611" y="4211"/>
                    <a:pt x="739" y="4018"/>
                  </a:cubicBezTo>
                  <a:cubicBezTo>
                    <a:pt x="997" y="3665"/>
                    <a:pt x="1447" y="3247"/>
                    <a:pt x="1961" y="2861"/>
                  </a:cubicBezTo>
                  <a:cubicBezTo>
                    <a:pt x="2732" y="2250"/>
                    <a:pt x="3697" y="1672"/>
                    <a:pt x="4436" y="1222"/>
                  </a:cubicBezTo>
                  <a:cubicBezTo>
                    <a:pt x="4822" y="997"/>
                    <a:pt x="5143" y="836"/>
                    <a:pt x="5400" y="707"/>
                  </a:cubicBezTo>
                  <a:cubicBezTo>
                    <a:pt x="5520" y="639"/>
                    <a:pt x="5613" y="588"/>
                    <a:pt x="5673" y="556"/>
                  </a:cubicBezTo>
                  <a:close/>
                  <a:moveTo>
                    <a:pt x="5690" y="0"/>
                  </a:moveTo>
                  <a:cubicBezTo>
                    <a:pt x="5625" y="0"/>
                    <a:pt x="5561" y="0"/>
                    <a:pt x="5529" y="32"/>
                  </a:cubicBezTo>
                  <a:cubicBezTo>
                    <a:pt x="5529" y="32"/>
                    <a:pt x="4211" y="707"/>
                    <a:pt x="2861" y="1575"/>
                  </a:cubicBezTo>
                  <a:cubicBezTo>
                    <a:pt x="2186" y="1993"/>
                    <a:pt x="1511" y="2475"/>
                    <a:pt x="964" y="2957"/>
                  </a:cubicBezTo>
                  <a:cubicBezTo>
                    <a:pt x="707" y="3215"/>
                    <a:pt x="482" y="3472"/>
                    <a:pt x="322" y="3697"/>
                  </a:cubicBezTo>
                  <a:cubicBezTo>
                    <a:pt x="129" y="3954"/>
                    <a:pt x="0" y="4211"/>
                    <a:pt x="0" y="4468"/>
                  </a:cubicBezTo>
                  <a:lnTo>
                    <a:pt x="0" y="4565"/>
                  </a:lnTo>
                  <a:cubicBezTo>
                    <a:pt x="0" y="4854"/>
                    <a:pt x="64" y="5143"/>
                    <a:pt x="193" y="5433"/>
                  </a:cubicBezTo>
                  <a:cubicBezTo>
                    <a:pt x="675" y="6558"/>
                    <a:pt x="1800" y="8036"/>
                    <a:pt x="2925" y="9515"/>
                  </a:cubicBezTo>
                  <a:cubicBezTo>
                    <a:pt x="4082" y="10994"/>
                    <a:pt x="5208" y="12472"/>
                    <a:pt x="5690" y="13372"/>
                  </a:cubicBezTo>
                  <a:cubicBezTo>
                    <a:pt x="6172" y="14240"/>
                    <a:pt x="6718" y="15076"/>
                    <a:pt x="7393" y="15687"/>
                  </a:cubicBezTo>
                  <a:cubicBezTo>
                    <a:pt x="8036" y="16297"/>
                    <a:pt x="8840" y="16715"/>
                    <a:pt x="9772" y="16715"/>
                  </a:cubicBezTo>
                  <a:cubicBezTo>
                    <a:pt x="10254" y="16715"/>
                    <a:pt x="10769" y="16619"/>
                    <a:pt x="11283" y="16394"/>
                  </a:cubicBezTo>
                  <a:cubicBezTo>
                    <a:pt x="12569" y="15880"/>
                    <a:pt x="13854" y="14915"/>
                    <a:pt x="14851" y="13726"/>
                  </a:cubicBezTo>
                  <a:cubicBezTo>
                    <a:pt x="15847" y="12569"/>
                    <a:pt x="16555" y="11219"/>
                    <a:pt x="16555" y="9901"/>
                  </a:cubicBezTo>
                  <a:cubicBezTo>
                    <a:pt x="16555" y="9193"/>
                    <a:pt x="16297" y="8454"/>
                    <a:pt x="15912" y="7715"/>
                  </a:cubicBezTo>
                  <a:cubicBezTo>
                    <a:pt x="14722" y="5465"/>
                    <a:pt x="12151" y="2990"/>
                    <a:pt x="10158" y="1640"/>
                  </a:cubicBezTo>
                  <a:cubicBezTo>
                    <a:pt x="8840" y="772"/>
                    <a:pt x="7940" y="386"/>
                    <a:pt x="7233" y="225"/>
                  </a:cubicBezTo>
                  <a:cubicBezTo>
                    <a:pt x="6558" y="32"/>
                    <a:pt x="6075" y="97"/>
                    <a:pt x="56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40"/>
            <p:cNvSpPr/>
            <p:nvPr/>
          </p:nvSpPr>
          <p:spPr>
            <a:xfrm>
              <a:off x="3529925" y="5101700"/>
              <a:ext cx="469550" cy="99550"/>
            </a:xfrm>
            <a:custGeom>
              <a:rect b="b" l="l" r="r" t="t"/>
              <a:pathLst>
                <a:path extrusionOk="0" h="3982" w="18782">
                  <a:moveTo>
                    <a:pt x="10734" y="0"/>
                  </a:moveTo>
                  <a:cubicBezTo>
                    <a:pt x="8013" y="0"/>
                    <a:pt x="5561" y="413"/>
                    <a:pt x="5561" y="413"/>
                  </a:cubicBezTo>
                  <a:cubicBezTo>
                    <a:pt x="5561" y="413"/>
                    <a:pt x="2636" y="2021"/>
                    <a:pt x="1318" y="2181"/>
                  </a:cubicBezTo>
                  <a:cubicBezTo>
                    <a:pt x="0" y="2310"/>
                    <a:pt x="161" y="3467"/>
                    <a:pt x="1318" y="3917"/>
                  </a:cubicBezTo>
                  <a:cubicBezTo>
                    <a:pt x="1432" y="3962"/>
                    <a:pt x="1575" y="3982"/>
                    <a:pt x="1740" y="3982"/>
                  </a:cubicBezTo>
                  <a:cubicBezTo>
                    <a:pt x="3249" y="3982"/>
                    <a:pt x="6646" y="2310"/>
                    <a:pt x="7458" y="2310"/>
                  </a:cubicBezTo>
                  <a:cubicBezTo>
                    <a:pt x="8326" y="2310"/>
                    <a:pt x="15172" y="2889"/>
                    <a:pt x="16619" y="3049"/>
                  </a:cubicBezTo>
                  <a:cubicBezTo>
                    <a:pt x="16679" y="3055"/>
                    <a:pt x="16739" y="3057"/>
                    <a:pt x="16797" y="3057"/>
                  </a:cubicBezTo>
                  <a:cubicBezTo>
                    <a:pt x="18130" y="3057"/>
                    <a:pt x="18781" y="1683"/>
                    <a:pt x="15301" y="574"/>
                  </a:cubicBezTo>
                  <a:cubicBezTo>
                    <a:pt x="13970" y="138"/>
                    <a:pt x="12307" y="0"/>
                    <a:pt x="107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40"/>
            <p:cNvSpPr/>
            <p:nvPr/>
          </p:nvSpPr>
          <p:spPr>
            <a:xfrm>
              <a:off x="3533125" y="5095150"/>
              <a:ext cx="450050" cy="112525"/>
            </a:xfrm>
            <a:custGeom>
              <a:rect b="b" l="l" r="r" t="t"/>
              <a:pathLst>
                <a:path extrusionOk="0" h="4501" w="18002">
                  <a:moveTo>
                    <a:pt x="10641" y="547"/>
                  </a:moveTo>
                  <a:cubicBezTo>
                    <a:pt x="12183" y="547"/>
                    <a:pt x="13823" y="675"/>
                    <a:pt x="15109" y="1093"/>
                  </a:cubicBezTo>
                  <a:cubicBezTo>
                    <a:pt x="16041" y="1383"/>
                    <a:pt x="16652" y="1704"/>
                    <a:pt x="17005" y="1993"/>
                  </a:cubicBezTo>
                  <a:cubicBezTo>
                    <a:pt x="17198" y="2122"/>
                    <a:pt x="17327" y="2250"/>
                    <a:pt x="17391" y="2347"/>
                  </a:cubicBezTo>
                  <a:cubicBezTo>
                    <a:pt x="17455" y="2475"/>
                    <a:pt x="17487" y="2572"/>
                    <a:pt x="17487" y="2604"/>
                  </a:cubicBezTo>
                  <a:cubicBezTo>
                    <a:pt x="17487" y="2733"/>
                    <a:pt x="17423" y="2797"/>
                    <a:pt x="17294" y="2893"/>
                  </a:cubicBezTo>
                  <a:cubicBezTo>
                    <a:pt x="17166" y="2990"/>
                    <a:pt x="16941" y="3054"/>
                    <a:pt x="16684" y="3054"/>
                  </a:cubicBezTo>
                  <a:cubicBezTo>
                    <a:pt x="16619" y="3054"/>
                    <a:pt x="16587" y="3054"/>
                    <a:pt x="16523" y="3022"/>
                  </a:cubicBezTo>
                  <a:cubicBezTo>
                    <a:pt x="15784" y="2958"/>
                    <a:pt x="13694" y="2797"/>
                    <a:pt x="11701" y="2604"/>
                  </a:cubicBezTo>
                  <a:cubicBezTo>
                    <a:pt x="10705" y="2540"/>
                    <a:pt x="9708" y="2443"/>
                    <a:pt x="8937" y="2411"/>
                  </a:cubicBezTo>
                  <a:cubicBezTo>
                    <a:pt x="8133" y="2347"/>
                    <a:pt x="7555" y="2315"/>
                    <a:pt x="7330" y="2315"/>
                  </a:cubicBezTo>
                  <a:cubicBezTo>
                    <a:pt x="7169" y="2315"/>
                    <a:pt x="7008" y="2347"/>
                    <a:pt x="6848" y="2379"/>
                  </a:cubicBezTo>
                  <a:cubicBezTo>
                    <a:pt x="6205" y="2572"/>
                    <a:pt x="5208" y="2958"/>
                    <a:pt x="4212" y="3311"/>
                  </a:cubicBezTo>
                  <a:cubicBezTo>
                    <a:pt x="3261" y="3648"/>
                    <a:pt x="2282" y="3956"/>
                    <a:pt x="1691" y="3956"/>
                  </a:cubicBezTo>
                  <a:cubicBezTo>
                    <a:pt x="1663" y="3956"/>
                    <a:pt x="1635" y="3956"/>
                    <a:pt x="1608" y="3954"/>
                  </a:cubicBezTo>
                  <a:cubicBezTo>
                    <a:pt x="1570" y="3964"/>
                    <a:pt x="1533" y="3967"/>
                    <a:pt x="1497" y="3967"/>
                  </a:cubicBezTo>
                  <a:cubicBezTo>
                    <a:pt x="1410" y="3967"/>
                    <a:pt x="1332" y="3945"/>
                    <a:pt x="1287" y="3922"/>
                  </a:cubicBezTo>
                  <a:cubicBezTo>
                    <a:pt x="1029" y="3826"/>
                    <a:pt x="836" y="3697"/>
                    <a:pt x="708" y="3536"/>
                  </a:cubicBezTo>
                  <a:cubicBezTo>
                    <a:pt x="579" y="3408"/>
                    <a:pt x="547" y="3279"/>
                    <a:pt x="547" y="3151"/>
                  </a:cubicBezTo>
                  <a:cubicBezTo>
                    <a:pt x="547" y="3054"/>
                    <a:pt x="579" y="2990"/>
                    <a:pt x="676" y="2893"/>
                  </a:cubicBezTo>
                  <a:cubicBezTo>
                    <a:pt x="772" y="2797"/>
                    <a:pt x="933" y="2733"/>
                    <a:pt x="1222" y="2701"/>
                  </a:cubicBezTo>
                  <a:cubicBezTo>
                    <a:pt x="1608" y="2668"/>
                    <a:pt x="2026" y="2508"/>
                    <a:pt x="2508" y="2347"/>
                  </a:cubicBezTo>
                  <a:cubicBezTo>
                    <a:pt x="3763" y="1880"/>
                    <a:pt x="5230" y="1095"/>
                    <a:pt x="5513" y="930"/>
                  </a:cubicBezTo>
                  <a:lnTo>
                    <a:pt x="5513" y="930"/>
                  </a:lnTo>
                  <a:cubicBezTo>
                    <a:pt x="5579" y="926"/>
                    <a:pt x="5709" y="912"/>
                    <a:pt x="5883" y="868"/>
                  </a:cubicBezTo>
                  <a:cubicBezTo>
                    <a:pt x="6719" y="772"/>
                    <a:pt x="8615" y="547"/>
                    <a:pt x="10641" y="547"/>
                  </a:cubicBezTo>
                  <a:close/>
                  <a:moveTo>
                    <a:pt x="10641" y="0"/>
                  </a:moveTo>
                  <a:cubicBezTo>
                    <a:pt x="7876" y="0"/>
                    <a:pt x="5369" y="418"/>
                    <a:pt x="5369" y="418"/>
                  </a:cubicBezTo>
                  <a:lnTo>
                    <a:pt x="5305" y="450"/>
                  </a:lnTo>
                  <a:cubicBezTo>
                    <a:pt x="5305" y="450"/>
                    <a:pt x="5112" y="547"/>
                    <a:pt x="4822" y="708"/>
                  </a:cubicBezTo>
                  <a:cubicBezTo>
                    <a:pt x="4372" y="933"/>
                    <a:pt x="3697" y="1254"/>
                    <a:pt x="2990" y="1575"/>
                  </a:cubicBezTo>
                  <a:cubicBezTo>
                    <a:pt x="2315" y="1865"/>
                    <a:pt x="1608" y="2122"/>
                    <a:pt x="1158" y="2154"/>
                  </a:cubicBezTo>
                  <a:cubicBezTo>
                    <a:pt x="804" y="2218"/>
                    <a:pt x="515" y="2315"/>
                    <a:pt x="322" y="2475"/>
                  </a:cubicBezTo>
                  <a:cubicBezTo>
                    <a:pt x="97" y="2668"/>
                    <a:pt x="1" y="2926"/>
                    <a:pt x="1" y="3151"/>
                  </a:cubicBezTo>
                  <a:cubicBezTo>
                    <a:pt x="1" y="3440"/>
                    <a:pt x="129" y="3697"/>
                    <a:pt x="322" y="3890"/>
                  </a:cubicBezTo>
                  <a:cubicBezTo>
                    <a:pt x="483" y="4115"/>
                    <a:pt x="772" y="4308"/>
                    <a:pt x="1094" y="4436"/>
                  </a:cubicBezTo>
                  <a:cubicBezTo>
                    <a:pt x="1254" y="4501"/>
                    <a:pt x="1415" y="4501"/>
                    <a:pt x="1608" y="4501"/>
                  </a:cubicBezTo>
                  <a:cubicBezTo>
                    <a:pt x="2026" y="4501"/>
                    <a:pt x="2540" y="4404"/>
                    <a:pt x="3087" y="4243"/>
                  </a:cubicBezTo>
                  <a:cubicBezTo>
                    <a:pt x="3922" y="3986"/>
                    <a:pt x="4855" y="3633"/>
                    <a:pt x="5658" y="3343"/>
                  </a:cubicBezTo>
                  <a:cubicBezTo>
                    <a:pt x="6044" y="3215"/>
                    <a:pt x="6397" y="3086"/>
                    <a:pt x="6719" y="2990"/>
                  </a:cubicBezTo>
                  <a:cubicBezTo>
                    <a:pt x="7008" y="2893"/>
                    <a:pt x="7233" y="2829"/>
                    <a:pt x="7330" y="2829"/>
                  </a:cubicBezTo>
                  <a:cubicBezTo>
                    <a:pt x="7523" y="2829"/>
                    <a:pt x="8101" y="2893"/>
                    <a:pt x="8905" y="2926"/>
                  </a:cubicBezTo>
                  <a:cubicBezTo>
                    <a:pt x="11251" y="3118"/>
                    <a:pt x="15366" y="3472"/>
                    <a:pt x="16459" y="3568"/>
                  </a:cubicBezTo>
                  <a:lnTo>
                    <a:pt x="16684" y="3568"/>
                  </a:lnTo>
                  <a:cubicBezTo>
                    <a:pt x="17037" y="3568"/>
                    <a:pt x="17327" y="3504"/>
                    <a:pt x="17584" y="3343"/>
                  </a:cubicBezTo>
                  <a:cubicBezTo>
                    <a:pt x="17841" y="3183"/>
                    <a:pt x="18002" y="2926"/>
                    <a:pt x="18002" y="2604"/>
                  </a:cubicBezTo>
                  <a:cubicBezTo>
                    <a:pt x="18002" y="2443"/>
                    <a:pt x="17937" y="2250"/>
                    <a:pt x="17841" y="2058"/>
                  </a:cubicBezTo>
                  <a:cubicBezTo>
                    <a:pt x="17487" y="1543"/>
                    <a:pt x="16716" y="1029"/>
                    <a:pt x="15269" y="579"/>
                  </a:cubicBezTo>
                  <a:cubicBezTo>
                    <a:pt x="13887" y="129"/>
                    <a:pt x="12216" y="0"/>
                    <a:pt x="106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40"/>
            <p:cNvSpPr/>
            <p:nvPr/>
          </p:nvSpPr>
          <p:spPr>
            <a:xfrm>
              <a:off x="3583025" y="5056825"/>
              <a:ext cx="166300" cy="176575"/>
            </a:xfrm>
            <a:custGeom>
              <a:rect b="b" l="l" r="r" t="t"/>
              <a:pathLst>
                <a:path extrusionOk="0" h="7063" w="6652">
                  <a:moveTo>
                    <a:pt x="5113" y="0"/>
                  </a:moveTo>
                  <a:cubicBezTo>
                    <a:pt x="4439" y="0"/>
                    <a:pt x="3763" y="140"/>
                    <a:pt x="3598" y="665"/>
                  </a:cubicBezTo>
                  <a:cubicBezTo>
                    <a:pt x="3276" y="1791"/>
                    <a:pt x="94" y="6259"/>
                    <a:pt x="30" y="6676"/>
                  </a:cubicBezTo>
                  <a:cubicBezTo>
                    <a:pt x="0" y="6883"/>
                    <a:pt x="221" y="7063"/>
                    <a:pt x="591" y="7063"/>
                  </a:cubicBezTo>
                  <a:cubicBezTo>
                    <a:pt x="1026" y="7063"/>
                    <a:pt x="1666" y="6813"/>
                    <a:pt x="2344" y="6066"/>
                  </a:cubicBezTo>
                  <a:cubicBezTo>
                    <a:pt x="3630" y="4651"/>
                    <a:pt x="6652" y="183"/>
                    <a:pt x="6652" y="183"/>
                  </a:cubicBezTo>
                  <a:cubicBezTo>
                    <a:pt x="6652" y="183"/>
                    <a:pt x="5884" y="0"/>
                    <a:pt x="51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40"/>
            <p:cNvSpPr/>
            <p:nvPr/>
          </p:nvSpPr>
          <p:spPr>
            <a:xfrm>
              <a:off x="3576525" y="5050150"/>
              <a:ext cx="180025" cy="189675"/>
            </a:xfrm>
            <a:custGeom>
              <a:rect b="b" l="l" r="r" t="t"/>
              <a:pathLst>
                <a:path extrusionOk="0" h="7587" w="7201">
                  <a:moveTo>
                    <a:pt x="5401" y="515"/>
                  </a:moveTo>
                  <a:cubicBezTo>
                    <a:pt x="5754" y="515"/>
                    <a:pt x="6140" y="579"/>
                    <a:pt x="6397" y="611"/>
                  </a:cubicBezTo>
                  <a:cubicBezTo>
                    <a:pt x="6418" y="616"/>
                    <a:pt x="6439" y="621"/>
                    <a:pt x="6460" y="625"/>
                  </a:cubicBezTo>
                  <a:lnTo>
                    <a:pt x="6460" y="625"/>
                  </a:lnTo>
                  <a:cubicBezTo>
                    <a:pt x="6388" y="730"/>
                    <a:pt x="6302" y="856"/>
                    <a:pt x="6204" y="997"/>
                  </a:cubicBezTo>
                  <a:cubicBezTo>
                    <a:pt x="5754" y="1672"/>
                    <a:pt x="5047" y="2700"/>
                    <a:pt x="4308" y="3697"/>
                  </a:cubicBezTo>
                  <a:cubicBezTo>
                    <a:pt x="3601" y="4693"/>
                    <a:pt x="2894" y="5658"/>
                    <a:pt x="2411" y="6140"/>
                  </a:cubicBezTo>
                  <a:cubicBezTo>
                    <a:pt x="1768" y="6879"/>
                    <a:pt x="1190" y="7072"/>
                    <a:pt x="836" y="7072"/>
                  </a:cubicBezTo>
                  <a:cubicBezTo>
                    <a:pt x="708" y="7072"/>
                    <a:pt x="611" y="7040"/>
                    <a:pt x="579" y="7008"/>
                  </a:cubicBezTo>
                  <a:lnTo>
                    <a:pt x="556" y="6985"/>
                  </a:lnTo>
                  <a:lnTo>
                    <a:pt x="556" y="6985"/>
                  </a:lnTo>
                  <a:cubicBezTo>
                    <a:pt x="578" y="6935"/>
                    <a:pt x="633" y="6811"/>
                    <a:pt x="708" y="6686"/>
                  </a:cubicBezTo>
                  <a:cubicBezTo>
                    <a:pt x="1061" y="6108"/>
                    <a:pt x="1833" y="4918"/>
                    <a:pt x="2540" y="3793"/>
                  </a:cubicBezTo>
                  <a:cubicBezTo>
                    <a:pt x="2926" y="3215"/>
                    <a:pt x="3279" y="2668"/>
                    <a:pt x="3536" y="2186"/>
                  </a:cubicBezTo>
                  <a:cubicBezTo>
                    <a:pt x="3826" y="1704"/>
                    <a:pt x="4019" y="1286"/>
                    <a:pt x="4115" y="997"/>
                  </a:cubicBezTo>
                  <a:cubicBezTo>
                    <a:pt x="4147" y="932"/>
                    <a:pt x="4179" y="868"/>
                    <a:pt x="4276" y="804"/>
                  </a:cubicBezTo>
                  <a:cubicBezTo>
                    <a:pt x="4372" y="707"/>
                    <a:pt x="4533" y="643"/>
                    <a:pt x="4726" y="579"/>
                  </a:cubicBezTo>
                  <a:cubicBezTo>
                    <a:pt x="4919" y="547"/>
                    <a:pt x="5176" y="515"/>
                    <a:pt x="5401" y="515"/>
                  </a:cubicBezTo>
                  <a:close/>
                  <a:moveTo>
                    <a:pt x="5401" y="0"/>
                  </a:moveTo>
                  <a:cubicBezTo>
                    <a:pt x="5047" y="0"/>
                    <a:pt x="4661" y="32"/>
                    <a:pt x="4340" y="161"/>
                  </a:cubicBezTo>
                  <a:cubicBezTo>
                    <a:pt x="4179" y="193"/>
                    <a:pt x="4019" y="290"/>
                    <a:pt x="3890" y="418"/>
                  </a:cubicBezTo>
                  <a:cubicBezTo>
                    <a:pt x="3761" y="515"/>
                    <a:pt x="3665" y="675"/>
                    <a:pt x="3601" y="868"/>
                  </a:cubicBezTo>
                  <a:cubicBezTo>
                    <a:pt x="3536" y="1093"/>
                    <a:pt x="3279" y="1575"/>
                    <a:pt x="2958" y="2154"/>
                  </a:cubicBezTo>
                  <a:cubicBezTo>
                    <a:pt x="2444" y="3022"/>
                    <a:pt x="1736" y="4115"/>
                    <a:pt x="1126" y="5015"/>
                  </a:cubicBezTo>
                  <a:cubicBezTo>
                    <a:pt x="836" y="5465"/>
                    <a:pt x="579" y="5883"/>
                    <a:pt x="386" y="6204"/>
                  </a:cubicBezTo>
                  <a:cubicBezTo>
                    <a:pt x="290" y="6365"/>
                    <a:pt x="226" y="6493"/>
                    <a:pt x="161" y="6590"/>
                  </a:cubicBezTo>
                  <a:cubicBezTo>
                    <a:pt x="129" y="6654"/>
                    <a:pt x="97" y="6718"/>
                    <a:pt x="65" y="6751"/>
                  </a:cubicBezTo>
                  <a:cubicBezTo>
                    <a:pt x="65" y="6815"/>
                    <a:pt x="33" y="6847"/>
                    <a:pt x="33" y="6911"/>
                  </a:cubicBezTo>
                  <a:lnTo>
                    <a:pt x="33" y="7008"/>
                  </a:lnTo>
                  <a:cubicBezTo>
                    <a:pt x="1" y="7201"/>
                    <a:pt x="129" y="7361"/>
                    <a:pt x="290" y="7458"/>
                  </a:cubicBezTo>
                  <a:cubicBezTo>
                    <a:pt x="451" y="7554"/>
                    <a:pt x="643" y="7586"/>
                    <a:pt x="836" y="7586"/>
                  </a:cubicBezTo>
                  <a:cubicBezTo>
                    <a:pt x="1383" y="7586"/>
                    <a:pt x="2090" y="7297"/>
                    <a:pt x="2829" y="6526"/>
                  </a:cubicBezTo>
                  <a:cubicBezTo>
                    <a:pt x="3472" y="5786"/>
                    <a:pt x="4533" y="4308"/>
                    <a:pt x="5465" y="3022"/>
                  </a:cubicBezTo>
                  <a:cubicBezTo>
                    <a:pt x="6397" y="1704"/>
                    <a:pt x="7137" y="579"/>
                    <a:pt x="7137" y="579"/>
                  </a:cubicBezTo>
                  <a:cubicBezTo>
                    <a:pt x="7201" y="515"/>
                    <a:pt x="7201" y="418"/>
                    <a:pt x="7169" y="322"/>
                  </a:cubicBezTo>
                  <a:cubicBezTo>
                    <a:pt x="7137" y="257"/>
                    <a:pt x="7072" y="193"/>
                    <a:pt x="6976" y="161"/>
                  </a:cubicBezTo>
                  <a:cubicBezTo>
                    <a:pt x="6976" y="161"/>
                    <a:pt x="6204" y="0"/>
                    <a:pt x="5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40"/>
            <p:cNvSpPr/>
            <p:nvPr/>
          </p:nvSpPr>
          <p:spPr>
            <a:xfrm>
              <a:off x="3610275" y="5040500"/>
              <a:ext cx="192900" cy="215600"/>
            </a:xfrm>
            <a:custGeom>
              <a:rect b="b" l="l" r="r" t="t"/>
              <a:pathLst>
                <a:path extrusionOk="0" h="8624" w="7716">
                  <a:moveTo>
                    <a:pt x="5677" y="1"/>
                  </a:moveTo>
                  <a:cubicBezTo>
                    <a:pt x="5244" y="1"/>
                    <a:pt x="4854" y="65"/>
                    <a:pt x="4662" y="258"/>
                  </a:cubicBezTo>
                  <a:cubicBezTo>
                    <a:pt x="4083" y="836"/>
                    <a:pt x="1" y="7683"/>
                    <a:pt x="1" y="8262"/>
                  </a:cubicBezTo>
                  <a:cubicBezTo>
                    <a:pt x="1" y="8551"/>
                    <a:pt x="402" y="8623"/>
                    <a:pt x="804" y="8623"/>
                  </a:cubicBezTo>
                  <a:cubicBezTo>
                    <a:pt x="1206" y="8623"/>
                    <a:pt x="1608" y="8551"/>
                    <a:pt x="1608" y="8551"/>
                  </a:cubicBezTo>
                  <a:lnTo>
                    <a:pt x="6269" y="2154"/>
                  </a:lnTo>
                  <a:lnTo>
                    <a:pt x="7715" y="836"/>
                  </a:lnTo>
                  <a:lnTo>
                    <a:pt x="7587" y="258"/>
                  </a:lnTo>
                  <a:cubicBezTo>
                    <a:pt x="7587" y="258"/>
                    <a:pt x="6544" y="1"/>
                    <a:pt x="56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40"/>
            <p:cNvSpPr/>
            <p:nvPr/>
          </p:nvSpPr>
          <p:spPr>
            <a:xfrm>
              <a:off x="3603850" y="5033275"/>
              <a:ext cx="206550" cy="229050"/>
            </a:xfrm>
            <a:custGeom>
              <a:rect b="b" l="l" r="r" t="t"/>
              <a:pathLst>
                <a:path extrusionOk="0" h="9162" w="8262">
                  <a:moveTo>
                    <a:pt x="5947" y="547"/>
                  </a:moveTo>
                  <a:cubicBezTo>
                    <a:pt x="6333" y="547"/>
                    <a:pt x="6815" y="611"/>
                    <a:pt x="7169" y="675"/>
                  </a:cubicBezTo>
                  <a:cubicBezTo>
                    <a:pt x="7329" y="707"/>
                    <a:pt x="7490" y="740"/>
                    <a:pt x="7587" y="772"/>
                  </a:cubicBezTo>
                  <a:cubicBezTo>
                    <a:pt x="7600" y="772"/>
                    <a:pt x="7612" y="772"/>
                    <a:pt x="7624" y="773"/>
                  </a:cubicBezTo>
                  <a:lnTo>
                    <a:pt x="7624" y="773"/>
                  </a:lnTo>
                  <a:lnTo>
                    <a:pt x="7683" y="1029"/>
                  </a:lnTo>
                  <a:lnTo>
                    <a:pt x="6333" y="2218"/>
                  </a:lnTo>
                  <a:lnTo>
                    <a:pt x="6301" y="2283"/>
                  </a:lnTo>
                  <a:lnTo>
                    <a:pt x="1700" y="8597"/>
                  </a:lnTo>
                  <a:lnTo>
                    <a:pt x="1700" y="8597"/>
                  </a:lnTo>
                  <a:cubicBezTo>
                    <a:pt x="1552" y="8624"/>
                    <a:pt x="1307" y="8647"/>
                    <a:pt x="1061" y="8647"/>
                  </a:cubicBezTo>
                  <a:cubicBezTo>
                    <a:pt x="868" y="8647"/>
                    <a:pt x="708" y="8615"/>
                    <a:pt x="611" y="8583"/>
                  </a:cubicBezTo>
                  <a:cubicBezTo>
                    <a:pt x="547" y="8583"/>
                    <a:pt x="515" y="8551"/>
                    <a:pt x="515" y="8551"/>
                  </a:cubicBezTo>
                  <a:cubicBezTo>
                    <a:pt x="515" y="8551"/>
                    <a:pt x="547" y="8486"/>
                    <a:pt x="579" y="8390"/>
                  </a:cubicBezTo>
                  <a:cubicBezTo>
                    <a:pt x="708" y="8101"/>
                    <a:pt x="1029" y="7458"/>
                    <a:pt x="1447" y="6718"/>
                  </a:cubicBezTo>
                  <a:cubicBezTo>
                    <a:pt x="2058" y="5593"/>
                    <a:pt x="2893" y="4179"/>
                    <a:pt x="3601" y="3022"/>
                  </a:cubicBezTo>
                  <a:cubicBezTo>
                    <a:pt x="3954" y="2411"/>
                    <a:pt x="4308" y="1897"/>
                    <a:pt x="4565" y="1479"/>
                  </a:cubicBezTo>
                  <a:cubicBezTo>
                    <a:pt x="4694" y="1286"/>
                    <a:pt x="4822" y="1093"/>
                    <a:pt x="4919" y="965"/>
                  </a:cubicBezTo>
                  <a:cubicBezTo>
                    <a:pt x="5015" y="836"/>
                    <a:pt x="5079" y="740"/>
                    <a:pt x="5111" y="740"/>
                  </a:cubicBezTo>
                  <a:cubicBezTo>
                    <a:pt x="5144" y="675"/>
                    <a:pt x="5240" y="643"/>
                    <a:pt x="5401" y="579"/>
                  </a:cubicBezTo>
                  <a:cubicBezTo>
                    <a:pt x="5561" y="547"/>
                    <a:pt x="5722" y="547"/>
                    <a:pt x="5947" y="547"/>
                  </a:cubicBezTo>
                  <a:close/>
                  <a:moveTo>
                    <a:pt x="5947" y="0"/>
                  </a:moveTo>
                  <a:cubicBezTo>
                    <a:pt x="5722" y="0"/>
                    <a:pt x="5497" y="32"/>
                    <a:pt x="5272" y="65"/>
                  </a:cubicBezTo>
                  <a:cubicBezTo>
                    <a:pt x="5079" y="129"/>
                    <a:pt x="4886" y="193"/>
                    <a:pt x="4726" y="354"/>
                  </a:cubicBezTo>
                  <a:cubicBezTo>
                    <a:pt x="4629" y="450"/>
                    <a:pt x="4501" y="611"/>
                    <a:pt x="4340" y="868"/>
                  </a:cubicBezTo>
                  <a:cubicBezTo>
                    <a:pt x="3729" y="1736"/>
                    <a:pt x="2668" y="3504"/>
                    <a:pt x="1736" y="5111"/>
                  </a:cubicBezTo>
                  <a:cubicBezTo>
                    <a:pt x="1286" y="5915"/>
                    <a:pt x="836" y="6654"/>
                    <a:pt x="515" y="7265"/>
                  </a:cubicBezTo>
                  <a:cubicBezTo>
                    <a:pt x="386" y="7586"/>
                    <a:pt x="258" y="7844"/>
                    <a:pt x="161" y="8036"/>
                  </a:cubicBezTo>
                  <a:cubicBezTo>
                    <a:pt x="97" y="8133"/>
                    <a:pt x="65" y="8229"/>
                    <a:pt x="33" y="8294"/>
                  </a:cubicBezTo>
                  <a:cubicBezTo>
                    <a:pt x="33" y="8390"/>
                    <a:pt x="0" y="8454"/>
                    <a:pt x="0" y="8551"/>
                  </a:cubicBezTo>
                  <a:cubicBezTo>
                    <a:pt x="0" y="8679"/>
                    <a:pt x="33" y="8808"/>
                    <a:pt x="129" y="8904"/>
                  </a:cubicBezTo>
                  <a:cubicBezTo>
                    <a:pt x="258" y="9033"/>
                    <a:pt x="418" y="9097"/>
                    <a:pt x="579" y="9129"/>
                  </a:cubicBezTo>
                  <a:cubicBezTo>
                    <a:pt x="740" y="9161"/>
                    <a:pt x="900" y="9161"/>
                    <a:pt x="1061" y="9161"/>
                  </a:cubicBezTo>
                  <a:cubicBezTo>
                    <a:pt x="1479" y="9161"/>
                    <a:pt x="1897" y="9097"/>
                    <a:pt x="1897" y="9097"/>
                  </a:cubicBezTo>
                  <a:cubicBezTo>
                    <a:pt x="1993" y="9097"/>
                    <a:pt x="2026" y="9065"/>
                    <a:pt x="2090" y="9001"/>
                  </a:cubicBezTo>
                  <a:lnTo>
                    <a:pt x="6719" y="2604"/>
                  </a:lnTo>
                  <a:lnTo>
                    <a:pt x="8165" y="1318"/>
                  </a:lnTo>
                  <a:cubicBezTo>
                    <a:pt x="8229" y="1254"/>
                    <a:pt x="8262" y="1157"/>
                    <a:pt x="8229" y="1061"/>
                  </a:cubicBezTo>
                  <a:lnTo>
                    <a:pt x="8101" y="482"/>
                  </a:lnTo>
                  <a:cubicBezTo>
                    <a:pt x="8069" y="386"/>
                    <a:pt x="8004" y="290"/>
                    <a:pt x="7908" y="290"/>
                  </a:cubicBezTo>
                  <a:cubicBezTo>
                    <a:pt x="7876" y="290"/>
                    <a:pt x="6847" y="0"/>
                    <a:pt x="59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40"/>
            <p:cNvSpPr/>
            <p:nvPr/>
          </p:nvSpPr>
          <p:spPr>
            <a:xfrm>
              <a:off x="3636000" y="5039525"/>
              <a:ext cx="1332400" cy="269500"/>
            </a:xfrm>
            <a:custGeom>
              <a:rect b="b" l="l" r="r" t="t"/>
              <a:pathLst>
                <a:path extrusionOk="0" h="10780" w="53296">
                  <a:moveTo>
                    <a:pt x="46653" y="1"/>
                  </a:moveTo>
                  <a:cubicBezTo>
                    <a:pt x="43579" y="1"/>
                    <a:pt x="31909" y="2616"/>
                    <a:pt x="27098" y="2772"/>
                  </a:cubicBezTo>
                  <a:cubicBezTo>
                    <a:pt x="25320" y="2818"/>
                    <a:pt x="23625" y="2847"/>
                    <a:pt x="22132" y="2847"/>
                  </a:cubicBezTo>
                  <a:cubicBezTo>
                    <a:pt x="19441" y="2847"/>
                    <a:pt x="17409" y="2751"/>
                    <a:pt x="16747" y="2483"/>
                  </a:cubicBezTo>
                  <a:cubicBezTo>
                    <a:pt x="15719" y="2033"/>
                    <a:pt x="7136" y="297"/>
                    <a:pt x="6558" y="297"/>
                  </a:cubicBezTo>
                  <a:cubicBezTo>
                    <a:pt x="5979" y="297"/>
                    <a:pt x="0" y="8590"/>
                    <a:pt x="0" y="8590"/>
                  </a:cubicBezTo>
                  <a:cubicBezTo>
                    <a:pt x="0" y="8590"/>
                    <a:pt x="186" y="9047"/>
                    <a:pt x="662" y="9047"/>
                  </a:cubicBezTo>
                  <a:cubicBezTo>
                    <a:pt x="900" y="9047"/>
                    <a:pt x="1211" y="8933"/>
                    <a:pt x="1607" y="8590"/>
                  </a:cubicBezTo>
                  <a:cubicBezTo>
                    <a:pt x="2765" y="7561"/>
                    <a:pt x="6558" y="4058"/>
                    <a:pt x="6558" y="4058"/>
                  </a:cubicBezTo>
                  <a:lnTo>
                    <a:pt x="10769" y="4058"/>
                  </a:lnTo>
                  <a:cubicBezTo>
                    <a:pt x="10769" y="4058"/>
                    <a:pt x="6847" y="6404"/>
                    <a:pt x="6268" y="6854"/>
                  </a:cubicBezTo>
                  <a:cubicBezTo>
                    <a:pt x="5690" y="7272"/>
                    <a:pt x="3343" y="9747"/>
                    <a:pt x="3922" y="9908"/>
                  </a:cubicBezTo>
                  <a:cubicBezTo>
                    <a:pt x="3936" y="9911"/>
                    <a:pt x="3951" y="9913"/>
                    <a:pt x="3968" y="9913"/>
                  </a:cubicBezTo>
                  <a:cubicBezTo>
                    <a:pt x="4646" y="9913"/>
                    <a:pt x="7554" y="7433"/>
                    <a:pt x="7554" y="7433"/>
                  </a:cubicBezTo>
                  <a:lnTo>
                    <a:pt x="11926" y="6243"/>
                  </a:lnTo>
                  <a:cubicBezTo>
                    <a:pt x="11926" y="6243"/>
                    <a:pt x="15140" y="8301"/>
                    <a:pt x="18065" y="8429"/>
                  </a:cubicBezTo>
                  <a:cubicBezTo>
                    <a:pt x="18311" y="8443"/>
                    <a:pt x="18551" y="8449"/>
                    <a:pt x="18785" y="8449"/>
                  </a:cubicBezTo>
                  <a:cubicBezTo>
                    <a:pt x="21313" y="8449"/>
                    <a:pt x="23144" y="7722"/>
                    <a:pt x="23144" y="7722"/>
                  </a:cubicBezTo>
                  <a:cubicBezTo>
                    <a:pt x="23144" y="7722"/>
                    <a:pt x="39389" y="10780"/>
                    <a:pt x="48933" y="10780"/>
                  </a:cubicBezTo>
                  <a:cubicBezTo>
                    <a:pt x="49126" y="10780"/>
                    <a:pt x="49316" y="10778"/>
                    <a:pt x="49503" y="10776"/>
                  </a:cubicBezTo>
                  <a:cubicBezTo>
                    <a:pt x="49503" y="10776"/>
                    <a:pt x="52717" y="10487"/>
                    <a:pt x="53006" y="6983"/>
                  </a:cubicBezTo>
                  <a:cubicBezTo>
                    <a:pt x="53296" y="3479"/>
                    <a:pt x="49503" y="136"/>
                    <a:pt x="46899" y="7"/>
                  </a:cubicBezTo>
                  <a:cubicBezTo>
                    <a:pt x="46825" y="3"/>
                    <a:pt x="46743" y="1"/>
                    <a:pt x="466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40"/>
            <p:cNvSpPr/>
            <p:nvPr/>
          </p:nvSpPr>
          <p:spPr>
            <a:xfrm>
              <a:off x="3628750" y="5032475"/>
              <a:ext cx="1339650" cy="282875"/>
            </a:xfrm>
            <a:custGeom>
              <a:rect b="b" l="l" r="r" t="t"/>
              <a:pathLst>
                <a:path extrusionOk="0" h="11315" w="53586">
                  <a:moveTo>
                    <a:pt x="47157" y="547"/>
                  </a:moveTo>
                  <a:cubicBezTo>
                    <a:pt x="48314" y="611"/>
                    <a:pt x="49825" y="1382"/>
                    <a:pt x="51014" y="2572"/>
                  </a:cubicBezTo>
                  <a:cubicBezTo>
                    <a:pt x="52171" y="3729"/>
                    <a:pt x="53039" y="5304"/>
                    <a:pt x="53039" y="6879"/>
                  </a:cubicBezTo>
                  <a:cubicBezTo>
                    <a:pt x="53039" y="7008"/>
                    <a:pt x="53039" y="7136"/>
                    <a:pt x="53039" y="7233"/>
                  </a:cubicBezTo>
                  <a:cubicBezTo>
                    <a:pt x="52879" y="8904"/>
                    <a:pt x="52075" y="9772"/>
                    <a:pt x="51304" y="10254"/>
                  </a:cubicBezTo>
                  <a:cubicBezTo>
                    <a:pt x="50918" y="10479"/>
                    <a:pt x="50532" y="10608"/>
                    <a:pt x="50243" y="10704"/>
                  </a:cubicBezTo>
                  <a:cubicBezTo>
                    <a:pt x="50082" y="10736"/>
                    <a:pt x="49986" y="10769"/>
                    <a:pt x="49889" y="10769"/>
                  </a:cubicBezTo>
                  <a:lnTo>
                    <a:pt x="49793" y="10769"/>
                  </a:lnTo>
                  <a:lnTo>
                    <a:pt x="49761" y="10801"/>
                  </a:lnTo>
                  <a:lnTo>
                    <a:pt x="49150" y="10801"/>
                  </a:lnTo>
                  <a:cubicBezTo>
                    <a:pt x="44392" y="10801"/>
                    <a:pt x="37964" y="10029"/>
                    <a:pt x="32756" y="9258"/>
                  </a:cubicBezTo>
                  <a:cubicBezTo>
                    <a:pt x="30152" y="8872"/>
                    <a:pt x="27806" y="8486"/>
                    <a:pt x="26167" y="8197"/>
                  </a:cubicBezTo>
                  <a:cubicBezTo>
                    <a:pt x="25331" y="8068"/>
                    <a:pt x="24656" y="7940"/>
                    <a:pt x="24206" y="7876"/>
                  </a:cubicBezTo>
                  <a:cubicBezTo>
                    <a:pt x="23756" y="7779"/>
                    <a:pt x="23499" y="7747"/>
                    <a:pt x="23499" y="7747"/>
                  </a:cubicBezTo>
                  <a:cubicBezTo>
                    <a:pt x="23466" y="7731"/>
                    <a:pt x="23442" y="7723"/>
                    <a:pt x="23418" y="7723"/>
                  </a:cubicBezTo>
                  <a:cubicBezTo>
                    <a:pt x="23394" y="7723"/>
                    <a:pt x="23370" y="7731"/>
                    <a:pt x="23338" y="7747"/>
                  </a:cubicBezTo>
                  <a:cubicBezTo>
                    <a:pt x="23145" y="7811"/>
                    <a:pt x="21377" y="8486"/>
                    <a:pt x="18998" y="8486"/>
                  </a:cubicBezTo>
                  <a:cubicBezTo>
                    <a:pt x="18805" y="8486"/>
                    <a:pt x="18580" y="8454"/>
                    <a:pt x="18355" y="8454"/>
                  </a:cubicBezTo>
                  <a:cubicBezTo>
                    <a:pt x="16941" y="8390"/>
                    <a:pt x="15462" y="7843"/>
                    <a:pt x="14305" y="7329"/>
                  </a:cubicBezTo>
                  <a:cubicBezTo>
                    <a:pt x="13727" y="7072"/>
                    <a:pt x="13244" y="6815"/>
                    <a:pt x="12891" y="6622"/>
                  </a:cubicBezTo>
                  <a:cubicBezTo>
                    <a:pt x="12730" y="6525"/>
                    <a:pt x="12602" y="6461"/>
                    <a:pt x="12505" y="6397"/>
                  </a:cubicBezTo>
                  <a:cubicBezTo>
                    <a:pt x="12409" y="6333"/>
                    <a:pt x="12377" y="6300"/>
                    <a:pt x="12377" y="6300"/>
                  </a:cubicBezTo>
                  <a:cubicBezTo>
                    <a:pt x="12312" y="6268"/>
                    <a:pt x="12216" y="6268"/>
                    <a:pt x="12152" y="6268"/>
                  </a:cubicBezTo>
                  <a:lnTo>
                    <a:pt x="7780" y="7458"/>
                  </a:lnTo>
                  <a:lnTo>
                    <a:pt x="7683" y="7490"/>
                  </a:lnTo>
                  <a:cubicBezTo>
                    <a:pt x="7683" y="7490"/>
                    <a:pt x="7491" y="7650"/>
                    <a:pt x="7233" y="7876"/>
                  </a:cubicBezTo>
                  <a:cubicBezTo>
                    <a:pt x="6816" y="8229"/>
                    <a:pt x="6141" y="8743"/>
                    <a:pt x="5562" y="9193"/>
                  </a:cubicBezTo>
                  <a:cubicBezTo>
                    <a:pt x="5240" y="9386"/>
                    <a:pt x="4951" y="9579"/>
                    <a:pt x="4726" y="9708"/>
                  </a:cubicBezTo>
                  <a:cubicBezTo>
                    <a:pt x="4624" y="9784"/>
                    <a:pt x="4543" y="9820"/>
                    <a:pt x="4465" y="9848"/>
                  </a:cubicBezTo>
                  <a:lnTo>
                    <a:pt x="4465" y="9848"/>
                  </a:lnTo>
                  <a:cubicBezTo>
                    <a:pt x="4466" y="9844"/>
                    <a:pt x="4468" y="9840"/>
                    <a:pt x="4469" y="9836"/>
                  </a:cubicBezTo>
                  <a:cubicBezTo>
                    <a:pt x="4662" y="9515"/>
                    <a:pt x="5144" y="8936"/>
                    <a:pt x="5594" y="8422"/>
                  </a:cubicBezTo>
                  <a:cubicBezTo>
                    <a:pt x="5819" y="8197"/>
                    <a:pt x="6044" y="7940"/>
                    <a:pt x="6237" y="7747"/>
                  </a:cubicBezTo>
                  <a:cubicBezTo>
                    <a:pt x="6462" y="7554"/>
                    <a:pt x="6623" y="7393"/>
                    <a:pt x="6719" y="7329"/>
                  </a:cubicBezTo>
                  <a:cubicBezTo>
                    <a:pt x="6848" y="7233"/>
                    <a:pt x="7201" y="7008"/>
                    <a:pt x="7651" y="6718"/>
                  </a:cubicBezTo>
                  <a:cubicBezTo>
                    <a:pt x="8326" y="6300"/>
                    <a:pt x="9194" y="5786"/>
                    <a:pt x="9934" y="5336"/>
                  </a:cubicBezTo>
                  <a:cubicBezTo>
                    <a:pt x="10641" y="4918"/>
                    <a:pt x="11187" y="4597"/>
                    <a:pt x="11187" y="4597"/>
                  </a:cubicBezTo>
                  <a:cubicBezTo>
                    <a:pt x="11316" y="4532"/>
                    <a:pt x="11348" y="4404"/>
                    <a:pt x="11316" y="4275"/>
                  </a:cubicBezTo>
                  <a:cubicBezTo>
                    <a:pt x="11284" y="4179"/>
                    <a:pt x="11187" y="4082"/>
                    <a:pt x="11059" y="4082"/>
                  </a:cubicBezTo>
                  <a:lnTo>
                    <a:pt x="6848" y="4082"/>
                  </a:lnTo>
                  <a:cubicBezTo>
                    <a:pt x="6783" y="4082"/>
                    <a:pt x="6719" y="4115"/>
                    <a:pt x="6655" y="4147"/>
                  </a:cubicBezTo>
                  <a:cubicBezTo>
                    <a:pt x="6655" y="4147"/>
                    <a:pt x="6430" y="4372"/>
                    <a:pt x="6044" y="4725"/>
                  </a:cubicBezTo>
                  <a:cubicBezTo>
                    <a:pt x="4919" y="5754"/>
                    <a:pt x="2572" y="7908"/>
                    <a:pt x="1705" y="8679"/>
                  </a:cubicBezTo>
                  <a:cubicBezTo>
                    <a:pt x="1351" y="8968"/>
                    <a:pt x="1094" y="9065"/>
                    <a:pt x="965" y="9065"/>
                  </a:cubicBezTo>
                  <a:cubicBezTo>
                    <a:pt x="805" y="9065"/>
                    <a:pt x="708" y="9001"/>
                    <a:pt x="644" y="8904"/>
                  </a:cubicBezTo>
                  <a:lnTo>
                    <a:pt x="621" y="8881"/>
                  </a:lnTo>
                  <a:lnTo>
                    <a:pt x="621" y="8881"/>
                  </a:lnTo>
                  <a:cubicBezTo>
                    <a:pt x="766" y="8672"/>
                    <a:pt x="1055" y="8260"/>
                    <a:pt x="1447" y="7715"/>
                  </a:cubicBezTo>
                  <a:cubicBezTo>
                    <a:pt x="2283" y="6558"/>
                    <a:pt x="3601" y="4822"/>
                    <a:pt x="4726" y="3343"/>
                  </a:cubicBezTo>
                  <a:cubicBezTo>
                    <a:pt x="5273" y="2636"/>
                    <a:pt x="5819" y="1961"/>
                    <a:pt x="6205" y="1511"/>
                  </a:cubicBezTo>
                  <a:cubicBezTo>
                    <a:pt x="6430" y="1286"/>
                    <a:pt x="6591" y="1093"/>
                    <a:pt x="6719" y="964"/>
                  </a:cubicBezTo>
                  <a:cubicBezTo>
                    <a:pt x="6782" y="902"/>
                    <a:pt x="6845" y="869"/>
                    <a:pt x="6878" y="838"/>
                  </a:cubicBezTo>
                  <a:lnTo>
                    <a:pt x="6878" y="838"/>
                  </a:lnTo>
                  <a:cubicBezTo>
                    <a:pt x="6906" y="841"/>
                    <a:pt x="6951" y="849"/>
                    <a:pt x="7008" y="868"/>
                  </a:cubicBezTo>
                  <a:cubicBezTo>
                    <a:pt x="7683" y="932"/>
                    <a:pt x="9966" y="1382"/>
                    <a:pt x="12152" y="1864"/>
                  </a:cubicBezTo>
                  <a:cubicBezTo>
                    <a:pt x="13244" y="2089"/>
                    <a:pt x="14337" y="2315"/>
                    <a:pt x="15205" y="2540"/>
                  </a:cubicBezTo>
                  <a:cubicBezTo>
                    <a:pt x="15655" y="2636"/>
                    <a:pt x="16009" y="2732"/>
                    <a:pt x="16330" y="2797"/>
                  </a:cubicBezTo>
                  <a:cubicBezTo>
                    <a:pt x="16620" y="2893"/>
                    <a:pt x="16845" y="2957"/>
                    <a:pt x="16941" y="2990"/>
                  </a:cubicBezTo>
                  <a:cubicBezTo>
                    <a:pt x="17134" y="3086"/>
                    <a:pt x="17391" y="3150"/>
                    <a:pt x="17713" y="3182"/>
                  </a:cubicBezTo>
                  <a:cubicBezTo>
                    <a:pt x="18709" y="3343"/>
                    <a:pt x="20316" y="3407"/>
                    <a:pt x="22309" y="3407"/>
                  </a:cubicBezTo>
                  <a:cubicBezTo>
                    <a:pt x="23820" y="3407"/>
                    <a:pt x="25556" y="3375"/>
                    <a:pt x="27388" y="3311"/>
                  </a:cubicBezTo>
                  <a:cubicBezTo>
                    <a:pt x="29831" y="3247"/>
                    <a:pt x="33978" y="2540"/>
                    <a:pt x="37899" y="1864"/>
                  </a:cubicBezTo>
                  <a:cubicBezTo>
                    <a:pt x="39860" y="1543"/>
                    <a:pt x="41757" y="1189"/>
                    <a:pt x="43332" y="964"/>
                  </a:cubicBezTo>
                  <a:cubicBezTo>
                    <a:pt x="44939" y="707"/>
                    <a:pt x="46225" y="547"/>
                    <a:pt x="46964" y="547"/>
                  </a:cubicBezTo>
                  <a:close/>
                  <a:moveTo>
                    <a:pt x="46964" y="0"/>
                  </a:moveTo>
                  <a:cubicBezTo>
                    <a:pt x="46160" y="0"/>
                    <a:pt x="44875" y="161"/>
                    <a:pt x="43267" y="418"/>
                  </a:cubicBezTo>
                  <a:cubicBezTo>
                    <a:pt x="40857" y="804"/>
                    <a:pt x="37771" y="1350"/>
                    <a:pt x="34846" y="1832"/>
                  </a:cubicBezTo>
                  <a:cubicBezTo>
                    <a:pt x="31920" y="2315"/>
                    <a:pt x="29156" y="2732"/>
                    <a:pt x="27356" y="2765"/>
                  </a:cubicBezTo>
                  <a:cubicBezTo>
                    <a:pt x="25556" y="2829"/>
                    <a:pt x="23820" y="2861"/>
                    <a:pt x="22309" y="2861"/>
                  </a:cubicBezTo>
                  <a:cubicBezTo>
                    <a:pt x="20991" y="2861"/>
                    <a:pt x="19834" y="2829"/>
                    <a:pt x="18934" y="2765"/>
                  </a:cubicBezTo>
                  <a:cubicBezTo>
                    <a:pt x="18484" y="2732"/>
                    <a:pt x="18098" y="2700"/>
                    <a:pt x="17809" y="2668"/>
                  </a:cubicBezTo>
                  <a:cubicBezTo>
                    <a:pt x="17488" y="2604"/>
                    <a:pt x="17263" y="2572"/>
                    <a:pt x="17134" y="2507"/>
                  </a:cubicBezTo>
                  <a:cubicBezTo>
                    <a:pt x="16973" y="2443"/>
                    <a:pt x="16748" y="2379"/>
                    <a:pt x="16395" y="2282"/>
                  </a:cubicBezTo>
                  <a:cubicBezTo>
                    <a:pt x="15205" y="1961"/>
                    <a:pt x="12955" y="1479"/>
                    <a:pt x="10962" y="1061"/>
                  </a:cubicBezTo>
                  <a:cubicBezTo>
                    <a:pt x="9934" y="836"/>
                    <a:pt x="9001" y="643"/>
                    <a:pt x="8262" y="514"/>
                  </a:cubicBezTo>
                  <a:cubicBezTo>
                    <a:pt x="7876" y="450"/>
                    <a:pt x="7587" y="386"/>
                    <a:pt x="7330" y="354"/>
                  </a:cubicBezTo>
                  <a:cubicBezTo>
                    <a:pt x="7105" y="322"/>
                    <a:pt x="6944" y="289"/>
                    <a:pt x="6848" y="289"/>
                  </a:cubicBezTo>
                  <a:cubicBezTo>
                    <a:pt x="6751" y="289"/>
                    <a:pt x="6687" y="322"/>
                    <a:pt x="6623" y="354"/>
                  </a:cubicBezTo>
                  <a:cubicBezTo>
                    <a:pt x="6558" y="418"/>
                    <a:pt x="6462" y="482"/>
                    <a:pt x="6366" y="579"/>
                  </a:cubicBezTo>
                  <a:cubicBezTo>
                    <a:pt x="6012" y="900"/>
                    <a:pt x="5465" y="1575"/>
                    <a:pt x="4790" y="2379"/>
                  </a:cubicBezTo>
                  <a:cubicBezTo>
                    <a:pt x="2830" y="4854"/>
                    <a:pt x="65" y="8711"/>
                    <a:pt x="65" y="8711"/>
                  </a:cubicBezTo>
                  <a:cubicBezTo>
                    <a:pt x="1" y="8776"/>
                    <a:pt x="1" y="8872"/>
                    <a:pt x="33" y="8968"/>
                  </a:cubicBezTo>
                  <a:cubicBezTo>
                    <a:pt x="33" y="9001"/>
                    <a:pt x="97" y="9129"/>
                    <a:pt x="258" y="9290"/>
                  </a:cubicBezTo>
                  <a:cubicBezTo>
                    <a:pt x="387" y="9418"/>
                    <a:pt x="612" y="9579"/>
                    <a:pt x="965" y="9579"/>
                  </a:cubicBezTo>
                  <a:cubicBezTo>
                    <a:pt x="1287" y="9579"/>
                    <a:pt x="1640" y="9451"/>
                    <a:pt x="2058" y="9065"/>
                  </a:cubicBezTo>
                  <a:cubicBezTo>
                    <a:pt x="3152" y="8119"/>
                    <a:pt x="6420" y="5107"/>
                    <a:pt x="6939" y="4629"/>
                  </a:cubicBezTo>
                  <a:lnTo>
                    <a:pt x="10054" y="4629"/>
                  </a:lnTo>
                  <a:cubicBezTo>
                    <a:pt x="9710" y="4832"/>
                    <a:pt x="9297" y="5079"/>
                    <a:pt x="8873" y="5336"/>
                  </a:cubicBezTo>
                  <a:cubicBezTo>
                    <a:pt x="8358" y="5658"/>
                    <a:pt x="7812" y="6011"/>
                    <a:pt x="7362" y="6268"/>
                  </a:cubicBezTo>
                  <a:cubicBezTo>
                    <a:pt x="6912" y="6558"/>
                    <a:pt x="6558" y="6783"/>
                    <a:pt x="6398" y="6911"/>
                  </a:cubicBezTo>
                  <a:cubicBezTo>
                    <a:pt x="6237" y="7008"/>
                    <a:pt x="6012" y="7233"/>
                    <a:pt x="5755" y="7490"/>
                  </a:cubicBezTo>
                  <a:cubicBezTo>
                    <a:pt x="5369" y="7876"/>
                    <a:pt x="4919" y="8358"/>
                    <a:pt x="4533" y="8840"/>
                  </a:cubicBezTo>
                  <a:cubicBezTo>
                    <a:pt x="4373" y="9065"/>
                    <a:pt x="4212" y="9290"/>
                    <a:pt x="4083" y="9483"/>
                  </a:cubicBezTo>
                  <a:cubicBezTo>
                    <a:pt x="4019" y="9579"/>
                    <a:pt x="3955" y="9676"/>
                    <a:pt x="3923" y="9772"/>
                  </a:cubicBezTo>
                  <a:cubicBezTo>
                    <a:pt x="3890" y="9868"/>
                    <a:pt x="3858" y="9933"/>
                    <a:pt x="3858" y="10061"/>
                  </a:cubicBezTo>
                  <a:cubicBezTo>
                    <a:pt x="3858" y="10126"/>
                    <a:pt x="3858" y="10222"/>
                    <a:pt x="3923" y="10286"/>
                  </a:cubicBezTo>
                  <a:cubicBezTo>
                    <a:pt x="3987" y="10383"/>
                    <a:pt x="4083" y="10415"/>
                    <a:pt x="4148" y="10447"/>
                  </a:cubicBezTo>
                  <a:lnTo>
                    <a:pt x="4276" y="10447"/>
                  </a:lnTo>
                  <a:cubicBezTo>
                    <a:pt x="4437" y="10447"/>
                    <a:pt x="4565" y="10383"/>
                    <a:pt x="4726" y="10318"/>
                  </a:cubicBezTo>
                  <a:cubicBezTo>
                    <a:pt x="5305" y="10061"/>
                    <a:pt x="6108" y="9451"/>
                    <a:pt x="6783" y="8936"/>
                  </a:cubicBezTo>
                  <a:cubicBezTo>
                    <a:pt x="7321" y="8501"/>
                    <a:pt x="7797" y="8107"/>
                    <a:pt x="7969" y="7964"/>
                  </a:cubicBezTo>
                  <a:lnTo>
                    <a:pt x="7969" y="7964"/>
                  </a:lnTo>
                  <a:lnTo>
                    <a:pt x="12166" y="6814"/>
                  </a:lnTo>
                  <a:lnTo>
                    <a:pt x="12166" y="6814"/>
                  </a:lnTo>
                  <a:cubicBezTo>
                    <a:pt x="12395" y="6971"/>
                    <a:pt x="13109" y="7391"/>
                    <a:pt x="14080" y="7811"/>
                  </a:cubicBezTo>
                  <a:cubicBezTo>
                    <a:pt x="15270" y="8358"/>
                    <a:pt x="16812" y="8904"/>
                    <a:pt x="18323" y="9001"/>
                  </a:cubicBezTo>
                  <a:lnTo>
                    <a:pt x="18998" y="9001"/>
                  </a:lnTo>
                  <a:cubicBezTo>
                    <a:pt x="21312" y="9001"/>
                    <a:pt x="23057" y="8431"/>
                    <a:pt x="23448" y="8270"/>
                  </a:cubicBezTo>
                  <a:lnTo>
                    <a:pt x="23448" y="8270"/>
                  </a:lnTo>
                  <a:cubicBezTo>
                    <a:pt x="24396" y="8448"/>
                    <a:pt x="39837" y="11315"/>
                    <a:pt x="49150" y="11315"/>
                  </a:cubicBezTo>
                  <a:lnTo>
                    <a:pt x="49825" y="11315"/>
                  </a:lnTo>
                  <a:cubicBezTo>
                    <a:pt x="49857" y="11315"/>
                    <a:pt x="50693" y="11251"/>
                    <a:pt x="51593" y="10704"/>
                  </a:cubicBezTo>
                  <a:cubicBezTo>
                    <a:pt x="52461" y="10158"/>
                    <a:pt x="53425" y="9129"/>
                    <a:pt x="53554" y="7297"/>
                  </a:cubicBezTo>
                  <a:cubicBezTo>
                    <a:pt x="53586" y="7168"/>
                    <a:pt x="53586" y="7008"/>
                    <a:pt x="53586" y="6879"/>
                  </a:cubicBezTo>
                  <a:cubicBezTo>
                    <a:pt x="53586" y="5111"/>
                    <a:pt x="52621" y="3440"/>
                    <a:pt x="51368" y="2186"/>
                  </a:cubicBezTo>
                  <a:cubicBezTo>
                    <a:pt x="50114" y="932"/>
                    <a:pt x="48571" y="97"/>
                    <a:pt x="471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40"/>
            <p:cNvSpPr/>
            <p:nvPr/>
          </p:nvSpPr>
          <p:spPr>
            <a:xfrm>
              <a:off x="1274175" y="5363550"/>
              <a:ext cx="5102975" cy="12875"/>
            </a:xfrm>
            <a:custGeom>
              <a:rect b="b" l="l" r="r" t="t"/>
              <a:pathLst>
                <a:path extrusionOk="0" h="515" w="204119">
                  <a:moveTo>
                    <a:pt x="1" y="1"/>
                  </a:moveTo>
                  <a:lnTo>
                    <a:pt x="1" y="515"/>
                  </a:lnTo>
                  <a:lnTo>
                    <a:pt x="204118" y="515"/>
                  </a:lnTo>
                  <a:lnTo>
                    <a:pt x="2041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40"/>
            <p:cNvSpPr/>
            <p:nvPr/>
          </p:nvSpPr>
          <p:spPr>
            <a:xfrm>
              <a:off x="2392800" y="5312125"/>
              <a:ext cx="1579925" cy="57875"/>
            </a:xfrm>
            <a:custGeom>
              <a:rect b="b" l="l" r="r" t="t"/>
              <a:pathLst>
                <a:path extrusionOk="0" h="2315" w="63197">
                  <a:moveTo>
                    <a:pt x="1" y="0"/>
                  </a:moveTo>
                  <a:lnTo>
                    <a:pt x="1" y="2315"/>
                  </a:lnTo>
                  <a:lnTo>
                    <a:pt x="63197" y="2315"/>
                  </a:lnTo>
                  <a:lnTo>
                    <a:pt x="6319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40"/>
            <p:cNvSpPr/>
            <p:nvPr/>
          </p:nvSpPr>
          <p:spPr>
            <a:xfrm>
              <a:off x="2385575" y="5304900"/>
              <a:ext cx="1594400" cy="71525"/>
            </a:xfrm>
            <a:custGeom>
              <a:rect b="b" l="l" r="r" t="t"/>
              <a:pathLst>
                <a:path extrusionOk="0" h="2861" w="63776">
                  <a:moveTo>
                    <a:pt x="63229" y="547"/>
                  </a:moveTo>
                  <a:lnTo>
                    <a:pt x="63229" y="2347"/>
                  </a:lnTo>
                  <a:lnTo>
                    <a:pt x="547" y="2347"/>
                  </a:lnTo>
                  <a:lnTo>
                    <a:pt x="547" y="547"/>
                  </a:lnTo>
                  <a:close/>
                  <a:moveTo>
                    <a:pt x="290" y="0"/>
                  </a:moveTo>
                  <a:cubicBezTo>
                    <a:pt x="193" y="0"/>
                    <a:pt x="129" y="32"/>
                    <a:pt x="97" y="97"/>
                  </a:cubicBezTo>
                  <a:cubicBezTo>
                    <a:pt x="33" y="129"/>
                    <a:pt x="0" y="225"/>
                    <a:pt x="0" y="289"/>
                  </a:cubicBezTo>
                  <a:lnTo>
                    <a:pt x="0" y="2604"/>
                  </a:lnTo>
                  <a:cubicBezTo>
                    <a:pt x="0" y="2668"/>
                    <a:pt x="33" y="2732"/>
                    <a:pt x="97" y="2797"/>
                  </a:cubicBezTo>
                  <a:cubicBezTo>
                    <a:pt x="129" y="2829"/>
                    <a:pt x="193" y="2861"/>
                    <a:pt x="290" y="2861"/>
                  </a:cubicBezTo>
                  <a:lnTo>
                    <a:pt x="63486" y="2861"/>
                  </a:lnTo>
                  <a:cubicBezTo>
                    <a:pt x="63550" y="2861"/>
                    <a:pt x="63614" y="2829"/>
                    <a:pt x="63679" y="2797"/>
                  </a:cubicBezTo>
                  <a:cubicBezTo>
                    <a:pt x="63743" y="2732"/>
                    <a:pt x="63775" y="2668"/>
                    <a:pt x="63775" y="2604"/>
                  </a:cubicBezTo>
                  <a:lnTo>
                    <a:pt x="63775" y="289"/>
                  </a:lnTo>
                  <a:cubicBezTo>
                    <a:pt x="63775" y="225"/>
                    <a:pt x="63743" y="129"/>
                    <a:pt x="63679" y="97"/>
                  </a:cubicBezTo>
                  <a:cubicBezTo>
                    <a:pt x="63614" y="32"/>
                    <a:pt x="63550" y="0"/>
                    <a:pt x="634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40"/>
            <p:cNvSpPr/>
            <p:nvPr/>
          </p:nvSpPr>
          <p:spPr>
            <a:xfrm>
              <a:off x="3230175" y="5312125"/>
              <a:ext cx="742550" cy="57875"/>
            </a:xfrm>
            <a:custGeom>
              <a:rect b="b" l="l" r="r" t="t"/>
              <a:pathLst>
                <a:path extrusionOk="0" h="2315" w="29702">
                  <a:moveTo>
                    <a:pt x="0" y="0"/>
                  </a:moveTo>
                  <a:lnTo>
                    <a:pt x="0" y="2315"/>
                  </a:lnTo>
                  <a:lnTo>
                    <a:pt x="29702" y="2315"/>
                  </a:lnTo>
                  <a:lnTo>
                    <a:pt x="297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40"/>
            <p:cNvSpPr/>
            <p:nvPr/>
          </p:nvSpPr>
          <p:spPr>
            <a:xfrm>
              <a:off x="3223750" y="5304900"/>
              <a:ext cx="756225" cy="71525"/>
            </a:xfrm>
            <a:custGeom>
              <a:rect b="b" l="l" r="r" t="t"/>
              <a:pathLst>
                <a:path extrusionOk="0" h="2861" w="30249">
                  <a:moveTo>
                    <a:pt x="29702" y="547"/>
                  </a:moveTo>
                  <a:lnTo>
                    <a:pt x="29702" y="2347"/>
                  </a:lnTo>
                  <a:lnTo>
                    <a:pt x="547" y="2347"/>
                  </a:lnTo>
                  <a:lnTo>
                    <a:pt x="547" y="547"/>
                  </a:lnTo>
                  <a:close/>
                  <a:moveTo>
                    <a:pt x="257" y="0"/>
                  </a:moveTo>
                  <a:cubicBezTo>
                    <a:pt x="193" y="0"/>
                    <a:pt x="129" y="32"/>
                    <a:pt x="64" y="97"/>
                  </a:cubicBezTo>
                  <a:cubicBezTo>
                    <a:pt x="32" y="129"/>
                    <a:pt x="0" y="225"/>
                    <a:pt x="0" y="289"/>
                  </a:cubicBezTo>
                  <a:lnTo>
                    <a:pt x="0" y="2604"/>
                  </a:lnTo>
                  <a:cubicBezTo>
                    <a:pt x="0" y="2668"/>
                    <a:pt x="32" y="2732"/>
                    <a:pt x="64" y="2797"/>
                  </a:cubicBezTo>
                  <a:cubicBezTo>
                    <a:pt x="129" y="2829"/>
                    <a:pt x="193" y="2861"/>
                    <a:pt x="257" y="2861"/>
                  </a:cubicBezTo>
                  <a:lnTo>
                    <a:pt x="29959" y="2861"/>
                  </a:lnTo>
                  <a:cubicBezTo>
                    <a:pt x="30023" y="2861"/>
                    <a:pt x="30087" y="2829"/>
                    <a:pt x="30152" y="2797"/>
                  </a:cubicBezTo>
                  <a:cubicBezTo>
                    <a:pt x="30216" y="2732"/>
                    <a:pt x="30248" y="2668"/>
                    <a:pt x="30248" y="2604"/>
                  </a:cubicBezTo>
                  <a:lnTo>
                    <a:pt x="30248" y="289"/>
                  </a:lnTo>
                  <a:cubicBezTo>
                    <a:pt x="30248" y="225"/>
                    <a:pt x="30216" y="129"/>
                    <a:pt x="30152" y="97"/>
                  </a:cubicBezTo>
                  <a:cubicBezTo>
                    <a:pt x="30087" y="32"/>
                    <a:pt x="30023" y="0"/>
                    <a:pt x="299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40"/>
            <p:cNvSpPr/>
            <p:nvPr/>
          </p:nvSpPr>
          <p:spPr>
            <a:xfrm>
              <a:off x="2064125" y="4578425"/>
              <a:ext cx="1203025" cy="733725"/>
            </a:xfrm>
            <a:custGeom>
              <a:rect b="b" l="l" r="r" t="t"/>
              <a:pathLst>
                <a:path extrusionOk="0" h="29349" w="48121">
                  <a:moveTo>
                    <a:pt x="1" y="0"/>
                  </a:moveTo>
                  <a:lnTo>
                    <a:pt x="14594" y="29348"/>
                  </a:lnTo>
                  <a:lnTo>
                    <a:pt x="48121" y="29348"/>
                  </a:lnTo>
                  <a:lnTo>
                    <a:pt x="364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40"/>
            <p:cNvSpPr/>
            <p:nvPr/>
          </p:nvSpPr>
          <p:spPr>
            <a:xfrm>
              <a:off x="2056900" y="4572000"/>
              <a:ext cx="1217500" cy="746575"/>
            </a:xfrm>
            <a:custGeom>
              <a:rect b="b" l="l" r="r" t="t"/>
              <a:pathLst>
                <a:path extrusionOk="0" h="29863" w="48700">
                  <a:moveTo>
                    <a:pt x="36549" y="547"/>
                  </a:moveTo>
                  <a:lnTo>
                    <a:pt x="47999" y="29316"/>
                  </a:lnTo>
                  <a:lnTo>
                    <a:pt x="15076" y="29316"/>
                  </a:lnTo>
                  <a:lnTo>
                    <a:pt x="740" y="547"/>
                  </a:lnTo>
                  <a:close/>
                  <a:moveTo>
                    <a:pt x="290" y="0"/>
                  </a:moveTo>
                  <a:cubicBezTo>
                    <a:pt x="193" y="0"/>
                    <a:pt x="129" y="32"/>
                    <a:pt x="65" y="129"/>
                  </a:cubicBezTo>
                  <a:cubicBezTo>
                    <a:pt x="32" y="193"/>
                    <a:pt x="0" y="290"/>
                    <a:pt x="65" y="386"/>
                  </a:cubicBezTo>
                  <a:lnTo>
                    <a:pt x="14658" y="29702"/>
                  </a:lnTo>
                  <a:cubicBezTo>
                    <a:pt x="14690" y="29798"/>
                    <a:pt x="14787" y="29863"/>
                    <a:pt x="14883" y="29863"/>
                  </a:cubicBezTo>
                  <a:lnTo>
                    <a:pt x="48410" y="29863"/>
                  </a:lnTo>
                  <a:cubicBezTo>
                    <a:pt x="48506" y="29863"/>
                    <a:pt x="48571" y="29830"/>
                    <a:pt x="48635" y="29734"/>
                  </a:cubicBezTo>
                  <a:cubicBezTo>
                    <a:pt x="48667" y="29670"/>
                    <a:pt x="48699" y="29573"/>
                    <a:pt x="48667" y="29509"/>
                  </a:cubicBezTo>
                  <a:lnTo>
                    <a:pt x="36966" y="161"/>
                  </a:lnTo>
                  <a:cubicBezTo>
                    <a:pt x="36934" y="65"/>
                    <a:pt x="36838" y="0"/>
                    <a:pt x="367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40"/>
            <p:cNvSpPr/>
            <p:nvPr/>
          </p:nvSpPr>
          <p:spPr>
            <a:xfrm>
              <a:off x="2027175" y="4578425"/>
              <a:ext cx="1203025" cy="733725"/>
            </a:xfrm>
            <a:custGeom>
              <a:rect b="b" l="l" r="r" t="t"/>
              <a:pathLst>
                <a:path extrusionOk="0" h="29349" w="48121">
                  <a:moveTo>
                    <a:pt x="0" y="0"/>
                  </a:moveTo>
                  <a:lnTo>
                    <a:pt x="14626" y="29348"/>
                  </a:lnTo>
                  <a:lnTo>
                    <a:pt x="48120" y="29348"/>
                  </a:lnTo>
                  <a:lnTo>
                    <a:pt x="3645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40"/>
            <p:cNvSpPr/>
            <p:nvPr/>
          </p:nvSpPr>
          <p:spPr>
            <a:xfrm>
              <a:off x="2020725" y="4572000"/>
              <a:ext cx="1216700" cy="746575"/>
            </a:xfrm>
            <a:custGeom>
              <a:rect b="b" l="l" r="r" t="t"/>
              <a:pathLst>
                <a:path extrusionOk="0" h="29863" w="48668">
                  <a:moveTo>
                    <a:pt x="36517" y="547"/>
                  </a:moveTo>
                  <a:lnTo>
                    <a:pt x="47968" y="29316"/>
                  </a:lnTo>
                  <a:lnTo>
                    <a:pt x="15044" y="29316"/>
                  </a:lnTo>
                  <a:lnTo>
                    <a:pt x="708" y="547"/>
                  </a:lnTo>
                  <a:close/>
                  <a:moveTo>
                    <a:pt x="258" y="0"/>
                  </a:moveTo>
                  <a:cubicBezTo>
                    <a:pt x="162" y="0"/>
                    <a:pt x="97" y="32"/>
                    <a:pt x="33" y="129"/>
                  </a:cubicBezTo>
                  <a:cubicBezTo>
                    <a:pt x="1" y="193"/>
                    <a:pt x="1" y="290"/>
                    <a:pt x="33" y="386"/>
                  </a:cubicBezTo>
                  <a:lnTo>
                    <a:pt x="14627" y="29702"/>
                  </a:lnTo>
                  <a:cubicBezTo>
                    <a:pt x="14659" y="29798"/>
                    <a:pt x="14755" y="29863"/>
                    <a:pt x="14884" y="29863"/>
                  </a:cubicBezTo>
                  <a:lnTo>
                    <a:pt x="48378" y="29863"/>
                  </a:lnTo>
                  <a:cubicBezTo>
                    <a:pt x="48475" y="29863"/>
                    <a:pt x="48571" y="29830"/>
                    <a:pt x="48603" y="29734"/>
                  </a:cubicBezTo>
                  <a:cubicBezTo>
                    <a:pt x="48668" y="29670"/>
                    <a:pt x="48668" y="29573"/>
                    <a:pt x="48635" y="29509"/>
                  </a:cubicBezTo>
                  <a:lnTo>
                    <a:pt x="36935" y="161"/>
                  </a:lnTo>
                  <a:cubicBezTo>
                    <a:pt x="36903" y="65"/>
                    <a:pt x="36806" y="0"/>
                    <a:pt x="36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5" name="Google Shape;2975;p40"/>
          <p:cNvSpPr txBox="1"/>
          <p:nvPr/>
        </p:nvSpPr>
        <p:spPr>
          <a:xfrm>
            <a:off x="2087025" y="486525"/>
            <a:ext cx="5817000" cy="9234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Olist's goal is to achieve an annual growth in sales, the actions to be taken will be based on the results of the data analysis. To achieve this goal, the following objectives were proposed.</a:t>
            </a:r>
            <a:endParaRPr/>
          </a:p>
        </p:txBody>
      </p:sp>
      <p:sp>
        <p:nvSpPr>
          <p:cNvPr id="2976" name="Google Shape;2976;p40"/>
          <p:cNvSpPr txBox="1"/>
          <p:nvPr>
            <p:ph type="title"/>
          </p:nvPr>
        </p:nvSpPr>
        <p:spPr>
          <a:xfrm>
            <a:off x="788575" y="4394911"/>
            <a:ext cx="3200400" cy="80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Project Goals</a:t>
            </a:r>
            <a:endParaRPr sz="3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0" name="Shape 2980"/>
        <p:cNvGrpSpPr/>
        <p:nvPr/>
      </p:nvGrpSpPr>
      <p:grpSpPr>
        <a:xfrm>
          <a:off x="0" y="0"/>
          <a:ext cx="0" cy="0"/>
          <a:chOff x="0" y="0"/>
          <a:chExt cx="0" cy="0"/>
        </a:xfrm>
      </p:grpSpPr>
      <p:sp>
        <p:nvSpPr>
          <p:cNvPr id="2981" name="Google Shape;2981;p41"/>
          <p:cNvSpPr txBox="1"/>
          <p:nvPr>
            <p:ph type="title"/>
          </p:nvPr>
        </p:nvSpPr>
        <p:spPr>
          <a:xfrm>
            <a:off x="2624328" y="1392153"/>
            <a:ext cx="3904500" cy="19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a:p>
            <a:pPr indent="0" lvl="0" marL="0" rtl="0" algn="ctr">
              <a:spcBef>
                <a:spcPts val="0"/>
              </a:spcBef>
              <a:spcAft>
                <a:spcPts val="0"/>
              </a:spcAft>
              <a:buNone/>
            </a:pPr>
            <a:r>
              <a:rPr lang="en"/>
              <a:t>Scopes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