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Barlow Semi Condensed Light"/>
      <p:regular r:id="rId28"/>
      <p:bold r:id="rId29"/>
      <p:italic r:id="rId30"/>
      <p:boldItalic r:id="rId31"/>
    </p:embeddedFont>
    <p:embeddedFont>
      <p:font typeface="Fjalla One"/>
      <p:regular r:id="rId32"/>
    </p:embeddedFont>
    <p:embeddedFont>
      <p:font typeface="Barlow Semi Condensed Medium"/>
      <p:regular r:id="rId33"/>
      <p:bold r:id="rId34"/>
      <p:italic r:id="rId35"/>
      <p:boldItalic r:id="rId36"/>
    </p:embeddedFont>
    <p:embeddedFont>
      <p:font typeface="Barlow Semi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arlowSemiCondensedLigh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Light-boldItalic.fntdata"/><Relationship Id="rId30" Type="http://schemas.openxmlformats.org/officeDocument/2006/relationships/font" Target="fonts/BarlowSemiCondensedLight-italic.fntdata"/><Relationship Id="rId11" Type="http://schemas.openxmlformats.org/officeDocument/2006/relationships/slide" Target="slides/slide7.xml"/><Relationship Id="rId33" Type="http://schemas.openxmlformats.org/officeDocument/2006/relationships/font" Target="fonts/BarlowSemiCondensedMedium-regular.fntdata"/><Relationship Id="rId10" Type="http://schemas.openxmlformats.org/officeDocument/2006/relationships/slide" Target="slides/slide6.xml"/><Relationship Id="rId32" Type="http://schemas.openxmlformats.org/officeDocument/2006/relationships/font" Target="fonts/FjallaOne-regular.fntdata"/><Relationship Id="rId13" Type="http://schemas.openxmlformats.org/officeDocument/2006/relationships/slide" Target="slides/slide9.xml"/><Relationship Id="rId35" Type="http://schemas.openxmlformats.org/officeDocument/2006/relationships/font" Target="fonts/BarlowSemiCondensedMedium-italic.fntdata"/><Relationship Id="rId12" Type="http://schemas.openxmlformats.org/officeDocument/2006/relationships/slide" Target="slides/slide8.xml"/><Relationship Id="rId34" Type="http://schemas.openxmlformats.org/officeDocument/2006/relationships/font" Target="fonts/BarlowSemiCondensedMedium-bold.fntdata"/><Relationship Id="rId15" Type="http://schemas.openxmlformats.org/officeDocument/2006/relationships/slide" Target="slides/slide11.xml"/><Relationship Id="rId37" Type="http://schemas.openxmlformats.org/officeDocument/2006/relationships/font" Target="fonts/BarlowSemiCondensed-regular.fntdata"/><Relationship Id="rId14" Type="http://schemas.openxmlformats.org/officeDocument/2006/relationships/slide" Target="slides/slide10.xml"/><Relationship Id="rId36" Type="http://schemas.openxmlformats.org/officeDocument/2006/relationships/font" Target="fonts/BarlowSemiCondensedMedium-boldItalic.fntdata"/><Relationship Id="rId17" Type="http://schemas.openxmlformats.org/officeDocument/2006/relationships/slide" Target="slides/slide13.xml"/><Relationship Id="rId39" Type="http://schemas.openxmlformats.org/officeDocument/2006/relationships/font" Target="fonts/BarlowSemiCondensed-italic.fntdata"/><Relationship Id="rId16" Type="http://schemas.openxmlformats.org/officeDocument/2006/relationships/slide" Target="slides/slide12.xml"/><Relationship Id="rId38" Type="http://schemas.openxmlformats.org/officeDocument/2006/relationships/font" Target="fonts/BarlowSemiCondense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1" name="Google Shape;14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0" name="Google Shape;19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5" name="Google Shape;197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1f860728812_1_2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1f860728812_1_2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f860728812_1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f860728812_1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1f860728812_1_2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1f860728812_1_2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1f860728812_1_1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1f860728812_1_1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6" name="Google Shape;20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3" name="Google Shape;22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case we use 2 particular techs, that are airflow and lambda function from AWS. </a:t>
            </a:r>
            <a:endParaRPr/>
          </a:p>
          <a:p>
            <a:pPr indent="0" lvl="0" marL="0" rtl="0" algn="l">
              <a:lnSpc>
                <a:spcPct val="100000"/>
              </a:lnSpc>
              <a:spcBef>
                <a:spcPts val="0"/>
              </a:spcBef>
              <a:spcAft>
                <a:spcPts val="0"/>
              </a:spcAft>
              <a:buSzPts val="1100"/>
              <a:buNone/>
            </a:pPr>
            <a:r>
              <a:rPr lang="en"/>
              <a:t>Then Olist can upload on its own the files it wants to upload incrementally, and every day at midnight it will execute the next Airflow DAG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1f860728812_1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g1f860728812_1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airflow DAG in python consist in three functions :</a:t>
            </a:r>
            <a:endParaRPr/>
          </a:p>
          <a:p>
            <a:pPr indent="0" lvl="0" marL="0" rtl="0" algn="l">
              <a:spcBef>
                <a:spcPts val="0"/>
              </a:spcBef>
              <a:spcAft>
                <a:spcPts val="0"/>
              </a:spcAft>
              <a:buClr>
                <a:schemeClr val="dk1"/>
              </a:buClr>
              <a:buSzPts val="1100"/>
              <a:buFont typeface="Arial"/>
              <a:buNone/>
            </a:pPr>
            <a:r>
              <a:rPr lang="en"/>
              <a:t>The first function get_data() get the data from the website using the requests library</a:t>
            </a:r>
            <a:endParaRPr/>
          </a:p>
          <a:p>
            <a:pPr indent="0" lvl="0" marL="0" rtl="0" algn="l">
              <a:spcBef>
                <a:spcPts val="0"/>
              </a:spcBef>
              <a:spcAft>
                <a:spcPts val="0"/>
              </a:spcAft>
              <a:buClr>
                <a:schemeClr val="dk1"/>
              </a:buClr>
              <a:buSzPts val="1100"/>
              <a:buFont typeface="Arial"/>
              <a:buNone/>
            </a:pPr>
            <a:r>
              <a:rPr lang="en"/>
              <a:t>The next step would be to transform this data with transform function. Depending on the name of the file, it will be saved in a specific folder of the incremental load bucket</a:t>
            </a:r>
            <a:endParaRPr/>
          </a:p>
          <a:p>
            <a:pPr indent="0" lvl="0" marL="0" rtl="0" algn="l">
              <a:spcBef>
                <a:spcPts val="0"/>
              </a:spcBef>
              <a:spcAft>
                <a:spcPts val="0"/>
              </a:spcAft>
              <a:buNone/>
            </a:pPr>
            <a:r>
              <a:rPr lang="en"/>
              <a:t>The final step would be to load this data in the AWS S3 bucket and for that, we would be using the boto3 library in python. We would also need the AWS access and secret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again in AWS we use the lambda function to listen to the bucket, as soon as a file enters, the corresponding function is executed where it will store it already clean in redshift to later be able to see the corresponding graphs in quicksight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It should be noted that this is not yet implemented, since at first we had chosen to use the AWS API Gateway, but we finally discarded that idea, but we lost important development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f8607288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f8607288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6" name="Google Shape;22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1" name="Google Shape;22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7" name="Google Shape;2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5" name="Google Shape;22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8" name="Google Shape;19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4" name="Google Shape;19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3D3D3D"/>
              </a:buClr>
              <a:buSzPts val="1100"/>
              <a:buFont typeface="Arial"/>
              <a:buNone/>
            </a:pPr>
            <a:r>
              <a:rPr lang="en" sz="1200">
                <a:solidFill>
                  <a:schemeClr val="dk1"/>
                </a:solidFill>
              </a:rPr>
              <a:t>We’ve decided to go with the AWS service because it has these advantages over the rest:</a:t>
            </a:r>
            <a:endParaRPr sz="5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Scalability: Can store and retrieve any amount of data, at any time, from anywhere on the web.</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High durability: Data is stored across multiple devices in multiple facilities and automatically replicated to help protect against data loss.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High availability: Designed to provide 99.999999999% durability and 99.99% availability of objects over a given year.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Security: Provides multiple mechanisms to secure data such as encryption, access control and VPC endpoints.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Cost-effective: Pay only for the storage you use with no upfront or minimum costs.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Global Access: S3 is available in multiple regions and Edge locations, which enables you to store and retrieve data with low latency and high throughput.</a:t>
            </a:r>
            <a:endParaRPr sz="1200">
              <a:solidFill>
                <a:schemeClr val="dk1"/>
              </a:solidFill>
            </a:endParaRPr>
          </a:p>
          <a:p>
            <a:pPr indent="0" lvl="0" marL="0" rtl="0" algn="l">
              <a:lnSpc>
                <a:spcPct val="115000"/>
              </a:lnSpc>
              <a:spcBef>
                <a:spcPts val="0"/>
              </a:spcBef>
              <a:spcAft>
                <a:spcPts val="0"/>
              </a:spcAft>
              <a:buSzPts val="1400"/>
              <a:buNone/>
            </a:pPr>
            <a:r>
              <a:t/>
            </a:r>
            <a:endParaRPr sz="1400">
              <a:solidFill>
                <a:srgbClr val="363636"/>
              </a:solidFill>
              <a:latin typeface="Calibri"/>
              <a:ea typeface="Calibri"/>
              <a:cs typeface="Calibri"/>
              <a:sym typeface="Calibri"/>
            </a:endParaRPr>
          </a:p>
        </p:txBody>
      </p:sp>
      <p:sp>
        <p:nvSpPr>
          <p:cNvPr id="1925" name="Google Shape;19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1f860728812_1_1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1f860728812_1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Automated data discovery: Glue Crawlers automatically discover and catalog data stored in data stores, including structured and semi-structured data.</a:t>
            </a:r>
            <a:endParaRPr sz="1200"/>
          </a:p>
          <a:p>
            <a:pPr indent="0" lvl="0" marL="0" rtl="0" algn="l">
              <a:lnSpc>
                <a:spcPct val="115000"/>
              </a:lnSpc>
              <a:spcBef>
                <a:spcPts val="0"/>
              </a:spcBef>
              <a:spcAft>
                <a:spcPts val="0"/>
              </a:spcAft>
              <a:buClr>
                <a:schemeClr val="dk1"/>
              </a:buClr>
              <a:buSzPts val="1100"/>
              <a:buFont typeface="Arial"/>
              <a:buNone/>
            </a:pPr>
            <a:r>
              <a:rPr lang="en" sz="1200"/>
              <a:t>ETL job authoring: Glue ETL jobs can be easily authored using Python or Scala, with prebuilt connectors for popular data stores.</a:t>
            </a:r>
            <a:endParaRPr sz="1200"/>
          </a:p>
          <a:p>
            <a:pPr indent="0" lvl="0" marL="0" rtl="0" algn="l">
              <a:lnSpc>
                <a:spcPct val="115000"/>
              </a:lnSpc>
              <a:spcBef>
                <a:spcPts val="0"/>
              </a:spcBef>
              <a:spcAft>
                <a:spcPts val="0"/>
              </a:spcAft>
              <a:buClr>
                <a:schemeClr val="dk1"/>
              </a:buClr>
              <a:buSzPts val="1100"/>
              <a:buFont typeface="Arial"/>
              <a:buNone/>
            </a:pPr>
            <a:r>
              <a:rPr lang="en" sz="1200"/>
              <a:t>Serverless execution: Glue ETL jobs can be triggered on a schedule or based on an event, and automatically scale based on the data volume, which eliminates the need to provision and manage servers.</a:t>
            </a:r>
            <a:endParaRPr sz="1200"/>
          </a:p>
          <a:p>
            <a:pPr indent="0" lvl="0" marL="0" rtl="0" algn="l">
              <a:lnSpc>
                <a:spcPct val="115000"/>
              </a:lnSpc>
              <a:spcBef>
                <a:spcPts val="0"/>
              </a:spcBef>
              <a:spcAft>
                <a:spcPts val="0"/>
              </a:spcAft>
              <a:buClr>
                <a:schemeClr val="dk1"/>
              </a:buClr>
              <a:buSzPts val="1100"/>
              <a:buFont typeface="Arial"/>
              <a:buNone/>
            </a:pPr>
            <a:r>
              <a:rPr lang="en" sz="1200"/>
              <a:t>Cost-effective: Pay only for the data processed by Glue ETL jobs, with no upfront or minimum costs.</a:t>
            </a:r>
            <a:endParaRPr sz="1200"/>
          </a:p>
          <a:p>
            <a:pPr indent="0" lvl="0" marL="0" rtl="0" algn="l">
              <a:lnSpc>
                <a:spcPct val="115000"/>
              </a:lnSpc>
              <a:spcBef>
                <a:spcPts val="0"/>
              </a:spcBef>
              <a:spcAft>
                <a:spcPts val="0"/>
              </a:spcAft>
              <a:buClr>
                <a:schemeClr val="dk1"/>
              </a:buClr>
              <a:buSzPts val="1100"/>
              <a:buFont typeface="Arial"/>
              <a:buNone/>
            </a:pPr>
            <a:r>
              <a:rPr lang="en" sz="1200"/>
              <a:t>Security: Glue provide multiple security mechanisms such as encryption, access control and VPC endpoints, making it easy to protect data and comply with regulatory requirements.</a:t>
            </a:r>
            <a:endParaRPr sz="1200"/>
          </a:p>
          <a:p>
            <a:pPr indent="0" lvl="0" marL="0" rtl="0" algn="l">
              <a:lnSpc>
                <a:spcPct val="115000"/>
              </a:lnSpc>
              <a:spcBef>
                <a:spcPts val="0"/>
              </a:spcBef>
              <a:spcAft>
                <a:spcPts val="0"/>
              </a:spcAft>
              <a:buNone/>
            </a:pPr>
            <a:r>
              <a:rPr lang="en" sz="1200"/>
              <a:t>Flexibility: Glue supports data transformation using built-in transforms, custom code, and integration with Apache Spark and other popular open-source libraries.</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Cost-effective: Only pay for the compute time used, rather than paying for a server to run 24/7.</a:t>
            </a:r>
            <a:endParaRPr sz="1200"/>
          </a:p>
          <a:p>
            <a:pPr indent="0" lvl="0" marL="0" rtl="0" algn="l">
              <a:lnSpc>
                <a:spcPct val="115000"/>
              </a:lnSpc>
              <a:spcBef>
                <a:spcPts val="0"/>
              </a:spcBef>
              <a:spcAft>
                <a:spcPts val="0"/>
              </a:spcAft>
              <a:buClr>
                <a:schemeClr val="dk1"/>
              </a:buClr>
              <a:buSzPts val="1100"/>
              <a:buFont typeface="Arial"/>
              <a:buNone/>
            </a:pPr>
            <a:r>
              <a:rPr lang="en" sz="1200"/>
              <a:t>Scalability: Automatically scales to handle incoming requests without the need for manual intervention.</a:t>
            </a:r>
            <a:endParaRPr sz="1200"/>
          </a:p>
          <a:p>
            <a:pPr indent="0" lvl="0" marL="0" rtl="0" algn="l">
              <a:lnSpc>
                <a:spcPct val="115000"/>
              </a:lnSpc>
              <a:spcBef>
                <a:spcPts val="0"/>
              </a:spcBef>
              <a:spcAft>
                <a:spcPts val="0"/>
              </a:spcAft>
              <a:buClr>
                <a:schemeClr val="dk1"/>
              </a:buClr>
              <a:buSzPts val="1100"/>
              <a:buFont typeface="Arial"/>
              <a:buNone/>
            </a:pPr>
            <a:r>
              <a:rPr lang="en" sz="1200"/>
              <a:t>Flexibility: Can be triggered by various AWS services such as S3, DynamoDB, and SNS.</a:t>
            </a:r>
            <a:endParaRPr sz="1200"/>
          </a:p>
          <a:p>
            <a:pPr indent="0" lvl="0" marL="0" rtl="0" algn="l">
              <a:lnSpc>
                <a:spcPct val="115000"/>
              </a:lnSpc>
              <a:spcBef>
                <a:spcPts val="0"/>
              </a:spcBef>
              <a:spcAft>
                <a:spcPts val="0"/>
              </a:spcAft>
              <a:buClr>
                <a:schemeClr val="dk1"/>
              </a:buClr>
              <a:buSzPts val="1100"/>
              <a:buFont typeface="Arial"/>
              <a:buNone/>
            </a:pPr>
            <a:r>
              <a:rPr lang="en" sz="1200"/>
              <a:t>Easy deployment: Can be easily deployed and updated through AWS CLI or AWS Lambda console.</a:t>
            </a:r>
            <a:endParaRPr sz="1200"/>
          </a:p>
          <a:p>
            <a:pPr indent="0" lvl="0" marL="0" rtl="0" algn="l">
              <a:lnSpc>
                <a:spcPct val="115000"/>
              </a:lnSpc>
              <a:spcBef>
                <a:spcPts val="0"/>
              </a:spcBef>
              <a:spcAft>
                <a:spcPts val="0"/>
              </a:spcAft>
              <a:buClr>
                <a:schemeClr val="dk1"/>
              </a:buClr>
              <a:buSzPts val="1100"/>
              <a:buFont typeface="Arial"/>
              <a:buNone/>
            </a:pPr>
            <a:r>
              <a:rPr lang="en" sz="1200"/>
              <a:t>High availability: Built-in redundancy and automatic failover for increased availability.</a:t>
            </a:r>
            <a:endParaRPr sz="1200"/>
          </a:p>
          <a:p>
            <a:pPr indent="0" lvl="0" marL="0" rtl="0" algn="l">
              <a:lnSpc>
                <a:spcPct val="115000"/>
              </a:lnSpc>
              <a:spcBef>
                <a:spcPts val="0"/>
              </a:spcBef>
              <a:spcAft>
                <a:spcPts val="0"/>
              </a:spcAft>
              <a:buSzPts val="1100"/>
              <a:buNone/>
            </a:pPr>
            <a:r>
              <a:rPr lang="en" sz="1200"/>
              <a:t>Event-driven: AWS Lambda is well suited for event-driven architectures, which can help simplify the overall design of your application.</a:t>
            </a:r>
            <a:endParaRPr sz="1200"/>
          </a:p>
        </p:txBody>
      </p:sp>
      <p:sp>
        <p:nvSpPr>
          <p:cNvPr id="1941" name="Google Shape;19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1f860728812_1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1f860728812_1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Scalability: Redshift can handle petabyte-scale data warehouses, and allows you to easily scale up or down by adding or removing nodes.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Performance: Redshift uses columnar storage, advanced compression, and parallel processing to deliver fast query performance.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Management: Redshift provides a simple management console, which makes it easy to monitor, maintain, and scale your data warehouse.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Analytical: Redshift is optimized for analytics and can handle complex analytical queries and reporting workloads, which makes it a great option for data warehousing and business intelligence (BI) workloads.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Easy to use: QuickSight has a user-friendly interface that makes it easy for non-technical users to create and share visualizations.</a:t>
            </a:r>
            <a:endParaRPr sz="1200"/>
          </a:p>
          <a:p>
            <a:pPr indent="0" lvl="0" marL="0" rtl="0" algn="l">
              <a:lnSpc>
                <a:spcPct val="115000"/>
              </a:lnSpc>
              <a:spcBef>
                <a:spcPts val="0"/>
              </a:spcBef>
              <a:spcAft>
                <a:spcPts val="0"/>
              </a:spcAft>
              <a:buClr>
                <a:schemeClr val="dk1"/>
              </a:buClr>
              <a:buSzPts val="1100"/>
              <a:buFont typeface="Arial"/>
              <a:buNone/>
            </a:pPr>
            <a:r>
              <a:rPr lang="en" sz="1200"/>
              <a:t>Fast performance: QuickSight uses a technology called SPICE (Super-fast, Parallel, In-memory Calculation Engine) to process and analyze data quickly.</a:t>
            </a:r>
            <a:endParaRPr sz="1200"/>
          </a:p>
          <a:p>
            <a:pPr indent="0" lvl="0" marL="0" rtl="0" algn="l">
              <a:lnSpc>
                <a:spcPct val="115000"/>
              </a:lnSpc>
              <a:spcBef>
                <a:spcPts val="0"/>
              </a:spcBef>
              <a:spcAft>
                <a:spcPts val="0"/>
              </a:spcAft>
              <a:buClr>
                <a:schemeClr val="dk1"/>
              </a:buClr>
              <a:buSzPts val="1100"/>
              <a:buFont typeface="Arial"/>
              <a:buNone/>
            </a:pPr>
            <a:r>
              <a:rPr lang="en" sz="1200"/>
              <a:t>Low cost: QuickSight is a pay-per-session service, which means users only pay for the resources they use.</a:t>
            </a:r>
            <a:endParaRPr sz="1200"/>
          </a:p>
          <a:p>
            <a:pPr indent="0" lvl="0" marL="0" rtl="0" algn="l">
              <a:lnSpc>
                <a:spcPct val="115000"/>
              </a:lnSpc>
              <a:spcBef>
                <a:spcPts val="0"/>
              </a:spcBef>
              <a:spcAft>
                <a:spcPts val="0"/>
              </a:spcAft>
              <a:buClr>
                <a:schemeClr val="dk1"/>
              </a:buClr>
              <a:buSzPts val="1100"/>
              <a:buFont typeface="Arial"/>
              <a:buNone/>
            </a:pPr>
            <a:r>
              <a:rPr lang="en" sz="1200"/>
              <a:t>Integration with other AWS services: QuickSight can be easily integrated with other AWS services such as S3, Redshift, and RDS to allow for seamless data analysis and visualization.</a:t>
            </a:r>
            <a:endParaRPr sz="1200"/>
          </a:p>
          <a:p>
            <a:pPr indent="0" lvl="0" marL="0" rtl="0" algn="l">
              <a:lnSpc>
                <a:spcPct val="115000"/>
              </a:lnSpc>
              <a:spcBef>
                <a:spcPts val="0"/>
              </a:spcBef>
              <a:spcAft>
                <a:spcPts val="0"/>
              </a:spcAft>
              <a:buClr>
                <a:schemeClr val="dk1"/>
              </a:buClr>
              <a:buSzPts val="1100"/>
              <a:buFont typeface="Arial"/>
              <a:buNone/>
            </a:pPr>
            <a:r>
              <a:rPr lang="en" sz="1200"/>
              <a:t>Collaboration: QuickSight allows multiple users to collaborate on the same visualization or dashboard, making it easy for teams to work together.</a:t>
            </a:r>
            <a:endParaRPr sz="1200"/>
          </a:p>
          <a:p>
            <a:pPr indent="0" lvl="0" marL="0" rtl="0" algn="l">
              <a:lnSpc>
                <a:spcPct val="100000"/>
              </a:lnSpc>
              <a:spcBef>
                <a:spcPts val="0"/>
              </a:spcBef>
              <a:spcAft>
                <a:spcPts val="0"/>
              </a:spcAft>
              <a:buSzPts val="1100"/>
              <a:buNone/>
            </a:pPr>
            <a:r>
              <a:t/>
            </a:r>
            <a:endParaRPr/>
          </a:p>
        </p:txBody>
      </p:sp>
      <p:sp>
        <p:nvSpPr>
          <p:cNvPr id="1957" name="Google Shape;19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1" name="Shape 541"/>
        <p:cNvGrpSpPr/>
        <p:nvPr/>
      </p:nvGrpSpPr>
      <p:grpSpPr>
        <a:xfrm>
          <a:off x="0" y="0"/>
          <a:ext cx="0" cy="0"/>
          <a:chOff x="0" y="0"/>
          <a:chExt cx="0" cy="0"/>
        </a:xfrm>
      </p:grpSpPr>
      <p:sp>
        <p:nvSpPr>
          <p:cNvPr id="542" name="Google Shape;542;p11"/>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543" name="Google Shape;543;p11"/>
          <p:cNvGrpSpPr/>
          <p:nvPr/>
        </p:nvGrpSpPr>
        <p:grpSpPr>
          <a:xfrm>
            <a:off x="432850" y="0"/>
            <a:ext cx="8278300" cy="5165700"/>
            <a:chOff x="432850" y="0"/>
            <a:chExt cx="8278300" cy="5165700"/>
          </a:xfrm>
        </p:grpSpPr>
        <p:cxnSp>
          <p:nvCxnSpPr>
            <p:cNvPr id="544" name="Google Shape;544;p1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545" name="Google Shape;545;p11"/>
            <p:cNvGrpSpPr/>
            <p:nvPr/>
          </p:nvGrpSpPr>
          <p:grpSpPr>
            <a:xfrm>
              <a:off x="8129350" y="4292175"/>
              <a:ext cx="581800" cy="582350"/>
              <a:chOff x="8064275" y="887850"/>
              <a:chExt cx="581800" cy="582350"/>
            </a:xfrm>
          </p:grpSpPr>
          <p:sp>
            <p:nvSpPr>
              <p:cNvPr id="546" name="Google Shape;54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11"/>
            <p:cNvGrpSpPr/>
            <p:nvPr/>
          </p:nvGrpSpPr>
          <p:grpSpPr>
            <a:xfrm>
              <a:off x="8274238" y="3720600"/>
              <a:ext cx="292025" cy="292575"/>
              <a:chOff x="7353050" y="316275"/>
              <a:chExt cx="292025" cy="292575"/>
            </a:xfrm>
          </p:grpSpPr>
          <p:sp>
            <p:nvSpPr>
              <p:cNvPr id="553" name="Google Shape;55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11"/>
            <p:cNvGrpSpPr/>
            <p:nvPr/>
          </p:nvGrpSpPr>
          <p:grpSpPr>
            <a:xfrm>
              <a:off x="8332763" y="3212475"/>
              <a:ext cx="175000" cy="175000"/>
              <a:chOff x="8792300" y="321275"/>
              <a:chExt cx="175000" cy="175000"/>
            </a:xfrm>
          </p:grpSpPr>
          <p:sp>
            <p:nvSpPr>
              <p:cNvPr id="558" name="Google Shape;55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62" name="Google Shape;562;p1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563" name="Google Shape;563;p11"/>
            <p:cNvGrpSpPr/>
            <p:nvPr/>
          </p:nvGrpSpPr>
          <p:grpSpPr>
            <a:xfrm rot="10800000">
              <a:off x="432850" y="291788"/>
              <a:ext cx="581800" cy="582350"/>
              <a:chOff x="8064275" y="887850"/>
              <a:chExt cx="581800" cy="582350"/>
            </a:xfrm>
          </p:grpSpPr>
          <p:sp>
            <p:nvSpPr>
              <p:cNvPr id="564" name="Google Shape;564;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11"/>
            <p:cNvGrpSpPr/>
            <p:nvPr/>
          </p:nvGrpSpPr>
          <p:grpSpPr>
            <a:xfrm rot="10800000">
              <a:off x="577738" y="1153138"/>
              <a:ext cx="292025" cy="292575"/>
              <a:chOff x="7353050" y="316275"/>
              <a:chExt cx="292025" cy="292575"/>
            </a:xfrm>
          </p:grpSpPr>
          <p:sp>
            <p:nvSpPr>
              <p:cNvPr id="571" name="Google Shape;571;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11"/>
            <p:cNvGrpSpPr/>
            <p:nvPr/>
          </p:nvGrpSpPr>
          <p:grpSpPr>
            <a:xfrm rot="10800000">
              <a:off x="636238" y="1778838"/>
              <a:ext cx="175000" cy="175000"/>
              <a:chOff x="8792300" y="321275"/>
              <a:chExt cx="175000" cy="175000"/>
            </a:xfrm>
          </p:grpSpPr>
          <p:sp>
            <p:nvSpPr>
              <p:cNvPr id="576" name="Google Shape;576;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11"/>
            <p:cNvGrpSpPr/>
            <p:nvPr/>
          </p:nvGrpSpPr>
          <p:grpSpPr>
            <a:xfrm>
              <a:off x="432850" y="2003163"/>
              <a:ext cx="175013" cy="27000"/>
              <a:chOff x="5662375" y="212375"/>
              <a:chExt cx="175013" cy="27000"/>
            </a:xfrm>
          </p:grpSpPr>
          <p:sp>
            <p:nvSpPr>
              <p:cNvPr id="581" name="Google Shape;581;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4" name="Google Shape;584;p11"/>
            <p:cNvGrpSpPr/>
            <p:nvPr/>
          </p:nvGrpSpPr>
          <p:grpSpPr>
            <a:xfrm>
              <a:off x="788100" y="208488"/>
              <a:ext cx="175013" cy="27000"/>
              <a:chOff x="5662375" y="212375"/>
              <a:chExt cx="175013" cy="27000"/>
            </a:xfrm>
          </p:grpSpPr>
          <p:sp>
            <p:nvSpPr>
              <p:cNvPr id="585" name="Google Shape;585;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11"/>
            <p:cNvGrpSpPr/>
            <p:nvPr/>
          </p:nvGrpSpPr>
          <p:grpSpPr>
            <a:xfrm>
              <a:off x="8129350" y="4988725"/>
              <a:ext cx="175013" cy="27000"/>
              <a:chOff x="5662375" y="212375"/>
              <a:chExt cx="175013" cy="27000"/>
            </a:xfrm>
          </p:grpSpPr>
          <p:sp>
            <p:nvSpPr>
              <p:cNvPr id="589" name="Google Shape;589;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11"/>
            <p:cNvGrpSpPr/>
            <p:nvPr/>
          </p:nvGrpSpPr>
          <p:grpSpPr>
            <a:xfrm>
              <a:off x="8497550" y="3429425"/>
              <a:ext cx="175013" cy="27000"/>
              <a:chOff x="5662375" y="212375"/>
              <a:chExt cx="175013" cy="27000"/>
            </a:xfrm>
          </p:grpSpPr>
          <p:sp>
            <p:nvSpPr>
              <p:cNvPr id="593" name="Google Shape;593;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96" name="Google Shape;596;p1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597" name="Google Shape;597;p1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598" name="Google Shape;598;p1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2" name="Shape 602"/>
        <p:cNvGrpSpPr/>
        <p:nvPr/>
      </p:nvGrpSpPr>
      <p:grpSpPr>
        <a:xfrm>
          <a:off x="0" y="0"/>
          <a:ext cx="0" cy="0"/>
          <a:chOff x="0" y="0"/>
          <a:chExt cx="0" cy="0"/>
        </a:xfrm>
      </p:grpSpPr>
      <p:sp>
        <p:nvSpPr>
          <p:cNvPr id="603" name="Google Shape;603;p12"/>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604" name="Google Shape;604;p12"/>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605" name="Google Shape;605;p12"/>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12"/>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12"/>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608" name="Google Shape;608;p12"/>
          <p:cNvGrpSpPr/>
          <p:nvPr/>
        </p:nvGrpSpPr>
        <p:grpSpPr>
          <a:xfrm flipH="1">
            <a:off x="499400" y="959675"/>
            <a:ext cx="581800" cy="582350"/>
            <a:chOff x="8064275" y="887850"/>
            <a:chExt cx="581800" cy="582350"/>
          </a:xfrm>
        </p:grpSpPr>
        <p:sp>
          <p:nvSpPr>
            <p:cNvPr id="609" name="Google Shape;609;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12"/>
          <p:cNvGrpSpPr/>
          <p:nvPr/>
        </p:nvGrpSpPr>
        <p:grpSpPr>
          <a:xfrm flipH="1">
            <a:off x="1500400" y="388100"/>
            <a:ext cx="292025" cy="292575"/>
            <a:chOff x="7353050" y="316275"/>
            <a:chExt cx="292025" cy="292575"/>
          </a:xfrm>
        </p:grpSpPr>
        <p:sp>
          <p:nvSpPr>
            <p:cNvPr id="616" name="Google Shape;616;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0" name="Google Shape;620;p1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12"/>
          <p:cNvGrpSpPr/>
          <p:nvPr/>
        </p:nvGrpSpPr>
        <p:grpSpPr>
          <a:xfrm flipH="1">
            <a:off x="3527112" y="361100"/>
            <a:ext cx="175013" cy="27000"/>
            <a:chOff x="5662375" y="212375"/>
            <a:chExt cx="175013" cy="27000"/>
          </a:xfrm>
        </p:grpSpPr>
        <p:sp>
          <p:nvSpPr>
            <p:cNvPr id="627" name="Google Shape;627;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12"/>
          <p:cNvGrpSpPr/>
          <p:nvPr/>
        </p:nvGrpSpPr>
        <p:grpSpPr>
          <a:xfrm flipH="1">
            <a:off x="480412" y="242700"/>
            <a:ext cx="175013" cy="27000"/>
            <a:chOff x="5662375" y="212375"/>
            <a:chExt cx="175013" cy="27000"/>
          </a:xfrm>
        </p:grpSpPr>
        <p:sp>
          <p:nvSpPr>
            <p:cNvPr id="631" name="Google Shape;631;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12"/>
          <p:cNvGrpSpPr/>
          <p:nvPr/>
        </p:nvGrpSpPr>
        <p:grpSpPr>
          <a:xfrm flipH="1">
            <a:off x="901712" y="1653625"/>
            <a:ext cx="175013" cy="27000"/>
            <a:chOff x="5662375" y="212375"/>
            <a:chExt cx="175013" cy="27000"/>
          </a:xfrm>
        </p:grpSpPr>
        <p:sp>
          <p:nvSpPr>
            <p:cNvPr id="635" name="Google Shape;635;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8" name="Google Shape;638;p12"/>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39" name="Google Shape;639;p12"/>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40" name="Google Shape;640;p12"/>
          <p:cNvGrpSpPr/>
          <p:nvPr/>
        </p:nvGrpSpPr>
        <p:grpSpPr>
          <a:xfrm rot="10800000">
            <a:off x="499400" y="3940925"/>
            <a:ext cx="581800" cy="582350"/>
            <a:chOff x="8064275" y="887850"/>
            <a:chExt cx="581800" cy="582350"/>
          </a:xfrm>
        </p:grpSpPr>
        <p:sp>
          <p:nvSpPr>
            <p:cNvPr id="641" name="Google Shape;641;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12"/>
          <p:cNvGrpSpPr/>
          <p:nvPr/>
        </p:nvGrpSpPr>
        <p:grpSpPr>
          <a:xfrm rot="10800000">
            <a:off x="1819575" y="4586750"/>
            <a:ext cx="292025" cy="292575"/>
            <a:chOff x="7353050" y="316275"/>
            <a:chExt cx="292025" cy="292575"/>
          </a:xfrm>
        </p:grpSpPr>
        <p:sp>
          <p:nvSpPr>
            <p:cNvPr id="648" name="Google Shape;648;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12"/>
          <p:cNvGrpSpPr/>
          <p:nvPr/>
        </p:nvGrpSpPr>
        <p:grpSpPr>
          <a:xfrm rot="10800000">
            <a:off x="212525" y="4645550"/>
            <a:ext cx="175000" cy="175000"/>
            <a:chOff x="8792300" y="321275"/>
            <a:chExt cx="175000" cy="175000"/>
          </a:xfrm>
        </p:grpSpPr>
        <p:sp>
          <p:nvSpPr>
            <p:cNvPr id="653" name="Google Shape;653;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12"/>
          <p:cNvGrpSpPr/>
          <p:nvPr/>
        </p:nvGrpSpPr>
        <p:grpSpPr>
          <a:xfrm rot="10800000">
            <a:off x="480412" y="4852325"/>
            <a:ext cx="175013" cy="27000"/>
            <a:chOff x="5662375" y="212375"/>
            <a:chExt cx="175013" cy="27000"/>
          </a:xfrm>
        </p:grpSpPr>
        <p:sp>
          <p:nvSpPr>
            <p:cNvPr id="658" name="Google Shape;658;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12"/>
          <p:cNvGrpSpPr/>
          <p:nvPr/>
        </p:nvGrpSpPr>
        <p:grpSpPr>
          <a:xfrm rot="10800000">
            <a:off x="1054112" y="3898600"/>
            <a:ext cx="175013" cy="27000"/>
            <a:chOff x="5662375" y="212375"/>
            <a:chExt cx="175013" cy="27000"/>
          </a:xfrm>
        </p:grpSpPr>
        <p:sp>
          <p:nvSpPr>
            <p:cNvPr id="662" name="Google Shape;662;p1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5" name="Shape 665"/>
        <p:cNvGrpSpPr/>
        <p:nvPr/>
      </p:nvGrpSpPr>
      <p:grpSpPr>
        <a:xfrm>
          <a:off x="0" y="0"/>
          <a:ext cx="0" cy="0"/>
          <a:chOff x="0" y="0"/>
          <a:chExt cx="0" cy="0"/>
        </a:xfrm>
      </p:grpSpPr>
      <p:sp>
        <p:nvSpPr>
          <p:cNvPr id="666" name="Google Shape;666;p13"/>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667" name="Google Shape;667;p13"/>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668" name="Google Shape;668;p13"/>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669" name="Google Shape;669;p13"/>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670" name="Google Shape;670;p13"/>
          <p:cNvGrpSpPr/>
          <p:nvPr/>
        </p:nvGrpSpPr>
        <p:grpSpPr>
          <a:xfrm flipH="1">
            <a:off x="431725" y="4183775"/>
            <a:ext cx="292025" cy="292575"/>
            <a:chOff x="7353050" y="316275"/>
            <a:chExt cx="292025" cy="292575"/>
          </a:xfrm>
        </p:grpSpPr>
        <p:sp>
          <p:nvSpPr>
            <p:cNvPr id="671" name="Google Shape;671;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13"/>
          <p:cNvGrpSpPr/>
          <p:nvPr/>
        </p:nvGrpSpPr>
        <p:grpSpPr>
          <a:xfrm>
            <a:off x="1646714" y="4616575"/>
            <a:ext cx="293111" cy="293388"/>
            <a:chOff x="3164039" y="430875"/>
            <a:chExt cx="293111" cy="293388"/>
          </a:xfrm>
        </p:grpSpPr>
        <p:sp>
          <p:nvSpPr>
            <p:cNvPr id="676" name="Google Shape;676;p1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82" name="Google Shape;682;p1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83" name="Google Shape;683;p1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84" name="Google Shape;684;p13"/>
          <p:cNvGrpSpPr/>
          <p:nvPr/>
        </p:nvGrpSpPr>
        <p:grpSpPr>
          <a:xfrm>
            <a:off x="8064275" y="526925"/>
            <a:ext cx="581800" cy="582350"/>
            <a:chOff x="8064275" y="887850"/>
            <a:chExt cx="581800" cy="582350"/>
          </a:xfrm>
        </p:grpSpPr>
        <p:sp>
          <p:nvSpPr>
            <p:cNvPr id="685" name="Google Shape;685;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13"/>
          <p:cNvGrpSpPr/>
          <p:nvPr/>
        </p:nvGrpSpPr>
        <p:grpSpPr>
          <a:xfrm>
            <a:off x="7033875" y="170875"/>
            <a:ext cx="292025" cy="292575"/>
            <a:chOff x="7353050" y="316275"/>
            <a:chExt cx="292025" cy="292575"/>
          </a:xfrm>
        </p:grpSpPr>
        <p:sp>
          <p:nvSpPr>
            <p:cNvPr id="692" name="Google Shape;692;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13"/>
          <p:cNvGrpSpPr/>
          <p:nvPr/>
        </p:nvGrpSpPr>
        <p:grpSpPr>
          <a:xfrm>
            <a:off x="8757950" y="229650"/>
            <a:ext cx="175000" cy="175000"/>
            <a:chOff x="8792300" y="321275"/>
            <a:chExt cx="175000" cy="175000"/>
          </a:xfrm>
        </p:grpSpPr>
        <p:sp>
          <p:nvSpPr>
            <p:cNvPr id="697" name="Google Shape;697;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13"/>
          <p:cNvGrpSpPr/>
          <p:nvPr/>
        </p:nvGrpSpPr>
        <p:grpSpPr>
          <a:xfrm>
            <a:off x="8490050" y="170875"/>
            <a:ext cx="175013" cy="27000"/>
            <a:chOff x="5662375" y="212375"/>
            <a:chExt cx="175013" cy="27000"/>
          </a:xfrm>
        </p:grpSpPr>
        <p:sp>
          <p:nvSpPr>
            <p:cNvPr id="702" name="Google Shape;702;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13"/>
          <p:cNvGrpSpPr/>
          <p:nvPr/>
        </p:nvGrpSpPr>
        <p:grpSpPr>
          <a:xfrm>
            <a:off x="7916350" y="1124600"/>
            <a:ext cx="175013" cy="27000"/>
            <a:chOff x="5662375" y="212375"/>
            <a:chExt cx="175013" cy="27000"/>
          </a:xfrm>
        </p:grpSpPr>
        <p:sp>
          <p:nvSpPr>
            <p:cNvPr id="706" name="Google Shape;706;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9" name="Shape 709"/>
        <p:cNvGrpSpPr/>
        <p:nvPr/>
      </p:nvGrpSpPr>
      <p:grpSpPr>
        <a:xfrm>
          <a:off x="0" y="0"/>
          <a:ext cx="0" cy="0"/>
          <a:chOff x="0" y="0"/>
          <a:chExt cx="0" cy="0"/>
        </a:xfrm>
      </p:grpSpPr>
      <p:grpSp>
        <p:nvGrpSpPr>
          <p:cNvPr id="710" name="Google Shape;710;p14"/>
          <p:cNvGrpSpPr/>
          <p:nvPr/>
        </p:nvGrpSpPr>
        <p:grpSpPr>
          <a:xfrm rot="10800000">
            <a:off x="1954823" y="1124844"/>
            <a:ext cx="5234354" cy="3069144"/>
            <a:chOff x="1098425" y="237675"/>
            <a:chExt cx="5358675" cy="5174750"/>
          </a:xfrm>
        </p:grpSpPr>
        <p:sp>
          <p:nvSpPr>
            <p:cNvPr id="711" name="Google Shape;711;p14"/>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p14"/>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15" name="Google Shape;715;p14"/>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16" name="Google Shape;716;p14"/>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14"/>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14"/>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719" name="Google Shape;719;p14"/>
          <p:cNvGrpSpPr/>
          <p:nvPr/>
        </p:nvGrpSpPr>
        <p:grpSpPr>
          <a:xfrm flipH="1" rot="5400000">
            <a:off x="7407333" y="1284925"/>
            <a:ext cx="581800" cy="582350"/>
            <a:chOff x="8064275" y="887850"/>
            <a:chExt cx="581800" cy="582350"/>
          </a:xfrm>
        </p:grpSpPr>
        <p:sp>
          <p:nvSpPr>
            <p:cNvPr id="720" name="Google Shape;720;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14"/>
          <p:cNvGrpSpPr/>
          <p:nvPr/>
        </p:nvGrpSpPr>
        <p:grpSpPr>
          <a:xfrm flipH="1" rot="5400000">
            <a:off x="7869720" y="2754200"/>
            <a:ext cx="292025" cy="292575"/>
            <a:chOff x="7353050" y="316275"/>
            <a:chExt cx="292025" cy="292575"/>
          </a:xfrm>
        </p:grpSpPr>
        <p:sp>
          <p:nvSpPr>
            <p:cNvPr id="727" name="Google Shape;727;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14"/>
          <p:cNvGrpSpPr/>
          <p:nvPr/>
        </p:nvGrpSpPr>
        <p:grpSpPr>
          <a:xfrm flipH="1" rot="5400000">
            <a:off x="8012458" y="178175"/>
            <a:ext cx="175000" cy="175000"/>
            <a:chOff x="8792300" y="321275"/>
            <a:chExt cx="175000" cy="175000"/>
          </a:xfrm>
        </p:grpSpPr>
        <p:sp>
          <p:nvSpPr>
            <p:cNvPr id="732" name="Google Shape;732;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6" name="Google Shape;736;p14"/>
          <p:cNvGrpSpPr/>
          <p:nvPr/>
        </p:nvGrpSpPr>
        <p:grpSpPr>
          <a:xfrm rot="5400000">
            <a:off x="7551683" y="3879926"/>
            <a:ext cx="293111" cy="293388"/>
            <a:chOff x="3164039" y="430875"/>
            <a:chExt cx="293111" cy="293388"/>
          </a:xfrm>
        </p:grpSpPr>
        <p:sp>
          <p:nvSpPr>
            <p:cNvPr id="737" name="Google Shape;737;p1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14"/>
          <p:cNvGrpSpPr/>
          <p:nvPr/>
        </p:nvGrpSpPr>
        <p:grpSpPr>
          <a:xfrm flipH="1" rot="5400000">
            <a:off x="8259052" y="323144"/>
            <a:ext cx="175013" cy="27000"/>
            <a:chOff x="5662375" y="212375"/>
            <a:chExt cx="175013" cy="27000"/>
          </a:xfrm>
        </p:grpSpPr>
        <p:sp>
          <p:nvSpPr>
            <p:cNvPr id="744" name="Google Shape;744;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7" name="Google Shape;747;p14"/>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14"/>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749" name="Google Shape;749;p14"/>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750" name="Google Shape;750;p14"/>
          <p:cNvGrpSpPr/>
          <p:nvPr/>
        </p:nvGrpSpPr>
        <p:grpSpPr>
          <a:xfrm rot="5400000">
            <a:off x="621475" y="4062025"/>
            <a:ext cx="581800" cy="582350"/>
            <a:chOff x="8064275" y="887850"/>
            <a:chExt cx="581800" cy="582350"/>
          </a:xfrm>
        </p:grpSpPr>
        <p:sp>
          <p:nvSpPr>
            <p:cNvPr id="751" name="Google Shape;751;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14"/>
          <p:cNvGrpSpPr/>
          <p:nvPr/>
        </p:nvGrpSpPr>
        <p:grpSpPr>
          <a:xfrm rot="5400000">
            <a:off x="1482825" y="3350800"/>
            <a:ext cx="292025" cy="292575"/>
            <a:chOff x="7353050" y="316275"/>
            <a:chExt cx="292025" cy="292575"/>
          </a:xfrm>
        </p:grpSpPr>
        <p:sp>
          <p:nvSpPr>
            <p:cNvPr id="758" name="Google Shape;758;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14"/>
          <p:cNvGrpSpPr/>
          <p:nvPr/>
        </p:nvGrpSpPr>
        <p:grpSpPr>
          <a:xfrm rot="5400000">
            <a:off x="1595125" y="4790325"/>
            <a:ext cx="175000" cy="175000"/>
            <a:chOff x="8792300" y="321275"/>
            <a:chExt cx="175000" cy="175000"/>
          </a:xfrm>
        </p:grpSpPr>
        <p:sp>
          <p:nvSpPr>
            <p:cNvPr id="763" name="Google Shape;763;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7" name="Google Shape;767;p1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14"/>
          <p:cNvGrpSpPr/>
          <p:nvPr/>
        </p:nvGrpSpPr>
        <p:grpSpPr>
          <a:xfrm rot="5400000">
            <a:off x="1701119" y="1515381"/>
            <a:ext cx="175013" cy="27000"/>
            <a:chOff x="5662375" y="212375"/>
            <a:chExt cx="175013" cy="27000"/>
          </a:xfrm>
        </p:grpSpPr>
        <p:sp>
          <p:nvSpPr>
            <p:cNvPr id="774" name="Google Shape;774;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14"/>
          <p:cNvGrpSpPr/>
          <p:nvPr/>
        </p:nvGrpSpPr>
        <p:grpSpPr>
          <a:xfrm rot="5400000">
            <a:off x="1819519" y="4562081"/>
            <a:ext cx="175013" cy="27000"/>
            <a:chOff x="5662375" y="212375"/>
            <a:chExt cx="175013" cy="27000"/>
          </a:xfrm>
        </p:grpSpPr>
        <p:sp>
          <p:nvSpPr>
            <p:cNvPr id="778" name="Google Shape;778;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1" name="Google Shape;781;p14"/>
          <p:cNvGrpSpPr/>
          <p:nvPr/>
        </p:nvGrpSpPr>
        <p:grpSpPr>
          <a:xfrm rot="5400000">
            <a:off x="408594" y="4140781"/>
            <a:ext cx="175013" cy="27000"/>
            <a:chOff x="5662375" y="212375"/>
            <a:chExt cx="175013" cy="27000"/>
          </a:xfrm>
        </p:grpSpPr>
        <p:sp>
          <p:nvSpPr>
            <p:cNvPr id="782" name="Google Shape;782;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5" name="Google Shape;785;p14"/>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6" name="Shape 78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787" name="Shape 787"/>
        <p:cNvGrpSpPr/>
        <p:nvPr/>
      </p:nvGrpSpPr>
      <p:grpSpPr>
        <a:xfrm>
          <a:off x="0" y="0"/>
          <a:ext cx="0" cy="0"/>
          <a:chOff x="0" y="0"/>
          <a:chExt cx="0" cy="0"/>
        </a:xfrm>
      </p:grpSpPr>
      <p:sp>
        <p:nvSpPr>
          <p:cNvPr id="788" name="Google Shape;788;p16"/>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9" name="Google Shape;789;p16"/>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16"/>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1" name="Google Shape;791;p16"/>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16"/>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16"/>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94" name="Google Shape;794;p16"/>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795" name="Google Shape;795;p16"/>
          <p:cNvGrpSpPr/>
          <p:nvPr/>
        </p:nvGrpSpPr>
        <p:grpSpPr>
          <a:xfrm>
            <a:off x="261711" y="-1158"/>
            <a:ext cx="8550327" cy="3981600"/>
            <a:chOff x="261711" y="-1158"/>
            <a:chExt cx="8550327" cy="3981600"/>
          </a:xfrm>
        </p:grpSpPr>
        <p:cxnSp>
          <p:nvCxnSpPr>
            <p:cNvPr id="796" name="Google Shape;796;p16"/>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797" name="Google Shape;797;p16"/>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798" name="Google Shape;798;p16"/>
            <p:cNvGrpSpPr/>
            <p:nvPr/>
          </p:nvGrpSpPr>
          <p:grpSpPr>
            <a:xfrm rot="10800000">
              <a:off x="343275" y="3300779"/>
              <a:ext cx="344736" cy="345385"/>
              <a:chOff x="7353050" y="316275"/>
              <a:chExt cx="292025" cy="292575"/>
            </a:xfrm>
          </p:grpSpPr>
          <p:sp>
            <p:nvSpPr>
              <p:cNvPr id="799" name="Google Shape;79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6"/>
            <p:cNvGrpSpPr/>
            <p:nvPr/>
          </p:nvGrpSpPr>
          <p:grpSpPr>
            <a:xfrm rot="10800000">
              <a:off x="8520013" y="714742"/>
              <a:ext cx="292025" cy="292575"/>
              <a:chOff x="7353050" y="316275"/>
              <a:chExt cx="292025" cy="292575"/>
            </a:xfrm>
          </p:grpSpPr>
          <p:sp>
            <p:nvSpPr>
              <p:cNvPr id="804" name="Google Shape;804;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6"/>
            <p:cNvGrpSpPr/>
            <p:nvPr/>
          </p:nvGrpSpPr>
          <p:grpSpPr>
            <a:xfrm rot="10800000">
              <a:off x="261711" y="465077"/>
              <a:ext cx="507562" cy="507984"/>
              <a:chOff x="8064275" y="887850"/>
              <a:chExt cx="581800" cy="582350"/>
            </a:xfrm>
          </p:grpSpPr>
          <p:sp>
            <p:nvSpPr>
              <p:cNvPr id="809" name="Google Shape;809;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815" name="Shape 815"/>
        <p:cNvGrpSpPr/>
        <p:nvPr/>
      </p:nvGrpSpPr>
      <p:grpSpPr>
        <a:xfrm>
          <a:off x="0" y="0"/>
          <a:ext cx="0" cy="0"/>
          <a:chOff x="0" y="0"/>
          <a:chExt cx="0" cy="0"/>
        </a:xfrm>
      </p:grpSpPr>
      <p:sp>
        <p:nvSpPr>
          <p:cNvPr id="816" name="Google Shape;816;p1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17" name="Google Shape;817;p17"/>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18" name="Google Shape;818;p17"/>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819" name="Google Shape;819;p17"/>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20" name="Google Shape;820;p17"/>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821" name="Google Shape;821;p17"/>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22" name="Google Shape;822;p17"/>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823" name="Google Shape;823;p17"/>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24" name="Google Shape;824;p17"/>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25" name="Google Shape;825;p17"/>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17"/>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17"/>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828" name="Google Shape;828;p17"/>
          <p:cNvGrpSpPr/>
          <p:nvPr/>
        </p:nvGrpSpPr>
        <p:grpSpPr>
          <a:xfrm flipH="1">
            <a:off x="423750" y="125363"/>
            <a:ext cx="292025" cy="292575"/>
            <a:chOff x="7353050" y="316275"/>
            <a:chExt cx="292025" cy="292575"/>
          </a:xfrm>
        </p:grpSpPr>
        <p:sp>
          <p:nvSpPr>
            <p:cNvPr id="829" name="Google Shape;829;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17"/>
          <p:cNvGrpSpPr/>
          <p:nvPr/>
        </p:nvGrpSpPr>
        <p:grpSpPr>
          <a:xfrm>
            <a:off x="1638739" y="558163"/>
            <a:ext cx="293111" cy="293388"/>
            <a:chOff x="3164039" y="430875"/>
            <a:chExt cx="293111" cy="293388"/>
          </a:xfrm>
        </p:grpSpPr>
        <p:sp>
          <p:nvSpPr>
            <p:cNvPr id="834" name="Google Shape;834;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0" name="Google Shape;840;p17"/>
          <p:cNvGrpSpPr/>
          <p:nvPr/>
        </p:nvGrpSpPr>
        <p:grpSpPr>
          <a:xfrm>
            <a:off x="1591750" y="362600"/>
            <a:ext cx="175013" cy="27000"/>
            <a:chOff x="5662375" y="212375"/>
            <a:chExt cx="175013" cy="27000"/>
          </a:xfrm>
        </p:grpSpPr>
        <p:sp>
          <p:nvSpPr>
            <p:cNvPr id="841" name="Google Shape;841;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44" name="Google Shape;844;p17"/>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845" name="Google Shape;845;p17"/>
          <p:cNvGrpSpPr/>
          <p:nvPr/>
        </p:nvGrpSpPr>
        <p:grpSpPr>
          <a:xfrm>
            <a:off x="7823875" y="202375"/>
            <a:ext cx="581800" cy="582350"/>
            <a:chOff x="8064275" y="887850"/>
            <a:chExt cx="581800" cy="582350"/>
          </a:xfrm>
        </p:grpSpPr>
        <p:sp>
          <p:nvSpPr>
            <p:cNvPr id="846" name="Google Shape;846;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2" name="Google Shape;852;p17"/>
          <p:cNvGrpSpPr/>
          <p:nvPr/>
        </p:nvGrpSpPr>
        <p:grpSpPr>
          <a:xfrm flipH="1">
            <a:off x="8698650" y="1117488"/>
            <a:ext cx="292025" cy="292575"/>
            <a:chOff x="7353050" y="316275"/>
            <a:chExt cx="292025" cy="292575"/>
          </a:xfrm>
        </p:grpSpPr>
        <p:sp>
          <p:nvSpPr>
            <p:cNvPr id="853" name="Google Shape;853;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17"/>
          <p:cNvGrpSpPr/>
          <p:nvPr/>
        </p:nvGrpSpPr>
        <p:grpSpPr>
          <a:xfrm>
            <a:off x="8678350" y="1581800"/>
            <a:ext cx="175013" cy="27000"/>
            <a:chOff x="5662375" y="212375"/>
            <a:chExt cx="175013" cy="27000"/>
          </a:xfrm>
        </p:grpSpPr>
        <p:sp>
          <p:nvSpPr>
            <p:cNvPr id="858" name="Google Shape;85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861" name="Shape 861"/>
        <p:cNvGrpSpPr/>
        <p:nvPr/>
      </p:nvGrpSpPr>
      <p:grpSpPr>
        <a:xfrm>
          <a:off x="0" y="0"/>
          <a:ext cx="0" cy="0"/>
          <a:chOff x="0" y="0"/>
          <a:chExt cx="0" cy="0"/>
        </a:xfrm>
      </p:grpSpPr>
      <p:sp>
        <p:nvSpPr>
          <p:cNvPr id="862" name="Google Shape;862;p18"/>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63" name="Google Shape;863;p18"/>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64" name="Google Shape;864;p18"/>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65" name="Google Shape;865;p18"/>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66" name="Google Shape;866;p18"/>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867" name="Google Shape;867;p18"/>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68" name="Google Shape;868;p18"/>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69" name="Google Shape;869;p18"/>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70" name="Google Shape;870;p18"/>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71" name="Google Shape;871;p18"/>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72" name="Google Shape;872;p18"/>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73" name="Google Shape;873;p18"/>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74" name="Google Shape;874;p18"/>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75" name="Google Shape;875;p18"/>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876" name="Google Shape;876;p18"/>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877" name="Google Shape;877;p18"/>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78" name="Google Shape;878;p18"/>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79" name="Google Shape;879;p18"/>
          <p:cNvGrpSpPr/>
          <p:nvPr/>
        </p:nvGrpSpPr>
        <p:grpSpPr>
          <a:xfrm flipH="1">
            <a:off x="1278333" y="4513075"/>
            <a:ext cx="581800" cy="582350"/>
            <a:chOff x="8064275" y="887850"/>
            <a:chExt cx="581800" cy="582350"/>
          </a:xfrm>
        </p:grpSpPr>
        <p:sp>
          <p:nvSpPr>
            <p:cNvPr id="880" name="Google Shape;880;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6" name="Google Shape;886;p18"/>
          <p:cNvGrpSpPr/>
          <p:nvPr/>
        </p:nvGrpSpPr>
        <p:grpSpPr>
          <a:xfrm flipH="1">
            <a:off x="2747608" y="4340463"/>
            <a:ext cx="292025" cy="292575"/>
            <a:chOff x="7353050" y="316275"/>
            <a:chExt cx="292025" cy="292575"/>
          </a:xfrm>
        </p:grpSpPr>
        <p:sp>
          <p:nvSpPr>
            <p:cNvPr id="887" name="Google Shape;88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18"/>
          <p:cNvGrpSpPr/>
          <p:nvPr/>
        </p:nvGrpSpPr>
        <p:grpSpPr>
          <a:xfrm flipH="1">
            <a:off x="171308" y="4315025"/>
            <a:ext cx="175000" cy="175000"/>
            <a:chOff x="8792300" y="321275"/>
            <a:chExt cx="175000" cy="175000"/>
          </a:xfrm>
        </p:grpSpPr>
        <p:sp>
          <p:nvSpPr>
            <p:cNvPr id="892" name="Google Shape;892;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6" name="Google Shape;896;p18"/>
          <p:cNvGrpSpPr/>
          <p:nvPr/>
        </p:nvGrpSpPr>
        <p:grpSpPr>
          <a:xfrm>
            <a:off x="3873197" y="4657550"/>
            <a:ext cx="293111" cy="293388"/>
            <a:chOff x="3164039" y="430875"/>
            <a:chExt cx="293111" cy="293388"/>
          </a:xfrm>
        </p:grpSpPr>
        <p:sp>
          <p:nvSpPr>
            <p:cNvPr id="897" name="Google Shape;897;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18"/>
          <p:cNvGrpSpPr/>
          <p:nvPr/>
        </p:nvGrpSpPr>
        <p:grpSpPr>
          <a:xfrm flipH="1">
            <a:off x="242270" y="4142425"/>
            <a:ext cx="175013" cy="27000"/>
            <a:chOff x="5662375" y="212375"/>
            <a:chExt cx="175013" cy="27000"/>
          </a:xfrm>
        </p:grpSpPr>
        <p:sp>
          <p:nvSpPr>
            <p:cNvPr id="904" name="Google Shape;90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18"/>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18"/>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09" name="Google Shape;909;p18"/>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10" name="Google Shape;910;p18"/>
          <p:cNvGrpSpPr/>
          <p:nvPr/>
        </p:nvGrpSpPr>
        <p:grpSpPr>
          <a:xfrm>
            <a:off x="8064275" y="1040250"/>
            <a:ext cx="581800" cy="582350"/>
            <a:chOff x="8064275" y="887850"/>
            <a:chExt cx="581800" cy="582350"/>
          </a:xfrm>
        </p:grpSpPr>
        <p:sp>
          <p:nvSpPr>
            <p:cNvPr id="911" name="Google Shape;911;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p18"/>
          <p:cNvGrpSpPr/>
          <p:nvPr/>
        </p:nvGrpSpPr>
        <p:grpSpPr>
          <a:xfrm>
            <a:off x="7353050" y="316275"/>
            <a:ext cx="292025" cy="292575"/>
            <a:chOff x="7353050" y="316275"/>
            <a:chExt cx="292025" cy="292575"/>
          </a:xfrm>
        </p:grpSpPr>
        <p:sp>
          <p:nvSpPr>
            <p:cNvPr id="918" name="Google Shape;918;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2" name="Google Shape;922;p18"/>
          <p:cNvGrpSpPr/>
          <p:nvPr/>
        </p:nvGrpSpPr>
        <p:grpSpPr>
          <a:xfrm>
            <a:off x="8792300" y="321275"/>
            <a:ext cx="175000" cy="175000"/>
            <a:chOff x="8792300" y="321275"/>
            <a:chExt cx="175000" cy="175000"/>
          </a:xfrm>
        </p:grpSpPr>
        <p:sp>
          <p:nvSpPr>
            <p:cNvPr id="923" name="Google Shape;923;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7" name="Google Shape;927;p1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3" name="Google Shape;933;p18"/>
          <p:cNvGrpSpPr/>
          <p:nvPr/>
        </p:nvGrpSpPr>
        <p:grpSpPr>
          <a:xfrm>
            <a:off x="8490050" y="170875"/>
            <a:ext cx="175013" cy="27000"/>
            <a:chOff x="5662375" y="212375"/>
            <a:chExt cx="175013" cy="27000"/>
          </a:xfrm>
        </p:grpSpPr>
        <p:sp>
          <p:nvSpPr>
            <p:cNvPr id="934" name="Google Shape;93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7" name="Google Shape;937;p18"/>
          <p:cNvGrpSpPr/>
          <p:nvPr/>
        </p:nvGrpSpPr>
        <p:grpSpPr>
          <a:xfrm>
            <a:off x="8678350" y="1658000"/>
            <a:ext cx="175013" cy="27000"/>
            <a:chOff x="5662375" y="212375"/>
            <a:chExt cx="175013" cy="27000"/>
          </a:xfrm>
        </p:grpSpPr>
        <p:sp>
          <p:nvSpPr>
            <p:cNvPr id="938" name="Google Shape;93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41" name="Shape 941"/>
        <p:cNvGrpSpPr/>
        <p:nvPr/>
      </p:nvGrpSpPr>
      <p:grpSpPr>
        <a:xfrm>
          <a:off x="0" y="0"/>
          <a:ext cx="0" cy="0"/>
          <a:chOff x="0" y="0"/>
          <a:chExt cx="0" cy="0"/>
        </a:xfrm>
      </p:grpSpPr>
      <p:sp>
        <p:nvSpPr>
          <p:cNvPr id="942" name="Google Shape;942;p19"/>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43" name="Google Shape;943;p19"/>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944" name="Google Shape;944;p19"/>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45" name="Google Shape;945;p19"/>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946" name="Google Shape;946;p19"/>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947" name="Google Shape;947;p19"/>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8" name="Google Shape;948;p19"/>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949" name="Google Shape;949;p19"/>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950" name="Google Shape;950;p19"/>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951" name="Google Shape;951;p19"/>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952" name="Google Shape;952;p19"/>
          <p:cNvGrpSpPr/>
          <p:nvPr/>
        </p:nvGrpSpPr>
        <p:grpSpPr>
          <a:xfrm flipH="1" rot="5400000">
            <a:off x="7407333" y="1284925"/>
            <a:ext cx="581800" cy="582350"/>
            <a:chOff x="8064275" y="887850"/>
            <a:chExt cx="581800" cy="582350"/>
          </a:xfrm>
        </p:grpSpPr>
        <p:sp>
          <p:nvSpPr>
            <p:cNvPr id="953" name="Google Shape;953;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p19"/>
          <p:cNvGrpSpPr/>
          <p:nvPr/>
        </p:nvGrpSpPr>
        <p:grpSpPr>
          <a:xfrm flipH="1" rot="5400000">
            <a:off x="7869720" y="2754200"/>
            <a:ext cx="292025" cy="292575"/>
            <a:chOff x="7353050" y="316275"/>
            <a:chExt cx="292025" cy="292575"/>
          </a:xfrm>
        </p:grpSpPr>
        <p:sp>
          <p:nvSpPr>
            <p:cNvPr id="960" name="Google Shape;960;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p19"/>
          <p:cNvGrpSpPr/>
          <p:nvPr/>
        </p:nvGrpSpPr>
        <p:grpSpPr>
          <a:xfrm flipH="1" rot="5400000">
            <a:off x="8012458" y="178175"/>
            <a:ext cx="175000" cy="175000"/>
            <a:chOff x="8792300" y="321275"/>
            <a:chExt cx="175000" cy="175000"/>
          </a:xfrm>
        </p:grpSpPr>
        <p:sp>
          <p:nvSpPr>
            <p:cNvPr id="965" name="Google Shape;965;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19"/>
          <p:cNvGrpSpPr/>
          <p:nvPr/>
        </p:nvGrpSpPr>
        <p:grpSpPr>
          <a:xfrm rot="5400000">
            <a:off x="7551683" y="3879926"/>
            <a:ext cx="293111" cy="293388"/>
            <a:chOff x="3164039" y="430875"/>
            <a:chExt cx="293111" cy="293388"/>
          </a:xfrm>
        </p:grpSpPr>
        <p:sp>
          <p:nvSpPr>
            <p:cNvPr id="970" name="Google Shape;970;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19"/>
          <p:cNvGrpSpPr/>
          <p:nvPr/>
        </p:nvGrpSpPr>
        <p:grpSpPr>
          <a:xfrm flipH="1" rot="5400000">
            <a:off x="8259052" y="323144"/>
            <a:ext cx="175013" cy="27000"/>
            <a:chOff x="5662375" y="212375"/>
            <a:chExt cx="175013" cy="27000"/>
          </a:xfrm>
        </p:grpSpPr>
        <p:sp>
          <p:nvSpPr>
            <p:cNvPr id="977" name="Google Shape;977;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80" name="Google Shape;980;p19"/>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981" name="Google Shape;981;p19"/>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982" name="Google Shape;982;p19"/>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983" name="Google Shape;983;p19"/>
          <p:cNvGrpSpPr/>
          <p:nvPr/>
        </p:nvGrpSpPr>
        <p:grpSpPr>
          <a:xfrm rot="5400000">
            <a:off x="621475" y="4062025"/>
            <a:ext cx="581800" cy="582350"/>
            <a:chOff x="8064275" y="887850"/>
            <a:chExt cx="581800" cy="582350"/>
          </a:xfrm>
        </p:grpSpPr>
        <p:sp>
          <p:nvSpPr>
            <p:cNvPr id="984" name="Google Shape;984;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19"/>
          <p:cNvGrpSpPr/>
          <p:nvPr/>
        </p:nvGrpSpPr>
        <p:grpSpPr>
          <a:xfrm rot="5400000">
            <a:off x="1482825" y="3350800"/>
            <a:ext cx="292025" cy="292575"/>
            <a:chOff x="7353050" y="316275"/>
            <a:chExt cx="292025" cy="292575"/>
          </a:xfrm>
        </p:grpSpPr>
        <p:sp>
          <p:nvSpPr>
            <p:cNvPr id="991" name="Google Shape;991;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5" name="Google Shape;995;p19"/>
          <p:cNvGrpSpPr/>
          <p:nvPr/>
        </p:nvGrpSpPr>
        <p:grpSpPr>
          <a:xfrm rot="5400000">
            <a:off x="1595125" y="4790325"/>
            <a:ext cx="175000" cy="175000"/>
            <a:chOff x="8792300" y="321275"/>
            <a:chExt cx="175000" cy="175000"/>
          </a:xfrm>
        </p:grpSpPr>
        <p:sp>
          <p:nvSpPr>
            <p:cNvPr id="996" name="Google Shape;996;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0" name="Google Shape;1000;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6" name="Google Shape;1006;p19"/>
          <p:cNvGrpSpPr/>
          <p:nvPr/>
        </p:nvGrpSpPr>
        <p:grpSpPr>
          <a:xfrm rot="5400000">
            <a:off x="1701119" y="1515381"/>
            <a:ext cx="175013" cy="27000"/>
            <a:chOff x="5662375" y="212375"/>
            <a:chExt cx="175013" cy="27000"/>
          </a:xfrm>
        </p:grpSpPr>
        <p:sp>
          <p:nvSpPr>
            <p:cNvPr id="1007" name="Google Shape;1007;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0" name="Google Shape;1010;p19"/>
          <p:cNvGrpSpPr/>
          <p:nvPr/>
        </p:nvGrpSpPr>
        <p:grpSpPr>
          <a:xfrm rot="5400000">
            <a:off x="1819519" y="4562081"/>
            <a:ext cx="175013" cy="27000"/>
            <a:chOff x="5662375" y="212375"/>
            <a:chExt cx="175013" cy="27000"/>
          </a:xfrm>
        </p:grpSpPr>
        <p:sp>
          <p:nvSpPr>
            <p:cNvPr id="1011" name="Google Shape;1011;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19"/>
          <p:cNvGrpSpPr/>
          <p:nvPr/>
        </p:nvGrpSpPr>
        <p:grpSpPr>
          <a:xfrm rot="5400000">
            <a:off x="408594" y="4140781"/>
            <a:ext cx="175013" cy="27000"/>
            <a:chOff x="5662375" y="212375"/>
            <a:chExt cx="175013" cy="27000"/>
          </a:xfrm>
        </p:grpSpPr>
        <p:sp>
          <p:nvSpPr>
            <p:cNvPr id="1015" name="Google Shape;1015;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18" name="Shape 1018"/>
        <p:cNvGrpSpPr/>
        <p:nvPr/>
      </p:nvGrpSpPr>
      <p:grpSpPr>
        <a:xfrm>
          <a:off x="0" y="0"/>
          <a:ext cx="0" cy="0"/>
          <a:chOff x="0" y="0"/>
          <a:chExt cx="0" cy="0"/>
        </a:xfrm>
      </p:grpSpPr>
      <p:sp>
        <p:nvSpPr>
          <p:cNvPr id="1019" name="Google Shape;1019;p20"/>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020" name="Google Shape;1020;p20"/>
          <p:cNvGrpSpPr/>
          <p:nvPr/>
        </p:nvGrpSpPr>
        <p:grpSpPr>
          <a:xfrm>
            <a:off x="261711" y="-1158"/>
            <a:ext cx="8550327" cy="3981600"/>
            <a:chOff x="261711" y="-1158"/>
            <a:chExt cx="8550327" cy="3981600"/>
          </a:xfrm>
        </p:grpSpPr>
        <p:cxnSp>
          <p:nvCxnSpPr>
            <p:cNvPr id="1021" name="Google Shape;1021;p20"/>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1022" name="Google Shape;1022;p20"/>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1023" name="Google Shape;1023;p20"/>
            <p:cNvGrpSpPr/>
            <p:nvPr/>
          </p:nvGrpSpPr>
          <p:grpSpPr>
            <a:xfrm rot="10800000">
              <a:off x="343275" y="3300779"/>
              <a:ext cx="344736" cy="345385"/>
              <a:chOff x="7353050" y="316275"/>
              <a:chExt cx="292025" cy="292575"/>
            </a:xfrm>
          </p:grpSpPr>
          <p:sp>
            <p:nvSpPr>
              <p:cNvPr id="1024" name="Google Shape;102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20"/>
            <p:cNvGrpSpPr/>
            <p:nvPr/>
          </p:nvGrpSpPr>
          <p:grpSpPr>
            <a:xfrm rot="10800000">
              <a:off x="8520013" y="714742"/>
              <a:ext cx="292025" cy="292575"/>
              <a:chOff x="7353050" y="316275"/>
              <a:chExt cx="292025" cy="292575"/>
            </a:xfrm>
          </p:grpSpPr>
          <p:sp>
            <p:nvSpPr>
              <p:cNvPr id="1029" name="Google Shape;102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20"/>
            <p:cNvGrpSpPr/>
            <p:nvPr/>
          </p:nvGrpSpPr>
          <p:grpSpPr>
            <a:xfrm rot="10800000">
              <a:off x="261711" y="465077"/>
              <a:ext cx="507562" cy="507984"/>
              <a:chOff x="8064275" y="887850"/>
              <a:chExt cx="581800" cy="582350"/>
            </a:xfrm>
          </p:grpSpPr>
          <p:sp>
            <p:nvSpPr>
              <p:cNvPr id="1034" name="Google Shape;1034;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0" name="Google Shape;1040;p20"/>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41" name="Google Shape;1041;p20"/>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42" name="Google Shape;1042;p20"/>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43" name="Google Shape;1043;p20"/>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44" name="Google Shape;1044;p20"/>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45" name="Google Shape;1045;p20"/>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3" name="Shape 43"/>
        <p:cNvGrpSpPr/>
        <p:nvPr/>
      </p:nvGrpSpPr>
      <p:grpSpPr>
        <a:xfrm>
          <a:off x="0" y="0"/>
          <a:ext cx="0" cy="0"/>
          <a:chOff x="0" y="0"/>
          <a:chExt cx="0" cy="0"/>
        </a:xfrm>
      </p:grpSpPr>
      <p:sp>
        <p:nvSpPr>
          <p:cNvPr id="44" name="Google Shape;44;p3"/>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45" name="Google Shape;45;p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6" name="Google Shape;46;p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7" name="Google Shape;47;p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8" name="Google Shape;48;p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9" name="Google Shape;49;p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0" name="Google Shape;50;p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1" name="Google Shape;51;p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2" name="Google Shape;52;p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3" name="Google Shape;53;p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4" name="Google Shape;54;p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5" name="Google Shape;55;p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6" name="Google Shape;56;p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46" name="Shape 1046"/>
        <p:cNvGrpSpPr/>
        <p:nvPr/>
      </p:nvGrpSpPr>
      <p:grpSpPr>
        <a:xfrm>
          <a:off x="0" y="0"/>
          <a:ext cx="0" cy="0"/>
          <a:chOff x="0" y="0"/>
          <a:chExt cx="0" cy="0"/>
        </a:xfrm>
      </p:grpSpPr>
      <p:cxnSp>
        <p:nvCxnSpPr>
          <p:cNvPr id="1047" name="Google Shape;1047;p21"/>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1048" name="Google Shape;1048;p21"/>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049" name="Google Shape;1049;p21"/>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1050" name="Google Shape;1050;p21"/>
          <p:cNvGrpSpPr/>
          <p:nvPr/>
        </p:nvGrpSpPr>
        <p:grpSpPr>
          <a:xfrm flipH="1">
            <a:off x="431725" y="4183775"/>
            <a:ext cx="292025" cy="292575"/>
            <a:chOff x="7353050" y="316275"/>
            <a:chExt cx="292025" cy="292575"/>
          </a:xfrm>
        </p:grpSpPr>
        <p:sp>
          <p:nvSpPr>
            <p:cNvPr id="1051" name="Google Shape;1051;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21"/>
          <p:cNvGrpSpPr/>
          <p:nvPr/>
        </p:nvGrpSpPr>
        <p:grpSpPr>
          <a:xfrm>
            <a:off x="1075789" y="4604675"/>
            <a:ext cx="293111" cy="293388"/>
            <a:chOff x="3164039" y="430875"/>
            <a:chExt cx="293111" cy="293388"/>
          </a:xfrm>
        </p:grpSpPr>
        <p:sp>
          <p:nvSpPr>
            <p:cNvPr id="1056" name="Google Shape;1056;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62" name="Google Shape;1062;p21"/>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063" name="Google Shape;1063;p21"/>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064" name="Google Shape;1064;p21"/>
          <p:cNvGrpSpPr/>
          <p:nvPr/>
        </p:nvGrpSpPr>
        <p:grpSpPr>
          <a:xfrm>
            <a:off x="8064275" y="526925"/>
            <a:ext cx="581800" cy="582350"/>
            <a:chOff x="8064275" y="887850"/>
            <a:chExt cx="581800" cy="582350"/>
          </a:xfrm>
        </p:grpSpPr>
        <p:sp>
          <p:nvSpPr>
            <p:cNvPr id="1065" name="Google Shape;1065;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p21"/>
          <p:cNvGrpSpPr/>
          <p:nvPr/>
        </p:nvGrpSpPr>
        <p:grpSpPr>
          <a:xfrm>
            <a:off x="7033875" y="170875"/>
            <a:ext cx="292025" cy="292575"/>
            <a:chOff x="7353050" y="316275"/>
            <a:chExt cx="292025" cy="292575"/>
          </a:xfrm>
        </p:grpSpPr>
        <p:sp>
          <p:nvSpPr>
            <p:cNvPr id="1072" name="Google Shape;1072;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6" name="Google Shape;1076;p21"/>
          <p:cNvGrpSpPr/>
          <p:nvPr/>
        </p:nvGrpSpPr>
        <p:grpSpPr>
          <a:xfrm>
            <a:off x="8757950" y="229650"/>
            <a:ext cx="175000" cy="175000"/>
            <a:chOff x="8792300" y="321275"/>
            <a:chExt cx="175000" cy="175000"/>
          </a:xfrm>
        </p:grpSpPr>
        <p:sp>
          <p:nvSpPr>
            <p:cNvPr id="1077" name="Google Shape;1077;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1" name="Google Shape;1081;p21"/>
          <p:cNvGrpSpPr/>
          <p:nvPr/>
        </p:nvGrpSpPr>
        <p:grpSpPr>
          <a:xfrm>
            <a:off x="8490050" y="170875"/>
            <a:ext cx="175013" cy="27000"/>
            <a:chOff x="5662375" y="212375"/>
            <a:chExt cx="175013" cy="27000"/>
          </a:xfrm>
        </p:grpSpPr>
        <p:sp>
          <p:nvSpPr>
            <p:cNvPr id="1082" name="Google Shape;1082;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21"/>
          <p:cNvGrpSpPr/>
          <p:nvPr/>
        </p:nvGrpSpPr>
        <p:grpSpPr>
          <a:xfrm>
            <a:off x="7916350" y="1124600"/>
            <a:ext cx="175013" cy="27000"/>
            <a:chOff x="5662375" y="212375"/>
            <a:chExt cx="175013" cy="27000"/>
          </a:xfrm>
        </p:grpSpPr>
        <p:sp>
          <p:nvSpPr>
            <p:cNvPr id="1086" name="Google Shape;1086;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9" name="Google Shape;1089;p21"/>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0" name="Google Shape;1090;p21"/>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1" name="Google Shape;1091;p21"/>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092" name="Google Shape;1092;p21"/>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93" name="Google Shape;1093;p21"/>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94" name="Google Shape;1094;p21"/>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095" name="Shape 1095"/>
        <p:cNvGrpSpPr/>
        <p:nvPr/>
      </p:nvGrpSpPr>
      <p:grpSpPr>
        <a:xfrm>
          <a:off x="0" y="0"/>
          <a:ext cx="0" cy="0"/>
          <a:chOff x="0" y="0"/>
          <a:chExt cx="0" cy="0"/>
        </a:xfrm>
      </p:grpSpPr>
      <p:sp>
        <p:nvSpPr>
          <p:cNvPr id="1096" name="Google Shape;1096;p22"/>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97" name="Google Shape;1097;p22"/>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98" name="Google Shape;1098;p22"/>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1099" name="Google Shape;1099;p22"/>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1100" name="Google Shape;1100;p22"/>
          <p:cNvGrpSpPr/>
          <p:nvPr/>
        </p:nvGrpSpPr>
        <p:grpSpPr>
          <a:xfrm flipH="1">
            <a:off x="300738" y="4167800"/>
            <a:ext cx="292025" cy="292575"/>
            <a:chOff x="7353050" y="316275"/>
            <a:chExt cx="292025" cy="292575"/>
          </a:xfrm>
        </p:grpSpPr>
        <p:sp>
          <p:nvSpPr>
            <p:cNvPr id="1101" name="Google Shape;1101;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22"/>
          <p:cNvGrpSpPr/>
          <p:nvPr/>
        </p:nvGrpSpPr>
        <p:grpSpPr>
          <a:xfrm>
            <a:off x="148789" y="3224300"/>
            <a:ext cx="293111" cy="293388"/>
            <a:chOff x="3164039" y="430875"/>
            <a:chExt cx="293111" cy="293388"/>
          </a:xfrm>
        </p:grpSpPr>
        <p:sp>
          <p:nvSpPr>
            <p:cNvPr id="1106" name="Google Shape;1106;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12" name="Google Shape;1112;p2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113" name="Google Shape;1113;p2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114" name="Google Shape;1114;p22"/>
          <p:cNvGrpSpPr/>
          <p:nvPr/>
        </p:nvGrpSpPr>
        <p:grpSpPr>
          <a:xfrm>
            <a:off x="8064275" y="526925"/>
            <a:ext cx="581800" cy="582350"/>
            <a:chOff x="8064275" y="887850"/>
            <a:chExt cx="581800" cy="582350"/>
          </a:xfrm>
        </p:grpSpPr>
        <p:sp>
          <p:nvSpPr>
            <p:cNvPr id="1115" name="Google Shape;1115;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22"/>
          <p:cNvGrpSpPr/>
          <p:nvPr/>
        </p:nvGrpSpPr>
        <p:grpSpPr>
          <a:xfrm>
            <a:off x="7033875" y="170875"/>
            <a:ext cx="292025" cy="292575"/>
            <a:chOff x="7353050" y="316275"/>
            <a:chExt cx="292025" cy="292575"/>
          </a:xfrm>
        </p:grpSpPr>
        <p:sp>
          <p:nvSpPr>
            <p:cNvPr id="1122" name="Google Shape;112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22"/>
          <p:cNvGrpSpPr/>
          <p:nvPr/>
        </p:nvGrpSpPr>
        <p:grpSpPr>
          <a:xfrm>
            <a:off x="8757950" y="229650"/>
            <a:ext cx="175000" cy="175000"/>
            <a:chOff x="8792300" y="321275"/>
            <a:chExt cx="175000" cy="175000"/>
          </a:xfrm>
        </p:grpSpPr>
        <p:sp>
          <p:nvSpPr>
            <p:cNvPr id="1127" name="Google Shape;1127;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22"/>
          <p:cNvGrpSpPr/>
          <p:nvPr/>
        </p:nvGrpSpPr>
        <p:grpSpPr>
          <a:xfrm>
            <a:off x="8490050" y="170875"/>
            <a:ext cx="175013" cy="27000"/>
            <a:chOff x="5662375" y="212375"/>
            <a:chExt cx="175013" cy="27000"/>
          </a:xfrm>
        </p:grpSpPr>
        <p:sp>
          <p:nvSpPr>
            <p:cNvPr id="1132" name="Google Shape;1132;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5" name="Google Shape;1135;p22"/>
          <p:cNvGrpSpPr/>
          <p:nvPr/>
        </p:nvGrpSpPr>
        <p:grpSpPr>
          <a:xfrm>
            <a:off x="7916350" y="1124600"/>
            <a:ext cx="175013" cy="27000"/>
            <a:chOff x="5662375" y="212375"/>
            <a:chExt cx="175013" cy="27000"/>
          </a:xfrm>
        </p:grpSpPr>
        <p:sp>
          <p:nvSpPr>
            <p:cNvPr id="1136" name="Google Shape;1136;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139" name="Shape 1139"/>
        <p:cNvGrpSpPr/>
        <p:nvPr/>
      </p:nvGrpSpPr>
      <p:grpSpPr>
        <a:xfrm>
          <a:off x="0" y="0"/>
          <a:ext cx="0" cy="0"/>
          <a:chOff x="0" y="0"/>
          <a:chExt cx="0" cy="0"/>
        </a:xfrm>
      </p:grpSpPr>
      <p:sp>
        <p:nvSpPr>
          <p:cNvPr id="1140" name="Google Shape;1140;p23"/>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141" name="Google Shape;1141;p23"/>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142" name="Google Shape;1142;p23"/>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143" name="Google Shape;1143;p23"/>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144" name="Google Shape;1144;p23"/>
          <p:cNvGrpSpPr/>
          <p:nvPr/>
        </p:nvGrpSpPr>
        <p:grpSpPr>
          <a:xfrm flipH="1">
            <a:off x="499400" y="959675"/>
            <a:ext cx="581800" cy="582350"/>
            <a:chOff x="8064275" y="887850"/>
            <a:chExt cx="581800" cy="582350"/>
          </a:xfrm>
        </p:grpSpPr>
        <p:sp>
          <p:nvSpPr>
            <p:cNvPr id="1145" name="Google Shape;1145;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1" name="Google Shape;1151;p23"/>
          <p:cNvGrpSpPr/>
          <p:nvPr/>
        </p:nvGrpSpPr>
        <p:grpSpPr>
          <a:xfrm flipH="1">
            <a:off x="1500400" y="388100"/>
            <a:ext cx="292025" cy="292575"/>
            <a:chOff x="7353050" y="316275"/>
            <a:chExt cx="292025" cy="292575"/>
          </a:xfrm>
        </p:grpSpPr>
        <p:sp>
          <p:nvSpPr>
            <p:cNvPr id="1152" name="Google Shape;1152;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6" name="Google Shape;1156;p23"/>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3"/>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3"/>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3"/>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3"/>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3"/>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2" name="Google Shape;1162;p23"/>
          <p:cNvGrpSpPr/>
          <p:nvPr/>
        </p:nvGrpSpPr>
        <p:grpSpPr>
          <a:xfrm flipH="1">
            <a:off x="3527112" y="361100"/>
            <a:ext cx="175013" cy="27000"/>
            <a:chOff x="5662375" y="212375"/>
            <a:chExt cx="175013" cy="27000"/>
          </a:xfrm>
        </p:grpSpPr>
        <p:sp>
          <p:nvSpPr>
            <p:cNvPr id="1163" name="Google Shape;1163;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6" name="Google Shape;1166;p23"/>
          <p:cNvGrpSpPr/>
          <p:nvPr/>
        </p:nvGrpSpPr>
        <p:grpSpPr>
          <a:xfrm flipH="1">
            <a:off x="480412" y="242700"/>
            <a:ext cx="175013" cy="27000"/>
            <a:chOff x="5662375" y="212375"/>
            <a:chExt cx="175013" cy="27000"/>
          </a:xfrm>
        </p:grpSpPr>
        <p:sp>
          <p:nvSpPr>
            <p:cNvPr id="1167" name="Google Shape;1167;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0" name="Google Shape;1170;p23"/>
          <p:cNvGrpSpPr/>
          <p:nvPr/>
        </p:nvGrpSpPr>
        <p:grpSpPr>
          <a:xfrm flipH="1">
            <a:off x="901712" y="1653625"/>
            <a:ext cx="175013" cy="27000"/>
            <a:chOff x="5662375" y="212375"/>
            <a:chExt cx="175013" cy="27000"/>
          </a:xfrm>
        </p:grpSpPr>
        <p:sp>
          <p:nvSpPr>
            <p:cNvPr id="1171" name="Google Shape;1171;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4" name="Google Shape;1174;p23"/>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75" name="Google Shape;1175;p23"/>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76" name="Google Shape;1176;p23"/>
          <p:cNvGrpSpPr/>
          <p:nvPr/>
        </p:nvGrpSpPr>
        <p:grpSpPr>
          <a:xfrm rot="10800000">
            <a:off x="499400" y="3940925"/>
            <a:ext cx="581800" cy="582350"/>
            <a:chOff x="8064275" y="887850"/>
            <a:chExt cx="581800" cy="582350"/>
          </a:xfrm>
        </p:grpSpPr>
        <p:sp>
          <p:nvSpPr>
            <p:cNvPr id="1177" name="Google Shape;1177;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23"/>
          <p:cNvGrpSpPr/>
          <p:nvPr/>
        </p:nvGrpSpPr>
        <p:grpSpPr>
          <a:xfrm rot="10800000">
            <a:off x="1819575" y="4586750"/>
            <a:ext cx="292025" cy="292575"/>
            <a:chOff x="7353050" y="316275"/>
            <a:chExt cx="292025" cy="292575"/>
          </a:xfrm>
        </p:grpSpPr>
        <p:sp>
          <p:nvSpPr>
            <p:cNvPr id="1184" name="Google Shape;1184;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8" name="Google Shape;1188;p23"/>
          <p:cNvGrpSpPr/>
          <p:nvPr/>
        </p:nvGrpSpPr>
        <p:grpSpPr>
          <a:xfrm rot="10800000">
            <a:off x="212525" y="4645550"/>
            <a:ext cx="175000" cy="175000"/>
            <a:chOff x="8792300" y="321275"/>
            <a:chExt cx="175000" cy="175000"/>
          </a:xfrm>
        </p:grpSpPr>
        <p:sp>
          <p:nvSpPr>
            <p:cNvPr id="1189" name="Google Shape;1189;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3" name="Google Shape;1193;p23"/>
          <p:cNvGrpSpPr/>
          <p:nvPr/>
        </p:nvGrpSpPr>
        <p:grpSpPr>
          <a:xfrm rot="10800000">
            <a:off x="480412" y="4852325"/>
            <a:ext cx="175013" cy="27000"/>
            <a:chOff x="5662375" y="212375"/>
            <a:chExt cx="175013" cy="27000"/>
          </a:xfrm>
        </p:grpSpPr>
        <p:sp>
          <p:nvSpPr>
            <p:cNvPr id="1194" name="Google Shape;1194;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23"/>
          <p:cNvGrpSpPr/>
          <p:nvPr/>
        </p:nvGrpSpPr>
        <p:grpSpPr>
          <a:xfrm rot="10800000">
            <a:off x="1054112" y="3898600"/>
            <a:ext cx="175013" cy="27000"/>
            <a:chOff x="5662375" y="212375"/>
            <a:chExt cx="175013" cy="27000"/>
          </a:xfrm>
        </p:grpSpPr>
        <p:sp>
          <p:nvSpPr>
            <p:cNvPr id="1198" name="Google Shape;1198;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01" name="Shape 1201"/>
        <p:cNvGrpSpPr/>
        <p:nvPr/>
      </p:nvGrpSpPr>
      <p:grpSpPr>
        <a:xfrm>
          <a:off x="0" y="0"/>
          <a:ext cx="0" cy="0"/>
          <a:chOff x="0" y="0"/>
          <a:chExt cx="0" cy="0"/>
        </a:xfrm>
      </p:grpSpPr>
      <p:sp>
        <p:nvSpPr>
          <p:cNvPr id="1202" name="Google Shape;1202;p2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203" name="Google Shape;1203;p24"/>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1204" name="Google Shape;1204;p24"/>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1205" name="Google Shape;1205;p24"/>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1206" name="Google Shape;1206;p24"/>
          <p:cNvGrpSpPr/>
          <p:nvPr/>
        </p:nvGrpSpPr>
        <p:grpSpPr>
          <a:xfrm flipH="1">
            <a:off x="423750" y="125363"/>
            <a:ext cx="292025" cy="292575"/>
            <a:chOff x="7353050" y="316275"/>
            <a:chExt cx="292025" cy="292575"/>
          </a:xfrm>
        </p:grpSpPr>
        <p:sp>
          <p:nvSpPr>
            <p:cNvPr id="1207" name="Google Shape;1207;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24"/>
          <p:cNvGrpSpPr/>
          <p:nvPr/>
        </p:nvGrpSpPr>
        <p:grpSpPr>
          <a:xfrm>
            <a:off x="1638739" y="558163"/>
            <a:ext cx="293111" cy="293388"/>
            <a:chOff x="3164039" y="430875"/>
            <a:chExt cx="293111" cy="293388"/>
          </a:xfrm>
        </p:grpSpPr>
        <p:sp>
          <p:nvSpPr>
            <p:cNvPr id="1212" name="Google Shape;1212;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24"/>
          <p:cNvGrpSpPr/>
          <p:nvPr/>
        </p:nvGrpSpPr>
        <p:grpSpPr>
          <a:xfrm>
            <a:off x="1591750" y="362600"/>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22" name="Google Shape;1222;p24"/>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1223" name="Google Shape;1223;p24"/>
          <p:cNvGrpSpPr/>
          <p:nvPr/>
        </p:nvGrpSpPr>
        <p:grpSpPr>
          <a:xfrm>
            <a:off x="7823875" y="202375"/>
            <a:ext cx="581800" cy="582350"/>
            <a:chOff x="8064275" y="887850"/>
            <a:chExt cx="581800" cy="582350"/>
          </a:xfrm>
        </p:grpSpPr>
        <p:sp>
          <p:nvSpPr>
            <p:cNvPr id="1224" name="Google Shape;1224;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0" name="Google Shape;1230;p24"/>
          <p:cNvGrpSpPr/>
          <p:nvPr/>
        </p:nvGrpSpPr>
        <p:grpSpPr>
          <a:xfrm flipH="1">
            <a:off x="8698650" y="1117488"/>
            <a:ext cx="292025" cy="292575"/>
            <a:chOff x="7353050" y="316275"/>
            <a:chExt cx="292025" cy="292575"/>
          </a:xfrm>
        </p:grpSpPr>
        <p:sp>
          <p:nvSpPr>
            <p:cNvPr id="1231" name="Google Shape;1231;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24"/>
          <p:cNvGrpSpPr/>
          <p:nvPr/>
        </p:nvGrpSpPr>
        <p:grpSpPr>
          <a:xfrm>
            <a:off x="8678350" y="1581800"/>
            <a:ext cx="175013" cy="27000"/>
            <a:chOff x="5662375" y="212375"/>
            <a:chExt cx="175013" cy="27000"/>
          </a:xfrm>
        </p:grpSpPr>
        <p:sp>
          <p:nvSpPr>
            <p:cNvPr id="1236" name="Google Shape;1236;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239" name="Shape 1239"/>
        <p:cNvGrpSpPr/>
        <p:nvPr/>
      </p:nvGrpSpPr>
      <p:grpSpPr>
        <a:xfrm>
          <a:off x="0" y="0"/>
          <a:ext cx="0" cy="0"/>
          <a:chOff x="0" y="0"/>
          <a:chExt cx="0" cy="0"/>
        </a:xfrm>
      </p:grpSpPr>
      <p:grpSp>
        <p:nvGrpSpPr>
          <p:cNvPr id="1240" name="Google Shape;1240;p25"/>
          <p:cNvGrpSpPr/>
          <p:nvPr/>
        </p:nvGrpSpPr>
        <p:grpSpPr>
          <a:xfrm>
            <a:off x="432850" y="0"/>
            <a:ext cx="8278300" cy="5165700"/>
            <a:chOff x="432850" y="0"/>
            <a:chExt cx="8278300" cy="5165700"/>
          </a:xfrm>
        </p:grpSpPr>
        <p:cxnSp>
          <p:nvCxnSpPr>
            <p:cNvPr id="1241" name="Google Shape;1241;p25"/>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242" name="Google Shape;1242;p25"/>
            <p:cNvGrpSpPr/>
            <p:nvPr/>
          </p:nvGrpSpPr>
          <p:grpSpPr>
            <a:xfrm>
              <a:off x="8129350" y="4292175"/>
              <a:ext cx="581800" cy="582350"/>
              <a:chOff x="8064275" y="887850"/>
              <a:chExt cx="581800" cy="582350"/>
            </a:xfrm>
          </p:grpSpPr>
          <p:sp>
            <p:nvSpPr>
              <p:cNvPr id="1243" name="Google Shape;124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25"/>
            <p:cNvGrpSpPr/>
            <p:nvPr/>
          </p:nvGrpSpPr>
          <p:grpSpPr>
            <a:xfrm>
              <a:off x="8274238" y="3720600"/>
              <a:ext cx="292025" cy="292575"/>
              <a:chOff x="7353050" y="316275"/>
              <a:chExt cx="292025" cy="292575"/>
            </a:xfrm>
          </p:grpSpPr>
          <p:sp>
            <p:nvSpPr>
              <p:cNvPr id="1250" name="Google Shape;125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25"/>
            <p:cNvGrpSpPr/>
            <p:nvPr/>
          </p:nvGrpSpPr>
          <p:grpSpPr>
            <a:xfrm>
              <a:off x="8332763" y="3212475"/>
              <a:ext cx="175000" cy="175000"/>
              <a:chOff x="8792300" y="321275"/>
              <a:chExt cx="175000" cy="175000"/>
            </a:xfrm>
          </p:grpSpPr>
          <p:sp>
            <p:nvSpPr>
              <p:cNvPr id="1255" name="Google Shape;125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9" name="Google Shape;1259;p25"/>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260" name="Google Shape;1260;p25"/>
            <p:cNvGrpSpPr/>
            <p:nvPr/>
          </p:nvGrpSpPr>
          <p:grpSpPr>
            <a:xfrm rot="10800000">
              <a:off x="432850" y="291788"/>
              <a:ext cx="581800" cy="582350"/>
              <a:chOff x="8064275" y="887850"/>
              <a:chExt cx="581800" cy="582350"/>
            </a:xfrm>
          </p:grpSpPr>
          <p:sp>
            <p:nvSpPr>
              <p:cNvPr id="1261" name="Google Shape;126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25"/>
            <p:cNvGrpSpPr/>
            <p:nvPr/>
          </p:nvGrpSpPr>
          <p:grpSpPr>
            <a:xfrm rot="10800000">
              <a:off x="577738" y="1153138"/>
              <a:ext cx="292025" cy="292575"/>
              <a:chOff x="7353050" y="316275"/>
              <a:chExt cx="292025" cy="292575"/>
            </a:xfrm>
          </p:grpSpPr>
          <p:sp>
            <p:nvSpPr>
              <p:cNvPr id="1268" name="Google Shape;126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2" name="Google Shape;1272;p25"/>
            <p:cNvGrpSpPr/>
            <p:nvPr/>
          </p:nvGrpSpPr>
          <p:grpSpPr>
            <a:xfrm rot="10800000">
              <a:off x="636238" y="1778838"/>
              <a:ext cx="175000" cy="175000"/>
              <a:chOff x="8792300" y="321275"/>
              <a:chExt cx="175000" cy="175000"/>
            </a:xfrm>
          </p:grpSpPr>
          <p:sp>
            <p:nvSpPr>
              <p:cNvPr id="1273" name="Google Shape;1273;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7" name="Google Shape;1277;p25"/>
            <p:cNvGrpSpPr/>
            <p:nvPr/>
          </p:nvGrpSpPr>
          <p:grpSpPr>
            <a:xfrm>
              <a:off x="432850" y="2003163"/>
              <a:ext cx="175013" cy="27000"/>
              <a:chOff x="5662375" y="212375"/>
              <a:chExt cx="175013" cy="27000"/>
            </a:xfrm>
          </p:grpSpPr>
          <p:sp>
            <p:nvSpPr>
              <p:cNvPr id="1278" name="Google Shape;1278;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25"/>
            <p:cNvGrpSpPr/>
            <p:nvPr/>
          </p:nvGrpSpPr>
          <p:grpSpPr>
            <a:xfrm>
              <a:off x="788100" y="208488"/>
              <a:ext cx="175013" cy="27000"/>
              <a:chOff x="5662375" y="212375"/>
              <a:chExt cx="175013" cy="27000"/>
            </a:xfrm>
          </p:grpSpPr>
          <p:sp>
            <p:nvSpPr>
              <p:cNvPr id="1282" name="Google Shape;1282;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25"/>
            <p:cNvGrpSpPr/>
            <p:nvPr/>
          </p:nvGrpSpPr>
          <p:grpSpPr>
            <a:xfrm>
              <a:off x="8129350" y="4988725"/>
              <a:ext cx="175013" cy="27000"/>
              <a:chOff x="5662375" y="212375"/>
              <a:chExt cx="175013" cy="27000"/>
            </a:xfrm>
          </p:grpSpPr>
          <p:sp>
            <p:nvSpPr>
              <p:cNvPr id="1286" name="Google Shape;1286;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25"/>
            <p:cNvGrpSpPr/>
            <p:nvPr/>
          </p:nvGrpSpPr>
          <p:grpSpPr>
            <a:xfrm>
              <a:off x="8497550" y="3429425"/>
              <a:ext cx="175013" cy="27000"/>
              <a:chOff x="5662375" y="212375"/>
              <a:chExt cx="175013" cy="27000"/>
            </a:xfrm>
          </p:grpSpPr>
          <p:sp>
            <p:nvSpPr>
              <p:cNvPr id="1290" name="Google Shape;1290;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3" name="Google Shape;1293;p25"/>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294" name="Google Shape;1294;p25"/>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295" name="Google Shape;1295;p25"/>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5"/>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5"/>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299" name="Shape 1299"/>
        <p:cNvGrpSpPr/>
        <p:nvPr/>
      </p:nvGrpSpPr>
      <p:grpSpPr>
        <a:xfrm>
          <a:off x="0" y="0"/>
          <a:ext cx="0" cy="0"/>
          <a:chOff x="0" y="0"/>
          <a:chExt cx="0" cy="0"/>
        </a:xfrm>
      </p:grpSpPr>
      <p:grpSp>
        <p:nvGrpSpPr>
          <p:cNvPr id="1300" name="Google Shape;1300;p26"/>
          <p:cNvGrpSpPr/>
          <p:nvPr/>
        </p:nvGrpSpPr>
        <p:grpSpPr>
          <a:xfrm>
            <a:off x="1349626" y="598417"/>
            <a:ext cx="6453730" cy="3631136"/>
            <a:chOff x="365750" y="1285025"/>
            <a:chExt cx="6934275" cy="3315500"/>
          </a:xfrm>
        </p:grpSpPr>
        <p:sp>
          <p:nvSpPr>
            <p:cNvPr id="1301" name="Google Shape;1301;p26"/>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6"/>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3" name="Google Shape;1303;p26"/>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304" name="Google Shape;1304;p26"/>
          <p:cNvGrpSpPr/>
          <p:nvPr/>
        </p:nvGrpSpPr>
        <p:grpSpPr>
          <a:xfrm>
            <a:off x="-6867" y="-6625"/>
            <a:ext cx="9152342" cy="5102050"/>
            <a:chOff x="-6867" y="-6625"/>
            <a:chExt cx="9152342" cy="5102050"/>
          </a:xfrm>
        </p:grpSpPr>
        <p:cxnSp>
          <p:nvCxnSpPr>
            <p:cNvPr id="1305" name="Google Shape;1305;p26"/>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1306" name="Google Shape;1306;p26"/>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1307" name="Google Shape;1307;p26"/>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1308" name="Google Shape;1308;p26"/>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1309" name="Google Shape;1309;p26"/>
            <p:cNvGrpSpPr/>
            <p:nvPr/>
          </p:nvGrpSpPr>
          <p:grpSpPr>
            <a:xfrm flipH="1">
              <a:off x="1278333" y="4513075"/>
              <a:ext cx="581800" cy="582350"/>
              <a:chOff x="8064275" y="887850"/>
              <a:chExt cx="581800" cy="582350"/>
            </a:xfrm>
          </p:grpSpPr>
          <p:sp>
            <p:nvSpPr>
              <p:cNvPr id="1310" name="Google Shape;1310;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6" name="Google Shape;1316;p26"/>
            <p:cNvGrpSpPr/>
            <p:nvPr/>
          </p:nvGrpSpPr>
          <p:grpSpPr>
            <a:xfrm flipH="1">
              <a:off x="2747608" y="4340463"/>
              <a:ext cx="292025" cy="292575"/>
              <a:chOff x="7353050" y="316275"/>
              <a:chExt cx="292025" cy="292575"/>
            </a:xfrm>
          </p:grpSpPr>
          <p:sp>
            <p:nvSpPr>
              <p:cNvPr id="1317" name="Google Shape;1317;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26"/>
            <p:cNvGrpSpPr/>
            <p:nvPr/>
          </p:nvGrpSpPr>
          <p:grpSpPr>
            <a:xfrm flipH="1">
              <a:off x="171308" y="4315025"/>
              <a:ext cx="175000" cy="175000"/>
              <a:chOff x="8792300" y="321275"/>
              <a:chExt cx="175000" cy="175000"/>
            </a:xfrm>
          </p:grpSpPr>
          <p:sp>
            <p:nvSpPr>
              <p:cNvPr id="1322" name="Google Shape;1322;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6" name="Google Shape;1326;p26"/>
            <p:cNvGrpSpPr/>
            <p:nvPr/>
          </p:nvGrpSpPr>
          <p:grpSpPr>
            <a:xfrm>
              <a:off x="3873197" y="4657550"/>
              <a:ext cx="293111" cy="293388"/>
              <a:chOff x="3164039" y="430875"/>
              <a:chExt cx="293111" cy="293388"/>
            </a:xfrm>
          </p:grpSpPr>
          <p:sp>
            <p:nvSpPr>
              <p:cNvPr id="1327" name="Google Shape;1327;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3" name="Google Shape;1333;p26"/>
            <p:cNvGrpSpPr/>
            <p:nvPr/>
          </p:nvGrpSpPr>
          <p:grpSpPr>
            <a:xfrm flipH="1">
              <a:off x="242270" y="4142425"/>
              <a:ext cx="175013" cy="27000"/>
              <a:chOff x="5662375" y="212375"/>
              <a:chExt cx="175013" cy="27000"/>
            </a:xfrm>
          </p:grpSpPr>
          <p:sp>
            <p:nvSpPr>
              <p:cNvPr id="1334" name="Google Shape;1334;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37" name="Google Shape;1337;p26"/>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1338" name="Google Shape;1338;p26"/>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1339" name="Google Shape;1339;p26"/>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1340" name="Google Shape;1340;p26"/>
            <p:cNvGrpSpPr/>
            <p:nvPr/>
          </p:nvGrpSpPr>
          <p:grpSpPr>
            <a:xfrm>
              <a:off x="8064275" y="1040250"/>
              <a:ext cx="581800" cy="582350"/>
              <a:chOff x="8064275" y="887850"/>
              <a:chExt cx="581800" cy="582350"/>
            </a:xfrm>
          </p:grpSpPr>
          <p:sp>
            <p:nvSpPr>
              <p:cNvPr id="1341" name="Google Shape;134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7" name="Google Shape;1347;p26"/>
            <p:cNvGrpSpPr/>
            <p:nvPr/>
          </p:nvGrpSpPr>
          <p:grpSpPr>
            <a:xfrm>
              <a:off x="7353050" y="316275"/>
              <a:ext cx="292025" cy="292575"/>
              <a:chOff x="7353050" y="316275"/>
              <a:chExt cx="292025" cy="292575"/>
            </a:xfrm>
          </p:grpSpPr>
          <p:sp>
            <p:nvSpPr>
              <p:cNvPr id="1348" name="Google Shape;134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2" name="Google Shape;1352;p26"/>
            <p:cNvGrpSpPr/>
            <p:nvPr/>
          </p:nvGrpSpPr>
          <p:grpSpPr>
            <a:xfrm>
              <a:off x="8792300" y="321275"/>
              <a:ext cx="175000" cy="175000"/>
              <a:chOff x="8792300" y="321275"/>
              <a:chExt cx="175000" cy="175000"/>
            </a:xfrm>
          </p:grpSpPr>
          <p:sp>
            <p:nvSpPr>
              <p:cNvPr id="1353" name="Google Shape;1353;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7" name="Google Shape;1357;p2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3" name="Google Shape;1363;p26"/>
            <p:cNvGrpSpPr/>
            <p:nvPr/>
          </p:nvGrpSpPr>
          <p:grpSpPr>
            <a:xfrm>
              <a:off x="8490050" y="170875"/>
              <a:ext cx="175013" cy="27000"/>
              <a:chOff x="5662375" y="212375"/>
              <a:chExt cx="175013" cy="27000"/>
            </a:xfrm>
          </p:grpSpPr>
          <p:sp>
            <p:nvSpPr>
              <p:cNvPr id="1364" name="Google Shape;1364;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7" name="Google Shape;1367;p26"/>
            <p:cNvGrpSpPr/>
            <p:nvPr/>
          </p:nvGrpSpPr>
          <p:grpSpPr>
            <a:xfrm>
              <a:off x="8678350" y="1658000"/>
              <a:ext cx="175013" cy="27000"/>
              <a:chOff x="5662375" y="212375"/>
              <a:chExt cx="175013" cy="27000"/>
            </a:xfrm>
          </p:grpSpPr>
          <p:sp>
            <p:nvSpPr>
              <p:cNvPr id="1368" name="Google Shape;1368;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1" name="Google Shape;1371;p26"/>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72" name="Shape 1372"/>
        <p:cNvGrpSpPr/>
        <p:nvPr/>
      </p:nvGrpSpPr>
      <p:grpSpPr>
        <a:xfrm>
          <a:off x="0" y="0"/>
          <a:ext cx="0" cy="0"/>
          <a:chOff x="0" y="0"/>
          <a:chExt cx="0" cy="0"/>
        </a:xfrm>
      </p:grpSpPr>
      <p:sp>
        <p:nvSpPr>
          <p:cNvPr id="1373" name="Google Shape;1373;p27"/>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74" name="Google Shape;1374;p27"/>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75" name="Google Shape;1375;p27"/>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76" name="Google Shape;1376;p27"/>
          <p:cNvGrpSpPr/>
          <p:nvPr/>
        </p:nvGrpSpPr>
        <p:grpSpPr>
          <a:xfrm>
            <a:off x="432850" y="0"/>
            <a:ext cx="8278300" cy="5165700"/>
            <a:chOff x="432850" y="0"/>
            <a:chExt cx="8278300" cy="5165700"/>
          </a:xfrm>
        </p:grpSpPr>
        <p:cxnSp>
          <p:nvCxnSpPr>
            <p:cNvPr id="1377" name="Google Shape;1377;p2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78" name="Google Shape;1378;p27"/>
            <p:cNvGrpSpPr/>
            <p:nvPr/>
          </p:nvGrpSpPr>
          <p:grpSpPr>
            <a:xfrm>
              <a:off x="8129350" y="4292175"/>
              <a:ext cx="581800" cy="582350"/>
              <a:chOff x="8064275" y="887850"/>
              <a:chExt cx="581800" cy="582350"/>
            </a:xfrm>
          </p:grpSpPr>
          <p:sp>
            <p:nvSpPr>
              <p:cNvPr id="1379" name="Google Shape;1379;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5" name="Google Shape;1385;p27"/>
            <p:cNvGrpSpPr/>
            <p:nvPr/>
          </p:nvGrpSpPr>
          <p:grpSpPr>
            <a:xfrm>
              <a:off x="8274238" y="3720600"/>
              <a:ext cx="292025" cy="292575"/>
              <a:chOff x="7353050" y="316275"/>
              <a:chExt cx="292025" cy="292575"/>
            </a:xfrm>
          </p:grpSpPr>
          <p:sp>
            <p:nvSpPr>
              <p:cNvPr id="1386" name="Google Shape;1386;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0" name="Google Shape;1390;p27"/>
            <p:cNvGrpSpPr/>
            <p:nvPr/>
          </p:nvGrpSpPr>
          <p:grpSpPr>
            <a:xfrm>
              <a:off x="8332763" y="3212475"/>
              <a:ext cx="175000" cy="175000"/>
              <a:chOff x="8792300" y="321275"/>
              <a:chExt cx="175000" cy="175000"/>
            </a:xfrm>
          </p:grpSpPr>
          <p:sp>
            <p:nvSpPr>
              <p:cNvPr id="1391" name="Google Shape;1391;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5" name="Google Shape;1395;p2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96" name="Google Shape;1396;p27"/>
            <p:cNvGrpSpPr/>
            <p:nvPr/>
          </p:nvGrpSpPr>
          <p:grpSpPr>
            <a:xfrm rot="10800000">
              <a:off x="432850" y="291788"/>
              <a:ext cx="581800" cy="582350"/>
              <a:chOff x="8064275" y="887850"/>
              <a:chExt cx="581800" cy="582350"/>
            </a:xfrm>
          </p:grpSpPr>
          <p:sp>
            <p:nvSpPr>
              <p:cNvPr id="1397" name="Google Shape;1397;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p27"/>
            <p:cNvGrpSpPr/>
            <p:nvPr/>
          </p:nvGrpSpPr>
          <p:grpSpPr>
            <a:xfrm rot="10800000">
              <a:off x="577738" y="1153138"/>
              <a:ext cx="292025" cy="292575"/>
              <a:chOff x="7353050" y="316275"/>
              <a:chExt cx="292025" cy="292575"/>
            </a:xfrm>
          </p:grpSpPr>
          <p:sp>
            <p:nvSpPr>
              <p:cNvPr id="1404" name="Google Shape;140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8" name="Google Shape;1408;p27"/>
            <p:cNvGrpSpPr/>
            <p:nvPr/>
          </p:nvGrpSpPr>
          <p:grpSpPr>
            <a:xfrm rot="10800000">
              <a:off x="636238" y="1778838"/>
              <a:ext cx="175000" cy="175000"/>
              <a:chOff x="8792300" y="321275"/>
              <a:chExt cx="175000" cy="175000"/>
            </a:xfrm>
          </p:grpSpPr>
          <p:sp>
            <p:nvSpPr>
              <p:cNvPr id="1409" name="Google Shape;1409;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3" name="Google Shape;1413;p27"/>
            <p:cNvGrpSpPr/>
            <p:nvPr/>
          </p:nvGrpSpPr>
          <p:grpSpPr>
            <a:xfrm>
              <a:off x="432850" y="2003163"/>
              <a:ext cx="175013" cy="27000"/>
              <a:chOff x="5662375" y="212375"/>
              <a:chExt cx="175013" cy="27000"/>
            </a:xfrm>
          </p:grpSpPr>
          <p:sp>
            <p:nvSpPr>
              <p:cNvPr id="1414" name="Google Shape;1414;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7" name="Google Shape;1417;p27"/>
            <p:cNvGrpSpPr/>
            <p:nvPr/>
          </p:nvGrpSpPr>
          <p:grpSpPr>
            <a:xfrm>
              <a:off x="788100" y="208488"/>
              <a:ext cx="175013" cy="27000"/>
              <a:chOff x="5662375" y="212375"/>
              <a:chExt cx="175013" cy="27000"/>
            </a:xfrm>
          </p:grpSpPr>
          <p:sp>
            <p:nvSpPr>
              <p:cNvPr id="1418" name="Google Shape;1418;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1" name="Google Shape;1421;p27"/>
            <p:cNvGrpSpPr/>
            <p:nvPr/>
          </p:nvGrpSpPr>
          <p:grpSpPr>
            <a:xfrm>
              <a:off x="8129350" y="4988725"/>
              <a:ext cx="175013" cy="27000"/>
              <a:chOff x="5662375" y="212375"/>
              <a:chExt cx="175013" cy="27000"/>
            </a:xfrm>
          </p:grpSpPr>
          <p:sp>
            <p:nvSpPr>
              <p:cNvPr id="1422" name="Google Shape;1422;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5" name="Google Shape;1425;p27"/>
            <p:cNvGrpSpPr/>
            <p:nvPr/>
          </p:nvGrpSpPr>
          <p:grpSpPr>
            <a:xfrm>
              <a:off x="8497550" y="3429425"/>
              <a:ext cx="175013" cy="27000"/>
              <a:chOff x="5662375" y="212375"/>
              <a:chExt cx="175013" cy="27000"/>
            </a:xfrm>
          </p:grpSpPr>
          <p:sp>
            <p:nvSpPr>
              <p:cNvPr id="1426" name="Google Shape;1426;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29" name="Google Shape;1429;p2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430" name="Google Shape;1430;p2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431" name="Google Shape;1431;p2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4">
    <p:spTree>
      <p:nvGrpSpPr>
        <p:cNvPr id="1435" name="Shape 1435"/>
        <p:cNvGrpSpPr/>
        <p:nvPr/>
      </p:nvGrpSpPr>
      <p:grpSpPr>
        <a:xfrm>
          <a:off x="0" y="0"/>
          <a:ext cx="0" cy="0"/>
          <a:chOff x="0" y="0"/>
          <a:chExt cx="0" cy="0"/>
        </a:xfrm>
      </p:grpSpPr>
      <p:sp>
        <p:nvSpPr>
          <p:cNvPr id="1436" name="Google Shape;1436;p28"/>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37" name="Google Shape;1437;p28"/>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38" name="Google Shape;1438;p28"/>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439" name="Google Shape;1439;p28"/>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40" name="Google Shape;1440;p28"/>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441" name="Google Shape;1441;p28"/>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42" name="Google Shape;1442;p28"/>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443" name="Google Shape;1443;p28"/>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44" name="Google Shape;1444;p28"/>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445" name="Google Shape;1445;p28"/>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46" name="Google Shape;1446;p28"/>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47" name="Google Shape;1447;p28"/>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48" name="Google Shape;1448;p28"/>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grpSp>
        <p:nvGrpSpPr>
          <p:cNvPr id="58" name="Google Shape;58;p4"/>
          <p:cNvGrpSpPr/>
          <p:nvPr/>
        </p:nvGrpSpPr>
        <p:grpSpPr>
          <a:xfrm>
            <a:off x="2132649" y="713253"/>
            <a:ext cx="4878702" cy="3717004"/>
            <a:chOff x="399425" y="238125"/>
            <a:chExt cx="6810025" cy="5187000"/>
          </a:xfrm>
        </p:grpSpPr>
        <p:sp>
          <p:nvSpPr>
            <p:cNvPr id="59" name="Google Shape;59;p4"/>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4"/>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63" name="Google Shape;63;p4"/>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64" name="Google Shape;64;p4"/>
          <p:cNvGrpSpPr/>
          <p:nvPr/>
        </p:nvGrpSpPr>
        <p:grpSpPr>
          <a:xfrm>
            <a:off x="432850" y="0"/>
            <a:ext cx="8278300" cy="5165700"/>
            <a:chOff x="432850" y="0"/>
            <a:chExt cx="8278300" cy="5165700"/>
          </a:xfrm>
        </p:grpSpPr>
        <p:cxnSp>
          <p:nvCxnSpPr>
            <p:cNvPr id="65" name="Google Shape;65;p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66" name="Google Shape;66;p4"/>
            <p:cNvGrpSpPr/>
            <p:nvPr/>
          </p:nvGrpSpPr>
          <p:grpSpPr>
            <a:xfrm>
              <a:off x="8129350" y="4292175"/>
              <a:ext cx="581800" cy="582350"/>
              <a:chOff x="8064275" y="887850"/>
              <a:chExt cx="581800" cy="582350"/>
            </a:xfrm>
          </p:grpSpPr>
          <p:sp>
            <p:nvSpPr>
              <p:cNvPr id="67" name="Google Shape;6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4"/>
            <p:cNvGrpSpPr/>
            <p:nvPr/>
          </p:nvGrpSpPr>
          <p:grpSpPr>
            <a:xfrm>
              <a:off x="8274238" y="3720600"/>
              <a:ext cx="292025" cy="292575"/>
              <a:chOff x="7353050" y="316275"/>
              <a:chExt cx="292025" cy="292575"/>
            </a:xfrm>
          </p:grpSpPr>
          <p:sp>
            <p:nvSpPr>
              <p:cNvPr id="74" name="Google Shape;7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
            <p:cNvGrpSpPr/>
            <p:nvPr/>
          </p:nvGrpSpPr>
          <p:grpSpPr>
            <a:xfrm>
              <a:off x="8332763" y="3212475"/>
              <a:ext cx="175000" cy="175000"/>
              <a:chOff x="8792300" y="321275"/>
              <a:chExt cx="175000" cy="175000"/>
            </a:xfrm>
          </p:grpSpPr>
          <p:sp>
            <p:nvSpPr>
              <p:cNvPr id="79" name="Google Shape;7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 name="Google Shape;83;p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84" name="Google Shape;84;p4"/>
            <p:cNvGrpSpPr/>
            <p:nvPr/>
          </p:nvGrpSpPr>
          <p:grpSpPr>
            <a:xfrm rot="10800000">
              <a:off x="432850" y="291788"/>
              <a:ext cx="581800" cy="582350"/>
              <a:chOff x="8064275" y="887850"/>
              <a:chExt cx="581800" cy="582350"/>
            </a:xfrm>
          </p:grpSpPr>
          <p:sp>
            <p:nvSpPr>
              <p:cNvPr id="85" name="Google Shape;85;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4"/>
            <p:cNvGrpSpPr/>
            <p:nvPr/>
          </p:nvGrpSpPr>
          <p:grpSpPr>
            <a:xfrm rot="10800000">
              <a:off x="577738" y="1153138"/>
              <a:ext cx="292025" cy="292575"/>
              <a:chOff x="7353050" y="316275"/>
              <a:chExt cx="292025" cy="292575"/>
            </a:xfrm>
          </p:grpSpPr>
          <p:sp>
            <p:nvSpPr>
              <p:cNvPr id="92" name="Google Shape;92;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4"/>
            <p:cNvGrpSpPr/>
            <p:nvPr/>
          </p:nvGrpSpPr>
          <p:grpSpPr>
            <a:xfrm rot="10800000">
              <a:off x="636238" y="1778838"/>
              <a:ext cx="175000" cy="175000"/>
              <a:chOff x="8792300" y="321275"/>
              <a:chExt cx="175000" cy="175000"/>
            </a:xfrm>
          </p:grpSpPr>
          <p:sp>
            <p:nvSpPr>
              <p:cNvPr id="97" name="Google Shape;97;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4"/>
            <p:cNvGrpSpPr/>
            <p:nvPr/>
          </p:nvGrpSpPr>
          <p:grpSpPr>
            <a:xfrm>
              <a:off x="432850" y="2003163"/>
              <a:ext cx="175013" cy="27000"/>
              <a:chOff x="5662375" y="212375"/>
              <a:chExt cx="175013" cy="27000"/>
            </a:xfrm>
          </p:grpSpPr>
          <p:sp>
            <p:nvSpPr>
              <p:cNvPr id="102" name="Google Shape;10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4"/>
            <p:cNvGrpSpPr/>
            <p:nvPr/>
          </p:nvGrpSpPr>
          <p:grpSpPr>
            <a:xfrm>
              <a:off x="788100" y="208488"/>
              <a:ext cx="175013" cy="27000"/>
              <a:chOff x="5662375" y="212375"/>
              <a:chExt cx="175013" cy="27000"/>
            </a:xfrm>
          </p:grpSpPr>
          <p:sp>
            <p:nvSpPr>
              <p:cNvPr id="106" name="Google Shape;10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4"/>
            <p:cNvGrpSpPr/>
            <p:nvPr/>
          </p:nvGrpSpPr>
          <p:grpSpPr>
            <a:xfrm>
              <a:off x="8129350" y="4988725"/>
              <a:ext cx="175013" cy="27000"/>
              <a:chOff x="5662375" y="212375"/>
              <a:chExt cx="175013" cy="27000"/>
            </a:xfrm>
          </p:grpSpPr>
          <p:sp>
            <p:nvSpPr>
              <p:cNvPr id="110" name="Google Shape;110;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4"/>
            <p:cNvGrpSpPr/>
            <p:nvPr/>
          </p:nvGrpSpPr>
          <p:grpSpPr>
            <a:xfrm>
              <a:off x="8497550" y="3429425"/>
              <a:ext cx="175013" cy="27000"/>
              <a:chOff x="5662375" y="212375"/>
              <a:chExt cx="175013" cy="27000"/>
            </a:xfrm>
          </p:grpSpPr>
          <p:sp>
            <p:nvSpPr>
              <p:cNvPr id="114" name="Google Shape;11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 name="Google Shape;117;p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18" name="Google Shape;118;p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19" name="Google Shape;119;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23" name="Shape 123"/>
        <p:cNvGrpSpPr/>
        <p:nvPr/>
      </p:nvGrpSpPr>
      <p:grpSpPr>
        <a:xfrm>
          <a:off x="0" y="0"/>
          <a:ext cx="0" cy="0"/>
          <a:chOff x="0" y="0"/>
          <a:chExt cx="0" cy="0"/>
        </a:xfrm>
      </p:grpSpPr>
      <p:sp>
        <p:nvSpPr>
          <p:cNvPr id="124" name="Google Shape;124;p5"/>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5" name="Google Shape;125;p5"/>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26" name="Google Shape;126;p5"/>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27" name="Google Shape;127;p5"/>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p5"/>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9" name="Google Shape;129;p5"/>
          <p:cNvGrpSpPr/>
          <p:nvPr/>
        </p:nvGrpSpPr>
        <p:grpSpPr>
          <a:xfrm flipH="1">
            <a:off x="423750" y="125363"/>
            <a:ext cx="292025" cy="292575"/>
            <a:chOff x="7353050" y="316275"/>
            <a:chExt cx="292025" cy="292575"/>
          </a:xfrm>
        </p:grpSpPr>
        <p:sp>
          <p:nvSpPr>
            <p:cNvPr id="130" name="Google Shape;130;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5"/>
          <p:cNvGrpSpPr/>
          <p:nvPr/>
        </p:nvGrpSpPr>
        <p:grpSpPr>
          <a:xfrm>
            <a:off x="1638739" y="558163"/>
            <a:ext cx="293111" cy="293388"/>
            <a:chOff x="3164039" y="430875"/>
            <a:chExt cx="293111" cy="293388"/>
          </a:xfrm>
        </p:grpSpPr>
        <p:sp>
          <p:nvSpPr>
            <p:cNvPr id="135" name="Google Shape;135;p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5"/>
          <p:cNvGrpSpPr/>
          <p:nvPr/>
        </p:nvGrpSpPr>
        <p:grpSpPr>
          <a:xfrm>
            <a:off x="1591750" y="362600"/>
            <a:ext cx="175013" cy="27000"/>
            <a:chOff x="5662375" y="212375"/>
            <a:chExt cx="175013" cy="27000"/>
          </a:xfrm>
        </p:grpSpPr>
        <p:sp>
          <p:nvSpPr>
            <p:cNvPr id="142" name="Google Shape;142;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5" name="Google Shape;145;p5"/>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46" name="Google Shape;146;p5"/>
          <p:cNvGrpSpPr/>
          <p:nvPr/>
        </p:nvGrpSpPr>
        <p:grpSpPr>
          <a:xfrm>
            <a:off x="7823875" y="202375"/>
            <a:ext cx="581800" cy="582350"/>
            <a:chOff x="8064275" y="887850"/>
            <a:chExt cx="581800" cy="582350"/>
          </a:xfrm>
        </p:grpSpPr>
        <p:sp>
          <p:nvSpPr>
            <p:cNvPr id="147" name="Google Shape;147;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
          <p:cNvGrpSpPr/>
          <p:nvPr/>
        </p:nvGrpSpPr>
        <p:grpSpPr>
          <a:xfrm flipH="1">
            <a:off x="8698650" y="1117488"/>
            <a:ext cx="292025" cy="292575"/>
            <a:chOff x="7353050" y="316275"/>
            <a:chExt cx="292025" cy="292575"/>
          </a:xfrm>
        </p:grpSpPr>
        <p:sp>
          <p:nvSpPr>
            <p:cNvPr id="154" name="Google Shape;154;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5"/>
          <p:cNvGrpSpPr/>
          <p:nvPr/>
        </p:nvGrpSpPr>
        <p:grpSpPr>
          <a:xfrm>
            <a:off x="8678350" y="1581800"/>
            <a:ext cx="175013" cy="27000"/>
            <a:chOff x="5662375" y="212375"/>
            <a:chExt cx="175013" cy="27000"/>
          </a:xfrm>
        </p:grpSpPr>
        <p:sp>
          <p:nvSpPr>
            <p:cNvPr id="159" name="Google Shape;15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2" name="Google Shape;162;p5"/>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3" name="Google Shape;163;p5"/>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4" name="Google Shape;164;p5"/>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5" name="Google Shape;165;p5"/>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6" name="Google Shape;166;p5"/>
          <p:cNvGrpSpPr/>
          <p:nvPr/>
        </p:nvGrpSpPr>
        <p:grpSpPr>
          <a:xfrm>
            <a:off x="7278954" y="4513075"/>
            <a:ext cx="581800" cy="582350"/>
            <a:chOff x="8064275" y="887850"/>
            <a:chExt cx="581800" cy="582350"/>
          </a:xfrm>
        </p:grpSpPr>
        <p:sp>
          <p:nvSpPr>
            <p:cNvPr id="167" name="Google Shape;167;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5"/>
          <p:cNvGrpSpPr/>
          <p:nvPr/>
        </p:nvGrpSpPr>
        <p:grpSpPr>
          <a:xfrm>
            <a:off x="6099454" y="4340463"/>
            <a:ext cx="292025" cy="292575"/>
            <a:chOff x="7353050" y="316275"/>
            <a:chExt cx="292025" cy="292575"/>
          </a:xfrm>
        </p:grpSpPr>
        <p:sp>
          <p:nvSpPr>
            <p:cNvPr id="174" name="Google Shape;174;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5"/>
          <p:cNvGrpSpPr/>
          <p:nvPr/>
        </p:nvGrpSpPr>
        <p:grpSpPr>
          <a:xfrm>
            <a:off x="8792779" y="4315025"/>
            <a:ext cx="175000" cy="175000"/>
            <a:chOff x="8792300" y="321275"/>
            <a:chExt cx="175000" cy="175000"/>
          </a:xfrm>
        </p:grpSpPr>
        <p:sp>
          <p:nvSpPr>
            <p:cNvPr id="179" name="Google Shape;179;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
          <p:cNvGrpSpPr/>
          <p:nvPr/>
        </p:nvGrpSpPr>
        <p:grpSpPr>
          <a:xfrm flipH="1">
            <a:off x="4972779" y="4657550"/>
            <a:ext cx="293111" cy="293388"/>
            <a:chOff x="3164039" y="430875"/>
            <a:chExt cx="293111" cy="293388"/>
          </a:xfrm>
        </p:grpSpPr>
        <p:sp>
          <p:nvSpPr>
            <p:cNvPr id="184" name="Google Shape;184;p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5"/>
          <p:cNvGrpSpPr/>
          <p:nvPr/>
        </p:nvGrpSpPr>
        <p:grpSpPr>
          <a:xfrm>
            <a:off x="8721804" y="4142425"/>
            <a:ext cx="175013" cy="27000"/>
            <a:chOff x="5662375" y="212375"/>
            <a:chExt cx="175013" cy="27000"/>
          </a:xfrm>
        </p:grpSpPr>
        <p:sp>
          <p:nvSpPr>
            <p:cNvPr id="191" name="Google Shape;19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4" name="Shape 194"/>
        <p:cNvGrpSpPr/>
        <p:nvPr/>
      </p:nvGrpSpPr>
      <p:grpSpPr>
        <a:xfrm>
          <a:off x="0" y="0"/>
          <a:ext cx="0" cy="0"/>
          <a:chOff x="0" y="0"/>
          <a:chExt cx="0" cy="0"/>
        </a:xfrm>
      </p:grpSpPr>
      <p:grpSp>
        <p:nvGrpSpPr>
          <p:cNvPr id="195" name="Google Shape;195;p6"/>
          <p:cNvGrpSpPr/>
          <p:nvPr/>
        </p:nvGrpSpPr>
        <p:grpSpPr>
          <a:xfrm>
            <a:off x="1349626" y="598417"/>
            <a:ext cx="6453730" cy="3631136"/>
            <a:chOff x="365750" y="1285025"/>
            <a:chExt cx="6934275" cy="3315500"/>
          </a:xfrm>
        </p:grpSpPr>
        <p:sp>
          <p:nvSpPr>
            <p:cNvPr id="196" name="Google Shape;196;p6"/>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6"/>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99" name="Google Shape;199;p6"/>
          <p:cNvGrpSpPr/>
          <p:nvPr/>
        </p:nvGrpSpPr>
        <p:grpSpPr>
          <a:xfrm>
            <a:off x="-6867" y="-6625"/>
            <a:ext cx="9152342" cy="5102050"/>
            <a:chOff x="-6867" y="-6625"/>
            <a:chExt cx="9152342" cy="5102050"/>
          </a:xfrm>
        </p:grpSpPr>
        <p:cxnSp>
          <p:nvCxnSpPr>
            <p:cNvPr id="200" name="Google Shape;200;p6"/>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6"/>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202" name="Google Shape;202;p6"/>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203" name="Google Shape;203;p6"/>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204" name="Google Shape;204;p6"/>
            <p:cNvGrpSpPr/>
            <p:nvPr/>
          </p:nvGrpSpPr>
          <p:grpSpPr>
            <a:xfrm flipH="1">
              <a:off x="1278333" y="4513075"/>
              <a:ext cx="581800" cy="582350"/>
              <a:chOff x="8064275" y="887850"/>
              <a:chExt cx="581800" cy="582350"/>
            </a:xfrm>
          </p:grpSpPr>
          <p:sp>
            <p:nvSpPr>
              <p:cNvPr id="205" name="Google Shape;20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6"/>
            <p:cNvGrpSpPr/>
            <p:nvPr/>
          </p:nvGrpSpPr>
          <p:grpSpPr>
            <a:xfrm flipH="1">
              <a:off x="2747608" y="4340463"/>
              <a:ext cx="292025" cy="292575"/>
              <a:chOff x="7353050" y="316275"/>
              <a:chExt cx="292025" cy="292575"/>
            </a:xfrm>
          </p:grpSpPr>
          <p:sp>
            <p:nvSpPr>
              <p:cNvPr id="212" name="Google Shape;21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6"/>
            <p:cNvGrpSpPr/>
            <p:nvPr/>
          </p:nvGrpSpPr>
          <p:grpSpPr>
            <a:xfrm flipH="1">
              <a:off x="171308" y="4315025"/>
              <a:ext cx="175000" cy="175000"/>
              <a:chOff x="8792300" y="321275"/>
              <a:chExt cx="175000" cy="175000"/>
            </a:xfrm>
          </p:grpSpPr>
          <p:sp>
            <p:nvSpPr>
              <p:cNvPr id="217" name="Google Shape;21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6"/>
            <p:cNvGrpSpPr/>
            <p:nvPr/>
          </p:nvGrpSpPr>
          <p:grpSpPr>
            <a:xfrm>
              <a:off x="3873197" y="4657550"/>
              <a:ext cx="293111" cy="293388"/>
              <a:chOff x="3164039" y="430875"/>
              <a:chExt cx="293111" cy="293388"/>
            </a:xfrm>
          </p:grpSpPr>
          <p:sp>
            <p:nvSpPr>
              <p:cNvPr id="222" name="Google Shape;222;p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6"/>
            <p:cNvGrpSpPr/>
            <p:nvPr/>
          </p:nvGrpSpPr>
          <p:grpSpPr>
            <a:xfrm flipH="1">
              <a:off x="242270" y="4142425"/>
              <a:ext cx="175013" cy="27000"/>
              <a:chOff x="5662375" y="212375"/>
              <a:chExt cx="175013" cy="27000"/>
            </a:xfrm>
          </p:grpSpPr>
          <p:sp>
            <p:nvSpPr>
              <p:cNvPr id="229" name="Google Shape;229;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2" name="Google Shape;232;p6"/>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6"/>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34" name="Google Shape;234;p6"/>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35" name="Google Shape;235;p6"/>
            <p:cNvGrpSpPr/>
            <p:nvPr/>
          </p:nvGrpSpPr>
          <p:grpSpPr>
            <a:xfrm>
              <a:off x="8064275" y="1040250"/>
              <a:ext cx="581800" cy="582350"/>
              <a:chOff x="8064275" y="887850"/>
              <a:chExt cx="581800" cy="582350"/>
            </a:xfrm>
          </p:grpSpPr>
          <p:sp>
            <p:nvSpPr>
              <p:cNvPr id="236" name="Google Shape;236;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6"/>
            <p:cNvGrpSpPr/>
            <p:nvPr/>
          </p:nvGrpSpPr>
          <p:grpSpPr>
            <a:xfrm>
              <a:off x="7353050" y="316275"/>
              <a:ext cx="292025" cy="292575"/>
              <a:chOff x="7353050" y="316275"/>
              <a:chExt cx="292025" cy="292575"/>
            </a:xfrm>
          </p:grpSpPr>
          <p:sp>
            <p:nvSpPr>
              <p:cNvPr id="243" name="Google Shape;243;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6"/>
            <p:cNvGrpSpPr/>
            <p:nvPr/>
          </p:nvGrpSpPr>
          <p:grpSpPr>
            <a:xfrm>
              <a:off x="8792300" y="321275"/>
              <a:ext cx="175000" cy="175000"/>
              <a:chOff x="8792300" y="321275"/>
              <a:chExt cx="175000" cy="175000"/>
            </a:xfrm>
          </p:grpSpPr>
          <p:sp>
            <p:nvSpPr>
              <p:cNvPr id="248" name="Google Shape;248;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6"/>
            <p:cNvGrpSpPr/>
            <p:nvPr/>
          </p:nvGrpSpPr>
          <p:grpSpPr>
            <a:xfrm>
              <a:off x="8490050" y="170875"/>
              <a:ext cx="175013" cy="27000"/>
              <a:chOff x="5662375" y="212375"/>
              <a:chExt cx="175013" cy="27000"/>
            </a:xfrm>
          </p:grpSpPr>
          <p:sp>
            <p:nvSpPr>
              <p:cNvPr id="259" name="Google Shape;259;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6"/>
            <p:cNvGrpSpPr/>
            <p:nvPr/>
          </p:nvGrpSpPr>
          <p:grpSpPr>
            <a:xfrm>
              <a:off x="8678350" y="1658000"/>
              <a:ext cx="175013" cy="27000"/>
              <a:chOff x="5662375" y="212375"/>
              <a:chExt cx="175013" cy="27000"/>
            </a:xfrm>
          </p:grpSpPr>
          <p:sp>
            <p:nvSpPr>
              <p:cNvPr id="263" name="Google Shape;263;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266" name="Shape 266"/>
        <p:cNvGrpSpPr/>
        <p:nvPr/>
      </p:nvGrpSpPr>
      <p:grpSpPr>
        <a:xfrm>
          <a:off x="0" y="0"/>
          <a:ext cx="0" cy="0"/>
          <a:chOff x="0" y="0"/>
          <a:chExt cx="0" cy="0"/>
        </a:xfrm>
      </p:grpSpPr>
      <p:cxnSp>
        <p:nvCxnSpPr>
          <p:cNvPr id="267" name="Google Shape;267;p7"/>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268" name="Google Shape;268;p7"/>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269" name="Google Shape;269;p7"/>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270" name="Google Shape;270;p7"/>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271" name="Google Shape;271;p7"/>
          <p:cNvGrpSpPr/>
          <p:nvPr/>
        </p:nvGrpSpPr>
        <p:grpSpPr>
          <a:xfrm flipH="1" rot="5400000">
            <a:off x="7407333" y="1284925"/>
            <a:ext cx="581800" cy="582350"/>
            <a:chOff x="8064275" y="887850"/>
            <a:chExt cx="581800" cy="582350"/>
          </a:xfrm>
        </p:grpSpPr>
        <p:sp>
          <p:nvSpPr>
            <p:cNvPr id="272" name="Google Shape;27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7"/>
          <p:cNvGrpSpPr/>
          <p:nvPr/>
        </p:nvGrpSpPr>
        <p:grpSpPr>
          <a:xfrm flipH="1" rot="5400000">
            <a:off x="7869720" y="2754200"/>
            <a:ext cx="292025" cy="292575"/>
            <a:chOff x="7353050" y="316275"/>
            <a:chExt cx="292025" cy="292575"/>
          </a:xfrm>
        </p:grpSpPr>
        <p:sp>
          <p:nvSpPr>
            <p:cNvPr id="279" name="Google Shape;27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7"/>
          <p:cNvGrpSpPr/>
          <p:nvPr/>
        </p:nvGrpSpPr>
        <p:grpSpPr>
          <a:xfrm flipH="1" rot="5400000">
            <a:off x="8012458" y="178175"/>
            <a:ext cx="175000" cy="175000"/>
            <a:chOff x="8792300" y="321275"/>
            <a:chExt cx="175000" cy="175000"/>
          </a:xfrm>
        </p:grpSpPr>
        <p:sp>
          <p:nvSpPr>
            <p:cNvPr id="284" name="Google Shape;28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7"/>
          <p:cNvGrpSpPr/>
          <p:nvPr/>
        </p:nvGrpSpPr>
        <p:grpSpPr>
          <a:xfrm rot="5400000">
            <a:off x="7551683" y="3879926"/>
            <a:ext cx="293111" cy="293388"/>
            <a:chOff x="3164039" y="430875"/>
            <a:chExt cx="293111" cy="293388"/>
          </a:xfrm>
        </p:grpSpPr>
        <p:sp>
          <p:nvSpPr>
            <p:cNvPr id="289" name="Google Shape;289;p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7"/>
          <p:cNvGrpSpPr/>
          <p:nvPr/>
        </p:nvGrpSpPr>
        <p:grpSpPr>
          <a:xfrm flipH="1" rot="5400000">
            <a:off x="8259052" y="323144"/>
            <a:ext cx="175013" cy="27000"/>
            <a:chOff x="5662375" y="212375"/>
            <a:chExt cx="175013" cy="27000"/>
          </a:xfrm>
        </p:grpSpPr>
        <p:sp>
          <p:nvSpPr>
            <p:cNvPr id="296" name="Google Shape;296;p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9" name="Google Shape;299;p7"/>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00" name="Google Shape;300;p7"/>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01" name="Google Shape;301;p7"/>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02" name="Google Shape;302;p7"/>
          <p:cNvGrpSpPr/>
          <p:nvPr/>
        </p:nvGrpSpPr>
        <p:grpSpPr>
          <a:xfrm rot="5400000">
            <a:off x="621475" y="4062025"/>
            <a:ext cx="581800" cy="582350"/>
            <a:chOff x="8064275" y="887850"/>
            <a:chExt cx="581800" cy="582350"/>
          </a:xfrm>
        </p:grpSpPr>
        <p:sp>
          <p:nvSpPr>
            <p:cNvPr id="303" name="Google Shape;303;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7"/>
          <p:cNvGrpSpPr/>
          <p:nvPr/>
        </p:nvGrpSpPr>
        <p:grpSpPr>
          <a:xfrm rot="5400000">
            <a:off x="1482825" y="3350800"/>
            <a:ext cx="292025" cy="292575"/>
            <a:chOff x="7353050" y="316275"/>
            <a:chExt cx="292025" cy="292575"/>
          </a:xfrm>
        </p:grpSpPr>
        <p:sp>
          <p:nvSpPr>
            <p:cNvPr id="310" name="Google Shape;310;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7"/>
          <p:cNvGrpSpPr/>
          <p:nvPr/>
        </p:nvGrpSpPr>
        <p:grpSpPr>
          <a:xfrm rot="5400000">
            <a:off x="1595125" y="4790325"/>
            <a:ext cx="175000" cy="175000"/>
            <a:chOff x="8792300" y="321275"/>
            <a:chExt cx="175000" cy="175000"/>
          </a:xfrm>
        </p:grpSpPr>
        <p:sp>
          <p:nvSpPr>
            <p:cNvPr id="315" name="Google Shape;315;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7"/>
          <p:cNvGrpSpPr/>
          <p:nvPr/>
        </p:nvGrpSpPr>
        <p:grpSpPr>
          <a:xfrm rot="5400000">
            <a:off x="1701119" y="1515381"/>
            <a:ext cx="175013" cy="27000"/>
            <a:chOff x="5662375" y="212375"/>
            <a:chExt cx="175013" cy="27000"/>
          </a:xfrm>
        </p:grpSpPr>
        <p:sp>
          <p:nvSpPr>
            <p:cNvPr id="326" name="Google Shape;326;p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7"/>
          <p:cNvGrpSpPr/>
          <p:nvPr/>
        </p:nvGrpSpPr>
        <p:grpSpPr>
          <a:xfrm rot="5400000">
            <a:off x="1819519" y="4562081"/>
            <a:ext cx="175013" cy="27000"/>
            <a:chOff x="5662375" y="212375"/>
            <a:chExt cx="175013" cy="27000"/>
          </a:xfrm>
        </p:grpSpPr>
        <p:sp>
          <p:nvSpPr>
            <p:cNvPr id="330" name="Google Shape;330;p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7"/>
          <p:cNvGrpSpPr/>
          <p:nvPr/>
        </p:nvGrpSpPr>
        <p:grpSpPr>
          <a:xfrm rot="5400000">
            <a:off x="408594" y="4140781"/>
            <a:ext cx="175013" cy="27000"/>
            <a:chOff x="5662375" y="212375"/>
            <a:chExt cx="175013" cy="27000"/>
          </a:xfrm>
        </p:grpSpPr>
        <p:sp>
          <p:nvSpPr>
            <p:cNvPr id="334" name="Google Shape;334;p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7" name="Shape 337"/>
        <p:cNvGrpSpPr/>
        <p:nvPr/>
      </p:nvGrpSpPr>
      <p:grpSpPr>
        <a:xfrm>
          <a:off x="0" y="0"/>
          <a:ext cx="0" cy="0"/>
          <a:chOff x="0" y="0"/>
          <a:chExt cx="0" cy="0"/>
        </a:xfrm>
      </p:grpSpPr>
      <p:sp>
        <p:nvSpPr>
          <p:cNvPr id="338" name="Google Shape;338;p8"/>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9" name="Google Shape;339;p8"/>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340" name="Google Shape;340;p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41" name="Google Shape;341;p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42" name="Google Shape;342;p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43" name="Google Shape;343;p8"/>
          <p:cNvGrpSpPr/>
          <p:nvPr/>
        </p:nvGrpSpPr>
        <p:grpSpPr>
          <a:xfrm flipH="1">
            <a:off x="499400" y="959675"/>
            <a:ext cx="581800" cy="582350"/>
            <a:chOff x="8064275" y="887850"/>
            <a:chExt cx="581800" cy="582350"/>
          </a:xfrm>
        </p:grpSpPr>
        <p:sp>
          <p:nvSpPr>
            <p:cNvPr id="344" name="Google Shape;344;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8"/>
          <p:cNvGrpSpPr/>
          <p:nvPr/>
        </p:nvGrpSpPr>
        <p:grpSpPr>
          <a:xfrm flipH="1">
            <a:off x="1500400" y="388100"/>
            <a:ext cx="292025" cy="292575"/>
            <a:chOff x="7353050" y="316275"/>
            <a:chExt cx="292025" cy="292575"/>
          </a:xfrm>
        </p:grpSpPr>
        <p:sp>
          <p:nvSpPr>
            <p:cNvPr id="351" name="Google Shape;351;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8"/>
          <p:cNvGrpSpPr/>
          <p:nvPr/>
        </p:nvGrpSpPr>
        <p:grpSpPr>
          <a:xfrm flipH="1">
            <a:off x="3527112" y="361100"/>
            <a:ext cx="175013" cy="27000"/>
            <a:chOff x="5662375" y="212375"/>
            <a:chExt cx="175013" cy="27000"/>
          </a:xfrm>
        </p:grpSpPr>
        <p:sp>
          <p:nvSpPr>
            <p:cNvPr id="362" name="Google Shape;362;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8"/>
          <p:cNvGrpSpPr/>
          <p:nvPr/>
        </p:nvGrpSpPr>
        <p:grpSpPr>
          <a:xfrm flipH="1">
            <a:off x="480412" y="242700"/>
            <a:ext cx="175013" cy="27000"/>
            <a:chOff x="5662375" y="212375"/>
            <a:chExt cx="175013" cy="27000"/>
          </a:xfrm>
        </p:grpSpPr>
        <p:sp>
          <p:nvSpPr>
            <p:cNvPr id="366" name="Google Shape;366;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8"/>
          <p:cNvGrpSpPr/>
          <p:nvPr/>
        </p:nvGrpSpPr>
        <p:grpSpPr>
          <a:xfrm flipH="1">
            <a:off x="901712" y="1653625"/>
            <a:ext cx="175013" cy="27000"/>
            <a:chOff x="5662375" y="212375"/>
            <a:chExt cx="175013" cy="27000"/>
          </a:xfrm>
        </p:grpSpPr>
        <p:sp>
          <p:nvSpPr>
            <p:cNvPr id="370" name="Google Shape;370;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3" name="Google Shape;373;p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374" name="Google Shape;374;p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375" name="Google Shape;375;p8"/>
          <p:cNvGrpSpPr/>
          <p:nvPr/>
        </p:nvGrpSpPr>
        <p:grpSpPr>
          <a:xfrm rot="10800000">
            <a:off x="499400" y="3940925"/>
            <a:ext cx="581800" cy="582350"/>
            <a:chOff x="8064275" y="887850"/>
            <a:chExt cx="581800" cy="582350"/>
          </a:xfrm>
        </p:grpSpPr>
        <p:sp>
          <p:nvSpPr>
            <p:cNvPr id="376" name="Google Shape;376;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8"/>
          <p:cNvGrpSpPr/>
          <p:nvPr/>
        </p:nvGrpSpPr>
        <p:grpSpPr>
          <a:xfrm rot="10800000">
            <a:off x="1819575" y="4586750"/>
            <a:ext cx="292025" cy="292575"/>
            <a:chOff x="7353050" y="316275"/>
            <a:chExt cx="292025" cy="292575"/>
          </a:xfrm>
        </p:grpSpPr>
        <p:sp>
          <p:nvSpPr>
            <p:cNvPr id="383" name="Google Shape;383;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8"/>
          <p:cNvGrpSpPr/>
          <p:nvPr/>
        </p:nvGrpSpPr>
        <p:grpSpPr>
          <a:xfrm rot="10800000">
            <a:off x="212525" y="4645550"/>
            <a:ext cx="175000" cy="175000"/>
            <a:chOff x="8792300" y="321275"/>
            <a:chExt cx="175000" cy="175000"/>
          </a:xfrm>
        </p:grpSpPr>
        <p:sp>
          <p:nvSpPr>
            <p:cNvPr id="388" name="Google Shape;388;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8"/>
          <p:cNvGrpSpPr/>
          <p:nvPr/>
        </p:nvGrpSpPr>
        <p:grpSpPr>
          <a:xfrm rot="10800000">
            <a:off x="480412" y="4852325"/>
            <a:ext cx="175013" cy="27000"/>
            <a:chOff x="5662375" y="212375"/>
            <a:chExt cx="175013" cy="27000"/>
          </a:xfrm>
        </p:grpSpPr>
        <p:sp>
          <p:nvSpPr>
            <p:cNvPr id="393" name="Google Shape;393;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8"/>
          <p:cNvGrpSpPr/>
          <p:nvPr/>
        </p:nvGrpSpPr>
        <p:grpSpPr>
          <a:xfrm rot="10800000">
            <a:off x="1054112" y="3898600"/>
            <a:ext cx="175013" cy="27000"/>
            <a:chOff x="5662375" y="212375"/>
            <a:chExt cx="175013" cy="27000"/>
          </a:xfrm>
        </p:grpSpPr>
        <p:sp>
          <p:nvSpPr>
            <p:cNvPr id="397" name="Google Shape;397;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00" name="Shape 400"/>
        <p:cNvGrpSpPr/>
        <p:nvPr/>
      </p:nvGrpSpPr>
      <p:grpSpPr>
        <a:xfrm>
          <a:off x="0" y="0"/>
          <a:ext cx="0" cy="0"/>
          <a:chOff x="0" y="0"/>
          <a:chExt cx="0" cy="0"/>
        </a:xfrm>
      </p:grpSpPr>
      <p:sp>
        <p:nvSpPr>
          <p:cNvPr id="401" name="Google Shape;401;p9"/>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402" name="Google Shape;402;p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403" name="Google Shape;403;p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2"/>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3"/>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4"/>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5"/>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404" name="Google Shape;404;p9"/>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405" name="Google Shape;405;p9"/>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406" name="Google Shape;406;p9"/>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407" name="Google Shape;407;p9"/>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408" name="Google Shape;408;p9"/>
          <p:cNvGrpSpPr/>
          <p:nvPr/>
        </p:nvGrpSpPr>
        <p:grpSpPr>
          <a:xfrm flipH="1" rot="5400000">
            <a:off x="7407333" y="1284925"/>
            <a:ext cx="581800" cy="582350"/>
            <a:chOff x="8064275" y="887850"/>
            <a:chExt cx="581800" cy="582350"/>
          </a:xfrm>
        </p:grpSpPr>
        <p:sp>
          <p:nvSpPr>
            <p:cNvPr id="409" name="Google Shape;409;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9"/>
          <p:cNvGrpSpPr/>
          <p:nvPr/>
        </p:nvGrpSpPr>
        <p:grpSpPr>
          <a:xfrm flipH="1" rot="5400000">
            <a:off x="7869720" y="2754200"/>
            <a:ext cx="292025" cy="292575"/>
            <a:chOff x="7353050" y="316275"/>
            <a:chExt cx="292025" cy="292575"/>
          </a:xfrm>
        </p:grpSpPr>
        <p:sp>
          <p:nvSpPr>
            <p:cNvPr id="416" name="Google Shape;416;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9"/>
          <p:cNvGrpSpPr/>
          <p:nvPr/>
        </p:nvGrpSpPr>
        <p:grpSpPr>
          <a:xfrm flipH="1" rot="5400000">
            <a:off x="8012458" y="178175"/>
            <a:ext cx="175000" cy="175000"/>
            <a:chOff x="8792300" y="321275"/>
            <a:chExt cx="175000" cy="175000"/>
          </a:xfrm>
        </p:grpSpPr>
        <p:sp>
          <p:nvSpPr>
            <p:cNvPr id="421" name="Google Shape;421;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9"/>
          <p:cNvGrpSpPr/>
          <p:nvPr/>
        </p:nvGrpSpPr>
        <p:grpSpPr>
          <a:xfrm rot="5400000">
            <a:off x="7551683" y="3879926"/>
            <a:ext cx="293111" cy="293388"/>
            <a:chOff x="3164039" y="430875"/>
            <a:chExt cx="293111" cy="293388"/>
          </a:xfrm>
        </p:grpSpPr>
        <p:sp>
          <p:nvSpPr>
            <p:cNvPr id="426" name="Google Shape;426;p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9"/>
          <p:cNvGrpSpPr/>
          <p:nvPr/>
        </p:nvGrpSpPr>
        <p:grpSpPr>
          <a:xfrm flipH="1" rot="5400000">
            <a:off x="8259052" y="323144"/>
            <a:ext cx="175013" cy="27000"/>
            <a:chOff x="5662375" y="212375"/>
            <a:chExt cx="175013" cy="27000"/>
          </a:xfrm>
        </p:grpSpPr>
        <p:sp>
          <p:nvSpPr>
            <p:cNvPr id="433" name="Google Shape;433;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6" name="Google Shape;436;p9"/>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437" name="Google Shape;437;p9"/>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438" name="Google Shape;438;p9"/>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439" name="Google Shape;439;p9"/>
          <p:cNvGrpSpPr/>
          <p:nvPr/>
        </p:nvGrpSpPr>
        <p:grpSpPr>
          <a:xfrm rot="5400000">
            <a:off x="621475" y="4062025"/>
            <a:ext cx="581800" cy="582350"/>
            <a:chOff x="8064275" y="887850"/>
            <a:chExt cx="581800" cy="582350"/>
          </a:xfrm>
        </p:grpSpPr>
        <p:sp>
          <p:nvSpPr>
            <p:cNvPr id="440" name="Google Shape;440;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9"/>
          <p:cNvGrpSpPr/>
          <p:nvPr/>
        </p:nvGrpSpPr>
        <p:grpSpPr>
          <a:xfrm rot="5400000">
            <a:off x="1482825" y="3350800"/>
            <a:ext cx="292025" cy="292575"/>
            <a:chOff x="7353050" y="316275"/>
            <a:chExt cx="292025" cy="292575"/>
          </a:xfrm>
        </p:grpSpPr>
        <p:sp>
          <p:nvSpPr>
            <p:cNvPr id="447" name="Google Shape;447;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9"/>
          <p:cNvGrpSpPr/>
          <p:nvPr/>
        </p:nvGrpSpPr>
        <p:grpSpPr>
          <a:xfrm rot="5400000">
            <a:off x="1595125" y="4790325"/>
            <a:ext cx="175000" cy="175000"/>
            <a:chOff x="8792300" y="321275"/>
            <a:chExt cx="175000" cy="175000"/>
          </a:xfrm>
        </p:grpSpPr>
        <p:sp>
          <p:nvSpPr>
            <p:cNvPr id="452" name="Google Shape;452;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6" name="Google Shape;456;p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2" name="Google Shape;462;p9"/>
          <p:cNvGrpSpPr/>
          <p:nvPr/>
        </p:nvGrpSpPr>
        <p:grpSpPr>
          <a:xfrm rot="5400000">
            <a:off x="1701119" y="1515381"/>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9"/>
          <p:cNvGrpSpPr/>
          <p:nvPr/>
        </p:nvGrpSpPr>
        <p:grpSpPr>
          <a:xfrm rot="5400000">
            <a:off x="1819519" y="4562081"/>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 name="Google Shape;470;p9"/>
          <p:cNvGrpSpPr/>
          <p:nvPr/>
        </p:nvGrpSpPr>
        <p:grpSpPr>
          <a:xfrm rot="5400000">
            <a:off x="408594" y="4140781"/>
            <a:ext cx="175013" cy="27000"/>
            <a:chOff x="5662375" y="212375"/>
            <a:chExt cx="175013" cy="27000"/>
          </a:xfrm>
        </p:grpSpPr>
        <p:sp>
          <p:nvSpPr>
            <p:cNvPr id="471" name="Google Shape;471;p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4" name="Shape 474"/>
        <p:cNvGrpSpPr/>
        <p:nvPr/>
      </p:nvGrpSpPr>
      <p:grpSpPr>
        <a:xfrm>
          <a:off x="0" y="0"/>
          <a:ext cx="0" cy="0"/>
          <a:chOff x="0" y="0"/>
          <a:chExt cx="0" cy="0"/>
        </a:xfrm>
      </p:grpSpPr>
      <p:sp>
        <p:nvSpPr>
          <p:cNvPr id="475" name="Google Shape;475;p10"/>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76" name="Google Shape;476;p10"/>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77" name="Google Shape;477;p10"/>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78" name="Google Shape;478;p10"/>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479" name="Google Shape;479;p10"/>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480" name="Google Shape;480;p10"/>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81" name="Google Shape;481;p10"/>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482" name="Google Shape;482;p10"/>
          <p:cNvGrpSpPr/>
          <p:nvPr/>
        </p:nvGrpSpPr>
        <p:grpSpPr>
          <a:xfrm>
            <a:off x="432850" y="0"/>
            <a:ext cx="8278300" cy="5165700"/>
            <a:chOff x="432850" y="0"/>
            <a:chExt cx="8278300" cy="5165700"/>
          </a:xfrm>
        </p:grpSpPr>
        <p:cxnSp>
          <p:nvCxnSpPr>
            <p:cNvPr id="483" name="Google Shape;483;p10"/>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484" name="Google Shape;484;p10"/>
            <p:cNvGrpSpPr/>
            <p:nvPr/>
          </p:nvGrpSpPr>
          <p:grpSpPr>
            <a:xfrm>
              <a:off x="8129350" y="4292175"/>
              <a:ext cx="581800" cy="582350"/>
              <a:chOff x="8064275" y="887850"/>
              <a:chExt cx="581800" cy="582350"/>
            </a:xfrm>
          </p:grpSpPr>
          <p:sp>
            <p:nvSpPr>
              <p:cNvPr id="485" name="Google Shape;485;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10"/>
            <p:cNvGrpSpPr/>
            <p:nvPr/>
          </p:nvGrpSpPr>
          <p:grpSpPr>
            <a:xfrm>
              <a:off x="8274238" y="3720600"/>
              <a:ext cx="292025" cy="292575"/>
              <a:chOff x="7353050" y="316275"/>
              <a:chExt cx="292025" cy="292575"/>
            </a:xfrm>
          </p:grpSpPr>
          <p:sp>
            <p:nvSpPr>
              <p:cNvPr id="492" name="Google Shape;492;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10"/>
            <p:cNvGrpSpPr/>
            <p:nvPr/>
          </p:nvGrpSpPr>
          <p:grpSpPr>
            <a:xfrm>
              <a:off x="8332763" y="3212475"/>
              <a:ext cx="175000" cy="175000"/>
              <a:chOff x="8792300" y="321275"/>
              <a:chExt cx="175000" cy="175000"/>
            </a:xfrm>
          </p:grpSpPr>
          <p:sp>
            <p:nvSpPr>
              <p:cNvPr id="497" name="Google Shape;497;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01" name="Google Shape;501;p10"/>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502" name="Google Shape;502;p10"/>
            <p:cNvGrpSpPr/>
            <p:nvPr/>
          </p:nvGrpSpPr>
          <p:grpSpPr>
            <a:xfrm rot="10800000">
              <a:off x="432850" y="291788"/>
              <a:ext cx="581800" cy="582350"/>
              <a:chOff x="8064275" y="887850"/>
              <a:chExt cx="581800" cy="582350"/>
            </a:xfrm>
          </p:grpSpPr>
          <p:sp>
            <p:nvSpPr>
              <p:cNvPr id="503" name="Google Shape;503;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10"/>
            <p:cNvGrpSpPr/>
            <p:nvPr/>
          </p:nvGrpSpPr>
          <p:grpSpPr>
            <a:xfrm rot="10800000">
              <a:off x="577738" y="1153138"/>
              <a:ext cx="292025" cy="292575"/>
              <a:chOff x="7353050" y="316275"/>
              <a:chExt cx="292025" cy="292575"/>
            </a:xfrm>
          </p:grpSpPr>
          <p:sp>
            <p:nvSpPr>
              <p:cNvPr id="510" name="Google Shape;510;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10"/>
            <p:cNvGrpSpPr/>
            <p:nvPr/>
          </p:nvGrpSpPr>
          <p:grpSpPr>
            <a:xfrm rot="10800000">
              <a:off x="636238" y="1778838"/>
              <a:ext cx="175000" cy="175000"/>
              <a:chOff x="8792300" y="321275"/>
              <a:chExt cx="175000" cy="175000"/>
            </a:xfrm>
          </p:grpSpPr>
          <p:sp>
            <p:nvSpPr>
              <p:cNvPr id="515" name="Google Shape;515;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0"/>
            <p:cNvGrpSpPr/>
            <p:nvPr/>
          </p:nvGrpSpPr>
          <p:grpSpPr>
            <a:xfrm>
              <a:off x="432850" y="2003163"/>
              <a:ext cx="175013" cy="27000"/>
              <a:chOff x="5662375" y="212375"/>
              <a:chExt cx="175013" cy="27000"/>
            </a:xfrm>
          </p:grpSpPr>
          <p:sp>
            <p:nvSpPr>
              <p:cNvPr id="520" name="Google Shape;520;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10"/>
            <p:cNvGrpSpPr/>
            <p:nvPr/>
          </p:nvGrpSpPr>
          <p:grpSpPr>
            <a:xfrm>
              <a:off x="788100" y="208488"/>
              <a:ext cx="175013" cy="27000"/>
              <a:chOff x="5662375" y="212375"/>
              <a:chExt cx="175013" cy="27000"/>
            </a:xfrm>
          </p:grpSpPr>
          <p:sp>
            <p:nvSpPr>
              <p:cNvPr id="524" name="Google Shape;524;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10"/>
            <p:cNvGrpSpPr/>
            <p:nvPr/>
          </p:nvGrpSpPr>
          <p:grpSpPr>
            <a:xfrm>
              <a:off x="8129350" y="4988725"/>
              <a:ext cx="175013" cy="27000"/>
              <a:chOff x="5662375" y="212375"/>
              <a:chExt cx="175013" cy="27000"/>
            </a:xfrm>
          </p:grpSpPr>
          <p:sp>
            <p:nvSpPr>
              <p:cNvPr id="528" name="Google Shape;52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10"/>
            <p:cNvGrpSpPr/>
            <p:nvPr/>
          </p:nvGrpSpPr>
          <p:grpSpPr>
            <a:xfrm>
              <a:off x="8497550" y="3429425"/>
              <a:ext cx="175013" cy="27000"/>
              <a:chOff x="5662375" y="212375"/>
              <a:chExt cx="175013" cy="27000"/>
            </a:xfrm>
          </p:grpSpPr>
          <p:sp>
            <p:nvSpPr>
              <p:cNvPr id="532" name="Google Shape;53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35" name="Google Shape;535;p10"/>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536" name="Google Shape;536;p10"/>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537" name="Google Shape;537;p10"/>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0"/>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0"/>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0"/>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6.gif"/><Relationship Id="rId5" Type="http://schemas.openxmlformats.org/officeDocument/2006/relationships/image" Target="../media/image22.gif"/><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grpSp>
        <p:nvGrpSpPr>
          <p:cNvPr id="1453" name="Google Shape;1453;p29"/>
          <p:cNvGrpSpPr/>
          <p:nvPr/>
        </p:nvGrpSpPr>
        <p:grpSpPr>
          <a:xfrm>
            <a:off x="10" y="959819"/>
            <a:ext cx="5343540" cy="4183680"/>
            <a:chOff x="469775" y="238125"/>
            <a:chExt cx="6679425" cy="5229600"/>
          </a:xfrm>
        </p:grpSpPr>
        <p:sp>
          <p:nvSpPr>
            <p:cNvPr id="1454" name="Google Shape;1454;p29"/>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9"/>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9"/>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9"/>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9"/>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9"/>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9"/>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9"/>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9"/>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9"/>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9"/>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9"/>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9"/>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9"/>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9"/>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9"/>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9"/>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9"/>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9"/>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9"/>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9"/>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9"/>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9"/>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9"/>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9"/>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9"/>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9"/>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9"/>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9"/>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9"/>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9"/>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9"/>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9"/>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9"/>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9"/>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9"/>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9"/>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9"/>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9"/>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9"/>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9"/>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9"/>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9"/>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9"/>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9"/>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9"/>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9"/>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9"/>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9"/>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9"/>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9"/>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9"/>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9"/>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9"/>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9"/>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9"/>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9"/>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9"/>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9"/>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9"/>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9"/>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9"/>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9"/>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9"/>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9"/>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9"/>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9"/>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9"/>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9"/>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9"/>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9"/>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9"/>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9"/>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9"/>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9"/>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9"/>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9"/>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9"/>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9"/>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9"/>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9"/>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9"/>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9"/>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9"/>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9"/>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9"/>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9"/>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9"/>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9"/>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9"/>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9"/>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9"/>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9"/>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9"/>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9"/>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9"/>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9"/>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9"/>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9"/>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9"/>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9"/>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9"/>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9"/>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9"/>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9"/>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9"/>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9"/>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9"/>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9"/>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9"/>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9"/>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9"/>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9"/>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9"/>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9"/>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9"/>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9"/>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9"/>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9"/>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9"/>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9"/>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9"/>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9"/>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9"/>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9"/>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9"/>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9"/>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9"/>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9"/>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9"/>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9"/>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9"/>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9"/>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9"/>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9"/>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9"/>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9"/>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9"/>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9"/>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9"/>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9"/>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9"/>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9"/>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9"/>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9"/>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9"/>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9"/>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9"/>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9"/>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9"/>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9"/>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9"/>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9"/>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9"/>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9"/>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9"/>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9"/>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9"/>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9"/>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9"/>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9"/>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9"/>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9"/>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9"/>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9"/>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9"/>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9"/>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9"/>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9"/>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9"/>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9"/>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9"/>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9"/>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9"/>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9"/>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9"/>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9"/>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9"/>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9"/>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9"/>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7" name="Google Shape;1647;p29"/>
          <p:cNvSpPr txBox="1"/>
          <p:nvPr>
            <p:ph type="ctrTitle"/>
          </p:nvPr>
        </p:nvSpPr>
        <p:spPr>
          <a:xfrm>
            <a:off x="5343556" y="2002536"/>
            <a:ext cx="32643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000"/>
              <a:t>Alpha</a:t>
            </a:r>
            <a:endParaRPr sz="5000"/>
          </a:p>
          <a:p>
            <a:pPr indent="0" lvl="0" marL="0" rtl="0" algn="r">
              <a:lnSpc>
                <a:spcPct val="100000"/>
              </a:lnSpc>
              <a:spcBef>
                <a:spcPts val="0"/>
              </a:spcBef>
              <a:spcAft>
                <a:spcPts val="0"/>
              </a:spcAft>
              <a:buSzPts val="5200"/>
              <a:buNone/>
            </a:pPr>
            <a:r>
              <a:rPr lang="en" sz="5000"/>
              <a:t>Insights</a:t>
            </a:r>
            <a:endParaRPr sz="5000"/>
          </a:p>
        </p:txBody>
      </p:sp>
      <p:sp>
        <p:nvSpPr>
          <p:cNvPr id="1648" name="Google Shape;1648;p29"/>
          <p:cNvSpPr txBox="1"/>
          <p:nvPr>
            <p:ph idx="1" type="subTitle"/>
          </p:nvPr>
        </p:nvSpPr>
        <p:spPr>
          <a:xfrm>
            <a:off x="5276500" y="3721600"/>
            <a:ext cx="3398400" cy="896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2300"/>
              <a:t>Data Science for </a:t>
            </a:r>
            <a:endParaRPr sz="2300"/>
          </a:p>
          <a:p>
            <a:pPr indent="0" lvl="0" marL="0" rtl="0" algn="r">
              <a:lnSpc>
                <a:spcPct val="100000"/>
              </a:lnSpc>
              <a:spcBef>
                <a:spcPts val="0"/>
              </a:spcBef>
              <a:spcAft>
                <a:spcPts val="0"/>
              </a:spcAft>
              <a:buClr>
                <a:schemeClr val="dk1"/>
              </a:buClr>
              <a:buSzPts val="1100"/>
              <a:buFont typeface="Arial"/>
              <a:buNone/>
            </a:pPr>
            <a:r>
              <a:rPr lang="en" sz="2300"/>
              <a:t>Business</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pic>
        <p:nvPicPr>
          <p:cNvPr id="1965" name="Google Shape;1965;p38"/>
          <p:cNvPicPr preferRelativeResize="0"/>
          <p:nvPr/>
        </p:nvPicPr>
        <p:blipFill>
          <a:blip r:embed="rId3">
            <a:alphaModFix/>
          </a:blip>
          <a:stretch>
            <a:fillRect/>
          </a:stretch>
        </p:blipFill>
        <p:spPr>
          <a:xfrm>
            <a:off x="1632738" y="1866503"/>
            <a:ext cx="5878524" cy="2913600"/>
          </a:xfrm>
          <a:prstGeom prst="rect">
            <a:avLst/>
          </a:prstGeom>
          <a:noFill/>
          <a:ln>
            <a:noFill/>
          </a:ln>
        </p:spPr>
      </p:pic>
      <p:pic>
        <p:nvPicPr>
          <p:cNvPr id="1966" name="Google Shape;1966;p38"/>
          <p:cNvPicPr preferRelativeResize="0"/>
          <p:nvPr/>
        </p:nvPicPr>
        <p:blipFill>
          <a:blip r:embed="rId4">
            <a:alphaModFix/>
          </a:blip>
          <a:stretch>
            <a:fillRect/>
          </a:stretch>
        </p:blipFill>
        <p:spPr>
          <a:xfrm>
            <a:off x="5167313" y="128324"/>
            <a:ext cx="2619375" cy="1646550"/>
          </a:xfrm>
          <a:prstGeom prst="rect">
            <a:avLst/>
          </a:prstGeom>
          <a:noFill/>
          <a:ln>
            <a:noFill/>
          </a:ln>
        </p:spPr>
      </p:pic>
      <p:pic>
        <p:nvPicPr>
          <p:cNvPr id="1967" name="Google Shape;1967;p38"/>
          <p:cNvPicPr preferRelativeResize="0"/>
          <p:nvPr/>
        </p:nvPicPr>
        <p:blipFill rotWithShape="1">
          <a:blip r:embed="rId5">
            <a:alphaModFix/>
          </a:blip>
          <a:srcRect b="15245" l="3883" r="0" t="13942"/>
          <a:stretch/>
        </p:blipFill>
        <p:spPr>
          <a:xfrm>
            <a:off x="1470050" y="425600"/>
            <a:ext cx="3176550" cy="97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39"/>
          <p:cNvSpPr txBox="1"/>
          <p:nvPr>
            <p:ph type="title"/>
          </p:nvPr>
        </p:nvSpPr>
        <p:spPr>
          <a:xfrm>
            <a:off x="2624328" y="1392153"/>
            <a:ext cx="3904500" cy="19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6000"/>
              <a:t>02</a:t>
            </a:r>
            <a:endParaRPr sz="6000"/>
          </a:p>
          <a:p>
            <a:pPr indent="0" lvl="0" marL="0" rtl="0" algn="ctr">
              <a:lnSpc>
                <a:spcPct val="115000"/>
              </a:lnSpc>
              <a:spcBef>
                <a:spcPts val="0"/>
              </a:spcBef>
              <a:spcAft>
                <a:spcPts val="0"/>
              </a:spcAft>
              <a:buSzPts val="6000"/>
              <a:buNone/>
            </a:pPr>
            <a:r>
              <a:rPr b="1" lang="en" sz="4000"/>
              <a:t>Validation </a:t>
            </a:r>
            <a:endParaRPr b="1" sz="4000"/>
          </a:p>
          <a:p>
            <a:pPr indent="0" lvl="0" marL="0" rtl="0" algn="ctr">
              <a:lnSpc>
                <a:spcPct val="115000"/>
              </a:lnSpc>
              <a:spcBef>
                <a:spcPts val="0"/>
              </a:spcBef>
              <a:spcAft>
                <a:spcPts val="0"/>
              </a:spcAft>
              <a:buSzPts val="6000"/>
              <a:buNone/>
            </a:pPr>
            <a:r>
              <a:rPr b="1" lang="en" sz="4000"/>
              <a:t>Data</a:t>
            </a:r>
            <a:endParaRPr b="1" sz="4000">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40"/>
          <p:cNvSpPr txBox="1"/>
          <p:nvPr>
            <p:ph type="ctrTitle"/>
          </p:nvPr>
        </p:nvSpPr>
        <p:spPr>
          <a:xfrm>
            <a:off x="575225" y="366800"/>
            <a:ext cx="5969700" cy="8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1"/>
                </a:solidFill>
                <a:latin typeface="Barlow Semi Condensed"/>
                <a:ea typeface="Barlow Semi Condensed"/>
                <a:cs typeface="Barlow Semi Condensed"/>
                <a:sym typeface="Barlow Semi Condensed"/>
              </a:rPr>
              <a:t>AWS GLUE DATABREW</a:t>
            </a:r>
            <a:endParaRPr b="1" sz="3200">
              <a:solidFill>
                <a:schemeClr val="accent1"/>
              </a:solidFill>
              <a:latin typeface="Barlow Semi Condensed"/>
              <a:ea typeface="Barlow Semi Condensed"/>
              <a:cs typeface="Barlow Semi Condensed"/>
              <a:sym typeface="Barlow Semi Condensed"/>
            </a:endParaRPr>
          </a:p>
        </p:txBody>
      </p:sp>
      <p:sp>
        <p:nvSpPr>
          <p:cNvPr id="1978" name="Google Shape;1978;p40"/>
          <p:cNvSpPr txBox="1"/>
          <p:nvPr>
            <p:ph idx="1" type="subTitle"/>
          </p:nvPr>
        </p:nvSpPr>
        <p:spPr>
          <a:xfrm>
            <a:off x="575224" y="950925"/>
            <a:ext cx="3824400" cy="8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Getting the data cleaned</a:t>
            </a:r>
            <a:endParaRPr sz="2200">
              <a:solidFill>
                <a:schemeClr val="dk2"/>
              </a:solidFill>
            </a:endParaRPr>
          </a:p>
        </p:txBody>
      </p:sp>
      <p:pic>
        <p:nvPicPr>
          <p:cNvPr id="1979" name="Google Shape;1979;p40"/>
          <p:cNvPicPr preferRelativeResize="0"/>
          <p:nvPr/>
        </p:nvPicPr>
        <p:blipFill rotWithShape="1">
          <a:blip r:embed="rId3">
            <a:alphaModFix/>
          </a:blip>
          <a:srcRect b="1302" l="0" r="0" t="0"/>
          <a:stretch/>
        </p:blipFill>
        <p:spPr>
          <a:xfrm>
            <a:off x="844900" y="1843625"/>
            <a:ext cx="6780075" cy="297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41"/>
          <p:cNvSpPr txBox="1"/>
          <p:nvPr>
            <p:ph idx="1" type="subTitle"/>
          </p:nvPr>
        </p:nvSpPr>
        <p:spPr>
          <a:xfrm>
            <a:off x="426125" y="583425"/>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200">
                <a:latin typeface="Barlow Semi Condensed"/>
                <a:ea typeface="Barlow Semi Condensed"/>
                <a:cs typeface="Barlow Semi Condensed"/>
                <a:sym typeface="Barlow Semi Condensed"/>
              </a:rPr>
              <a:t>EVALUATE </a:t>
            </a:r>
            <a:endParaRPr b="1" sz="3200">
              <a:latin typeface="Barlow Semi Condensed"/>
              <a:ea typeface="Barlow Semi Condensed"/>
              <a:cs typeface="Barlow Semi Condensed"/>
              <a:sym typeface="Barlow Semi Condensed"/>
            </a:endParaRPr>
          </a:p>
          <a:p>
            <a:pPr indent="0" lvl="0" marL="0" rtl="0" algn="l">
              <a:lnSpc>
                <a:spcPct val="100000"/>
              </a:lnSpc>
              <a:spcBef>
                <a:spcPts val="0"/>
              </a:spcBef>
              <a:spcAft>
                <a:spcPts val="0"/>
              </a:spcAft>
              <a:buClr>
                <a:schemeClr val="dk1"/>
              </a:buClr>
              <a:buSzPts val="1100"/>
              <a:buFont typeface="Arial"/>
              <a:buNone/>
            </a:pPr>
            <a:r>
              <a:rPr b="1" lang="en" sz="3200">
                <a:latin typeface="Barlow Semi Condensed"/>
                <a:ea typeface="Barlow Semi Condensed"/>
                <a:cs typeface="Barlow Semi Condensed"/>
                <a:sym typeface="Barlow Semi Condensed"/>
              </a:rPr>
              <a:t>DATA QUALITY</a:t>
            </a:r>
            <a:endParaRPr sz="2300">
              <a:solidFill>
                <a:schemeClr val="dk2"/>
              </a:solidFill>
              <a:latin typeface="Fjalla One"/>
              <a:ea typeface="Fjalla One"/>
              <a:cs typeface="Fjalla One"/>
              <a:sym typeface="Fjalla One"/>
            </a:endParaRPr>
          </a:p>
        </p:txBody>
      </p:sp>
      <p:pic>
        <p:nvPicPr>
          <p:cNvPr id="1985" name="Google Shape;1985;p41"/>
          <p:cNvPicPr preferRelativeResize="0"/>
          <p:nvPr/>
        </p:nvPicPr>
        <p:blipFill>
          <a:blip r:embed="rId3">
            <a:alphaModFix/>
          </a:blip>
          <a:stretch>
            <a:fillRect/>
          </a:stretch>
        </p:blipFill>
        <p:spPr>
          <a:xfrm>
            <a:off x="130525" y="1583400"/>
            <a:ext cx="8839203" cy="3435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42"/>
          <p:cNvSpPr txBox="1"/>
          <p:nvPr>
            <p:ph idx="1" type="subTitle"/>
          </p:nvPr>
        </p:nvSpPr>
        <p:spPr>
          <a:xfrm>
            <a:off x="1295450" y="24835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200">
                <a:solidFill>
                  <a:schemeClr val="accent1"/>
                </a:solidFill>
                <a:latin typeface="Barlow Semi Condensed"/>
                <a:ea typeface="Barlow Semi Condensed"/>
                <a:cs typeface="Barlow Semi Condensed"/>
                <a:sym typeface="Barlow Semi Condensed"/>
              </a:rPr>
              <a:t>REPLACING</a:t>
            </a:r>
            <a:endParaRPr b="1" sz="3200">
              <a:solidFill>
                <a:schemeClr val="accent1"/>
              </a:solidFill>
              <a:latin typeface="Barlow Semi Condensed"/>
              <a:ea typeface="Barlow Semi Condensed"/>
              <a:cs typeface="Barlow Semi Condensed"/>
              <a:sym typeface="Barlow Semi Condensed"/>
            </a:endParaRPr>
          </a:p>
          <a:p>
            <a:pPr indent="0" lvl="0" marL="0" rtl="0" algn="l">
              <a:lnSpc>
                <a:spcPct val="100000"/>
              </a:lnSpc>
              <a:spcBef>
                <a:spcPts val="0"/>
              </a:spcBef>
              <a:spcAft>
                <a:spcPts val="0"/>
              </a:spcAft>
              <a:buClr>
                <a:schemeClr val="dk1"/>
              </a:buClr>
              <a:buSzPts val="1100"/>
              <a:buFont typeface="Arial"/>
              <a:buNone/>
            </a:pPr>
            <a:r>
              <a:rPr b="1" lang="en" sz="3200">
                <a:solidFill>
                  <a:schemeClr val="accent1"/>
                </a:solidFill>
                <a:latin typeface="Barlow Semi Condensed"/>
                <a:ea typeface="Barlow Semi Condensed"/>
                <a:cs typeface="Barlow Semi Condensed"/>
                <a:sym typeface="Barlow Semi Condensed"/>
              </a:rPr>
              <a:t>MISSING VALUES</a:t>
            </a:r>
            <a:endParaRPr sz="2300">
              <a:solidFill>
                <a:schemeClr val="accent1"/>
              </a:solidFill>
              <a:latin typeface="Fjalla One"/>
              <a:ea typeface="Fjalla One"/>
              <a:cs typeface="Fjalla One"/>
              <a:sym typeface="Fjalla One"/>
            </a:endParaRPr>
          </a:p>
        </p:txBody>
      </p:sp>
      <p:pic>
        <p:nvPicPr>
          <p:cNvPr id="1991" name="Google Shape;1991;p42"/>
          <p:cNvPicPr preferRelativeResize="0"/>
          <p:nvPr/>
        </p:nvPicPr>
        <p:blipFill>
          <a:blip r:embed="rId3">
            <a:alphaModFix/>
          </a:blip>
          <a:stretch>
            <a:fillRect/>
          </a:stretch>
        </p:blipFill>
        <p:spPr>
          <a:xfrm>
            <a:off x="1403500" y="1159325"/>
            <a:ext cx="5833296" cy="354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43"/>
          <p:cNvSpPr txBox="1"/>
          <p:nvPr>
            <p:ph idx="1" type="subTitle"/>
          </p:nvPr>
        </p:nvSpPr>
        <p:spPr>
          <a:xfrm>
            <a:off x="407071" y="88150"/>
            <a:ext cx="5472900" cy="89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200">
                <a:solidFill>
                  <a:schemeClr val="accent1"/>
                </a:solidFill>
                <a:latin typeface="Barlow Semi Condensed"/>
                <a:ea typeface="Barlow Semi Condensed"/>
                <a:cs typeface="Barlow Semi Condensed"/>
                <a:sym typeface="Barlow Semi Condensed"/>
              </a:rPr>
              <a:t>REMOVING COLUMNS</a:t>
            </a:r>
            <a:endParaRPr sz="2300">
              <a:solidFill>
                <a:schemeClr val="accent1"/>
              </a:solidFill>
              <a:latin typeface="Fjalla One"/>
              <a:ea typeface="Fjalla One"/>
              <a:cs typeface="Fjalla One"/>
              <a:sym typeface="Fjalla One"/>
            </a:endParaRPr>
          </a:p>
        </p:txBody>
      </p:sp>
      <p:pic>
        <p:nvPicPr>
          <p:cNvPr id="1997" name="Google Shape;1997;p43"/>
          <p:cNvPicPr preferRelativeResize="0"/>
          <p:nvPr/>
        </p:nvPicPr>
        <p:blipFill>
          <a:blip r:embed="rId3">
            <a:alphaModFix/>
          </a:blip>
          <a:stretch>
            <a:fillRect/>
          </a:stretch>
        </p:blipFill>
        <p:spPr>
          <a:xfrm>
            <a:off x="410350" y="908050"/>
            <a:ext cx="8178437" cy="3882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pic>
        <p:nvPicPr>
          <p:cNvPr id="2002" name="Google Shape;2002;p44"/>
          <p:cNvPicPr preferRelativeResize="0"/>
          <p:nvPr/>
        </p:nvPicPr>
        <p:blipFill>
          <a:blip r:embed="rId3">
            <a:alphaModFix/>
          </a:blip>
          <a:stretch>
            <a:fillRect/>
          </a:stretch>
        </p:blipFill>
        <p:spPr>
          <a:xfrm>
            <a:off x="443325" y="829350"/>
            <a:ext cx="7145601" cy="4237949"/>
          </a:xfrm>
          <a:prstGeom prst="rect">
            <a:avLst/>
          </a:prstGeom>
          <a:noFill/>
          <a:ln>
            <a:noFill/>
          </a:ln>
        </p:spPr>
      </p:pic>
      <p:sp>
        <p:nvSpPr>
          <p:cNvPr id="2003" name="Google Shape;2003;p44"/>
          <p:cNvSpPr txBox="1"/>
          <p:nvPr>
            <p:ph idx="1" type="subTitle"/>
          </p:nvPr>
        </p:nvSpPr>
        <p:spPr>
          <a:xfrm>
            <a:off x="419300" y="19755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200">
                <a:latin typeface="Barlow Semi Condensed"/>
                <a:ea typeface="Barlow Semi Condensed"/>
                <a:cs typeface="Barlow Semi Condensed"/>
                <a:sym typeface="Barlow Semi Condensed"/>
              </a:rPr>
              <a:t>PIPELINE</a:t>
            </a:r>
            <a:endParaRPr sz="2300">
              <a:solidFill>
                <a:schemeClr val="accent1"/>
              </a:solidFill>
              <a:latin typeface="Fjalla One"/>
              <a:ea typeface="Fjalla One"/>
              <a:cs typeface="Fjalla One"/>
              <a:sym typeface="Fjall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grpSp>
        <p:nvGrpSpPr>
          <p:cNvPr id="2008" name="Google Shape;2008;p45"/>
          <p:cNvGrpSpPr/>
          <p:nvPr/>
        </p:nvGrpSpPr>
        <p:grpSpPr>
          <a:xfrm>
            <a:off x="3922418" y="251469"/>
            <a:ext cx="2908449" cy="3110439"/>
            <a:chOff x="1744400" y="429725"/>
            <a:chExt cx="4623925" cy="4948200"/>
          </a:xfrm>
        </p:grpSpPr>
        <p:sp>
          <p:nvSpPr>
            <p:cNvPr id="2009" name="Google Shape;2009;p45"/>
            <p:cNvSpPr/>
            <p:nvPr/>
          </p:nvSpPr>
          <p:spPr>
            <a:xfrm>
              <a:off x="1744400" y="430000"/>
              <a:ext cx="4623925" cy="4588575"/>
            </a:xfrm>
            <a:custGeom>
              <a:rect b="b" l="l" r="r" t="t"/>
              <a:pathLst>
                <a:path extrusionOk="0" h="183543" w="184957">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5"/>
            <p:cNvSpPr/>
            <p:nvPr/>
          </p:nvSpPr>
          <p:spPr>
            <a:xfrm>
              <a:off x="1899500" y="429725"/>
              <a:ext cx="4282125" cy="4588850"/>
            </a:xfrm>
            <a:custGeom>
              <a:rect b="b" l="l" r="r" t="t"/>
              <a:pathLst>
                <a:path extrusionOk="0" h="183554" w="171285">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5"/>
            <p:cNvSpPr/>
            <p:nvPr/>
          </p:nvSpPr>
          <p:spPr>
            <a:xfrm>
              <a:off x="4410775" y="2781675"/>
              <a:ext cx="1750500" cy="1387625"/>
            </a:xfrm>
            <a:custGeom>
              <a:rect b="b" l="l" r="r" t="t"/>
              <a:pathLst>
                <a:path extrusionOk="0" h="55505" w="70020">
                  <a:moveTo>
                    <a:pt x="1" y="1"/>
                  </a:moveTo>
                  <a:lnTo>
                    <a:pt x="1" y="55505"/>
                  </a:lnTo>
                  <a:lnTo>
                    <a:pt x="70019" y="55505"/>
                  </a:lnTo>
                  <a:lnTo>
                    <a:pt x="70019" y="3089"/>
                  </a:lnTo>
                  <a:lnTo>
                    <a:pt x="18951" y="3089"/>
                  </a:lnTo>
                  <a:lnTo>
                    <a:pt x="170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5"/>
            <p:cNvSpPr/>
            <p:nvPr/>
          </p:nvSpPr>
          <p:spPr>
            <a:xfrm>
              <a:off x="4424125" y="2894675"/>
              <a:ext cx="1725925" cy="1246550"/>
            </a:xfrm>
            <a:custGeom>
              <a:rect b="b" l="l" r="r" t="t"/>
              <a:pathLst>
                <a:path extrusionOk="0" h="49862" w="69037">
                  <a:moveTo>
                    <a:pt x="0" y="1"/>
                  </a:moveTo>
                  <a:lnTo>
                    <a:pt x="0" y="49862"/>
                  </a:lnTo>
                  <a:lnTo>
                    <a:pt x="69036" y="49862"/>
                  </a:lnTo>
                  <a:lnTo>
                    <a:pt x="69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5"/>
            <p:cNvSpPr/>
            <p:nvPr/>
          </p:nvSpPr>
          <p:spPr>
            <a:xfrm>
              <a:off x="6118425" y="2900300"/>
              <a:ext cx="26000" cy="749625"/>
            </a:xfrm>
            <a:custGeom>
              <a:rect b="b" l="l" r="r" t="t"/>
              <a:pathLst>
                <a:path extrusionOk="0" h="29985" w="1040">
                  <a:moveTo>
                    <a:pt x="1" y="1"/>
                  </a:moveTo>
                  <a:lnTo>
                    <a:pt x="1" y="29984"/>
                  </a:lnTo>
                  <a:lnTo>
                    <a:pt x="1040" y="29984"/>
                  </a:lnTo>
                  <a:lnTo>
                    <a:pt x="1040" y="1"/>
                  </a:ln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5"/>
            <p:cNvSpPr/>
            <p:nvPr/>
          </p:nvSpPr>
          <p:spPr>
            <a:xfrm>
              <a:off x="6118425" y="3649900"/>
              <a:ext cx="26000" cy="485025"/>
            </a:xfrm>
            <a:custGeom>
              <a:rect b="b" l="l" r="r" t="t"/>
              <a:pathLst>
                <a:path extrusionOk="0" h="19401" w="1040">
                  <a:moveTo>
                    <a:pt x="1" y="0"/>
                  </a:moveTo>
                  <a:lnTo>
                    <a:pt x="1" y="19400"/>
                  </a:lnTo>
                  <a:lnTo>
                    <a:pt x="1040" y="19400"/>
                  </a:lnTo>
                  <a:lnTo>
                    <a:pt x="1040" y="0"/>
                  </a:lnTo>
                  <a:close/>
                </a:path>
              </a:pathLst>
            </a:custGeom>
            <a:solidFill>
              <a:srgbClr val="B0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5"/>
            <p:cNvSpPr/>
            <p:nvPr/>
          </p:nvSpPr>
          <p:spPr>
            <a:xfrm>
              <a:off x="4417100" y="2877850"/>
              <a:ext cx="1735050" cy="67400"/>
            </a:xfrm>
            <a:custGeom>
              <a:rect b="b" l="l" r="r" t="t"/>
              <a:pathLst>
                <a:path extrusionOk="0" h="2696" w="69402">
                  <a:moveTo>
                    <a:pt x="1" y="0"/>
                  </a:moveTo>
                  <a:lnTo>
                    <a:pt x="1" y="2695"/>
                  </a:lnTo>
                  <a:lnTo>
                    <a:pt x="69401" y="2695"/>
                  </a:lnTo>
                  <a:lnTo>
                    <a:pt x="69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5"/>
            <p:cNvSpPr/>
            <p:nvPr/>
          </p:nvSpPr>
          <p:spPr>
            <a:xfrm>
              <a:off x="4411500" y="2871525"/>
              <a:ext cx="1746975" cy="80050"/>
            </a:xfrm>
            <a:custGeom>
              <a:rect b="b" l="l" r="r" t="t"/>
              <a:pathLst>
                <a:path extrusionOk="0" h="3202" w="69879">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5"/>
            <p:cNvSpPr/>
            <p:nvPr/>
          </p:nvSpPr>
          <p:spPr>
            <a:xfrm>
              <a:off x="4417800" y="2888375"/>
              <a:ext cx="1737850" cy="1258475"/>
            </a:xfrm>
            <a:custGeom>
              <a:rect b="b" l="l" r="r" t="t"/>
              <a:pathLst>
                <a:path extrusionOk="0" h="50339" w="69514">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5"/>
            <p:cNvSpPr/>
            <p:nvPr/>
          </p:nvSpPr>
          <p:spPr>
            <a:xfrm>
              <a:off x="5191975" y="2989450"/>
              <a:ext cx="141800" cy="21075"/>
            </a:xfrm>
            <a:custGeom>
              <a:rect b="b" l="l" r="r" t="t"/>
              <a:pathLst>
                <a:path extrusionOk="0" h="843" w="5672">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5"/>
            <p:cNvSpPr/>
            <p:nvPr/>
          </p:nvSpPr>
          <p:spPr>
            <a:xfrm>
              <a:off x="543340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5"/>
            <p:cNvSpPr/>
            <p:nvPr/>
          </p:nvSpPr>
          <p:spPr>
            <a:xfrm>
              <a:off x="567485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5"/>
            <p:cNvSpPr/>
            <p:nvPr/>
          </p:nvSpPr>
          <p:spPr>
            <a:xfrm>
              <a:off x="5916300" y="2989450"/>
              <a:ext cx="142500" cy="21075"/>
            </a:xfrm>
            <a:custGeom>
              <a:rect b="b" l="l" r="r" t="t"/>
              <a:pathLst>
                <a:path extrusionOk="0" h="843" w="570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5"/>
            <p:cNvSpPr/>
            <p:nvPr/>
          </p:nvSpPr>
          <p:spPr>
            <a:xfrm>
              <a:off x="577802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5"/>
            <p:cNvSpPr/>
            <p:nvPr/>
          </p:nvSpPr>
          <p:spPr>
            <a:xfrm>
              <a:off x="5772400" y="3640075"/>
              <a:ext cx="124975" cy="370600"/>
            </a:xfrm>
            <a:custGeom>
              <a:rect b="b" l="l" r="r" t="t"/>
              <a:pathLst>
                <a:path extrusionOk="0" h="14824" w="4999">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5"/>
            <p:cNvSpPr/>
            <p:nvPr/>
          </p:nvSpPr>
          <p:spPr>
            <a:xfrm>
              <a:off x="5651700" y="3878000"/>
              <a:ext cx="113725" cy="126375"/>
            </a:xfrm>
            <a:custGeom>
              <a:rect b="b" l="l" r="r" t="t"/>
              <a:pathLst>
                <a:path extrusionOk="0" h="5055" w="4549">
                  <a:moveTo>
                    <a:pt x="0" y="1"/>
                  </a:moveTo>
                  <a:lnTo>
                    <a:pt x="0" y="5054"/>
                  </a:lnTo>
                  <a:lnTo>
                    <a:pt x="4548" y="5054"/>
                  </a:lnTo>
                  <a:lnTo>
                    <a:pt x="45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5"/>
            <p:cNvSpPr/>
            <p:nvPr/>
          </p:nvSpPr>
          <p:spPr>
            <a:xfrm>
              <a:off x="5646075" y="3872400"/>
              <a:ext cx="124950" cy="138275"/>
            </a:xfrm>
            <a:custGeom>
              <a:rect b="b" l="l" r="r" t="t"/>
              <a:pathLst>
                <a:path extrusionOk="0" h="5531" w="4998">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5"/>
            <p:cNvSpPr/>
            <p:nvPr/>
          </p:nvSpPr>
          <p:spPr>
            <a:xfrm>
              <a:off x="5525350" y="3171925"/>
              <a:ext cx="113725" cy="832450"/>
            </a:xfrm>
            <a:custGeom>
              <a:rect b="b" l="l" r="r" t="t"/>
              <a:pathLst>
                <a:path extrusionOk="0" h="33298" w="4549">
                  <a:moveTo>
                    <a:pt x="1" y="0"/>
                  </a:moveTo>
                  <a:lnTo>
                    <a:pt x="1" y="33297"/>
                  </a:lnTo>
                  <a:lnTo>
                    <a:pt x="4549" y="3329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5"/>
            <p:cNvSpPr/>
            <p:nvPr/>
          </p:nvSpPr>
          <p:spPr>
            <a:xfrm>
              <a:off x="5519750" y="3166300"/>
              <a:ext cx="124950" cy="844375"/>
            </a:xfrm>
            <a:custGeom>
              <a:rect b="b" l="l" r="r" t="t"/>
              <a:pathLst>
                <a:path extrusionOk="0" h="33775" w="4998">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5"/>
            <p:cNvSpPr/>
            <p:nvPr/>
          </p:nvSpPr>
          <p:spPr>
            <a:xfrm>
              <a:off x="5399725" y="3214025"/>
              <a:ext cx="113025" cy="790350"/>
            </a:xfrm>
            <a:custGeom>
              <a:rect b="b" l="l" r="r" t="t"/>
              <a:pathLst>
                <a:path extrusionOk="0" h="31614" w="4521">
                  <a:moveTo>
                    <a:pt x="0" y="1"/>
                  </a:moveTo>
                  <a:lnTo>
                    <a:pt x="0" y="31613"/>
                  </a:lnTo>
                  <a:lnTo>
                    <a:pt x="4520" y="31613"/>
                  </a:lnTo>
                  <a:lnTo>
                    <a:pt x="45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5"/>
            <p:cNvSpPr/>
            <p:nvPr/>
          </p:nvSpPr>
          <p:spPr>
            <a:xfrm>
              <a:off x="5393400" y="3208425"/>
              <a:ext cx="125650" cy="802250"/>
            </a:xfrm>
            <a:custGeom>
              <a:rect b="b" l="l" r="r" t="t"/>
              <a:pathLst>
                <a:path extrusionOk="0" h="32090" w="5026">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5"/>
            <p:cNvSpPr/>
            <p:nvPr/>
          </p:nvSpPr>
          <p:spPr>
            <a:xfrm>
              <a:off x="527337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5"/>
            <p:cNvSpPr/>
            <p:nvPr/>
          </p:nvSpPr>
          <p:spPr>
            <a:xfrm>
              <a:off x="5267075" y="3640075"/>
              <a:ext cx="125650" cy="370600"/>
            </a:xfrm>
            <a:custGeom>
              <a:rect b="b" l="l" r="r" t="t"/>
              <a:pathLst>
                <a:path extrusionOk="0" h="14824" w="5026">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5"/>
            <p:cNvSpPr/>
            <p:nvPr/>
          </p:nvSpPr>
          <p:spPr>
            <a:xfrm>
              <a:off x="5147050" y="3530575"/>
              <a:ext cx="113725" cy="473800"/>
            </a:xfrm>
            <a:custGeom>
              <a:rect b="b" l="l" r="r" t="t"/>
              <a:pathLst>
                <a:path extrusionOk="0" h="18952" w="4549">
                  <a:moveTo>
                    <a:pt x="0" y="1"/>
                  </a:moveTo>
                  <a:lnTo>
                    <a:pt x="0" y="18951"/>
                  </a:lnTo>
                  <a:lnTo>
                    <a:pt x="4549" y="18951"/>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5"/>
            <p:cNvSpPr/>
            <p:nvPr/>
          </p:nvSpPr>
          <p:spPr>
            <a:xfrm>
              <a:off x="5141425" y="3524275"/>
              <a:ext cx="124975" cy="486400"/>
            </a:xfrm>
            <a:custGeom>
              <a:rect b="b" l="l" r="r" t="t"/>
              <a:pathLst>
                <a:path extrusionOk="0" h="19456" w="4999">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5"/>
            <p:cNvSpPr/>
            <p:nvPr/>
          </p:nvSpPr>
          <p:spPr>
            <a:xfrm>
              <a:off x="5020700" y="3941175"/>
              <a:ext cx="113750" cy="63200"/>
            </a:xfrm>
            <a:custGeom>
              <a:rect b="b" l="l" r="r" t="t"/>
              <a:pathLst>
                <a:path extrusionOk="0" h="2528" w="4550">
                  <a:moveTo>
                    <a:pt x="1" y="0"/>
                  </a:moveTo>
                  <a:lnTo>
                    <a:pt x="1" y="2527"/>
                  </a:lnTo>
                  <a:lnTo>
                    <a:pt x="4549" y="252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5"/>
            <p:cNvSpPr/>
            <p:nvPr/>
          </p:nvSpPr>
          <p:spPr>
            <a:xfrm>
              <a:off x="5015100" y="3935550"/>
              <a:ext cx="124950" cy="75125"/>
            </a:xfrm>
            <a:custGeom>
              <a:rect b="b" l="l" r="r" t="t"/>
              <a:pathLst>
                <a:path extrusionOk="0" h="3005" w="4998">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5"/>
            <p:cNvSpPr/>
            <p:nvPr/>
          </p:nvSpPr>
          <p:spPr>
            <a:xfrm>
              <a:off x="4894375" y="3878000"/>
              <a:ext cx="113725" cy="126375"/>
            </a:xfrm>
            <a:custGeom>
              <a:rect b="b" l="l" r="r" t="t"/>
              <a:pathLst>
                <a:path extrusionOk="0" h="5055" w="4549">
                  <a:moveTo>
                    <a:pt x="0" y="1"/>
                  </a:moveTo>
                  <a:lnTo>
                    <a:pt x="0" y="5054"/>
                  </a:lnTo>
                  <a:lnTo>
                    <a:pt x="4549" y="5054"/>
                  </a:lnTo>
                  <a:lnTo>
                    <a:pt x="45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5"/>
            <p:cNvSpPr/>
            <p:nvPr/>
          </p:nvSpPr>
          <p:spPr>
            <a:xfrm>
              <a:off x="4888750" y="3872400"/>
              <a:ext cx="125675" cy="138275"/>
            </a:xfrm>
            <a:custGeom>
              <a:rect b="b" l="l" r="r" t="t"/>
              <a:pathLst>
                <a:path extrusionOk="0" h="5531" w="5027">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5"/>
            <p:cNvSpPr/>
            <p:nvPr/>
          </p:nvSpPr>
          <p:spPr>
            <a:xfrm>
              <a:off x="4768750" y="3646400"/>
              <a:ext cx="113025" cy="357975"/>
            </a:xfrm>
            <a:custGeom>
              <a:rect b="b" l="l" r="r" t="t"/>
              <a:pathLst>
                <a:path extrusionOk="0" h="14319" w="4521">
                  <a:moveTo>
                    <a:pt x="0" y="0"/>
                  </a:moveTo>
                  <a:lnTo>
                    <a:pt x="0" y="14318"/>
                  </a:lnTo>
                  <a:lnTo>
                    <a:pt x="4520" y="14318"/>
                  </a:lnTo>
                  <a:lnTo>
                    <a:pt x="45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5"/>
            <p:cNvSpPr/>
            <p:nvPr/>
          </p:nvSpPr>
          <p:spPr>
            <a:xfrm>
              <a:off x="4762425" y="3640075"/>
              <a:ext cx="125650" cy="370600"/>
            </a:xfrm>
            <a:custGeom>
              <a:rect b="b" l="l" r="r" t="t"/>
              <a:pathLst>
                <a:path extrusionOk="0" h="14824" w="5026">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5"/>
            <p:cNvSpPr/>
            <p:nvPr/>
          </p:nvSpPr>
          <p:spPr>
            <a:xfrm>
              <a:off x="4673275" y="3320025"/>
              <a:ext cx="283600" cy="242875"/>
            </a:xfrm>
            <a:custGeom>
              <a:rect b="b" l="l" r="r" t="t"/>
              <a:pathLst>
                <a:path extrusionOk="0" h="9715" w="11344">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5"/>
            <p:cNvSpPr/>
            <p:nvPr/>
          </p:nvSpPr>
          <p:spPr>
            <a:xfrm>
              <a:off x="4905600" y="3314400"/>
              <a:ext cx="197250" cy="245675"/>
            </a:xfrm>
            <a:custGeom>
              <a:rect b="b" l="l" r="r" t="t"/>
              <a:pathLst>
                <a:path extrusionOk="0" h="9827" w="789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5"/>
            <p:cNvSpPr/>
            <p:nvPr/>
          </p:nvSpPr>
          <p:spPr>
            <a:xfrm>
              <a:off x="4789800" y="3086300"/>
              <a:ext cx="361475" cy="386750"/>
            </a:xfrm>
            <a:custGeom>
              <a:rect b="b" l="l" r="r" t="t"/>
              <a:pathLst>
                <a:path extrusionOk="0" h="15470" w="14459">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5"/>
            <p:cNvSpPr/>
            <p:nvPr/>
          </p:nvSpPr>
          <p:spPr>
            <a:xfrm>
              <a:off x="4797525" y="3210525"/>
              <a:ext cx="228825" cy="228125"/>
            </a:xfrm>
            <a:custGeom>
              <a:rect b="b" l="l" r="r" t="t"/>
              <a:pathLst>
                <a:path extrusionOk="0" h="9125" w="9153">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5"/>
            <p:cNvSpPr/>
            <p:nvPr/>
          </p:nvSpPr>
          <p:spPr>
            <a:xfrm>
              <a:off x="4793300" y="3206325"/>
              <a:ext cx="237250" cy="236550"/>
            </a:xfrm>
            <a:custGeom>
              <a:rect b="b" l="l" r="r" t="t"/>
              <a:pathLst>
                <a:path extrusionOk="0" h="9462" w="949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5"/>
            <p:cNvSpPr/>
            <p:nvPr/>
          </p:nvSpPr>
          <p:spPr>
            <a:xfrm>
              <a:off x="5243200" y="424227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5"/>
            <p:cNvSpPr/>
            <p:nvPr/>
          </p:nvSpPr>
          <p:spPr>
            <a:xfrm>
              <a:off x="5243200" y="429000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5"/>
            <p:cNvSpPr/>
            <p:nvPr/>
          </p:nvSpPr>
          <p:spPr>
            <a:xfrm>
              <a:off x="5243200" y="433702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5"/>
            <p:cNvSpPr/>
            <p:nvPr/>
          </p:nvSpPr>
          <p:spPr>
            <a:xfrm>
              <a:off x="5243200" y="438475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5"/>
            <p:cNvSpPr/>
            <p:nvPr/>
          </p:nvSpPr>
          <p:spPr>
            <a:xfrm>
              <a:off x="5568175" y="3960825"/>
              <a:ext cx="277950" cy="389575"/>
            </a:xfrm>
            <a:custGeom>
              <a:rect b="b" l="l" r="r" t="t"/>
              <a:pathLst>
                <a:path extrusionOk="0" h="15583" w="11118">
                  <a:moveTo>
                    <a:pt x="10669" y="1"/>
                  </a:moveTo>
                  <a:lnTo>
                    <a:pt x="10669" y="15105"/>
                  </a:lnTo>
                  <a:lnTo>
                    <a:pt x="0" y="15105"/>
                  </a:lnTo>
                  <a:lnTo>
                    <a:pt x="0" y="15582"/>
                  </a:lnTo>
                  <a:lnTo>
                    <a:pt x="11118" y="15582"/>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5"/>
            <p:cNvSpPr/>
            <p:nvPr/>
          </p:nvSpPr>
          <p:spPr>
            <a:xfrm>
              <a:off x="1997775" y="759600"/>
              <a:ext cx="2480425" cy="1965250"/>
            </a:xfrm>
            <a:custGeom>
              <a:rect b="b" l="l" r="r" t="t"/>
              <a:pathLst>
                <a:path extrusionOk="0" h="78610" w="99217">
                  <a:moveTo>
                    <a:pt x="0" y="1"/>
                  </a:moveTo>
                  <a:lnTo>
                    <a:pt x="0" y="78610"/>
                  </a:lnTo>
                  <a:lnTo>
                    <a:pt x="99216" y="78610"/>
                  </a:lnTo>
                  <a:lnTo>
                    <a:pt x="99216" y="4380"/>
                  </a:lnTo>
                  <a:lnTo>
                    <a:pt x="26839" y="4380"/>
                  </a:lnTo>
                  <a:lnTo>
                    <a:pt x="240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5"/>
            <p:cNvSpPr/>
            <p:nvPr/>
          </p:nvSpPr>
          <p:spPr>
            <a:xfrm>
              <a:off x="2016000" y="918925"/>
              <a:ext cx="2445350" cy="1766625"/>
            </a:xfrm>
            <a:custGeom>
              <a:rect b="b" l="l" r="r" t="t"/>
              <a:pathLst>
                <a:path extrusionOk="0" h="70665" w="97814">
                  <a:moveTo>
                    <a:pt x="1" y="1"/>
                  </a:moveTo>
                  <a:lnTo>
                    <a:pt x="1" y="70665"/>
                  </a:lnTo>
                  <a:lnTo>
                    <a:pt x="97813" y="70665"/>
                  </a:lnTo>
                  <a:lnTo>
                    <a:pt x="978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5"/>
            <p:cNvSpPr/>
            <p:nvPr/>
          </p:nvSpPr>
          <p:spPr>
            <a:xfrm>
              <a:off x="4417100" y="924550"/>
              <a:ext cx="38625" cy="1064750"/>
            </a:xfrm>
            <a:custGeom>
              <a:rect b="b" l="l" r="r" t="t"/>
              <a:pathLst>
                <a:path extrusionOk="0" h="42590" w="1545">
                  <a:moveTo>
                    <a:pt x="1" y="0"/>
                  </a:moveTo>
                  <a:lnTo>
                    <a:pt x="1" y="42590"/>
                  </a:lnTo>
                  <a:lnTo>
                    <a:pt x="1545" y="42590"/>
                  </a:lnTo>
                  <a:lnTo>
                    <a:pt x="1545" y="0"/>
                  </a:ln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5"/>
            <p:cNvSpPr/>
            <p:nvPr/>
          </p:nvSpPr>
          <p:spPr>
            <a:xfrm>
              <a:off x="4417100" y="1989275"/>
              <a:ext cx="38625" cy="689975"/>
            </a:xfrm>
            <a:custGeom>
              <a:rect b="b" l="l" r="r" t="t"/>
              <a:pathLst>
                <a:path extrusionOk="0" h="27599" w="1545">
                  <a:moveTo>
                    <a:pt x="1" y="1"/>
                  </a:moveTo>
                  <a:lnTo>
                    <a:pt x="1" y="27598"/>
                  </a:lnTo>
                  <a:lnTo>
                    <a:pt x="1545" y="27598"/>
                  </a:lnTo>
                  <a:lnTo>
                    <a:pt x="1545" y="1"/>
                  </a:lnTo>
                  <a:close/>
                </a:path>
              </a:pathLst>
            </a:custGeom>
            <a:solidFill>
              <a:srgbClr val="B0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5"/>
            <p:cNvSpPr/>
            <p:nvPr/>
          </p:nvSpPr>
          <p:spPr>
            <a:xfrm>
              <a:off x="2006175" y="895050"/>
              <a:ext cx="2458675" cy="96200"/>
            </a:xfrm>
            <a:custGeom>
              <a:rect b="b" l="l" r="r" t="t"/>
              <a:pathLst>
                <a:path extrusionOk="0" h="3848" w="98347">
                  <a:moveTo>
                    <a:pt x="1" y="1"/>
                  </a:moveTo>
                  <a:lnTo>
                    <a:pt x="1" y="3847"/>
                  </a:lnTo>
                  <a:lnTo>
                    <a:pt x="98347" y="3847"/>
                  </a:lnTo>
                  <a:lnTo>
                    <a:pt x="983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5"/>
            <p:cNvSpPr/>
            <p:nvPr/>
          </p:nvSpPr>
          <p:spPr>
            <a:xfrm>
              <a:off x="2000575" y="889450"/>
              <a:ext cx="2469900" cy="107400"/>
            </a:xfrm>
            <a:custGeom>
              <a:rect b="b" l="l" r="r" t="t"/>
              <a:pathLst>
                <a:path extrusionOk="0" h="4296" w="98796">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5"/>
            <p:cNvSpPr/>
            <p:nvPr/>
          </p:nvSpPr>
          <p:spPr>
            <a:xfrm>
              <a:off x="2010400" y="913300"/>
              <a:ext cx="2457275" cy="1777875"/>
            </a:xfrm>
            <a:custGeom>
              <a:rect b="b" l="l" r="r" t="t"/>
              <a:pathLst>
                <a:path extrusionOk="0" h="71115" w="98291">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5"/>
            <p:cNvSpPr/>
            <p:nvPr/>
          </p:nvSpPr>
          <p:spPr>
            <a:xfrm>
              <a:off x="3103900" y="1053675"/>
              <a:ext cx="201475" cy="30225"/>
            </a:xfrm>
            <a:custGeom>
              <a:rect b="b" l="l" r="r" t="t"/>
              <a:pathLst>
                <a:path extrusionOk="0" h="1209" w="8059">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5"/>
            <p:cNvSpPr/>
            <p:nvPr/>
          </p:nvSpPr>
          <p:spPr>
            <a:xfrm>
              <a:off x="3446425" y="1053675"/>
              <a:ext cx="200750" cy="30225"/>
            </a:xfrm>
            <a:custGeom>
              <a:rect b="b" l="l" r="r" t="t"/>
              <a:pathLst>
                <a:path extrusionOk="0" h="1209" w="803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5"/>
            <p:cNvSpPr/>
            <p:nvPr/>
          </p:nvSpPr>
          <p:spPr>
            <a:xfrm>
              <a:off x="3788225" y="1053675"/>
              <a:ext cx="201475" cy="30225"/>
            </a:xfrm>
            <a:custGeom>
              <a:rect b="b" l="l" r="r" t="t"/>
              <a:pathLst>
                <a:path extrusionOk="0" h="1209" w="8059">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5"/>
            <p:cNvSpPr/>
            <p:nvPr/>
          </p:nvSpPr>
          <p:spPr>
            <a:xfrm>
              <a:off x="4130750" y="1053675"/>
              <a:ext cx="201450" cy="30225"/>
            </a:xfrm>
            <a:custGeom>
              <a:rect b="b" l="l" r="r" t="t"/>
              <a:pathLst>
                <a:path extrusionOk="0" h="1209" w="8058">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5"/>
            <p:cNvSpPr/>
            <p:nvPr/>
          </p:nvSpPr>
          <p:spPr>
            <a:xfrm>
              <a:off x="2149375" y="1931025"/>
              <a:ext cx="2203175" cy="5625"/>
            </a:xfrm>
            <a:custGeom>
              <a:rect b="b" l="l" r="r" t="t"/>
              <a:pathLst>
                <a:path extrusionOk="0" h="225" w="88127">
                  <a:moveTo>
                    <a:pt x="0" y="0"/>
                  </a:moveTo>
                  <a:lnTo>
                    <a:pt x="0" y="225"/>
                  </a:lnTo>
                  <a:lnTo>
                    <a:pt x="88127" y="225"/>
                  </a:lnTo>
                  <a:lnTo>
                    <a:pt x="881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5"/>
            <p:cNvSpPr/>
            <p:nvPr/>
          </p:nvSpPr>
          <p:spPr>
            <a:xfrm>
              <a:off x="21465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5"/>
            <p:cNvSpPr/>
            <p:nvPr/>
          </p:nvSpPr>
          <p:spPr>
            <a:xfrm>
              <a:off x="24217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5"/>
            <p:cNvSpPr/>
            <p:nvPr/>
          </p:nvSpPr>
          <p:spPr>
            <a:xfrm>
              <a:off x="26975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5"/>
            <p:cNvSpPr/>
            <p:nvPr/>
          </p:nvSpPr>
          <p:spPr>
            <a:xfrm>
              <a:off x="29726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5"/>
            <p:cNvSpPr/>
            <p:nvPr/>
          </p:nvSpPr>
          <p:spPr>
            <a:xfrm>
              <a:off x="32478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5"/>
            <p:cNvSpPr/>
            <p:nvPr/>
          </p:nvSpPr>
          <p:spPr>
            <a:xfrm>
              <a:off x="35236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5"/>
            <p:cNvSpPr/>
            <p:nvPr/>
          </p:nvSpPr>
          <p:spPr>
            <a:xfrm>
              <a:off x="37987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5"/>
            <p:cNvSpPr/>
            <p:nvPr/>
          </p:nvSpPr>
          <p:spPr>
            <a:xfrm>
              <a:off x="40739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5"/>
            <p:cNvSpPr/>
            <p:nvPr/>
          </p:nvSpPr>
          <p:spPr>
            <a:xfrm>
              <a:off x="4349725" y="1916975"/>
              <a:ext cx="5650" cy="16875"/>
            </a:xfrm>
            <a:custGeom>
              <a:rect b="b" l="l" r="r" t="t"/>
              <a:pathLst>
                <a:path extrusionOk="0" h="675" w="226">
                  <a:moveTo>
                    <a:pt x="0" y="1"/>
                  </a:moveTo>
                  <a:lnTo>
                    <a:pt x="0"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5"/>
            <p:cNvSpPr/>
            <p:nvPr/>
          </p:nvSpPr>
          <p:spPr>
            <a:xfrm>
              <a:off x="2274300" y="1744725"/>
              <a:ext cx="301125" cy="108725"/>
            </a:xfrm>
            <a:custGeom>
              <a:rect b="b" l="l" r="r" t="t"/>
              <a:pathLst>
                <a:path extrusionOk="0" h="4349" w="12045">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5"/>
            <p:cNvSpPr/>
            <p:nvPr/>
          </p:nvSpPr>
          <p:spPr>
            <a:xfrm>
              <a:off x="2549425" y="1557275"/>
              <a:ext cx="301825" cy="210775"/>
            </a:xfrm>
            <a:custGeom>
              <a:rect b="b" l="l" r="r" t="t"/>
              <a:pathLst>
                <a:path extrusionOk="0" h="8431" w="12073">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5"/>
            <p:cNvSpPr/>
            <p:nvPr/>
          </p:nvSpPr>
          <p:spPr>
            <a:xfrm>
              <a:off x="2824575" y="1301875"/>
              <a:ext cx="301825" cy="278950"/>
            </a:xfrm>
            <a:custGeom>
              <a:rect b="b" l="l" r="r" t="t"/>
              <a:pathLst>
                <a:path extrusionOk="0" h="11158" w="12073">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5"/>
            <p:cNvSpPr/>
            <p:nvPr/>
          </p:nvSpPr>
          <p:spPr>
            <a:xfrm>
              <a:off x="3101100" y="1276175"/>
              <a:ext cx="299725" cy="49225"/>
            </a:xfrm>
            <a:custGeom>
              <a:rect b="b" l="l" r="r" t="t"/>
              <a:pathLst>
                <a:path extrusionOk="0" h="1969" w="11989">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5"/>
            <p:cNvSpPr/>
            <p:nvPr/>
          </p:nvSpPr>
          <p:spPr>
            <a:xfrm>
              <a:off x="3375525" y="1276375"/>
              <a:ext cx="301825" cy="210900"/>
            </a:xfrm>
            <a:custGeom>
              <a:rect b="b" l="l" r="r" t="t"/>
              <a:pathLst>
                <a:path extrusionOk="0" h="8436" w="12073">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5"/>
            <p:cNvSpPr/>
            <p:nvPr/>
          </p:nvSpPr>
          <p:spPr>
            <a:xfrm>
              <a:off x="3650675" y="1463775"/>
              <a:ext cx="301825" cy="202300"/>
            </a:xfrm>
            <a:custGeom>
              <a:rect b="b" l="l" r="r" t="t"/>
              <a:pathLst>
                <a:path extrusionOk="0" h="8092" w="12073">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5"/>
            <p:cNvSpPr/>
            <p:nvPr/>
          </p:nvSpPr>
          <p:spPr>
            <a:xfrm>
              <a:off x="3925800" y="1267900"/>
              <a:ext cx="301825" cy="398225"/>
            </a:xfrm>
            <a:custGeom>
              <a:rect b="b" l="l" r="r" t="t"/>
              <a:pathLst>
                <a:path extrusionOk="0" h="15929" w="12073">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5"/>
            <p:cNvSpPr/>
            <p:nvPr/>
          </p:nvSpPr>
          <p:spPr>
            <a:xfrm>
              <a:off x="2251850" y="18068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45"/>
            <p:cNvSpPr/>
            <p:nvPr/>
          </p:nvSpPr>
          <p:spPr>
            <a:xfrm>
              <a:off x="2246225" y="1800475"/>
              <a:ext cx="82150" cy="82150"/>
            </a:xfrm>
            <a:custGeom>
              <a:rect b="b" l="l" r="r" t="t"/>
              <a:pathLst>
                <a:path extrusionOk="0" h="3286" w="3286">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5"/>
            <p:cNvSpPr/>
            <p:nvPr/>
          </p:nvSpPr>
          <p:spPr>
            <a:xfrm>
              <a:off x="2527675" y="1721150"/>
              <a:ext cx="70200" cy="70225"/>
            </a:xfrm>
            <a:custGeom>
              <a:rect b="b" l="l" r="r" t="t"/>
              <a:pathLst>
                <a:path extrusionOk="0" h="2809" w="2808">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5"/>
            <p:cNvSpPr/>
            <p:nvPr/>
          </p:nvSpPr>
          <p:spPr>
            <a:xfrm>
              <a:off x="2521350" y="1715550"/>
              <a:ext cx="82150" cy="82150"/>
            </a:xfrm>
            <a:custGeom>
              <a:rect b="b" l="l" r="r" t="t"/>
              <a:pathLst>
                <a:path extrusionOk="0" h="3286" w="3286">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5"/>
            <p:cNvSpPr/>
            <p:nvPr/>
          </p:nvSpPr>
          <p:spPr>
            <a:xfrm>
              <a:off x="2802800" y="1533775"/>
              <a:ext cx="70225" cy="70200"/>
            </a:xfrm>
            <a:custGeom>
              <a:rect b="b" l="l" r="r" t="t"/>
              <a:pathLst>
                <a:path extrusionOk="0" h="2808" w="2809">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5"/>
            <p:cNvSpPr/>
            <p:nvPr/>
          </p:nvSpPr>
          <p:spPr>
            <a:xfrm>
              <a:off x="2797200" y="1528150"/>
              <a:ext cx="81425" cy="82150"/>
            </a:xfrm>
            <a:custGeom>
              <a:rect b="b" l="l" r="r" t="t"/>
              <a:pathLst>
                <a:path extrusionOk="0" h="3286" w="3257">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5"/>
            <p:cNvSpPr/>
            <p:nvPr/>
          </p:nvSpPr>
          <p:spPr>
            <a:xfrm>
              <a:off x="3077950" y="1278275"/>
              <a:ext cx="70200" cy="70225"/>
            </a:xfrm>
            <a:custGeom>
              <a:rect b="b" l="l" r="r" t="t"/>
              <a:pathLst>
                <a:path extrusionOk="0" h="2809" w="2808">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5"/>
            <p:cNvSpPr/>
            <p:nvPr/>
          </p:nvSpPr>
          <p:spPr>
            <a:xfrm>
              <a:off x="3072325" y="1272675"/>
              <a:ext cx="82150" cy="82125"/>
            </a:xfrm>
            <a:custGeom>
              <a:rect b="b" l="l" r="r" t="t"/>
              <a:pathLst>
                <a:path extrusionOk="0" h="3285" w="3286">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45"/>
            <p:cNvSpPr/>
            <p:nvPr/>
          </p:nvSpPr>
          <p:spPr>
            <a:xfrm>
              <a:off x="3353775" y="1253025"/>
              <a:ext cx="70200" cy="70200"/>
            </a:xfrm>
            <a:custGeom>
              <a:rect b="b" l="l" r="r" t="t"/>
              <a:pathLst>
                <a:path extrusionOk="0" h="2808" w="2808">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5"/>
            <p:cNvSpPr/>
            <p:nvPr/>
          </p:nvSpPr>
          <p:spPr>
            <a:xfrm>
              <a:off x="3347450" y="1247400"/>
              <a:ext cx="82150" cy="81450"/>
            </a:xfrm>
            <a:custGeom>
              <a:rect b="b" l="l" r="r" t="t"/>
              <a:pathLst>
                <a:path extrusionOk="0" h="3258" w="3286">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45"/>
            <p:cNvSpPr/>
            <p:nvPr/>
          </p:nvSpPr>
          <p:spPr>
            <a:xfrm>
              <a:off x="3628900" y="1440425"/>
              <a:ext cx="70225" cy="70200"/>
            </a:xfrm>
            <a:custGeom>
              <a:rect b="b" l="l" r="r" t="t"/>
              <a:pathLst>
                <a:path extrusionOk="0" h="2808" w="2809">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5"/>
            <p:cNvSpPr/>
            <p:nvPr/>
          </p:nvSpPr>
          <p:spPr>
            <a:xfrm>
              <a:off x="3623300" y="1434800"/>
              <a:ext cx="81425" cy="81450"/>
            </a:xfrm>
            <a:custGeom>
              <a:rect b="b" l="l" r="r" t="t"/>
              <a:pathLst>
                <a:path extrusionOk="0" h="3258" w="3257">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5"/>
            <p:cNvSpPr/>
            <p:nvPr/>
          </p:nvSpPr>
          <p:spPr>
            <a:xfrm>
              <a:off x="3904050" y="16194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5"/>
            <p:cNvSpPr/>
            <p:nvPr/>
          </p:nvSpPr>
          <p:spPr>
            <a:xfrm>
              <a:off x="3898425" y="1613075"/>
              <a:ext cx="82150" cy="82150"/>
            </a:xfrm>
            <a:custGeom>
              <a:rect b="b" l="l" r="r" t="t"/>
              <a:pathLst>
                <a:path extrusionOk="0" h="3286" w="3286">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5"/>
            <p:cNvSpPr/>
            <p:nvPr/>
          </p:nvSpPr>
          <p:spPr>
            <a:xfrm>
              <a:off x="4179875" y="1244600"/>
              <a:ext cx="70200" cy="70200"/>
            </a:xfrm>
            <a:custGeom>
              <a:rect b="b" l="l" r="r" t="t"/>
              <a:pathLst>
                <a:path extrusionOk="0" h="2808" w="2808">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5"/>
            <p:cNvSpPr/>
            <p:nvPr/>
          </p:nvSpPr>
          <p:spPr>
            <a:xfrm>
              <a:off x="4173550" y="1238975"/>
              <a:ext cx="82150" cy="81450"/>
            </a:xfrm>
            <a:custGeom>
              <a:rect b="b" l="l" r="r" t="t"/>
              <a:pathLst>
                <a:path extrusionOk="0" h="3258" w="3286">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5"/>
            <p:cNvSpPr/>
            <p:nvPr/>
          </p:nvSpPr>
          <p:spPr>
            <a:xfrm>
              <a:off x="2899675" y="2124725"/>
              <a:ext cx="271625" cy="294825"/>
            </a:xfrm>
            <a:custGeom>
              <a:rect b="b" l="l" r="r" t="t"/>
              <a:pathLst>
                <a:path extrusionOk="0" h="11793" w="10865">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5"/>
            <p:cNvSpPr/>
            <p:nvPr/>
          </p:nvSpPr>
          <p:spPr>
            <a:xfrm>
              <a:off x="2913700" y="2118425"/>
              <a:ext cx="263225" cy="306875"/>
            </a:xfrm>
            <a:custGeom>
              <a:rect b="b" l="l" r="r" t="t"/>
              <a:pathLst>
                <a:path extrusionOk="0" h="12275" w="10529">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5"/>
            <p:cNvSpPr/>
            <p:nvPr/>
          </p:nvSpPr>
          <p:spPr>
            <a:xfrm>
              <a:off x="2923525" y="2376000"/>
              <a:ext cx="247775" cy="197950"/>
            </a:xfrm>
            <a:custGeom>
              <a:rect b="b" l="l" r="r" t="t"/>
              <a:pathLst>
                <a:path extrusionOk="0" h="7918" w="9911">
                  <a:moveTo>
                    <a:pt x="9911" y="1"/>
                  </a:moveTo>
                  <a:lnTo>
                    <a:pt x="1" y="1741"/>
                  </a:lnTo>
                  <a:cubicBezTo>
                    <a:pt x="450" y="4324"/>
                    <a:pt x="1657" y="6318"/>
                    <a:pt x="3706" y="7918"/>
                  </a:cubicBezTo>
                  <a:lnTo>
                    <a:pt x="99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5"/>
            <p:cNvSpPr/>
            <p:nvPr/>
          </p:nvSpPr>
          <p:spPr>
            <a:xfrm>
              <a:off x="2916500" y="2367575"/>
              <a:ext cx="268850" cy="214800"/>
            </a:xfrm>
            <a:custGeom>
              <a:rect b="b" l="l" r="r" t="t"/>
              <a:pathLst>
                <a:path extrusionOk="0" h="8592" w="10754">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5"/>
            <p:cNvSpPr/>
            <p:nvPr/>
          </p:nvSpPr>
          <p:spPr>
            <a:xfrm>
              <a:off x="3016175" y="2250375"/>
              <a:ext cx="442200" cy="377675"/>
            </a:xfrm>
            <a:custGeom>
              <a:rect b="b" l="l" r="r" t="t"/>
              <a:pathLst>
                <a:path extrusionOk="0" h="15107" w="17688">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5"/>
            <p:cNvSpPr/>
            <p:nvPr/>
          </p:nvSpPr>
          <p:spPr>
            <a:xfrm>
              <a:off x="3009850" y="2244450"/>
              <a:ext cx="418350" cy="389175"/>
            </a:xfrm>
            <a:custGeom>
              <a:rect b="b" l="l" r="r" t="t"/>
              <a:pathLst>
                <a:path extrusionOk="0" h="15567" w="16734">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5"/>
            <p:cNvSpPr/>
            <p:nvPr/>
          </p:nvSpPr>
          <p:spPr>
            <a:xfrm>
              <a:off x="3171275" y="2124725"/>
              <a:ext cx="217625" cy="251300"/>
            </a:xfrm>
            <a:custGeom>
              <a:rect b="b" l="l" r="r" t="t"/>
              <a:pathLst>
                <a:path extrusionOk="0" h="10052" w="8705">
                  <a:moveTo>
                    <a:pt x="1" y="1"/>
                  </a:moveTo>
                  <a:lnTo>
                    <a:pt x="1" y="10052"/>
                  </a:lnTo>
                  <a:lnTo>
                    <a:pt x="8704" y="5026"/>
                  </a:lnTo>
                  <a:cubicBezTo>
                    <a:pt x="6851" y="1798"/>
                    <a:pt x="370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5"/>
            <p:cNvSpPr/>
            <p:nvPr/>
          </p:nvSpPr>
          <p:spPr>
            <a:xfrm>
              <a:off x="3164975" y="2118425"/>
              <a:ext cx="231625" cy="267425"/>
            </a:xfrm>
            <a:custGeom>
              <a:rect b="b" l="l" r="r" t="t"/>
              <a:pathLst>
                <a:path extrusionOk="0" h="10697" w="9265">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5"/>
            <p:cNvSpPr/>
            <p:nvPr/>
          </p:nvSpPr>
          <p:spPr>
            <a:xfrm>
              <a:off x="3048450" y="2253175"/>
              <a:ext cx="244975" cy="244975"/>
            </a:xfrm>
            <a:custGeom>
              <a:rect b="b" l="l" r="r" t="t"/>
              <a:pathLst>
                <a:path extrusionOk="0" h="9799" w="9799">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5"/>
            <p:cNvSpPr/>
            <p:nvPr/>
          </p:nvSpPr>
          <p:spPr>
            <a:xfrm>
              <a:off x="3042850" y="2247575"/>
              <a:ext cx="256900" cy="256900"/>
            </a:xfrm>
            <a:custGeom>
              <a:rect b="b" l="l" r="r" t="t"/>
              <a:pathLst>
                <a:path extrusionOk="0" h="10276" w="10276">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5"/>
            <p:cNvSpPr/>
            <p:nvPr/>
          </p:nvSpPr>
          <p:spPr>
            <a:xfrm>
              <a:off x="2176025" y="2376000"/>
              <a:ext cx="295525" cy="251575"/>
            </a:xfrm>
            <a:custGeom>
              <a:rect b="b" l="l" r="r" t="t"/>
              <a:pathLst>
                <a:path extrusionOk="0" h="10063" w="11821">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5"/>
            <p:cNvSpPr/>
            <p:nvPr/>
          </p:nvSpPr>
          <p:spPr>
            <a:xfrm>
              <a:off x="2170425" y="2370400"/>
              <a:ext cx="306750" cy="263225"/>
            </a:xfrm>
            <a:custGeom>
              <a:rect b="b" l="l" r="r" t="t"/>
              <a:pathLst>
                <a:path extrusionOk="0" h="10529" w="1227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5"/>
            <p:cNvSpPr/>
            <p:nvPr/>
          </p:nvSpPr>
          <p:spPr>
            <a:xfrm>
              <a:off x="2428000" y="2376000"/>
              <a:ext cx="197950" cy="247800"/>
            </a:xfrm>
            <a:custGeom>
              <a:rect b="b" l="l" r="r" t="t"/>
              <a:pathLst>
                <a:path extrusionOk="0" h="9912" w="7918">
                  <a:moveTo>
                    <a:pt x="1" y="1"/>
                  </a:moveTo>
                  <a:lnTo>
                    <a:pt x="1741" y="9911"/>
                  </a:lnTo>
                  <a:cubicBezTo>
                    <a:pt x="4324" y="9462"/>
                    <a:pt x="6290" y="8255"/>
                    <a:pt x="7918" y="6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5"/>
            <p:cNvSpPr/>
            <p:nvPr/>
          </p:nvSpPr>
          <p:spPr>
            <a:xfrm>
              <a:off x="2419575" y="2361975"/>
              <a:ext cx="214100" cy="268825"/>
            </a:xfrm>
            <a:custGeom>
              <a:rect b="b" l="l" r="r" t="t"/>
              <a:pathLst>
                <a:path extrusionOk="0" h="10753" w="8564">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5"/>
            <p:cNvSpPr/>
            <p:nvPr/>
          </p:nvSpPr>
          <p:spPr>
            <a:xfrm>
              <a:off x="2302375" y="2124700"/>
              <a:ext cx="395175" cy="406450"/>
            </a:xfrm>
            <a:custGeom>
              <a:rect b="b" l="l" r="r" t="t"/>
              <a:pathLst>
                <a:path extrusionOk="0" h="16258" w="15807">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5"/>
            <p:cNvSpPr/>
            <p:nvPr/>
          </p:nvSpPr>
          <p:spPr>
            <a:xfrm>
              <a:off x="2295350" y="2119125"/>
              <a:ext cx="390275" cy="417625"/>
            </a:xfrm>
            <a:custGeom>
              <a:rect b="b" l="l" r="r" t="t"/>
              <a:pathLst>
                <a:path extrusionOk="0" h="16705" w="15611">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5"/>
            <p:cNvSpPr/>
            <p:nvPr/>
          </p:nvSpPr>
          <p:spPr>
            <a:xfrm>
              <a:off x="2176025" y="2158425"/>
              <a:ext cx="252000" cy="217600"/>
            </a:xfrm>
            <a:custGeom>
              <a:rect b="b" l="l" r="r" t="t"/>
              <a:pathLst>
                <a:path extrusionOk="0" h="8704" w="10080">
                  <a:moveTo>
                    <a:pt x="5054" y="1"/>
                  </a:moveTo>
                  <a:cubicBezTo>
                    <a:pt x="1826" y="1853"/>
                    <a:pt x="1" y="4998"/>
                    <a:pt x="1" y="8704"/>
                  </a:cubicBezTo>
                  <a:lnTo>
                    <a:pt x="10080" y="8704"/>
                  </a:lnTo>
                  <a:lnTo>
                    <a:pt x="50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5"/>
            <p:cNvSpPr/>
            <p:nvPr/>
          </p:nvSpPr>
          <p:spPr>
            <a:xfrm>
              <a:off x="2170425" y="2150700"/>
              <a:ext cx="267425" cy="231650"/>
            </a:xfrm>
            <a:custGeom>
              <a:rect b="b" l="l" r="r" t="t"/>
              <a:pathLst>
                <a:path extrusionOk="0" h="9266" w="10697">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5"/>
            <p:cNvSpPr/>
            <p:nvPr/>
          </p:nvSpPr>
          <p:spPr>
            <a:xfrm>
              <a:off x="2305175" y="2253875"/>
              <a:ext cx="244975" cy="244975"/>
            </a:xfrm>
            <a:custGeom>
              <a:rect b="b" l="l" r="r" t="t"/>
              <a:pathLst>
                <a:path extrusionOk="0" h="9799" w="9799">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5"/>
            <p:cNvSpPr/>
            <p:nvPr/>
          </p:nvSpPr>
          <p:spPr>
            <a:xfrm>
              <a:off x="2299575" y="2247575"/>
              <a:ext cx="256200" cy="256900"/>
            </a:xfrm>
            <a:custGeom>
              <a:rect b="b" l="l" r="r" t="t"/>
              <a:pathLst>
                <a:path extrusionOk="0" h="10276" w="10248">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5"/>
            <p:cNvSpPr/>
            <p:nvPr/>
          </p:nvSpPr>
          <p:spPr>
            <a:xfrm>
              <a:off x="3662600" y="2376000"/>
              <a:ext cx="294800" cy="251575"/>
            </a:xfrm>
            <a:custGeom>
              <a:rect b="b" l="l" r="r" t="t"/>
              <a:pathLst>
                <a:path extrusionOk="0" h="10063" w="11792">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5"/>
            <p:cNvSpPr/>
            <p:nvPr/>
          </p:nvSpPr>
          <p:spPr>
            <a:xfrm>
              <a:off x="3656275" y="2370400"/>
              <a:ext cx="307450" cy="263225"/>
            </a:xfrm>
            <a:custGeom>
              <a:rect b="b" l="l" r="r" t="t"/>
              <a:pathLst>
                <a:path extrusionOk="0" h="10529" w="12298">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5"/>
            <p:cNvSpPr/>
            <p:nvPr/>
          </p:nvSpPr>
          <p:spPr>
            <a:xfrm>
              <a:off x="3913875" y="2376000"/>
              <a:ext cx="197950" cy="247800"/>
            </a:xfrm>
            <a:custGeom>
              <a:rect b="b" l="l" r="r" t="t"/>
              <a:pathLst>
                <a:path extrusionOk="0" h="9912" w="7918">
                  <a:moveTo>
                    <a:pt x="0" y="1"/>
                  </a:moveTo>
                  <a:lnTo>
                    <a:pt x="1741" y="9911"/>
                  </a:lnTo>
                  <a:cubicBezTo>
                    <a:pt x="4324" y="9462"/>
                    <a:pt x="6317" y="8255"/>
                    <a:pt x="7917" y="620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5"/>
            <p:cNvSpPr/>
            <p:nvPr/>
          </p:nvSpPr>
          <p:spPr>
            <a:xfrm>
              <a:off x="3905450" y="2361975"/>
              <a:ext cx="214800" cy="268825"/>
            </a:xfrm>
            <a:custGeom>
              <a:rect b="b" l="l" r="r" t="t"/>
              <a:pathLst>
                <a:path extrusionOk="0" h="10753" w="8592">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5"/>
            <p:cNvSpPr/>
            <p:nvPr/>
          </p:nvSpPr>
          <p:spPr>
            <a:xfrm>
              <a:off x="3788225" y="2124700"/>
              <a:ext cx="395175" cy="406450"/>
            </a:xfrm>
            <a:custGeom>
              <a:rect b="b" l="l" r="r" t="t"/>
              <a:pathLst>
                <a:path extrusionOk="0" h="16258" w="15807">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5"/>
            <p:cNvSpPr/>
            <p:nvPr/>
          </p:nvSpPr>
          <p:spPr>
            <a:xfrm>
              <a:off x="3781200" y="2119125"/>
              <a:ext cx="390975" cy="417625"/>
            </a:xfrm>
            <a:custGeom>
              <a:rect b="b" l="l" r="r" t="t"/>
              <a:pathLst>
                <a:path extrusionOk="0" h="16705" w="15639">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5"/>
            <p:cNvSpPr/>
            <p:nvPr/>
          </p:nvSpPr>
          <p:spPr>
            <a:xfrm>
              <a:off x="3662600" y="2158425"/>
              <a:ext cx="251300" cy="217600"/>
            </a:xfrm>
            <a:custGeom>
              <a:rect b="b" l="l" r="r" t="t"/>
              <a:pathLst>
                <a:path extrusionOk="0" h="8704" w="10052">
                  <a:moveTo>
                    <a:pt x="5026" y="1"/>
                  </a:moveTo>
                  <a:cubicBezTo>
                    <a:pt x="1797" y="1853"/>
                    <a:pt x="0" y="4998"/>
                    <a:pt x="0" y="8704"/>
                  </a:cubicBezTo>
                  <a:lnTo>
                    <a:pt x="10051" y="8704"/>
                  </a:lnTo>
                  <a:lnTo>
                    <a:pt x="50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5"/>
            <p:cNvSpPr/>
            <p:nvPr/>
          </p:nvSpPr>
          <p:spPr>
            <a:xfrm>
              <a:off x="3656275" y="2150700"/>
              <a:ext cx="267450" cy="231650"/>
            </a:xfrm>
            <a:custGeom>
              <a:rect b="b" l="l" r="r" t="t"/>
              <a:pathLst>
                <a:path extrusionOk="0" h="9266" w="10698">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5"/>
            <p:cNvSpPr/>
            <p:nvPr/>
          </p:nvSpPr>
          <p:spPr>
            <a:xfrm>
              <a:off x="3791025" y="2253875"/>
              <a:ext cx="245000" cy="244975"/>
            </a:xfrm>
            <a:custGeom>
              <a:rect b="b" l="l" r="r" t="t"/>
              <a:pathLst>
                <a:path extrusionOk="0" h="9799" w="980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5"/>
            <p:cNvSpPr/>
            <p:nvPr/>
          </p:nvSpPr>
          <p:spPr>
            <a:xfrm>
              <a:off x="3785425" y="2247575"/>
              <a:ext cx="256900" cy="256900"/>
            </a:xfrm>
            <a:custGeom>
              <a:rect b="b" l="l" r="r" t="t"/>
              <a:pathLst>
                <a:path extrusionOk="0" h="10276" w="10276">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5"/>
            <p:cNvSpPr/>
            <p:nvPr/>
          </p:nvSpPr>
          <p:spPr>
            <a:xfrm>
              <a:off x="2155675" y="1182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5"/>
            <p:cNvSpPr/>
            <p:nvPr/>
          </p:nvSpPr>
          <p:spPr>
            <a:xfrm>
              <a:off x="2155675" y="12298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5"/>
            <p:cNvSpPr/>
            <p:nvPr/>
          </p:nvSpPr>
          <p:spPr>
            <a:xfrm>
              <a:off x="2155675" y="1277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5"/>
            <p:cNvSpPr/>
            <p:nvPr/>
          </p:nvSpPr>
          <p:spPr>
            <a:xfrm>
              <a:off x="2155675" y="132460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5"/>
            <p:cNvSpPr/>
            <p:nvPr/>
          </p:nvSpPr>
          <p:spPr>
            <a:xfrm>
              <a:off x="4314625" y="1290925"/>
              <a:ext cx="604350" cy="291850"/>
            </a:xfrm>
            <a:custGeom>
              <a:rect b="b" l="l" r="r" t="t"/>
              <a:pathLst>
                <a:path extrusionOk="0" h="11674" w="24174">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5"/>
            <p:cNvSpPr/>
            <p:nvPr/>
          </p:nvSpPr>
          <p:spPr>
            <a:xfrm>
              <a:off x="4963850" y="149095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5"/>
            <p:cNvSpPr/>
            <p:nvPr/>
          </p:nvSpPr>
          <p:spPr>
            <a:xfrm>
              <a:off x="4963850" y="1537975"/>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5"/>
            <p:cNvSpPr/>
            <p:nvPr/>
          </p:nvSpPr>
          <p:spPr>
            <a:xfrm>
              <a:off x="4963850" y="1585700"/>
              <a:ext cx="277975" cy="11250"/>
            </a:xfrm>
            <a:custGeom>
              <a:rect b="b" l="l" r="r" t="t"/>
              <a:pathLst>
                <a:path extrusionOk="0" h="450" w="11119">
                  <a:moveTo>
                    <a:pt x="1" y="1"/>
                  </a:moveTo>
                  <a:lnTo>
                    <a:pt x="1" y="450"/>
                  </a:lnTo>
                  <a:lnTo>
                    <a:pt x="11118" y="450"/>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5"/>
            <p:cNvSpPr/>
            <p:nvPr/>
          </p:nvSpPr>
          <p:spPr>
            <a:xfrm>
              <a:off x="4963850" y="16327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5"/>
            <p:cNvSpPr/>
            <p:nvPr/>
          </p:nvSpPr>
          <p:spPr>
            <a:xfrm>
              <a:off x="4963850" y="229880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5"/>
            <p:cNvSpPr/>
            <p:nvPr/>
          </p:nvSpPr>
          <p:spPr>
            <a:xfrm>
              <a:off x="4963850" y="2345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5"/>
            <p:cNvSpPr/>
            <p:nvPr/>
          </p:nvSpPr>
          <p:spPr>
            <a:xfrm>
              <a:off x="4963850" y="23935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5"/>
            <p:cNvSpPr/>
            <p:nvPr/>
          </p:nvSpPr>
          <p:spPr>
            <a:xfrm>
              <a:off x="4963850" y="2440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5"/>
            <p:cNvSpPr/>
            <p:nvPr/>
          </p:nvSpPr>
          <p:spPr>
            <a:xfrm>
              <a:off x="2291850" y="3234400"/>
              <a:ext cx="278650" cy="11950"/>
            </a:xfrm>
            <a:custGeom>
              <a:rect b="b" l="l" r="r" t="t"/>
              <a:pathLst>
                <a:path extrusionOk="0" h="478" w="11146">
                  <a:moveTo>
                    <a:pt x="0" y="0"/>
                  </a:moveTo>
                  <a:lnTo>
                    <a:pt x="0" y="477"/>
                  </a:lnTo>
                  <a:lnTo>
                    <a:pt x="11146" y="477"/>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5"/>
            <p:cNvSpPr/>
            <p:nvPr/>
          </p:nvSpPr>
          <p:spPr>
            <a:xfrm>
              <a:off x="2291850" y="3282125"/>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5"/>
            <p:cNvSpPr/>
            <p:nvPr/>
          </p:nvSpPr>
          <p:spPr>
            <a:xfrm>
              <a:off x="2291850" y="3329150"/>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5"/>
            <p:cNvSpPr/>
            <p:nvPr/>
          </p:nvSpPr>
          <p:spPr>
            <a:xfrm>
              <a:off x="2291850" y="3376875"/>
              <a:ext cx="278650" cy="11250"/>
            </a:xfrm>
            <a:custGeom>
              <a:rect b="b" l="l" r="r" t="t"/>
              <a:pathLst>
                <a:path extrusionOk="0" h="450" w="11146">
                  <a:moveTo>
                    <a:pt x="0" y="0"/>
                  </a:moveTo>
                  <a:lnTo>
                    <a:pt x="0" y="450"/>
                  </a:lnTo>
                  <a:lnTo>
                    <a:pt x="11146" y="450"/>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5"/>
            <p:cNvSpPr/>
            <p:nvPr/>
          </p:nvSpPr>
          <p:spPr>
            <a:xfrm>
              <a:off x="4036000" y="2098775"/>
              <a:ext cx="888575" cy="274450"/>
            </a:xfrm>
            <a:custGeom>
              <a:rect b="b" l="l" r="r" t="t"/>
              <a:pathLst>
                <a:path extrusionOk="0" h="10978" w="35543">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5"/>
            <p:cNvSpPr/>
            <p:nvPr/>
          </p:nvSpPr>
          <p:spPr>
            <a:xfrm>
              <a:off x="2418875" y="2616750"/>
              <a:ext cx="11975" cy="600125"/>
            </a:xfrm>
            <a:custGeom>
              <a:rect b="b" l="l" r="r" t="t"/>
              <a:pathLst>
                <a:path extrusionOk="0" h="24005" w="479">
                  <a:moveTo>
                    <a:pt x="1" y="0"/>
                  </a:moveTo>
                  <a:lnTo>
                    <a:pt x="1" y="24004"/>
                  </a:lnTo>
                  <a:lnTo>
                    <a:pt x="478" y="24004"/>
                  </a:lnTo>
                  <a:lnTo>
                    <a:pt x="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5"/>
            <p:cNvSpPr/>
            <p:nvPr/>
          </p:nvSpPr>
          <p:spPr>
            <a:xfrm>
              <a:off x="1831425" y="3538000"/>
              <a:ext cx="129875" cy="102100"/>
            </a:xfrm>
            <a:custGeom>
              <a:rect b="b" l="l" r="r" t="t"/>
              <a:pathLst>
                <a:path extrusionOk="0" h="4084" w="5195">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5"/>
            <p:cNvSpPr/>
            <p:nvPr/>
          </p:nvSpPr>
          <p:spPr>
            <a:xfrm>
              <a:off x="1834225" y="3377750"/>
              <a:ext cx="807875" cy="1698375"/>
            </a:xfrm>
            <a:custGeom>
              <a:rect b="b" l="l" r="r" t="t"/>
              <a:pathLst>
                <a:path extrusionOk="0" h="67935" w="32315">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5"/>
            <p:cNvSpPr/>
            <p:nvPr/>
          </p:nvSpPr>
          <p:spPr>
            <a:xfrm>
              <a:off x="2360625" y="3503225"/>
              <a:ext cx="95475" cy="140375"/>
            </a:xfrm>
            <a:custGeom>
              <a:rect b="b" l="l" r="r" t="t"/>
              <a:pathLst>
                <a:path extrusionOk="0" h="5615" w="3819">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5"/>
            <p:cNvSpPr/>
            <p:nvPr/>
          </p:nvSpPr>
          <p:spPr>
            <a:xfrm>
              <a:off x="4084425" y="2377175"/>
              <a:ext cx="392350" cy="435425"/>
            </a:xfrm>
            <a:custGeom>
              <a:rect b="b" l="l" r="r" t="t"/>
              <a:pathLst>
                <a:path extrusionOk="0" h="17417" w="15694">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5"/>
            <p:cNvSpPr/>
            <p:nvPr/>
          </p:nvSpPr>
          <p:spPr>
            <a:xfrm>
              <a:off x="4079500" y="2371100"/>
              <a:ext cx="398700" cy="447250"/>
            </a:xfrm>
            <a:custGeom>
              <a:rect b="b" l="l" r="r" t="t"/>
              <a:pathLst>
                <a:path extrusionOk="0" h="17890" w="15948">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5"/>
            <p:cNvSpPr/>
            <p:nvPr/>
          </p:nvSpPr>
          <p:spPr>
            <a:xfrm>
              <a:off x="4160925" y="2436200"/>
              <a:ext cx="315850" cy="264150"/>
            </a:xfrm>
            <a:custGeom>
              <a:rect b="b" l="l" r="r" t="t"/>
              <a:pathLst>
                <a:path extrusionOk="0" h="10566" w="12634">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5"/>
            <p:cNvSpPr/>
            <p:nvPr/>
          </p:nvSpPr>
          <p:spPr>
            <a:xfrm>
              <a:off x="4158125" y="2430050"/>
              <a:ext cx="320075" cy="275850"/>
            </a:xfrm>
            <a:custGeom>
              <a:rect b="b" l="l" r="r" t="t"/>
              <a:pathLst>
                <a:path extrusionOk="0" h="11034" w="12803">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5"/>
            <p:cNvSpPr/>
            <p:nvPr/>
          </p:nvSpPr>
          <p:spPr>
            <a:xfrm>
              <a:off x="4207250" y="2635575"/>
              <a:ext cx="66700" cy="50675"/>
            </a:xfrm>
            <a:custGeom>
              <a:rect b="b" l="l" r="r" t="t"/>
              <a:pathLst>
                <a:path extrusionOk="0" h="2027" w="2668">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5"/>
            <p:cNvSpPr/>
            <p:nvPr/>
          </p:nvSpPr>
          <p:spPr>
            <a:xfrm>
              <a:off x="4134950" y="2749975"/>
              <a:ext cx="383950" cy="124375"/>
            </a:xfrm>
            <a:custGeom>
              <a:rect b="b" l="l" r="r" t="t"/>
              <a:pathLst>
                <a:path extrusionOk="0" h="4975" w="15358">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5"/>
            <p:cNvSpPr/>
            <p:nvPr/>
          </p:nvSpPr>
          <p:spPr>
            <a:xfrm>
              <a:off x="4128625" y="2744475"/>
              <a:ext cx="388875" cy="135675"/>
            </a:xfrm>
            <a:custGeom>
              <a:rect b="b" l="l" r="r" t="t"/>
              <a:pathLst>
                <a:path extrusionOk="0" h="5427" w="15555">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5"/>
            <p:cNvSpPr/>
            <p:nvPr/>
          </p:nvSpPr>
          <p:spPr>
            <a:xfrm>
              <a:off x="3856300" y="3795025"/>
              <a:ext cx="103200" cy="213500"/>
            </a:xfrm>
            <a:custGeom>
              <a:rect b="b" l="l" r="r" t="t"/>
              <a:pathLst>
                <a:path extrusionOk="0" h="8540" w="4128">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5"/>
            <p:cNvSpPr/>
            <p:nvPr/>
          </p:nvSpPr>
          <p:spPr>
            <a:xfrm>
              <a:off x="3850000" y="3788875"/>
              <a:ext cx="110200" cy="225325"/>
            </a:xfrm>
            <a:custGeom>
              <a:rect b="b" l="l" r="r" t="t"/>
              <a:pathLst>
                <a:path extrusionOk="0" h="9013" w="4408">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5"/>
            <p:cNvSpPr/>
            <p:nvPr/>
          </p:nvSpPr>
          <p:spPr>
            <a:xfrm>
              <a:off x="3807875" y="3450575"/>
              <a:ext cx="162875" cy="381150"/>
            </a:xfrm>
            <a:custGeom>
              <a:rect b="b" l="l" r="r" t="t"/>
              <a:pathLst>
                <a:path extrusionOk="0" h="15246" w="6515">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5"/>
            <p:cNvSpPr/>
            <p:nvPr/>
          </p:nvSpPr>
          <p:spPr>
            <a:xfrm>
              <a:off x="3802275" y="3444500"/>
              <a:ext cx="174775" cy="392825"/>
            </a:xfrm>
            <a:custGeom>
              <a:rect b="b" l="l" r="r" t="t"/>
              <a:pathLst>
                <a:path extrusionOk="0" h="15713" w="6991">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5"/>
            <p:cNvSpPr/>
            <p:nvPr/>
          </p:nvSpPr>
          <p:spPr>
            <a:xfrm>
              <a:off x="4094250" y="5104850"/>
              <a:ext cx="209875" cy="142550"/>
            </a:xfrm>
            <a:custGeom>
              <a:rect b="b" l="l" r="r" t="t"/>
              <a:pathLst>
                <a:path extrusionOk="0" h="5702" w="8395">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5"/>
            <p:cNvSpPr/>
            <p:nvPr/>
          </p:nvSpPr>
          <p:spPr>
            <a:xfrm>
              <a:off x="4092150" y="5099250"/>
              <a:ext cx="209875" cy="153750"/>
            </a:xfrm>
            <a:custGeom>
              <a:rect b="b" l="l" r="r" t="t"/>
              <a:pathLst>
                <a:path extrusionOk="0" h="6150" w="8395">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5"/>
            <p:cNvSpPr/>
            <p:nvPr/>
          </p:nvSpPr>
          <p:spPr>
            <a:xfrm>
              <a:off x="4095650" y="5121025"/>
              <a:ext cx="197950" cy="126375"/>
            </a:xfrm>
            <a:custGeom>
              <a:rect b="b" l="l" r="r" t="t"/>
              <a:pathLst>
                <a:path extrusionOk="0" h="5055" w="7918">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5"/>
            <p:cNvSpPr/>
            <p:nvPr/>
          </p:nvSpPr>
          <p:spPr>
            <a:xfrm>
              <a:off x="4092150" y="5115125"/>
              <a:ext cx="208475" cy="137875"/>
            </a:xfrm>
            <a:custGeom>
              <a:rect b="b" l="l" r="r" t="t"/>
              <a:pathLst>
                <a:path extrusionOk="0" h="5515" w="8339">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5"/>
            <p:cNvSpPr/>
            <p:nvPr/>
          </p:nvSpPr>
          <p:spPr>
            <a:xfrm>
              <a:off x="4480275" y="5126625"/>
              <a:ext cx="139000" cy="99000"/>
            </a:xfrm>
            <a:custGeom>
              <a:rect b="b" l="l" r="r" t="t"/>
              <a:pathLst>
                <a:path extrusionOk="0" h="3960" w="556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5"/>
            <p:cNvSpPr/>
            <p:nvPr/>
          </p:nvSpPr>
          <p:spPr>
            <a:xfrm>
              <a:off x="4474650" y="5120600"/>
              <a:ext cx="147425" cy="111325"/>
            </a:xfrm>
            <a:custGeom>
              <a:rect b="b" l="l" r="r" t="t"/>
              <a:pathLst>
                <a:path extrusionOk="0" h="4453" w="5897">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5"/>
            <p:cNvSpPr/>
            <p:nvPr/>
          </p:nvSpPr>
          <p:spPr>
            <a:xfrm>
              <a:off x="4485875" y="5175750"/>
              <a:ext cx="127775" cy="49875"/>
            </a:xfrm>
            <a:custGeom>
              <a:rect b="b" l="l" r="r" t="t"/>
              <a:pathLst>
                <a:path extrusionOk="0" h="1995" w="5111">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5"/>
            <p:cNvSpPr/>
            <p:nvPr/>
          </p:nvSpPr>
          <p:spPr>
            <a:xfrm>
              <a:off x="4480275" y="5169875"/>
              <a:ext cx="139700" cy="62050"/>
            </a:xfrm>
            <a:custGeom>
              <a:rect b="b" l="l" r="r" t="t"/>
              <a:pathLst>
                <a:path extrusionOk="0" h="2482" w="5588">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5"/>
            <p:cNvSpPr/>
            <p:nvPr/>
          </p:nvSpPr>
          <p:spPr>
            <a:xfrm>
              <a:off x="4017975" y="3637125"/>
              <a:ext cx="654625" cy="1546225"/>
            </a:xfrm>
            <a:custGeom>
              <a:rect b="b" l="l" r="r" t="t"/>
              <a:pathLst>
                <a:path extrusionOk="0" h="61849" w="26185">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5"/>
            <p:cNvSpPr/>
            <p:nvPr/>
          </p:nvSpPr>
          <p:spPr>
            <a:xfrm>
              <a:off x="4013525" y="3630950"/>
              <a:ext cx="661200" cy="1558175"/>
            </a:xfrm>
            <a:custGeom>
              <a:rect b="b" l="l" r="r" t="t"/>
              <a:pathLst>
                <a:path extrusionOk="0" h="62327" w="26448">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5"/>
            <p:cNvSpPr/>
            <p:nvPr/>
          </p:nvSpPr>
          <p:spPr>
            <a:xfrm>
              <a:off x="4350425" y="4004350"/>
              <a:ext cx="40025" cy="246475"/>
            </a:xfrm>
            <a:custGeom>
              <a:rect b="b" l="l" r="r" t="t"/>
              <a:pathLst>
                <a:path extrusionOk="0" h="9859" w="1601">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5"/>
            <p:cNvSpPr/>
            <p:nvPr/>
          </p:nvSpPr>
          <p:spPr>
            <a:xfrm>
              <a:off x="4370775" y="4022050"/>
              <a:ext cx="101800" cy="48475"/>
            </a:xfrm>
            <a:custGeom>
              <a:rect b="b" l="l" r="r" t="t"/>
              <a:pathLst>
                <a:path extrusionOk="0" h="1939" w="4072">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5"/>
            <p:cNvSpPr/>
            <p:nvPr/>
          </p:nvSpPr>
          <p:spPr>
            <a:xfrm>
              <a:off x="4550450" y="4371275"/>
              <a:ext cx="79350" cy="306325"/>
            </a:xfrm>
            <a:custGeom>
              <a:rect b="b" l="l" r="r" t="t"/>
              <a:pathLst>
                <a:path extrusionOk="0" h="12253" w="3174">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5"/>
            <p:cNvSpPr/>
            <p:nvPr/>
          </p:nvSpPr>
          <p:spPr>
            <a:xfrm>
              <a:off x="4764525" y="2629475"/>
              <a:ext cx="126375" cy="225925"/>
            </a:xfrm>
            <a:custGeom>
              <a:rect b="b" l="l" r="r" t="t"/>
              <a:pathLst>
                <a:path extrusionOk="0" h="9037" w="5055">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5"/>
            <p:cNvSpPr/>
            <p:nvPr/>
          </p:nvSpPr>
          <p:spPr>
            <a:xfrm>
              <a:off x="4765225" y="2623775"/>
              <a:ext cx="131275" cy="237525"/>
            </a:xfrm>
            <a:custGeom>
              <a:rect b="b" l="l" r="r" t="t"/>
              <a:pathLst>
                <a:path extrusionOk="0" h="9501" w="5251">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5"/>
            <p:cNvSpPr/>
            <p:nvPr/>
          </p:nvSpPr>
          <p:spPr>
            <a:xfrm>
              <a:off x="4805950" y="2688050"/>
              <a:ext cx="101775" cy="120325"/>
            </a:xfrm>
            <a:custGeom>
              <a:rect b="b" l="l" r="r" t="t"/>
              <a:pathLst>
                <a:path extrusionOk="0" h="4813" w="4071">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5"/>
            <p:cNvSpPr/>
            <p:nvPr/>
          </p:nvSpPr>
          <p:spPr>
            <a:xfrm>
              <a:off x="4799625" y="2682025"/>
              <a:ext cx="108800" cy="132100"/>
            </a:xfrm>
            <a:custGeom>
              <a:rect b="b" l="l" r="r" t="t"/>
              <a:pathLst>
                <a:path extrusionOk="0" h="5284" w="4352">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5"/>
            <p:cNvSpPr/>
            <p:nvPr/>
          </p:nvSpPr>
          <p:spPr>
            <a:xfrm>
              <a:off x="4770150" y="2830675"/>
              <a:ext cx="77225" cy="73875"/>
            </a:xfrm>
            <a:custGeom>
              <a:rect b="b" l="l" r="r" t="t"/>
              <a:pathLst>
                <a:path extrusionOk="0" h="2955" w="3089">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5"/>
            <p:cNvSpPr/>
            <p:nvPr/>
          </p:nvSpPr>
          <p:spPr>
            <a:xfrm>
              <a:off x="4764525" y="2825200"/>
              <a:ext cx="89175" cy="84950"/>
            </a:xfrm>
            <a:custGeom>
              <a:rect b="b" l="l" r="r" t="t"/>
              <a:pathLst>
                <a:path extrusionOk="0" h="3398" w="3567">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5"/>
            <p:cNvSpPr/>
            <p:nvPr/>
          </p:nvSpPr>
          <p:spPr>
            <a:xfrm>
              <a:off x="3826125" y="2811350"/>
              <a:ext cx="1043000" cy="918300"/>
            </a:xfrm>
            <a:custGeom>
              <a:rect b="b" l="l" r="r" t="t"/>
              <a:pathLst>
                <a:path extrusionOk="0" h="36732" w="4172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5"/>
            <p:cNvSpPr/>
            <p:nvPr/>
          </p:nvSpPr>
          <p:spPr>
            <a:xfrm>
              <a:off x="3820525" y="2805550"/>
              <a:ext cx="1051425" cy="930000"/>
            </a:xfrm>
            <a:custGeom>
              <a:rect b="b" l="l" r="r" t="t"/>
              <a:pathLst>
                <a:path extrusionOk="0" h="37200" w="42057">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5"/>
            <p:cNvSpPr/>
            <p:nvPr/>
          </p:nvSpPr>
          <p:spPr>
            <a:xfrm>
              <a:off x="4528000" y="3305275"/>
              <a:ext cx="55475" cy="49150"/>
            </a:xfrm>
            <a:custGeom>
              <a:rect b="b" l="l" r="r" t="t"/>
              <a:pathLst>
                <a:path extrusionOk="0" h="1966" w="2219">
                  <a:moveTo>
                    <a:pt x="1938" y="1"/>
                  </a:moveTo>
                  <a:lnTo>
                    <a:pt x="0" y="1601"/>
                  </a:lnTo>
                  <a:lnTo>
                    <a:pt x="309" y="1966"/>
                  </a:lnTo>
                  <a:lnTo>
                    <a:pt x="2218" y="366"/>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5"/>
            <p:cNvSpPr/>
            <p:nvPr/>
          </p:nvSpPr>
          <p:spPr>
            <a:xfrm>
              <a:off x="4205850" y="3376875"/>
              <a:ext cx="290600" cy="241475"/>
            </a:xfrm>
            <a:custGeom>
              <a:rect b="b" l="l" r="r" t="t"/>
              <a:pathLst>
                <a:path extrusionOk="0" h="9659" w="11624">
                  <a:moveTo>
                    <a:pt x="11342" y="0"/>
                  </a:moveTo>
                  <a:lnTo>
                    <a:pt x="0" y="9321"/>
                  </a:lnTo>
                  <a:lnTo>
                    <a:pt x="309" y="9658"/>
                  </a:lnTo>
                  <a:lnTo>
                    <a:pt x="11623" y="365"/>
                  </a:lnTo>
                  <a:lnTo>
                    <a:pt x="113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5"/>
            <p:cNvSpPr/>
            <p:nvPr/>
          </p:nvSpPr>
          <p:spPr>
            <a:xfrm>
              <a:off x="4167250" y="3454775"/>
              <a:ext cx="129150" cy="108825"/>
            </a:xfrm>
            <a:custGeom>
              <a:rect b="b" l="l" r="r" t="t"/>
              <a:pathLst>
                <a:path extrusionOk="0" h="4353" w="5166">
                  <a:moveTo>
                    <a:pt x="4857" y="1"/>
                  </a:moveTo>
                  <a:lnTo>
                    <a:pt x="0" y="3987"/>
                  </a:lnTo>
                  <a:lnTo>
                    <a:pt x="281" y="4352"/>
                  </a:lnTo>
                  <a:lnTo>
                    <a:pt x="5166" y="366"/>
                  </a:lnTo>
                  <a:lnTo>
                    <a:pt x="48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5"/>
            <p:cNvSpPr/>
            <p:nvPr/>
          </p:nvSpPr>
          <p:spPr>
            <a:xfrm>
              <a:off x="3883675" y="3624500"/>
              <a:ext cx="118650" cy="385075"/>
            </a:xfrm>
            <a:custGeom>
              <a:rect b="b" l="l" r="r" t="t"/>
              <a:pathLst>
                <a:path extrusionOk="0" h="15403" w="4746">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5"/>
            <p:cNvSpPr/>
            <p:nvPr/>
          </p:nvSpPr>
          <p:spPr>
            <a:xfrm>
              <a:off x="3878775" y="3619025"/>
              <a:ext cx="128450" cy="396575"/>
            </a:xfrm>
            <a:custGeom>
              <a:rect b="b" l="l" r="r" t="t"/>
              <a:pathLst>
                <a:path extrusionOk="0" h="15863" w="5138">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5"/>
            <p:cNvSpPr/>
            <p:nvPr/>
          </p:nvSpPr>
          <p:spPr>
            <a:xfrm>
              <a:off x="4737150" y="3094725"/>
              <a:ext cx="70925" cy="163550"/>
            </a:xfrm>
            <a:custGeom>
              <a:rect b="b" l="l" r="r" t="t"/>
              <a:pathLst>
                <a:path extrusionOk="0" h="6542" w="2837">
                  <a:moveTo>
                    <a:pt x="1" y="0"/>
                  </a:moveTo>
                  <a:lnTo>
                    <a:pt x="2836" y="654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5"/>
            <p:cNvSpPr/>
            <p:nvPr/>
          </p:nvSpPr>
          <p:spPr>
            <a:xfrm>
              <a:off x="4730125" y="3088925"/>
              <a:ext cx="84250" cy="175525"/>
            </a:xfrm>
            <a:custGeom>
              <a:rect b="b" l="l" r="r" t="t"/>
              <a:pathLst>
                <a:path extrusionOk="0" h="7021" w="337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5"/>
            <p:cNvSpPr/>
            <p:nvPr/>
          </p:nvSpPr>
          <p:spPr>
            <a:xfrm>
              <a:off x="3973525" y="3851475"/>
              <a:ext cx="22225" cy="90425"/>
            </a:xfrm>
            <a:custGeom>
              <a:rect b="b" l="l" r="r" t="t"/>
              <a:pathLst>
                <a:path extrusionOk="0" h="3617" w="889">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5"/>
            <p:cNvSpPr/>
            <p:nvPr/>
          </p:nvSpPr>
          <p:spPr>
            <a:xfrm>
              <a:off x="3967900" y="3845725"/>
              <a:ext cx="33025" cy="101975"/>
            </a:xfrm>
            <a:custGeom>
              <a:rect b="b" l="l" r="r" t="t"/>
              <a:pathLst>
                <a:path extrusionOk="0" h="4079" w="1321">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5"/>
            <p:cNvSpPr/>
            <p:nvPr/>
          </p:nvSpPr>
          <p:spPr>
            <a:xfrm>
              <a:off x="3935625" y="3881125"/>
              <a:ext cx="53525" cy="115525"/>
            </a:xfrm>
            <a:custGeom>
              <a:rect b="b" l="l" r="r" t="t"/>
              <a:pathLst>
                <a:path extrusionOk="0" h="4621" w="2141">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5"/>
            <p:cNvSpPr/>
            <p:nvPr/>
          </p:nvSpPr>
          <p:spPr>
            <a:xfrm>
              <a:off x="3932125" y="3875200"/>
              <a:ext cx="57575" cy="127325"/>
            </a:xfrm>
            <a:custGeom>
              <a:rect b="b" l="l" r="r" t="t"/>
              <a:pathLst>
                <a:path extrusionOk="0" h="5093" w="2303">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5"/>
            <p:cNvSpPr/>
            <p:nvPr/>
          </p:nvSpPr>
          <p:spPr>
            <a:xfrm>
              <a:off x="3952475" y="3904550"/>
              <a:ext cx="18275" cy="72300"/>
            </a:xfrm>
            <a:custGeom>
              <a:rect b="b" l="l" r="r" t="t"/>
              <a:pathLst>
                <a:path extrusionOk="0" h="2892" w="731">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5"/>
            <p:cNvSpPr/>
            <p:nvPr/>
          </p:nvSpPr>
          <p:spPr>
            <a:xfrm>
              <a:off x="4649425" y="3143050"/>
              <a:ext cx="18275" cy="224025"/>
            </a:xfrm>
            <a:custGeom>
              <a:rect b="b" l="l" r="r" t="t"/>
              <a:pathLst>
                <a:path extrusionOk="0" h="8961" w="731">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5"/>
            <p:cNvSpPr/>
            <p:nvPr/>
          </p:nvSpPr>
          <p:spPr>
            <a:xfrm>
              <a:off x="4652225" y="3168275"/>
              <a:ext cx="37925" cy="131550"/>
            </a:xfrm>
            <a:custGeom>
              <a:rect b="b" l="l" r="r" t="t"/>
              <a:pathLst>
                <a:path extrusionOk="0" h="5262" w="1517">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5"/>
            <p:cNvSpPr/>
            <p:nvPr/>
          </p:nvSpPr>
          <p:spPr>
            <a:xfrm>
              <a:off x="3982650" y="3160575"/>
              <a:ext cx="18275" cy="252825"/>
            </a:xfrm>
            <a:custGeom>
              <a:rect b="b" l="l" r="r" t="t"/>
              <a:pathLst>
                <a:path extrusionOk="0" h="10113" w="731">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5"/>
            <p:cNvSpPr/>
            <p:nvPr/>
          </p:nvSpPr>
          <p:spPr>
            <a:xfrm>
              <a:off x="3400100" y="2659400"/>
              <a:ext cx="126350" cy="233900"/>
            </a:xfrm>
            <a:custGeom>
              <a:rect b="b" l="l" r="r" t="t"/>
              <a:pathLst>
                <a:path extrusionOk="0" h="9356" w="5054">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5"/>
            <p:cNvSpPr/>
            <p:nvPr/>
          </p:nvSpPr>
          <p:spPr>
            <a:xfrm>
              <a:off x="3395875" y="2653250"/>
              <a:ext cx="136900" cy="245950"/>
            </a:xfrm>
            <a:custGeom>
              <a:rect b="b" l="l" r="r" t="t"/>
              <a:pathLst>
                <a:path extrusionOk="0" h="9838" w="5476">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5"/>
            <p:cNvSpPr/>
            <p:nvPr/>
          </p:nvSpPr>
          <p:spPr>
            <a:xfrm>
              <a:off x="3487125" y="2863100"/>
              <a:ext cx="346050" cy="500625"/>
            </a:xfrm>
            <a:custGeom>
              <a:rect b="b" l="l" r="r" t="t"/>
              <a:pathLst>
                <a:path extrusionOk="0" h="20025" w="13842">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5"/>
            <p:cNvSpPr/>
            <p:nvPr/>
          </p:nvSpPr>
          <p:spPr>
            <a:xfrm>
              <a:off x="3480800" y="2857400"/>
              <a:ext cx="350275" cy="512475"/>
            </a:xfrm>
            <a:custGeom>
              <a:rect b="b" l="l" r="r" t="t"/>
              <a:pathLst>
                <a:path extrusionOk="0" h="20499" w="14011">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5"/>
            <p:cNvSpPr/>
            <p:nvPr/>
          </p:nvSpPr>
          <p:spPr>
            <a:xfrm>
              <a:off x="3115850" y="2418375"/>
              <a:ext cx="301125" cy="330350"/>
            </a:xfrm>
            <a:custGeom>
              <a:rect b="b" l="l" r="r" t="t"/>
              <a:pathLst>
                <a:path extrusionOk="0" h="13214" w="12045">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5"/>
            <p:cNvSpPr/>
            <p:nvPr/>
          </p:nvSpPr>
          <p:spPr>
            <a:xfrm>
              <a:off x="3123550" y="2412500"/>
              <a:ext cx="294825" cy="342125"/>
            </a:xfrm>
            <a:custGeom>
              <a:rect b="b" l="l" r="r" t="t"/>
              <a:pathLst>
                <a:path extrusionOk="0" h="13685" w="11793">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5"/>
            <p:cNvSpPr/>
            <p:nvPr/>
          </p:nvSpPr>
          <p:spPr>
            <a:xfrm>
              <a:off x="3035125" y="2305125"/>
              <a:ext cx="402900" cy="383475"/>
            </a:xfrm>
            <a:custGeom>
              <a:rect b="b" l="l" r="r" t="t"/>
              <a:pathLst>
                <a:path extrusionOk="0" h="15339" w="16116">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5"/>
            <p:cNvSpPr/>
            <p:nvPr/>
          </p:nvSpPr>
          <p:spPr>
            <a:xfrm>
              <a:off x="3054075" y="2298800"/>
              <a:ext cx="384650" cy="395875"/>
            </a:xfrm>
            <a:custGeom>
              <a:rect b="b" l="l" r="r" t="t"/>
              <a:pathLst>
                <a:path extrusionOk="0" h="15835" w="15386">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45"/>
            <p:cNvSpPr/>
            <p:nvPr/>
          </p:nvSpPr>
          <p:spPr>
            <a:xfrm>
              <a:off x="3253400" y="2545500"/>
              <a:ext cx="71625" cy="89550"/>
            </a:xfrm>
            <a:custGeom>
              <a:rect b="b" l="l" r="r" t="t"/>
              <a:pathLst>
                <a:path extrusionOk="0" h="3582" w="2865">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45"/>
            <p:cNvSpPr/>
            <p:nvPr/>
          </p:nvSpPr>
          <p:spPr>
            <a:xfrm>
              <a:off x="3258325" y="2540250"/>
              <a:ext cx="73725" cy="100375"/>
            </a:xfrm>
            <a:custGeom>
              <a:rect b="b" l="l" r="r" t="t"/>
              <a:pathLst>
                <a:path extrusionOk="0" h="4015" w="2949">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5"/>
            <p:cNvSpPr/>
            <p:nvPr/>
          </p:nvSpPr>
          <p:spPr>
            <a:xfrm>
              <a:off x="3096175" y="2715150"/>
              <a:ext cx="256925" cy="96750"/>
            </a:xfrm>
            <a:custGeom>
              <a:rect b="b" l="l" r="r" t="t"/>
              <a:pathLst>
                <a:path extrusionOk="0" h="3870" w="10277">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45"/>
            <p:cNvSpPr/>
            <p:nvPr/>
          </p:nvSpPr>
          <p:spPr>
            <a:xfrm>
              <a:off x="3089875" y="2709400"/>
              <a:ext cx="269550" cy="108575"/>
            </a:xfrm>
            <a:custGeom>
              <a:rect b="b" l="l" r="r" t="t"/>
              <a:pathLst>
                <a:path extrusionOk="0" h="4343" w="10782">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5"/>
            <p:cNvSpPr/>
            <p:nvPr/>
          </p:nvSpPr>
          <p:spPr>
            <a:xfrm>
              <a:off x="2812625" y="5107575"/>
              <a:ext cx="230250" cy="130200"/>
            </a:xfrm>
            <a:custGeom>
              <a:rect b="b" l="l" r="r" t="t"/>
              <a:pathLst>
                <a:path extrusionOk="0" h="5208" w="921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5"/>
            <p:cNvSpPr/>
            <p:nvPr/>
          </p:nvSpPr>
          <p:spPr>
            <a:xfrm>
              <a:off x="2811925" y="5102075"/>
              <a:ext cx="226025" cy="141800"/>
            </a:xfrm>
            <a:custGeom>
              <a:rect b="b" l="l" r="r" t="t"/>
              <a:pathLst>
                <a:path extrusionOk="0" h="5672" w="9041">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5"/>
            <p:cNvSpPr/>
            <p:nvPr/>
          </p:nvSpPr>
          <p:spPr>
            <a:xfrm>
              <a:off x="2816150" y="5125225"/>
              <a:ext cx="209875" cy="112550"/>
            </a:xfrm>
            <a:custGeom>
              <a:rect b="b" l="l" r="r" t="t"/>
              <a:pathLst>
                <a:path extrusionOk="0" h="4502" w="8395">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5"/>
            <p:cNvSpPr/>
            <p:nvPr/>
          </p:nvSpPr>
          <p:spPr>
            <a:xfrm>
              <a:off x="2811925" y="5119425"/>
              <a:ext cx="220425" cy="124450"/>
            </a:xfrm>
            <a:custGeom>
              <a:rect b="b" l="l" r="r" t="t"/>
              <a:pathLst>
                <a:path extrusionOk="0" h="4978" w="8817">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5"/>
            <p:cNvSpPr/>
            <p:nvPr/>
          </p:nvSpPr>
          <p:spPr>
            <a:xfrm>
              <a:off x="3328500" y="5107575"/>
              <a:ext cx="230250" cy="130200"/>
            </a:xfrm>
            <a:custGeom>
              <a:rect b="b" l="l" r="r" t="t"/>
              <a:pathLst>
                <a:path extrusionOk="0" h="5208" w="921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5"/>
            <p:cNvSpPr/>
            <p:nvPr/>
          </p:nvSpPr>
          <p:spPr>
            <a:xfrm>
              <a:off x="3333425" y="5102075"/>
              <a:ext cx="226025" cy="141800"/>
            </a:xfrm>
            <a:custGeom>
              <a:rect b="b" l="l" r="r" t="t"/>
              <a:pathLst>
                <a:path extrusionOk="0" h="5672" w="9041">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5"/>
            <p:cNvSpPr/>
            <p:nvPr/>
          </p:nvSpPr>
          <p:spPr>
            <a:xfrm>
              <a:off x="3345350" y="5125225"/>
              <a:ext cx="209875" cy="112550"/>
            </a:xfrm>
            <a:custGeom>
              <a:rect b="b" l="l" r="r" t="t"/>
              <a:pathLst>
                <a:path extrusionOk="0" h="4502" w="8395">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5"/>
            <p:cNvSpPr/>
            <p:nvPr/>
          </p:nvSpPr>
          <p:spPr>
            <a:xfrm>
              <a:off x="3339025" y="5119425"/>
              <a:ext cx="220425" cy="124450"/>
            </a:xfrm>
            <a:custGeom>
              <a:rect b="b" l="l" r="r" t="t"/>
              <a:pathLst>
                <a:path extrusionOk="0" h="4978" w="8817">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45"/>
            <p:cNvSpPr/>
            <p:nvPr/>
          </p:nvSpPr>
          <p:spPr>
            <a:xfrm>
              <a:off x="2910200" y="3517250"/>
              <a:ext cx="615550" cy="1665775"/>
            </a:xfrm>
            <a:custGeom>
              <a:rect b="b" l="l" r="r" t="t"/>
              <a:pathLst>
                <a:path extrusionOk="0" h="66631" w="24622">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5"/>
            <p:cNvSpPr/>
            <p:nvPr/>
          </p:nvSpPr>
          <p:spPr>
            <a:xfrm>
              <a:off x="2905275" y="3511100"/>
              <a:ext cx="626800" cy="1678025"/>
            </a:xfrm>
            <a:custGeom>
              <a:rect b="b" l="l" r="r" t="t"/>
              <a:pathLst>
                <a:path extrusionOk="0" h="67121" w="25072">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45"/>
            <p:cNvSpPr/>
            <p:nvPr/>
          </p:nvSpPr>
          <p:spPr>
            <a:xfrm>
              <a:off x="3183925" y="3855550"/>
              <a:ext cx="78625" cy="139825"/>
            </a:xfrm>
            <a:custGeom>
              <a:rect b="b" l="l" r="r" t="t"/>
              <a:pathLst>
                <a:path extrusionOk="0" h="5593" w="3145">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45"/>
            <p:cNvSpPr/>
            <p:nvPr/>
          </p:nvSpPr>
          <p:spPr>
            <a:xfrm>
              <a:off x="2589450" y="2878550"/>
              <a:ext cx="361475" cy="677325"/>
            </a:xfrm>
            <a:custGeom>
              <a:rect b="b" l="l" r="r" t="t"/>
              <a:pathLst>
                <a:path extrusionOk="0" h="27093" w="14459">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5"/>
            <p:cNvSpPr/>
            <p:nvPr/>
          </p:nvSpPr>
          <p:spPr>
            <a:xfrm>
              <a:off x="2588725" y="2872225"/>
              <a:ext cx="367825" cy="689625"/>
            </a:xfrm>
            <a:custGeom>
              <a:rect b="b" l="l" r="r" t="t"/>
              <a:pathLst>
                <a:path extrusionOk="0" h="27585" w="14713">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5"/>
            <p:cNvSpPr/>
            <p:nvPr/>
          </p:nvSpPr>
          <p:spPr>
            <a:xfrm>
              <a:off x="2888425" y="3476525"/>
              <a:ext cx="122150" cy="126200"/>
            </a:xfrm>
            <a:custGeom>
              <a:rect b="b" l="l" r="r" t="t"/>
              <a:pathLst>
                <a:path extrusionOk="0" h="5048" w="4886">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5"/>
            <p:cNvSpPr/>
            <p:nvPr/>
          </p:nvSpPr>
          <p:spPr>
            <a:xfrm>
              <a:off x="2882825" y="3470650"/>
              <a:ext cx="126350" cy="137850"/>
            </a:xfrm>
            <a:custGeom>
              <a:rect b="b" l="l" r="r" t="t"/>
              <a:pathLst>
                <a:path extrusionOk="0" h="5514" w="5054">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45"/>
            <p:cNvSpPr/>
            <p:nvPr/>
          </p:nvSpPr>
          <p:spPr>
            <a:xfrm>
              <a:off x="2922825" y="3491975"/>
              <a:ext cx="54775" cy="71700"/>
            </a:xfrm>
            <a:custGeom>
              <a:rect b="b" l="l" r="r" t="t"/>
              <a:pathLst>
                <a:path extrusionOk="0" h="2868" w="2191">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5"/>
            <p:cNvSpPr/>
            <p:nvPr/>
          </p:nvSpPr>
          <p:spPr>
            <a:xfrm>
              <a:off x="2916500" y="3485800"/>
              <a:ext cx="65300" cy="83400"/>
            </a:xfrm>
            <a:custGeom>
              <a:rect b="b" l="l" r="r" t="t"/>
              <a:pathLst>
                <a:path extrusionOk="0" h="3336" w="2612">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45"/>
            <p:cNvSpPr/>
            <p:nvPr/>
          </p:nvSpPr>
          <p:spPr>
            <a:xfrm>
              <a:off x="2907375" y="2774425"/>
              <a:ext cx="602250" cy="818975"/>
            </a:xfrm>
            <a:custGeom>
              <a:rect b="b" l="l" r="r" t="t"/>
              <a:pathLst>
                <a:path extrusionOk="0" h="32759" w="2409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5"/>
            <p:cNvSpPr/>
            <p:nvPr/>
          </p:nvSpPr>
          <p:spPr>
            <a:xfrm>
              <a:off x="2901775" y="2769050"/>
              <a:ext cx="613450" cy="830350"/>
            </a:xfrm>
            <a:custGeom>
              <a:rect b="b" l="l" r="r" t="t"/>
              <a:pathLst>
                <a:path extrusionOk="0" h="33214" w="24538">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45"/>
            <p:cNvSpPr/>
            <p:nvPr/>
          </p:nvSpPr>
          <p:spPr>
            <a:xfrm>
              <a:off x="3490625" y="2898200"/>
              <a:ext cx="312375" cy="474625"/>
            </a:xfrm>
            <a:custGeom>
              <a:rect b="b" l="l" r="r" t="t"/>
              <a:pathLst>
                <a:path extrusionOk="0" h="18985" w="12495">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45"/>
            <p:cNvSpPr/>
            <p:nvPr/>
          </p:nvSpPr>
          <p:spPr>
            <a:xfrm>
              <a:off x="3484325" y="2892300"/>
              <a:ext cx="325675" cy="486700"/>
            </a:xfrm>
            <a:custGeom>
              <a:rect b="b" l="l" r="r" t="t"/>
              <a:pathLst>
                <a:path extrusionOk="0" h="19468" w="13027">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0" name="Google Shape;2230;p45"/>
          <p:cNvSpPr txBox="1"/>
          <p:nvPr>
            <p:ph idx="4294967295" type="title"/>
          </p:nvPr>
        </p:nvSpPr>
        <p:spPr>
          <a:xfrm>
            <a:off x="2319066" y="1243909"/>
            <a:ext cx="5427300" cy="26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br>
              <a:rPr lang="en" sz="6000"/>
            </a:br>
            <a:r>
              <a:rPr lang="en" sz="6000"/>
              <a:t>03</a:t>
            </a:r>
            <a:br>
              <a:rPr lang="en" sz="6000"/>
            </a:br>
            <a:r>
              <a:rPr lang="en" sz="4000"/>
              <a:t>Pipeline</a:t>
            </a:r>
            <a:endParaRPr sz="4000"/>
          </a:p>
          <a:p>
            <a:pPr indent="0" lvl="0" marL="0" marR="0" rtl="0" algn="l">
              <a:lnSpc>
                <a:spcPct val="100000"/>
              </a:lnSpc>
              <a:spcBef>
                <a:spcPts val="0"/>
              </a:spcBef>
              <a:spcAft>
                <a:spcPts val="0"/>
              </a:spcAft>
              <a:buSzPts val="2800"/>
              <a:buNone/>
            </a:pPr>
            <a:r>
              <a:rPr lang="en" sz="4000"/>
              <a:t>Automation </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pic>
        <p:nvPicPr>
          <p:cNvPr id="2235" name="Google Shape;2235;p46"/>
          <p:cNvPicPr preferRelativeResize="0"/>
          <p:nvPr/>
        </p:nvPicPr>
        <p:blipFill>
          <a:blip r:embed="rId3">
            <a:alphaModFix/>
          </a:blip>
          <a:stretch>
            <a:fillRect/>
          </a:stretch>
        </p:blipFill>
        <p:spPr>
          <a:xfrm>
            <a:off x="1138337" y="335638"/>
            <a:ext cx="6867326" cy="4472224"/>
          </a:xfrm>
          <a:prstGeom prst="rect">
            <a:avLst/>
          </a:prstGeom>
          <a:noFill/>
          <a:ln>
            <a:noFill/>
          </a:ln>
        </p:spPr>
      </p:pic>
      <p:pic>
        <p:nvPicPr>
          <p:cNvPr id="2236" name="Google Shape;2236;p46"/>
          <p:cNvPicPr preferRelativeResize="0"/>
          <p:nvPr/>
        </p:nvPicPr>
        <p:blipFill>
          <a:blip r:embed="rId4">
            <a:alphaModFix/>
          </a:blip>
          <a:stretch>
            <a:fillRect/>
          </a:stretch>
        </p:blipFill>
        <p:spPr>
          <a:xfrm>
            <a:off x="3524250" y="3236213"/>
            <a:ext cx="2095500" cy="1571625"/>
          </a:xfrm>
          <a:prstGeom prst="rect">
            <a:avLst/>
          </a:prstGeom>
          <a:noFill/>
          <a:ln>
            <a:noFill/>
          </a:ln>
        </p:spPr>
      </p:pic>
      <p:pic>
        <p:nvPicPr>
          <p:cNvPr id="2237" name="Google Shape;2237;p46"/>
          <p:cNvPicPr preferRelativeResize="0"/>
          <p:nvPr/>
        </p:nvPicPr>
        <p:blipFill>
          <a:blip r:embed="rId5">
            <a:alphaModFix/>
          </a:blip>
          <a:stretch>
            <a:fillRect/>
          </a:stretch>
        </p:blipFill>
        <p:spPr>
          <a:xfrm>
            <a:off x="2105025" y="1593125"/>
            <a:ext cx="4933950" cy="3333750"/>
          </a:xfrm>
          <a:prstGeom prst="rect">
            <a:avLst/>
          </a:prstGeom>
          <a:noFill/>
          <a:ln>
            <a:noFill/>
          </a:ln>
        </p:spPr>
      </p:pic>
      <p:pic>
        <p:nvPicPr>
          <p:cNvPr id="2238" name="Google Shape;2238;p46"/>
          <p:cNvPicPr preferRelativeResize="0"/>
          <p:nvPr/>
        </p:nvPicPr>
        <p:blipFill>
          <a:blip r:embed="rId6">
            <a:alphaModFix/>
          </a:blip>
          <a:stretch>
            <a:fillRect/>
          </a:stretch>
        </p:blipFill>
        <p:spPr>
          <a:xfrm>
            <a:off x="3260013" y="588627"/>
            <a:ext cx="2623975" cy="110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6"/>
                                        </p:tgtEl>
                                        <p:attrNameLst>
                                          <p:attrName>style.visibility</p:attrName>
                                        </p:attrNameLst>
                                      </p:cBhvr>
                                      <p:to>
                                        <p:strVal val="visible"/>
                                      </p:to>
                                    </p:set>
                                    <p:animEffect filter="fade" transition="in">
                                      <p:cBhvr>
                                        <p:cTn dur="1000"/>
                                        <p:tgtEl>
                                          <p:spTgt spid="2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7"/>
                                        </p:tgtEl>
                                        <p:attrNameLst>
                                          <p:attrName>style.visibility</p:attrName>
                                        </p:attrNameLst>
                                      </p:cBhvr>
                                      <p:to>
                                        <p:strVal val="visible"/>
                                      </p:to>
                                    </p:set>
                                    <p:animEffect filter="fade" transition="in">
                                      <p:cBhvr>
                                        <p:cTn dur="800"/>
                                        <p:tgtEl>
                                          <p:spTgt spid="2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pic>
        <p:nvPicPr>
          <p:cNvPr id="2243" name="Google Shape;2243;p47"/>
          <p:cNvPicPr preferRelativeResize="0"/>
          <p:nvPr/>
        </p:nvPicPr>
        <p:blipFill>
          <a:blip r:embed="rId3">
            <a:alphaModFix/>
          </a:blip>
          <a:stretch>
            <a:fillRect/>
          </a:stretch>
        </p:blipFill>
        <p:spPr>
          <a:xfrm>
            <a:off x="740375" y="121500"/>
            <a:ext cx="766324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grpSp>
        <p:nvGrpSpPr>
          <p:cNvPr id="1653" name="Google Shape;1653;p30"/>
          <p:cNvGrpSpPr/>
          <p:nvPr/>
        </p:nvGrpSpPr>
        <p:grpSpPr>
          <a:xfrm>
            <a:off x="3994598" y="1510458"/>
            <a:ext cx="4430405" cy="3106404"/>
            <a:chOff x="862950" y="825025"/>
            <a:chExt cx="5862650" cy="4111175"/>
          </a:xfrm>
        </p:grpSpPr>
        <p:sp>
          <p:nvSpPr>
            <p:cNvPr id="1654" name="Google Shape;1654;p30"/>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0"/>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0"/>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0"/>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0"/>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0"/>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0"/>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0"/>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0"/>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0"/>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0"/>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0"/>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0"/>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0"/>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0"/>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0"/>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0"/>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0"/>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0"/>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0"/>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0"/>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0"/>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0"/>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0"/>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0"/>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0"/>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0"/>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0"/>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0"/>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0"/>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0"/>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0"/>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0"/>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0"/>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0"/>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0"/>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0"/>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0"/>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0"/>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0"/>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0"/>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0"/>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0"/>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0"/>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0"/>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0"/>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0"/>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0"/>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0"/>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0"/>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0"/>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0"/>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0"/>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0"/>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0"/>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0"/>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0"/>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0"/>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0"/>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0"/>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0"/>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0"/>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0"/>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0"/>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0"/>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0"/>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0"/>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0"/>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0"/>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0"/>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0"/>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0"/>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0"/>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0"/>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0"/>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0"/>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0"/>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0"/>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30"/>
          <p:cNvGrpSpPr/>
          <p:nvPr/>
        </p:nvGrpSpPr>
        <p:grpSpPr>
          <a:xfrm>
            <a:off x="731647" y="573573"/>
            <a:ext cx="635100" cy="734640"/>
            <a:chOff x="731647" y="573573"/>
            <a:chExt cx="635100" cy="734640"/>
          </a:xfrm>
        </p:grpSpPr>
        <p:grpSp>
          <p:nvGrpSpPr>
            <p:cNvPr id="1864" name="Google Shape;1864;p30"/>
            <p:cNvGrpSpPr/>
            <p:nvPr/>
          </p:nvGrpSpPr>
          <p:grpSpPr>
            <a:xfrm>
              <a:off x="731647" y="573573"/>
              <a:ext cx="635100" cy="635100"/>
              <a:chOff x="917231" y="750460"/>
              <a:chExt cx="635100" cy="635100"/>
            </a:xfrm>
          </p:grpSpPr>
          <p:sp>
            <p:nvSpPr>
              <p:cNvPr id="1865" name="Google Shape;1865;p30"/>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30"/>
            <p:cNvGrpSpPr/>
            <p:nvPr/>
          </p:nvGrpSpPr>
          <p:grpSpPr>
            <a:xfrm>
              <a:off x="961679" y="1281213"/>
              <a:ext cx="175013" cy="27000"/>
              <a:chOff x="5662375" y="212375"/>
              <a:chExt cx="175013" cy="27000"/>
            </a:xfrm>
          </p:grpSpPr>
          <p:sp>
            <p:nvSpPr>
              <p:cNvPr id="1868" name="Google Shape;1868;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69" name="Google Shape;1869;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70" name="Google Shape;1870;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871" name="Google Shape;1871;p30"/>
          <p:cNvGrpSpPr/>
          <p:nvPr/>
        </p:nvGrpSpPr>
        <p:grpSpPr>
          <a:xfrm>
            <a:off x="731647" y="1650460"/>
            <a:ext cx="635100" cy="733490"/>
            <a:chOff x="731647" y="1650460"/>
            <a:chExt cx="635100" cy="733490"/>
          </a:xfrm>
        </p:grpSpPr>
        <p:grpSp>
          <p:nvGrpSpPr>
            <p:cNvPr id="1872" name="Google Shape;1872;p30"/>
            <p:cNvGrpSpPr/>
            <p:nvPr/>
          </p:nvGrpSpPr>
          <p:grpSpPr>
            <a:xfrm>
              <a:off x="731647" y="1650460"/>
              <a:ext cx="635100" cy="635100"/>
              <a:chOff x="917231" y="1827973"/>
              <a:chExt cx="635100" cy="635100"/>
            </a:xfrm>
          </p:grpSpPr>
          <p:sp>
            <p:nvSpPr>
              <p:cNvPr id="1873" name="Google Shape;1873;p30"/>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30"/>
            <p:cNvGrpSpPr/>
            <p:nvPr/>
          </p:nvGrpSpPr>
          <p:grpSpPr>
            <a:xfrm>
              <a:off x="961679" y="2356951"/>
              <a:ext cx="175013" cy="27000"/>
              <a:chOff x="5662375" y="212375"/>
              <a:chExt cx="175013" cy="27000"/>
            </a:xfrm>
          </p:grpSpPr>
          <p:sp>
            <p:nvSpPr>
              <p:cNvPr id="1876" name="Google Shape;1876;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77" name="Google Shape;1877;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78" name="Google Shape;1878;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879" name="Google Shape;1879;p30"/>
          <p:cNvGrpSpPr/>
          <p:nvPr/>
        </p:nvGrpSpPr>
        <p:grpSpPr>
          <a:xfrm>
            <a:off x="731647" y="2728277"/>
            <a:ext cx="635100" cy="734984"/>
            <a:chOff x="731647" y="2728277"/>
            <a:chExt cx="635100" cy="734984"/>
          </a:xfrm>
        </p:grpSpPr>
        <p:grpSp>
          <p:nvGrpSpPr>
            <p:cNvPr id="1880" name="Google Shape;1880;p30"/>
            <p:cNvGrpSpPr/>
            <p:nvPr/>
          </p:nvGrpSpPr>
          <p:grpSpPr>
            <a:xfrm>
              <a:off x="731647" y="2728277"/>
              <a:ext cx="635100" cy="635100"/>
              <a:chOff x="917231" y="2905502"/>
              <a:chExt cx="635100" cy="635100"/>
            </a:xfrm>
          </p:grpSpPr>
          <p:sp>
            <p:nvSpPr>
              <p:cNvPr id="1881" name="Google Shape;1881;p30"/>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30"/>
            <p:cNvGrpSpPr/>
            <p:nvPr/>
          </p:nvGrpSpPr>
          <p:grpSpPr>
            <a:xfrm>
              <a:off x="961679" y="3436260"/>
              <a:ext cx="175013" cy="27000"/>
              <a:chOff x="5662375" y="212375"/>
              <a:chExt cx="175013" cy="27000"/>
            </a:xfrm>
          </p:grpSpPr>
          <p:sp>
            <p:nvSpPr>
              <p:cNvPr id="1884" name="Google Shape;1884;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85" name="Google Shape;1885;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86" name="Google Shape;1886;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887" name="Google Shape;1887;p30"/>
          <p:cNvGrpSpPr/>
          <p:nvPr/>
        </p:nvGrpSpPr>
        <p:grpSpPr>
          <a:xfrm>
            <a:off x="731647" y="3806675"/>
            <a:ext cx="635100" cy="734704"/>
            <a:chOff x="731647" y="3806675"/>
            <a:chExt cx="635100" cy="734704"/>
          </a:xfrm>
        </p:grpSpPr>
        <p:grpSp>
          <p:nvGrpSpPr>
            <p:cNvPr id="1888" name="Google Shape;1888;p30"/>
            <p:cNvGrpSpPr/>
            <p:nvPr/>
          </p:nvGrpSpPr>
          <p:grpSpPr>
            <a:xfrm>
              <a:off x="731647" y="3806675"/>
              <a:ext cx="635100" cy="635100"/>
              <a:chOff x="917231" y="3983097"/>
              <a:chExt cx="635100" cy="635100"/>
            </a:xfrm>
          </p:grpSpPr>
          <p:sp>
            <p:nvSpPr>
              <p:cNvPr id="1889" name="Google Shape;1889;p30"/>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0"/>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30"/>
            <p:cNvGrpSpPr/>
            <p:nvPr/>
          </p:nvGrpSpPr>
          <p:grpSpPr>
            <a:xfrm>
              <a:off x="961679" y="4514379"/>
              <a:ext cx="175013" cy="27000"/>
              <a:chOff x="5662375" y="212375"/>
              <a:chExt cx="175013" cy="27000"/>
            </a:xfrm>
          </p:grpSpPr>
          <p:sp>
            <p:nvSpPr>
              <p:cNvPr id="1892" name="Google Shape;1892;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3" name="Google Shape;1893;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4" name="Google Shape;1894;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895" name="Google Shape;1895;p30"/>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896" name="Google Shape;1896;p30"/>
          <p:cNvSpPr txBox="1"/>
          <p:nvPr>
            <p:ph idx="2" type="subTitle"/>
          </p:nvPr>
        </p:nvSpPr>
        <p:spPr>
          <a:xfrm>
            <a:off x="1664208" y="8656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Fundamentation</a:t>
            </a:r>
            <a:endParaRPr>
              <a:latin typeface="Barlow Semi Condensed"/>
              <a:ea typeface="Barlow Semi Condensed"/>
              <a:cs typeface="Barlow Semi Condensed"/>
              <a:sym typeface="Barlow Semi Condensed"/>
            </a:endParaRPr>
          </a:p>
        </p:txBody>
      </p:sp>
      <p:sp>
        <p:nvSpPr>
          <p:cNvPr id="1897" name="Google Shape;1897;p30"/>
          <p:cNvSpPr txBox="1"/>
          <p:nvPr>
            <p:ph idx="1" type="subTitle"/>
          </p:nvPr>
        </p:nvSpPr>
        <p:spPr>
          <a:xfrm>
            <a:off x="1664208" y="48161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Techs Stack</a:t>
            </a:r>
            <a:endParaRPr b="1" sz="2600">
              <a:latin typeface="Barlow Semi Condensed"/>
              <a:ea typeface="Barlow Semi Condensed"/>
              <a:cs typeface="Barlow Semi Condensed"/>
              <a:sym typeface="Barlow Semi Condensed"/>
            </a:endParaRPr>
          </a:p>
        </p:txBody>
      </p:sp>
      <p:sp>
        <p:nvSpPr>
          <p:cNvPr id="1898" name="Google Shape;1898;p30"/>
          <p:cNvSpPr txBox="1"/>
          <p:nvPr>
            <p:ph idx="3" type="subTitle"/>
          </p:nvPr>
        </p:nvSpPr>
        <p:spPr>
          <a:xfrm>
            <a:off x="1664208" y="1581285"/>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latin typeface="Barlow Semi Condensed"/>
                <a:ea typeface="Barlow Semi Condensed"/>
                <a:cs typeface="Barlow Semi Condensed"/>
                <a:sym typeface="Barlow Semi Condensed"/>
              </a:rPr>
              <a:t>Validation Data</a:t>
            </a:r>
            <a:endParaRPr b="1" sz="2600">
              <a:latin typeface="Barlow Semi Condensed"/>
              <a:ea typeface="Barlow Semi Condensed"/>
              <a:cs typeface="Barlow Semi Condensed"/>
              <a:sym typeface="Barlow Semi Condensed"/>
            </a:endParaRPr>
          </a:p>
        </p:txBody>
      </p:sp>
      <p:sp>
        <p:nvSpPr>
          <p:cNvPr id="1899" name="Google Shape;1899;p30"/>
          <p:cNvSpPr txBox="1"/>
          <p:nvPr>
            <p:ph idx="4" type="subTitle"/>
          </p:nvPr>
        </p:nvSpPr>
        <p:spPr>
          <a:xfrm>
            <a:off x="1664208" y="19446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clean or not to clean</a:t>
            </a:r>
            <a:r>
              <a:rPr lang="en"/>
              <a:t>?</a:t>
            </a:r>
            <a:endParaRPr/>
          </a:p>
          <a:p>
            <a:pPr indent="0" lvl="0" marL="0" rtl="0" algn="l">
              <a:spcBef>
                <a:spcPts val="0"/>
              </a:spcBef>
              <a:spcAft>
                <a:spcPts val="0"/>
              </a:spcAft>
              <a:buClr>
                <a:schemeClr val="dk1"/>
              </a:buClr>
              <a:buSzPts val="1100"/>
              <a:buFont typeface="Arial"/>
              <a:buNone/>
            </a:pPr>
            <a:r>
              <a:t/>
            </a:r>
            <a:endParaRPr/>
          </a:p>
        </p:txBody>
      </p:sp>
      <p:sp>
        <p:nvSpPr>
          <p:cNvPr id="1900" name="Google Shape;1900;p30"/>
          <p:cNvSpPr txBox="1"/>
          <p:nvPr>
            <p:ph idx="5" type="subTitle"/>
          </p:nvPr>
        </p:nvSpPr>
        <p:spPr>
          <a:xfrm>
            <a:off x="1664208" y="2680952"/>
            <a:ext cx="2615100" cy="384000"/>
          </a:xfrm>
          <a:prstGeom prst="rect">
            <a:avLst/>
          </a:prstGeom>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1" lang="en" sz="2600">
                <a:latin typeface="Barlow Semi Condensed"/>
                <a:ea typeface="Barlow Semi Condensed"/>
                <a:cs typeface="Barlow Semi Condensed"/>
                <a:sym typeface="Barlow Semi Condensed"/>
              </a:rPr>
              <a:t>Pipeline</a:t>
            </a:r>
            <a:br>
              <a:rPr b="1" lang="en" sz="2600">
                <a:latin typeface="Barlow Semi Condensed"/>
                <a:ea typeface="Barlow Semi Condensed"/>
                <a:cs typeface="Barlow Semi Condensed"/>
                <a:sym typeface="Barlow Semi Condensed"/>
              </a:rPr>
            </a:br>
            <a:r>
              <a:rPr b="1" lang="en" sz="2600">
                <a:latin typeface="Barlow Semi Condensed"/>
                <a:ea typeface="Barlow Semi Condensed"/>
                <a:cs typeface="Barlow Semi Condensed"/>
                <a:sym typeface="Barlow Semi Condensed"/>
              </a:rPr>
              <a:t>Automation</a:t>
            </a:r>
            <a:endParaRPr b="1" sz="2600">
              <a:latin typeface="Barlow Semi Condensed"/>
              <a:ea typeface="Barlow Semi Condensed"/>
              <a:cs typeface="Barlow Semi Condensed"/>
              <a:sym typeface="Barlow Semi Condensed"/>
            </a:endParaRPr>
          </a:p>
        </p:txBody>
      </p:sp>
      <p:sp>
        <p:nvSpPr>
          <p:cNvPr id="1901" name="Google Shape;1901;p30"/>
          <p:cNvSpPr txBox="1"/>
          <p:nvPr>
            <p:ph idx="7" type="subTitle"/>
          </p:nvPr>
        </p:nvSpPr>
        <p:spPr>
          <a:xfrm>
            <a:off x="1664208" y="3780594"/>
            <a:ext cx="2615100" cy="384000"/>
          </a:xfrm>
          <a:prstGeom prst="rect">
            <a:avLst/>
          </a:prstGeom>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1" lang="en" sz="2600">
                <a:latin typeface="Barlow Semi Condensed"/>
                <a:ea typeface="Barlow Semi Condensed"/>
                <a:cs typeface="Barlow Semi Condensed"/>
                <a:sym typeface="Barlow Semi Condensed"/>
              </a:rPr>
              <a:t>Web &amp;</a:t>
            </a:r>
            <a:endParaRPr b="1" sz="2600">
              <a:latin typeface="Barlow Semi Condensed"/>
              <a:ea typeface="Barlow Semi Condensed"/>
              <a:cs typeface="Barlow Semi Condensed"/>
              <a:sym typeface="Barlow Semi Condensed"/>
            </a:endParaRPr>
          </a:p>
          <a:p>
            <a:pPr indent="0" lvl="0" marL="0" marR="0" rtl="0" algn="l">
              <a:lnSpc>
                <a:spcPct val="80000"/>
              </a:lnSpc>
              <a:spcBef>
                <a:spcPts val="0"/>
              </a:spcBef>
              <a:spcAft>
                <a:spcPts val="0"/>
              </a:spcAft>
              <a:buNone/>
            </a:pPr>
            <a:r>
              <a:rPr b="1" lang="en" sz="2600">
                <a:latin typeface="Barlow Semi Condensed"/>
                <a:ea typeface="Barlow Semi Condensed"/>
                <a:cs typeface="Barlow Semi Condensed"/>
                <a:sym typeface="Barlow Semi Condensed"/>
              </a:rPr>
              <a:t>Documentation</a:t>
            </a:r>
            <a:endParaRPr b="1" sz="2600">
              <a:latin typeface="Barlow Semi Condensed"/>
              <a:ea typeface="Barlow Semi Condensed"/>
              <a:cs typeface="Barlow Semi Condensed"/>
              <a:sym typeface="Barlow Semi Condensed"/>
            </a:endParaRPr>
          </a:p>
        </p:txBody>
      </p:sp>
      <p:sp>
        <p:nvSpPr>
          <p:cNvPr id="1902" name="Google Shape;1902;p30"/>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03" name="Google Shape;1903;p30"/>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04" name="Google Shape;1904;p30"/>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05" name="Google Shape;1905;p30"/>
          <p:cNvSpPr txBox="1"/>
          <p:nvPr>
            <p:ph idx="15" type="title"/>
          </p:nvPr>
        </p:nvSpPr>
        <p:spPr>
          <a:xfrm>
            <a:off x="765976" y="3959325"/>
            <a:ext cx="5529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48"/>
          <p:cNvSpPr txBox="1"/>
          <p:nvPr>
            <p:ph type="title"/>
          </p:nvPr>
        </p:nvSpPr>
        <p:spPr>
          <a:xfrm>
            <a:off x="2713328" y="1450253"/>
            <a:ext cx="3904500" cy="19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6000"/>
              <a:t>04</a:t>
            </a:r>
            <a:endParaRPr sz="6000"/>
          </a:p>
          <a:p>
            <a:pPr indent="0" lvl="0" marL="0" rtl="0" algn="ctr">
              <a:spcBef>
                <a:spcPts val="0"/>
              </a:spcBef>
              <a:spcAft>
                <a:spcPts val="0"/>
              </a:spcAft>
              <a:buClr>
                <a:srgbClr val="000000"/>
              </a:buClr>
              <a:buSzPts val="2800"/>
              <a:buFont typeface="Arial"/>
              <a:buNone/>
            </a:pPr>
            <a:r>
              <a:rPr lang="en" sz="4000"/>
              <a:t>Documentation</a:t>
            </a:r>
            <a:endParaRPr sz="4000"/>
          </a:p>
          <a:p>
            <a:pPr indent="0" lvl="0" marL="0" rtl="0" algn="ctr">
              <a:lnSpc>
                <a:spcPct val="115000"/>
              </a:lnSpc>
              <a:spcBef>
                <a:spcPts val="0"/>
              </a:spcBef>
              <a:spcAft>
                <a:spcPts val="0"/>
              </a:spcAft>
              <a:buSzPts val="6000"/>
              <a:buNone/>
            </a:pPr>
            <a:r>
              <a:t/>
            </a:r>
            <a:endParaRPr b="1" sz="2400">
              <a:solidFill>
                <a:srgbClr val="36363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pic>
        <p:nvPicPr>
          <p:cNvPr id="2253" name="Google Shape;2253;p49"/>
          <p:cNvPicPr preferRelativeResize="0"/>
          <p:nvPr/>
        </p:nvPicPr>
        <p:blipFill rotWithShape="1">
          <a:blip r:embed="rId3">
            <a:alphaModFix/>
          </a:blip>
          <a:srcRect b="0" l="0" r="0" t="0"/>
          <a:stretch/>
        </p:blipFill>
        <p:spPr>
          <a:xfrm>
            <a:off x="1095787" y="1272976"/>
            <a:ext cx="6952425" cy="3610275"/>
          </a:xfrm>
          <a:prstGeom prst="rect">
            <a:avLst/>
          </a:prstGeom>
          <a:noFill/>
          <a:ln>
            <a:noFill/>
          </a:ln>
        </p:spPr>
      </p:pic>
      <p:sp>
        <p:nvSpPr>
          <p:cNvPr id="2254" name="Google Shape;2254;p49"/>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accent1"/>
                </a:solidFill>
                <a:latin typeface="Barlow Semi Condensed"/>
                <a:ea typeface="Barlow Semi Condensed"/>
                <a:cs typeface="Barlow Semi Condensed"/>
                <a:sym typeface="Barlow Semi Condensed"/>
              </a:rPr>
              <a:t>Entity Relationship Diagram</a:t>
            </a:r>
            <a:endParaRPr b="1" sz="3200">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pic>
        <p:nvPicPr>
          <p:cNvPr id="2259" name="Google Shape;2259;p50"/>
          <p:cNvPicPr preferRelativeResize="0"/>
          <p:nvPr/>
        </p:nvPicPr>
        <p:blipFill>
          <a:blip r:embed="rId3">
            <a:alphaModFix/>
          </a:blip>
          <a:stretch>
            <a:fillRect/>
          </a:stretch>
        </p:blipFill>
        <p:spPr>
          <a:xfrm>
            <a:off x="335425" y="1867975"/>
            <a:ext cx="4365326" cy="2374225"/>
          </a:xfrm>
          <a:prstGeom prst="rect">
            <a:avLst/>
          </a:prstGeom>
          <a:noFill/>
          <a:ln>
            <a:noFill/>
          </a:ln>
        </p:spPr>
      </p:pic>
      <p:sp>
        <p:nvSpPr>
          <p:cNvPr id="2260" name="Google Shape;2260;p50"/>
          <p:cNvSpPr txBox="1"/>
          <p:nvPr/>
        </p:nvSpPr>
        <p:spPr>
          <a:xfrm>
            <a:off x="2510700" y="996675"/>
            <a:ext cx="45798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 sz="1700">
                <a:solidFill>
                  <a:schemeClr val="dk1"/>
                </a:solidFill>
                <a:latin typeface="Barlow Semi Condensed"/>
                <a:ea typeface="Barlow Semi Condensed"/>
                <a:cs typeface="Barlow Semi Condensed"/>
                <a:sym typeface="Barlow Semi Condensed"/>
              </a:rPr>
              <a:t>A document with the following format is provided</a:t>
            </a:r>
            <a:r>
              <a:rPr i="0" lang="en" sz="1700" u="none" cap="none" strike="noStrike">
                <a:solidFill>
                  <a:schemeClr val="dk1"/>
                </a:solidFill>
                <a:latin typeface="Barlow Semi Condensed"/>
                <a:ea typeface="Barlow Semi Condensed"/>
                <a:cs typeface="Barlow Semi Condensed"/>
                <a:sym typeface="Barlow Semi Condensed"/>
              </a:rPr>
              <a:t>.</a:t>
            </a:r>
            <a:endParaRPr i="0" sz="1700" u="none" cap="none" strike="noStrike">
              <a:solidFill>
                <a:schemeClr val="dk1"/>
              </a:solidFill>
              <a:latin typeface="Barlow Semi Condensed"/>
              <a:ea typeface="Barlow Semi Condensed"/>
              <a:cs typeface="Barlow Semi Condensed"/>
              <a:sym typeface="Barlow Semi Condensed"/>
            </a:endParaRPr>
          </a:p>
        </p:txBody>
      </p:sp>
      <p:sp>
        <p:nvSpPr>
          <p:cNvPr id="2261" name="Google Shape;2261;p50"/>
          <p:cNvSpPr txBox="1"/>
          <p:nvPr>
            <p:ph type="title"/>
          </p:nvPr>
        </p:nvSpPr>
        <p:spPr>
          <a:xfrm>
            <a:off x="723750" y="44007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accent1"/>
                </a:solidFill>
                <a:latin typeface="Barlow Semi Condensed"/>
                <a:ea typeface="Barlow Semi Condensed"/>
                <a:cs typeface="Barlow Semi Condensed"/>
                <a:sym typeface="Barlow Semi Condensed"/>
              </a:rPr>
              <a:t>Data </a:t>
            </a:r>
            <a:r>
              <a:rPr b="1" lang="en" sz="3200">
                <a:solidFill>
                  <a:schemeClr val="accent1"/>
                </a:solidFill>
                <a:latin typeface="Barlow Semi Condensed"/>
                <a:ea typeface="Barlow Semi Condensed"/>
                <a:cs typeface="Barlow Semi Condensed"/>
                <a:sym typeface="Barlow Semi Condensed"/>
              </a:rPr>
              <a:t>Dictionary</a:t>
            </a:r>
            <a:r>
              <a:rPr b="1" lang="en" sz="3200">
                <a:solidFill>
                  <a:schemeClr val="accent1"/>
                </a:solidFill>
                <a:latin typeface="Barlow Semi Condensed"/>
                <a:ea typeface="Barlow Semi Condensed"/>
                <a:cs typeface="Barlow Semi Condensed"/>
                <a:sym typeface="Barlow Semi Condensed"/>
              </a:rPr>
              <a:t> </a:t>
            </a:r>
            <a:endParaRPr b="1" sz="3200">
              <a:solidFill>
                <a:schemeClr val="accent1"/>
              </a:solidFill>
              <a:latin typeface="Barlow Semi Condensed"/>
              <a:ea typeface="Barlow Semi Condensed"/>
              <a:cs typeface="Barlow Semi Condensed"/>
              <a:sym typeface="Barlow Semi Condensed"/>
            </a:endParaRPr>
          </a:p>
        </p:txBody>
      </p:sp>
      <p:pic>
        <p:nvPicPr>
          <p:cNvPr id="2262" name="Google Shape;2262;p50"/>
          <p:cNvPicPr preferRelativeResize="0"/>
          <p:nvPr/>
        </p:nvPicPr>
        <p:blipFill>
          <a:blip r:embed="rId4">
            <a:alphaModFix/>
          </a:blip>
          <a:stretch>
            <a:fillRect/>
          </a:stretch>
        </p:blipFill>
        <p:spPr>
          <a:xfrm>
            <a:off x="4820775" y="1986475"/>
            <a:ext cx="4027126" cy="2255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51"/>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200"/>
              <a:t>Thanks!</a:t>
            </a:r>
            <a:endParaRPr sz="7200"/>
          </a:p>
        </p:txBody>
      </p:sp>
      <p:sp>
        <p:nvSpPr>
          <p:cNvPr id="2268" name="Google Shape;2268;p51"/>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2000">
                <a:solidFill>
                  <a:schemeClr val="accent1"/>
                </a:solidFill>
              </a:rPr>
              <a:t>Do you have any questions?</a:t>
            </a:r>
            <a:endParaRPr b="1" sz="2000">
              <a:solidFill>
                <a:schemeClr val="accent1"/>
              </a:solidFill>
            </a:endParaRPr>
          </a:p>
          <a:p>
            <a:pPr indent="0" lvl="0" marL="0" rtl="0" algn="ctr">
              <a:lnSpc>
                <a:spcPct val="100000"/>
              </a:lnSpc>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Clr>
                <a:schemeClr val="dk1"/>
              </a:buClr>
              <a:buSzPts val="1100"/>
              <a:buFont typeface="Arial"/>
              <a:buNone/>
            </a:pPr>
            <a:r>
              <a:rPr lang="en">
                <a:solidFill>
                  <a:schemeClr val="dk2"/>
                </a:solidFill>
              </a:rPr>
              <a:t>contact</a:t>
            </a:r>
            <a:r>
              <a:rPr lang="en">
                <a:solidFill>
                  <a:schemeClr val="dk2"/>
                </a:solidFill>
                <a:latin typeface="Barlow Semi Condensed"/>
                <a:ea typeface="Barlow Semi Condensed"/>
                <a:cs typeface="Barlow Semi Condensed"/>
                <a:sym typeface="Barlow Semi Condensed"/>
              </a:rPr>
              <a:t>@</a:t>
            </a:r>
            <a:r>
              <a:rPr lang="en">
                <a:solidFill>
                  <a:schemeClr val="dk2"/>
                </a:solidFill>
              </a:rPr>
              <a:t>alphainsights</a:t>
            </a:r>
            <a:r>
              <a:rPr lang="en">
                <a:solidFill>
                  <a:schemeClr val="dk2"/>
                </a:solidFill>
                <a:latin typeface="Barlow Semi Condensed"/>
                <a:ea typeface="Barlow Semi Condensed"/>
                <a:cs typeface="Barlow Semi Condensed"/>
                <a:sym typeface="Barlow Semi Condensed"/>
              </a:rPr>
              <a:t>.com </a:t>
            </a:r>
            <a:endParaRPr>
              <a:solidFill>
                <a:schemeClr val="dk2"/>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a:t>
            </a:r>
            <a:r>
              <a:rPr lang="en">
                <a:solidFill>
                  <a:schemeClr val="dk2"/>
                </a:solidFill>
              </a:rPr>
              <a:t>55</a:t>
            </a:r>
            <a:r>
              <a:rPr lang="en">
                <a:solidFill>
                  <a:schemeClr val="dk2"/>
                </a:solidFill>
                <a:latin typeface="Barlow Semi Condensed"/>
                <a:ea typeface="Barlow Semi Condensed"/>
                <a:cs typeface="Barlow Semi Condensed"/>
                <a:sym typeface="Barlow Semi Condensed"/>
              </a:rPr>
              <a:t> </a:t>
            </a:r>
            <a:r>
              <a:rPr lang="en">
                <a:solidFill>
                  <a:schemeClr val="dk2"/>
                </a:solidFill>
              </a:rPr>
              <a:t>5589</a:t>
            </a:r>
            <a:r>
              <a:rPr lang="en">
                <a:solidFill>
                  <a:schemeClr val="dk2"/>
                </a:solidFill>
                <a:latin typeface="Barlow Semi Condensed"/>
                <a:ea typeface="Barlow Semi Condensed"/>
                <a:cs typeface="Barlow Semi Condensed"/>
                <a:sym typeface="Barlow Semi Condensed"/>
              </a:rPr>
              <a:t> </a:t>
            </a:r>
            <a:r>
              <a:rPr lang="en">
                <a:solidFill>
                  <a:schemeClr val="dk2"/>
                </a:solidFill>
              </a:rPr>
              <a:t>55488</a:t>
            </a:r>
            <a:r>
              <a:rPr lang="en">
                <a:solidFill>
                  <a:schemeClr val="dk2"/>
                </a:solidFill>
                <a:latin typeface="Barlow Semi Condensed"/>
                <a:ea typeface="Barlow Semi Condensed"/>
                <a:cs typeface="Barlow Semi Condensed"/>
                <a:sym typeface="Barlow Semi Condensed"/>
              </a:rPr>
              <a:t> </a:t>
            </a:r>
            <a:r>
              <a:rPr lang="en">
                <a:solidFill>
                  <a:schemeClr val="dk2"/>
                </a:solidFill>
              </a:rPr>
              <a:t>55</a:t>
            </a:r>
            <a:r>
              <a:rPr lang="en">
                <a:solidFill>
                  <a:schemeClr val="dk2"/>
                </a:solidFill>
                <a:latin typeface="Barlow Semi Condensed"/>
                <a:ea typeface="Barlow Semi Condensed"/>
                <a:cs typeface="Barlow Semi Condensed"/>
                <a:sym typeface="Barlow Semi Condensed"/>
              </a:rPr>
              <a:t> </a:t>
            </a:r>
            <a:endParaRPr>
              <a:solidFill>
                <a:schemeClr val="dk2"/>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Clr>
                <a:schemeClr val="dk1"/>
              </a:buClr>
              <a:buSzPts val="1100"/>
              <a:buFont typeface="Arial"/>
              <a:buNone/>
            </a:pPr>
            <a:r>
              <a:rPr lang="en">
                <a:solidFill>
                  <a:schemeClr val="dk2"/>
                </a:solidFill>
              </a:rPr>
              <a:t>www.</a:t>
            </a:r>
            <a:r>
              <a:rPr lang="en">
                <a:solidFill>
                  <a:schemeClr val="dk2"/>
                </a:solidFill>
              </a:rPr>
              <a:t>alphainsights</a:t>
            </a:r>
            <a:r>
              <a:rPr lang="en">
                <a:solidFill>
                  <a:schemeClr val="dk2"/>
                </a:solidFill>
                <a:latin typeface="Barlow Semi Condensed"/>
                <a:ea typeface="Barlow Semi Condensed"/>
                <a:cs typeface="Barlow Semi Condensed"/>
                <a:sym typeface="Barlow Semi Condensed"/>
              </a:rPr>
              <a:t>.</a:t>
            </a:r>
            <a:r>
              <a:rPr lang="en">
                <a:solidFill>
                  <a:schemeClr val="dk2"/>
                </a:solidFill>
              </a:rPr>
              <a:t>online</a:t>
            </a:r>
            <a:endParaRPr>
              <a:solidFill>
                <a:schemeClr val="dk2"/>
              </a:solidFill>
              <a:latin typeface="Barlow Semi Condensed Light"/>
              <a:ea typeface="Barlow Semi Condensed Light"/>
              <a:cs typeface="Barlow Semi Condensed Light"/>
              <a:sym typeface="Barlow Semi Condensed Light"/>
            </a:endParaRPr>
          </a:p>
        </p:txBody>
      </p:sp>
      <p:sp>
        <p:nvSpPr>
          <p:cNvPr id="2269" name="Google Shape;2269;p51"/>
          <p:cNvSpPr/>
          <p:nvPr/>
        </p:nvSpPr>
        <p:spPr>
          <a:xfrm>
            <a:off x="2424325" y="3681838"/>
            <a:ext cx="4299900" cy="982200"/>
          </a:xfrm>
          <a:prstGeom prst="rect">
            <a:avLst/>
          </a:pr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0" name="Google Shape;2270;p51"/>
          <p:cNvGrpSpPr/>
          <p:nvPr/>
        </p:nvGrpSpPr>
        <p:grpSpPr>
          <a:xfrm>
            <a:off x="3733763" y="3221625"/>
            <a:ext cx="1681025" cy="338359"/>
            <a:chOff x="3733763" y="3183525"/>
            <a:chExt cx="1681025" cy="338359"/>
          </a:xfrm>
        </p:grpSpPr>
        <p:sp>
          <p:nvSpPr>
            <p:cNvPr id="2271" name="Google Shape;2271;p51"/>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2" name="Google Shape;2272;p51"/>
            <p:cNvGrpSpPr/>
            <p:nvPr/>
          </p:nvGrpSpPr>
          <p:grpSpPr>
            <a:xfrm>
              <a:off x="4166051" y="3183552"/>
              <a:ext cx="338366" cy="338332"/>
              <a:chOff x="812101" y="2571761"/>
              <a:chExt cx="417066" cy="417024"/>
            </a:xfrm>
          </p:grpSpPr>
          <p:sp>
            <p:nvSpPr>
              <p:cNvPr id="2273" name="Google Shape;2273;p51"/>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1"/>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1"/>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1"/>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7" name="Google Shape;2277;p51"/>
            <p:cNvGrpSpPr/>
            <p:nvPr/>
          </p:nvGrpSpPr>
          <p:grpSpPr>
            <a:xfrm>
              <a:off x="4598397" y="3183552"/>
              <a:ext cx="338332" cy="338332"/>
              <a:chOff x="1323129" y="2571761"/>
              <a:chExt cx="417024" cy="417024"/>
            </a:xfrm>
          </p:grpSpPr>
          <p:sp>
            <p:nvSpPr>
              <p:cNvPr id="2278" name="Google Shape;2278;p51"/>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1"/>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1"/>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51"/>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2" name="Google Shape;2282;p51"/>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31"/>
          <p:cNvSpPr txBox="1"/>
          <p:nvPr>
            <p:ph type="title"/>
          </p:nvPr>
        </p:nvSpPr>
        <p:spPr>
          <a:xfrm>
            <a:off x="2353425" y="2336800"/>
            <a:ext cx="4211100" cy="1003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rPr b="1" lang="en" sz="4000"/>
              <a:t>Techs</a:t>
            </a:r>
            <a:endParaRPr b="1" sz="4000"/>
          </a:p>
          <a:p>
            <a:pPr indent="0" lvl="0" marL="0" rtl="0" algn="ctr">
              <a:lnSpc>
                <a:spcPct val="115000"/>
              </a:lnSpc>
              <a:spcBef>
                <a:spcPts val="0"/>
              </a:spcBef>
              <a:spcAft>
                <a:spcPts val="0"/>
              </a:spcAft>
              <a:buSzPts val="3600"/>
              <a:buNone/>
            </a:pPr>
            <a:r>
              <a:rPr b="1" lang="en" sz="4000"/>
              <a:t>Stack</a:t>
            </a:r>
            <a:endParaRPr b="1" sz="4000">
              <a:latin typeface="Barlow Semi Condensed"/>
              <a:ea typeface="Barlow Semi Condensed"/>
              <a:cs typeface="Barlow Semi Condensed"/>
              <a:sym typeface="Barlow Semi Condensed"/>
            </a:endParaRPr>
          </a:p>
        </p:txBody>
      </p:sp>
      <p:sp>
        <p:nvSpPr>
          <p:cNvPr id="1911" name="Google Shape;1911;p3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sz="6000"/>
              <a:t>01</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pic>
        <p:nvPicPr>
          <p:cNvPr descr="https://lh3.googleusercontent.com/nr07ikZll6CPsZVoZul70kzutmbZd9P1pHdi1HFXwv031I-YVXWRGtKWG-wRLi88-jCq5OWkmDN-SWbcBgCf6bU2LRJZU2kHNmHe3qrjdaR0pPmUXRpFXgHWwGftkzxF56d_WBLARUz5DDZTtQnLSv_vkfvJbNihA_ZhtmdVZVj-TwTzOXC13ALJRYVaqqL3=s2048" id="1916" name="Google Shape;1916;p32"/>
          <p:cNvPicPr preferRelativeResize="0"/>
          <p:nvPr/>
        </p:nvPicPr>
        <p:blipFill rotWithShape="1">
          <a:blip r:embed="rId3">
            <a:alphaModFix amt="96000"/>
          </a:blip>
          <a:srcRect b="-1550" l="1220" r="-1219" t="1550"/>
          <a:stretch/>
        </p:blipFill>
        <p:spPr>
          <a:xfrm>
            <a:off x="894788" y="1015875"/>
            <a:ext cx="7154026" cy="3577000"/>
          </a:xfrm>
          <a:prstGeom prst="rect">
            <a:avLst/>
          </a:prstGeom>
          <a:noFill/>
          <a:ln>
            <a:noFill/>
          </a:ln>
        </p:spPr>
      </p:pic>
      <p:sp>
        <p:nvSpPr>
          <p:cNvPr id="1917" name="Google Shape;1917;p32"/>
          <p:cNvSpPr txBox="1"/>
          <p:nvPr>
            <p:ph idx="1" type="subTitle"/>
          </p:nvPr>
        </p:nvSpPr>
        <p:spPr>
          <a:xfrm>
            <a:off x="1105300" y="13970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chemeClr val="accent1"/>
                </a:solidFill>
                <a:latin typeface="Barlow Semi Condensed"/>
                <a:ea typeface="Barlow Semi Condensed"/>
                <a:cs typeface="Barlow Semi Condensed"/>
                <a:sym typeface="Barlow Semi Condensed"/>
              </a:rPr>
              <a:t>AWS ECOSYSTEM</a:t>
            </a:r>
            <a:endParaRPr sz="1700">
              <a:solidFill>
                <a:schemeClr val="dk2"/>
              </a:solidFill>
              <a:latin typeface="Fjalla One"/>
              <a:ea typeface="Fjalla One"/>
              <a:cs typeface="Fjalla One"/>
              <a:sym typeface="Fjalla One"/>
            </a:endParaRPr>
          </a:p>
        </p:txBody>
      </p:sp>
      <p:sp>
        <p:nvSpPr>
          <p:cNvPr id="1918" name="Google Shape;1918;p32"/>
          <p:cNvSpPr/>
          <p:nvPr/>
        </p:nvSpPr>
        <p:spPr>
          <a:xfrm>
            <a:off x="3462725" y="1358033"/>
            <a:ext cx="1255500" cy="273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84000"/>
              </a:lnSpc>
              <a:spcBef>
                <a:spcPts val="0"/>
              </a:spcBef>
              <a:spcAft>
                <a:spcPts val="0"/>
              </a:spcAft>
              <a:buClr>
                <a:schemeClr val="accent1"/>
              </a:buClr>
              <a:buSzPts val="1600"/>
              <a:buFont typeface="Fjalla One"/>
              <a:buChar char="●"/>
            </a:pPr>
            <a:r>
              <a:rPr i="0" lang="en" sz="1400" u="none" cap="none" strike="noStrike">
                <a:solidFill>
                  <a:schemeClr val="dk2"/>
                </a:solidFill>
                <a:latin typeface="Fjalla One"/>
                <a:ea typeface="Fjalla One"/>
                <a:cs typeface="Fjalla One"/>
                <a:sym typeface="Fjalla One"/>
              </a:rPr>
              <a:t>Security</a:t>
            </a:r>
            <a:endParaRPr i="0" sz="1400" u="none" cap="none" strike="noStrike">
              <a:solidFill>
                <a:srgbClr val="000000"/>
              </a:solidFill>
              <a:latin typeface="Fjalla One"/>
              <a:ea typeface="Fjalla One"/>
              <a:cs typeface="Fjalla One"/>
              <a:sym typeface="Fjalla One"/>
            </a:endParaRPr>
          </a:p>
        </p:txBody>
      </p:sp>
      <p:sp>
        <p:nvSpPr>
          <p:cNvPr id="1919" name="Google Shape;1919;p32"/>
          <p:cNvSpPr/>
          <p:nvPr/>
        </p:nvSpPr>
        <p:spPr>
          <a:xfrm>
            <a:off x="3462727" y="1025300"/>
            <a:ext cx="1404600" cy="273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84000"/>
              </a:lnSpc>
              <a:spcBef>
                <a:spcPts val="0"/>
              </a:spcBef>
              <a:spcAft>
                <a:spcPts val="0"/>
              </a:spcAft>
              <a:buClr>
                <a:schemeClr val="accent1"/>
              </a:buClr>
              <a:buSzPts val="1600"/>
              <a:buFont typeface="Fjalla One"/>
              <a:buChar char="●"/>
            </a:pPr>
            <a:r>
              <a:rPr i="0" lang="en" sz="1400" u="none" cap="none" strike="noStrike">
                <a:solidFill>
                  <a:schemeClr val="dk2"/>
                </a:solidFill>
                <a:latin typeface="Fjalla One"/>
                <a:ea typeface="Fjalla One"/>
                <a:cs typeface="Fjalla One"/>
                <a:sym typeface="Fjalla One"/>
              </a:rPr>
              <a:t>Scalability</a:t>
            </a:r>
            <a:endParaRPr i="0" sz="1400" u="none" cap="none" strike="noStrike">
              <a:solidFill>
                <a:schemeClr val="dk2"/>
              </a:solidFill>
              <a:latin typeface="Fjalla One"/>
              <a:ea typeface="Fjalla One"/>
              <a:cs typeface="Fjalla One"/>
              <a:sym typeface="Fjalla One"/>
            </a:endParaRPr>
          </a:p>
        </p:txBody>
      </p:sp>
      <p:sp>
        <p:nvSpPr>
          <p:cNvPr id="1920" name="Google Shape;1920;p32"/>
          <p:cNvSpPr/>
          <p:nvPr/>
        </p:nvSpPr>
        <p:spPr>
          <a:xfrm>
            <a:off x="5224025" y="988825"/>
            <a:ext cx="2946300" cy="273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84000"/>
              </a:lnSpc>
              <a:spcBef>
                <a:spcPts val="0"/>
              </a:spcBef>
              <a:spcAft>
                <a:spcPts val="0"/>
              </a:spcAft>
              <a:buClr>
                <a:schemeClr val="accent1"/>
              </a:buClr>
              <a:buSzPts val="1600"/>
              <a:buFont typeface="Fjalla One"/>
              <a:buChar char="●"/>
            </a:pPr>
            <a:r>
              <a:rPr i="0" lang="en" sz="1400" u="none" cap="none" strike="noStrike">
                <a:solidFill>
                  <a:schemeClr val="dk2"/>
                </a:solidFill>
                <a:latin typeface="Fjalla One"/>
                <a:ea typeface="Fjalla One"/>
                <a:cs typeface="Fjalla One"/>
                <a:sym typeface="Fjalla One"/>
              </a:rPr>
              <a:t>Broader range of services</a:t>
            </a:r>
            <a:endParaRPr i="0" sz="1400" u="none" cap="none" strike="noStrike">
              <a:solidFill>
                <a:srgbClr val="000000"/>
              </a:solidFill>
              <a:latin typeface="Fjalla One"/>
              <a:ea typeface="Fjalla One"/>
              <a:cs typeface="Fjalla One"/>
              <a:sym typeface="Fjalla One"/>
            </a:endParaRPr>
          </a:p>
        </p:txBody>
      </p:sp>
      <p:sp>
        <p:nvSpPr>
          <p:cNvPr id="1921" name="Google Shape;1921;p32"/>
          <p:cNvSpPr/>
          <p:nvPr/>
        </p:nvSpPr>
        <p:spPr>
          <a:xfrm>
            <a:off x="5224025" y="656112"/>
            <a:ext cx="2396700" cy="273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84000"/>
              </a:lnSpc>
              <a:spcBef>
                <a:spcPts val="0"/>
              </a:spcBef>
              <a:spcAft>
                <a:spcPts val="0"/>
              </a:spcAft>
              <a:buClr>
                <a:schemeClr val="accent1"/>
              </a:buClr>
              <a:buSzPts val="1600"/>
              <a:buFont typeface="Fjalla One"/>
              <a:buChar char="●"/>
            </a:pPr>
            <a:r>
              <a:rPr i="0" lang="en" sz="1400" u="none" cap="none" strike="noStrike">
                <a:solidFill>
                  <a:schemeClr val="dk2"/>
                </a:solidFill>
                <a:latin typeface="Fjalla One"/>
                <a:ea typeface="Fjalla One"/>
                <a:cs typeface="Fjalla One"/>
                <a:sym typeface="Fjalla One"/>
              </a:rPr>
              <a:t>More mature ecosystem</a:t>
            </a:r>
            <a:endParaRPr i="0" sz="1400" u="none" cap="none" strike="noStrike">
              <a:solidFill>
                <a:srgbClr val="000000"/>
              </a:solidFill>
              <a:latin typeface="Fjalla One"/>
              <a:ea typeface="Fjalla One"/>
              <a:cs typeface="Fjalla One"/>
              <a:sym typeface="Fjalla One"/>
            </a:endParaRPr>
          </a:p>
        </p:txBody>
      </p:sp>
      <p:sp>
        <p:nvSpPr>
          <p:cNvPr id="1922" name="Google Shape;1922;p32"/>
          <p:cNvSpPr/>
          <p:nvPr/>
        </p:nvSpPr>
        <p:spPr>
          <a:xfrm>
            <a:off x="3462724" y="692575"/>
            <a:ext cx="1761300" cy="2733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84000"/>
              </a:lnSpc>
              <a:spcBef>
                <a:spcPts val="0"/>
              </a:spcBef>
              <a:spcAft>
                <a:spcPts val="0"/>
              </a:spcAft>
              <a:buClr>
                <a:schemeClr val="accent1"/>
              </a:buClr>
              <a:buSzPts val="1600"/>
              <a:buFont typeface="Fjalla One"/>
              <a:buChar char="●"/>
            </a:pPr>
            <a:r>
              <a:rPr lang="en">
                <a:solidFill>
                  <a:schemeClr val="dk2"/>
                </a:solidFill>
                <a:latin typeface="Fjalla One"/>
                <a:ea typeface="Fjalla One"/>
                <a:cs typeface="Fjalla One"/>
                <a:sym typeface="Fjalla One"/>
              </a:rPr>
              <a:t>Low Latency</a:t>
            </a:r>
            <a:endParaRPr i="0" sz="1400" u="none" cap="none" strike="noStrike">
              <a:solidFill>
                <a:schemeClr val="dk2"/>
              </a:solidFill>
              <a:latin typeface="Fjalla One"/>
              <a:ea typeface="Fjalla One"/>
              <a:cs typeface="Fjalla One"/>
              <a:sym typeface="Fjall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33"/>
          <p:cNvSpPr/>
          <p:nvPr/>
        </p:nvSpPr>
        <p:spPr>
          <a:xfrm>
            <a:off x="2276224" y="536025"/>
            <a:ext cx="2378400" cy="307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i="0" sz="1400" u="none" cap="none" strike="noStrike">
              <a:solidFill>
                <a:srgbClr val="3B3B3B"/>
              </a:solidFill>
              <a:latin typeface="Fjalla One"/>
              <a:ea typeface="Fjalla One"/>
              <a:cs typeface="Fjalla One"/>
              <a:sym typeface="Fjalla One"/>
            </a:endParaRPr>
          </a:p>
        </p:txBody>
      </p:sp>
      <p:sp>
        <p:nvSpPr>
          <p:cNvPr id="1928" name="Google Shape;1928;p33"/>
          <p:cNvSpPr txBox="1"/>
          <p:nvPr>
            <p:ph idx="1" type="subTitle"/>
          </p:nvPr>
        </p:nvSpPr>
        <p:spPr>
          <a:xfrm>
            <a:off x="1105300" y="13970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chemeClr val="accent1"/>
                </a:solidFill>
                <a:latin typeface="Barlow Semi Condensed"/>
                <a:ea typeface="Barlow Semi Condensed"/>
                <a:cs typeface="Barlow Semi Condensed"/>
                <a:sym typeface="Barlow Semi Condensed"/>
              </a:rPr>
              <a:t>AWS S3</a:t>
            </a:r>
            <a:endParaRPr sz="1700">
              <a:solidFill>
                <a:schemeClr val="dk2"/>
              </a:solidFill>
              <a:latin typeface="Fjalla One"/>
              <a:ea typeface="Fjalla One"/>
              <a:cs typeface="Fjalla One"/>
              <a:sym typeface="Fjalla One"/>
            </a:endParaRPr>
          </a:p>
        </p:txBody>
      </p:sp>
      <p:pic>
        <p:nvPicPr>
          <p:cNvPr id="1929" name="Google Shape;1929;p33"/>
          <p:cNvPicPr preferRelativeResize="0"/>
          <p:nvPr/>
        </p:nvPicPr>
        <p:blipFill>
          <a:blip r:embed="rId3">
            <a:alphaModFix/>
          </a:blip>
          <a:stretch>
            <a:fillRect/>
          </a:stretch>
        </p:blipFill>
        <p:spPr>
          <a:xfrm>
            <a:off x="1695538" y="1697325"/>
            <a:ext cx="5934075" cy="1847850"/>
          </a:xfrm>
          <a:prstGeom prst="rect">
            <a:avLst/>
          </a:prstGeom>
          <a:noFill/>
          <a:ln>
            <a:noFill/>
          </a:ln>
        </p:spPr>
      </p:pic>
      <p:pic>
        <p:nvPicPr>
          <p:cNvPr id="1930" name="Google Shape;1930;p33"/>
          <p:cNvPicPr preferRelativeResize="0"/>
          <p:nvPr/>
        </p:nvPicPr>
        <p:blipFill>
          <a:blip r:embed="rId4">
            <a:alphaModFix/>
          </a:blip>
          <a:stretch>
            <a:fillRect/>
          </a:stretch>
        </p:blipFill>
        <p:spPr>
          <a:xfrm>
            <a:off x="1823452" y="771374"/>
            <a:ext cx="6212400" cy="4018850"/>
          </a:xfrm>
          <a:prstGeom prst="rect">
            <a:avLst/>
          </a:prstGeom>
          <a:noFill/>
          <a:ln>
            <a:noFill/>
          </a:ln>
          <a:effectLst>
            <a:outerShdw blurRad="57150" rotWithShape="0" algn="bl" dir="5400000" dist="19050">
              <a:srgbClr val="000000">
                <a:alpha val="50000"/>
              </a:srgbClr>
            </a:outerShdw>
          </a:effectLst>
        </p:spPr>
      </p:pic>
      <p:pic>
        <p:nvPicPr>
          <p:cNvPr id="1931" name="Google Shape;1931;p33"/>
          <p:cNvPicPr preferRelativeResize="0"/>
          <p:nvPr/>
        </p:nvPicPr>
        <p:blipFill>
          <a:blip r:embed="rId5">
            <a:alphaModFix/>
          </a:blip>
          <a:stretch>
            <a:fillRect/>
          </a:stretch>
        </p:blipFill>
        <p:spPr>
          <a:xfrm>
            <a:off x="2968644" y="1085350"/>
            <a:ext cx="5852433" cy="40188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0"/>
                                        </p:tgtEl>
                                        <p:attrNameLst>
                                          <p:attrName>style.visibility</p:attrName>
                                        </p:attrNameLst>
                                      </p:cBhvr>
                                      <p:to>
                                        <p:strVal val="visible"/>
                                      </p:to>
                                    </p:set>
                                    <p:animEffect filter="fade" transition="in">
                                      <p:cBhvr>
                                        <p:cTn dur="1000"/>
                                        <p:tgtEl>
                                          <p:spTgt spid="1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gtEl>
                                        <p:attrNameLst>
                                          <p:attrName>style.visibility</p:attrName>
                                        </p:attrNameLst>
                                      </p:cBhvr>
                                      <p:to>
                                        <p:strVal val="visible"/>
                                      </p:to>
                                    </p:set>
                                    <p:animEffect filter="fade" transition="in">
                                      <p:cBhvr>
                                        <p:cTn dur="1000"/>
                                        <p:tgtEl>
                                          <p:spTgt spid="19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34"/>
          <p:cNvSpPr txBox="1"/>
          <p:nvPr>
            <p:ph idx="1" type="subTitle"/>
          </p:nvPr>
        </p:nvSpPr>
        <p:spPr>
          <a:xfrm>
            <a:off x="1105300" y="13970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chemeClr val="accent1"/>
                </a:solidFill>
                <a:latin typeface="Barlow Semi Condensed"/>
                <a:ea typeface="Barlow Semi Condensed"/>
                <a:cs typeface="Barlow Semi Condensed"/>
                <a:sym typeface="Barlow Semi Condensed"/>
              </a:rPr>
              <a:t>AWS GLUE DATABREW</a:t>
            </a:r>
            <a:endParaRPr sz="1700">
              <a:solidFill>
                <a:schemeClr val="dk2"/>
              </a:solidFill>
              <a:latin typeface="Fjalla One"/>
              <a:ea typeface="Fjalla One"/>
              <a:cs typeface="Fjalla One"/>
              <a:sym typeface="Fjalla One"/>
            </a:endParaRPr>
          </a:p>
        </p:txBody>
      </p:sp>
      <p:pic>
        <p:nvPicPr>
          <p:cNvPr id="1937" name="Google Shape;1937;p34"/>
          <p:cNvPicPr preferRelativeResize="0"/>
          <p:nvPr/>
        </p:nvPicPr>
        <p:blipFill>
          <a:blip r:embed="rId3">
            <a:alphaModFix/>
          </a:blip>
          <a:stretch>
            <a:fillRect/>
          </a:stretch>
        </p:blipFill>
        <p:spPr>
          <a:xfrm>
            <a:off x="1905425" y="1566863"/>
            <a:ext cx="5676900" cy="2009775"/>
          </a:xfrm>
          <a:prstGeom prst="rect">
            <a:avLst/>
          </a:prstGeom>
          <a:noFill/>
          <a:ln>
            <a:noFill/>
          </a:ln>
        </p:spPr>
      </p:pic>
      <p:pic>
        <p:nvPicPr>
          <p:cNvPr id="1938" name="Google Shape;1938;p34"/>
          <p:cNvPicPr preferRelativeResize="0"/>
          <p:nvPr/>
        </p:nvPicPr>
        <p:blipFill>
          <a:blip r:embed="rId4">
            <a:alphaModFix/>
          </a:blip>
          <a:stretch>
            <a:fillRect/>
          </a:stretch>
        </p:blipFill>
        <p:spPr>
          <a:xfrm>
            <a:off x="2130500" y="757700"/>
            <a:ext cx="5874550" cy="4249326"/>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8"/>
                                        </p:tgtEl>
                                        <p:attrNameLst>
                                          <p:attrName>style.visibility</p:attrName>
                                        </p:attrNameLst>
                                      </p:cBhvr>
                                      <p:to>
                                        <p:strVal val="visible"/>
                                      </p:to>
                                    </p:set>
                                    <p:animEffect filter="fade" transition="in">
                                      <p:cBhvr>
                                        <p:cTn dur="1000"/>
                                        <p:tgtEl>
                                          <p:spTgt spid="19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5"/>
          <p:cNvSpPr txBox="1"/>
          <p:nvPr>
            <p:ph idx="1" type="subTitle"/>
          </p:nvPr>
        </p:nvSpPr>
        <p:spPr>
          <a:xfrm>
            <a:off x="1105300" y="139700"/>
            <a:ext cx="6212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t>LAMBDA FUNCTION</a:t>
            </a:r>
            <a:endParaRPr sz="1700">
              <a:solidFill>
                <a:schemeClr val="dk2"/>
              </a:solidFill>
              <a:latin typeface="Fjalla One"/>
              <a:ea typeface="Fjalla One"/>
              <a:cs typeface="Fjalla One"/>
              <a:sym typeface="Fjalla One"/>
            </a:endParaRPr>
          </a:p>
        </p:txBody>
      </p:sp>
      <p:pic>
        <p:nvPicPr>
          <p:cNvPr id="1944" name="Google Shape;1944;p35"/>
          <p:cNvPicPr preferRelativeResize="0"/>
          <p:nvPr/>
        </p:nvPicPr>
        <p:blipFill>
          <a:blip r:embed="rId3">
            <a:alphaModFix/>
          </a:blip>
          <a:stretch>
            <a:fillRect/>
          </a:stretch>
        </p:blipFill>
        <p:spPr>
          <a:xfrm>
            <a:off x="1532050" y="1207400"/>
            <a:ext cx="5785651" cy="3780450"/>
          </a:xfrm>
          <a:prstGeom prst="rect">
            <a:avLst/>
          </a:prstGeom>
          <a:noFill/>
          <a:ln>
            <a:noFill/>
          </a:ln>
        </p:spPr>
      </p:pic>
      <p:sp>
        <p:nvSpPr>
          <p:cNvPr id="1945" name="Google Shape;1945;p35"/>
          <p:cNvSpPr txBox="1"/>
          <p:nvPr>
            <p:ph idx="1" type="subTitle"/>
          </p:nvPr>
        </p:nvSpPr>
        <p:spPr>
          <a:xfrm>
            <a:off x="1105058" y="479007"/>
            <a:ext cx="26151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95959"/>
                </a:solidFill>
              </a:rPr>
              <a:t>Incremental Load</a:t>
            </a:r>
            <a:endParaRPr>
              <a:solidFill>
                <a:srgbClr val="595959"/>
              </a:solidFill>
              <a:latin typeface="Barlow Semi Condensed"/>
              <a:ea typeface="Barlow Semi Condensed"/>
              <a:cs typeface="Barlow Semi Condensed"/>
              <a:sym typeface="Barlow Semi Condensed"/>
            </a:endParaRPr>
          </a:p>
        </p:txBody>
      </p:sp>
      <p:pic>
        <p:nvPicPr>
          <p:cNvPr id="1946" name="Google Shape;1946;p35"/>
          <p:cNvPicPr preferRelativeResize="0"/>
          <p:nvPr/>
        </p:nvPicPr>
        <p:blipFill>
          <a:blip r:embed="rId4">
            <a:alphaModFix/>
          </a:blip>
          <a:stretch>
            <a:fillRect/>
          </a:stretch>
        </p:blipFill>
        <p:spPr>
          <a:xfrm>
            <a:off x="2769400" y="793625"/>
            <a:ext cx="5197751" cy="4194225"/>
          </a:xfrm>
          <a:prstGeom prst="rect">
            <a:avLst/>
          </a:prstGeom>
          <a:noFill/>
          <a:ln>
            <a:noFill/>
          </a:ln>
          <a:effectLst>
            <a:outerShdw blurRad="57150" rotWithShape="0" algn="bl" dir="5400000" dist="19050">
              <a:srgbClr val="000000">
                <a:alpha val="50000"/>
              </a:srgbClr>
            </a:outerShdw>
          </a:effectLst>
        </p:spPr>
      </p:pic>
      <p:pic>
        <p:nvPicPr>
          <p:cNvPr id="1947" name="Google Shape;1947;p35"/>
          <p:cNvPicPr preferRelativeResize="0"/>
          <p:nvPr/>
        </p:nvPicPr>
        <p:blipFill>
          <a:blip r:embed="rId5">
            <a:alphaModFix/>
          </a:blip>
          <a:stretch>
            <a:fillRect/>
          </a:stretch>
        </p:blipFill>
        <p:spPr>
          <a:xfrm>
            <a:off x="3930375" y="1923800"/>
            <a:ext cx="4705025" cy="26852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6"/>
                                        </p:tgtEl>
                                        <p:attrNameLst>
                                          <p:attrName>style.visibility</p:attrName>
                                        </p:attrNameLst>
                                      </p:cBhvr>
                                      <p:to>
                                        <p:strVal val="visible"/>
                                      </p:to>
                                    </p:set>
                                    <p:animEffect filter="fade" transition="in">
                                      <p:cBhvr>
                                        <p:cTn dur="1000"/>
                                        <p:tgtEl>
                                          <p:spTgt spid="1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7"/>
                                        </p:tgtEl>
                                        <p:attrNameLst>
                                          <p:attrName>style.visibility</p:attrName>
                                        </p:attrNameLst>
                                      </p:cBhvr>
                                      <p:to>
                                        <p:strVal val="visible"/>
                                      </p:to>
                                    </p:set>
                                    <p:animEffect filter="fade" transition="in">
                                      <p:cBhvr>
                                        <p:cTn dur="1000"/>
                                        <p:tgtEl>
                                          <p:spTgt spid="19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36"/>
          <p:cNvSpPr txBox="1"/>
          <p:nvPr>
            <p:ph idx="1" type="subTitle"/>
          </p:nvPr>
        </p:nvSpPr>
        <p:spPr>
          <a:xfrm>
            <a:off x="1105300" y="13970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chemeClr val="accent1"/>
                </a:solidFill>
                <a:latin typeface="Barlow Semi Condensed"/>
                <a:ea typeface="Barlow Semi Condensed"/>
                <a:cs typeface="Barlow Semi Condensed"/>
                <a:sym typeface="Barlow Semi Condensed"/>
              </a:rPr>
              <a:t>AWS REDSHIFT</a:t>
            </a:r>
            <a:endParaRPr sz="1700">
              <a:solidFill>
                <a:schemeClr val="dk2"/>
              </a:solidFill>
              <a:latin typeface="Fjalla One"/>
              <a:ea typeface="Fjalla One"/>
              <a:cs typeface="Fjalla One"/>
              <a:sym typeface="Fjalla One"/>
            </a:endParaRPr>
          </a:p>
        </p:txBody>
      </p:sp>
      <p:pic>
        <p:nvPicPr>
          <p:cNvPr id="1953" name="Google Shape;1953;p36"/>
          <p:cNvPicPr preferRelativeResize="0"/>
          <p:nvPr/>
        </p:nvPicPr>
        <p:blipFill>
          <a:blip r:embed="rId3">
            <a:alphaModFix/>
          </a:blip>
          <a:stretch>
            <a:fillRect/>
          </a:stretch>
        </p:blipFill>
        <p:spPr>
          <a:xfrm>
            <a:off x="253650" y="767450"/>
            <a:ext cx="4819901" cy="2051900"/>
          </a:xfrm>
          <a:prstGeom prst="rect">
            <a:avLst/>
          </a:prstGeom>
          <a:noFill/>
          <a:ln>
            <a:noFill/>
          </a:ln>
        </p:spPr>
      </p:pic>
      <p:pic>
        <p:nvPicPr>
          <p:cNvPr id="1954" name="Google Shape;1954;p36"/>
          <p:cNvPicPr preferRelativeResize="0"/>
          <p:nvPr/>
        </p:nvPicPr>
        <p:blipFill>
          <a:blip r:embed="rId4">
            <a:alphaModFix/>
          </a:blip>
          <a:stretch>
            <a:fillRect/>
          </a:stretch>
        </p:blipFill>
        <p:spPr>
          <a:xfrm>
            <a:off x="1046975" y="982801"/>
            <a:ext cx="6791576" cy="4012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4"/>
                                        </p:tgtEl>
                                        <p:attrNameLst>
                                          <p:attrName>style.visibility</p:attrName>
                                        </p:attrNameLst>
                                      </p:cBhvr>
                                      <p:to>
                                        <p:strVal val="visible"/>
                                      </p:to>
                                    </p:set>
                                    <p:animEffect filter="fade" transition="in">
                                      <p:cBhvr>
                                        <p:cTn dur="1000"/>
                                        <p:tgtEl>
                                          <p:spTgt spid="19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pic>
        <p:nvPicPr>
          <p:cNvPr id="1959" name="Google Shape;1959;p37"/>
          <p:cNvPicPr preferRelativeResize="0"/>
          <p:nvPr/>
        </p:nvPicPr>
        <p:blipFill>
          <a:blip r:embed="rId3">
            <a:alphaModFix/>
          </a:blip>
          <a:stretch>
            <a:fillRect/>
          </a:stretch>
        </p:blipFill>
        <p:spPr>
          <a:xfrm>
            <a:off x="461850" y="940225"/>
            <a:ext cx="8019350" cy="3346450"/>
          </a:xfrm>
          <a:prstGeom prst="rect">
            <a:avLst/>
          </a:prstGeom>
          <a:noFill/>
          <a:ln>
            <a:noFill/>
          </a:ln>
        </p:spPr>
      </p:pic>
      <p:sp>
        <p:nvSpPr>
          <p:cNvPr id="1960" name="Google Shape;1960;p37"/>
          <p:cNvSpPr txBox="1"/>
          <p:nvPr>
            <p:ph idx="1" type="subTitle"/>
          </p:nvPr>
        </p:nvSpPr>
        <p:spPr>
          <a:xfrm>
            <a:off x="2391175" y="139700"/>
            <a:ext cx="6212400" cy="70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chemeClr val="accent1"/>
                </a:solidFill>
                <a:latin typeface="Barlow Semi Condensed"/>
                <a:ea typeface="Barlow Semi Condensed"/>
                <a:cs typeface="Barlow Semi Condensed"/>
                <a:sym typeface="Barlow Semi Condensed"/>
              </a:rPr>
              <a:t>AWS </a:t>
            </a:r>
            <a:r>
              <a:rPr b="1" lang="en" sz="2600">
                <a:solidFill>
                  <a:schemeClr val="accent1"/>
                </a:solidFill>
              </a:rPr>
              <a:t>QUICKSIGHT</a:t>
            </a:r>
            <a:endParaRPr sz="1700">
              <a:solidFill>
                <a:schemeClr val="dk2"/>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